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273" r:id="rId4"/>
    <p:sldId id="274" r:id="rId5"/>
    <p:sldId id="266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74724" autoAdjust="0"/>
  </p:normalViewPr>
  <p:slideViewPr>
    <p:cSldViewPr snapToGrid="0">
      <p:cViewPr varScale="1">
        <p:scale>
          <a:sx n="50" d="100"/>
          <a:sy n="50" d="100"/>
        </p:scale>
        <p:origin x="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E029-07BE-403F-A32A-64BED9C915F3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C5CD1-598F-4C1A-9178-28F2A23D5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3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예전에 </a:t>
            </a:r>
            <a:r>
              <a:rPr lang="ko-KR" altLang="en-US" dirty="0" err="1"/>
              <a:t>엄마랑</a:t>
            </a:r>
            <a:r>
              <a:rPr lang="ko-KR" altLang="en-US" dirty="0"/>
              <a:t> 놀러갔다가 여관</a:t>
            </a:r>
            <a:r>
              <a:rPr lang="en-US" altLang="ko-KR" dirty="0"/>
              <a:t>? A</a:t>
            </a:r>
            <a:r>
              <a:rPr lang="ko-KR" altLang="en-US" dirty="0"/>
              <a:t>모텔</a:t>
            </a:r>
            <a:r>
              <a:rPr lang="en-US" altLang="ko-KR" dirty="0"/>
              <a:t>? </a:t>
            </a:r>
            <a:r>
              <a:rPr lang="ko-KR" altLang="en-US" dirty="0"/>
              <a:t>에서 잔 적이 많은데</a:t>
            </a:r>
            <a:r>
              <a:rPr lang="en-US" altLang="ko-KR" dirty="0"/>
              <a:t>, </a:t>
            </a:r>
            <a:r>
              <a:rPr lang="ko-KR" altLang="en-US" dirty="0"/>
              <a:t>사람이 직접 </a:t>
            </a:r>
            <a:r>
              <a:rPr lang="en-US" altLang="ko-KR" dirty="0"/>
              <a:t>r</a:t>
            </a:r>
            <a:r>
              <a:rPr lang="ko-KR" altLang="en-US" dirty="0"/>
              <a:t>관리를 했던걸 떠올리고는 그걸 더 편하게 하기위해 프로그램을 만들어보면 어떨까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하는 것도 있고</a:t>
            </a:r>
            <a:r>
              <a:rPr lang="en-US" altLang="ko-KR" dirty="0"/>
              <a:t>, </a:t>
            </a:r>
            <a:r>
              <a:rPr lang="ko-KR" altLang="en-US" dirty="0"/>
              <a:t>제가 </a:t>
            </a:r>
            <a:r>
              <a:rPr lang="en-US" altLang="ko-KR" dirty="0"/>
              <a:t>C++ </a:t>
            </a:r>
            <a:r>
              <a:rPr lang="ko-KR" altLang="en-US" dirty="0"/>
              <a:t>프로젝트가 이 </a:t>
            </a:r>
            <a:r>
              <a:rPr lang="ko-KR" altLang="en-US" dirty="0" err="1"/>
              <a:t>자바프로젝트랑</a:t>
            </a:r>
            <a:r>
              <a:rPr lang="ko-KR" altLang="en-US" dirty="0"/>
              <a:t> 똑같은</a:t>
            </a:r>
            <a:r>
              <a:rPr lang="en-US" altLang="ko-KR" dirty="0"/>
              <a:t>? </a:t>
            </a:r>
            <a:r>
              <a:rPr lang="ko-KR" altLang="en-US" dirty="0"/>
              <a:t>유사한 </a:t>
            </a:r>
            <a:r>
              <a:rPr lang="ko-KR" altLang="en-US" dirty="0" err="1"/>
              <a:t>객실관리프로그램인데</a:t>
            </a:r>
            <a:r>
              <a:rPr lang="ko-KR" altLang="en-US" dirty="0"/>
              <a:t> 이제 </a:t>
            </a:r>
            <a:r>
              <a:rPr lang="en-US" altLang="ko-KR" dirty="0"/>
              <a:t>JAVA</a:t>
            </a:r>
            <a:r>
              <a:rPr lang="ko-KR" altLang="en-US" dirty="0"/>
              <a:t>랑 </a:t>
            </a:r>
            <a:r>
              <a:rPr lang="en-US" altLang="ko-KR" dirty="0"/>
              <a:t>C++</a:t>
            </a:r>
            <a:r>
              <a:rPr lang="ko-KR" altLang="en-US" dirty="0"/>
              <a:t>을 같은 프로그램을 만들면서 어떤 차이가 있는지</a:t>
            </a:r>
            <a:r>
              <a:rPr lang="en-US" altLang="ko-KR" dirty="0"/>
              <a:t>, </a:t>
            </a:r>
            <a:r>
              <a:rPr lang="ko-KR" altLang="en-US" dirty="0"/>
              <a:t>각 언어마다 어떤 장점과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w</a:t>
            </a:r>
            <a:r>
              <a:rPr lang="ko-KR" altLang="en-US" dirty="0"/>
              <a:t>단점이 있는지</a:t>
            </a:r>
            <a:r>
              <a:rPr lang="en-US" altLang="ko-KR" dirty="0"/>
              <a:t>. </a:t>
            </a:r>
            <a:r>
              <a:rPr lang="ko-KR" altLang="en-US" dirty="0" err="1"/>
              <a:t>알아보고싶어서</a:t>
            </a:r>
            <a:r>
              <a:rPr lang="ko-KR" altLang="en-US" dirty="0"/>
              <a:t> 두 </a:t>
            </a:r>
            <a:r>
              <a:rPr lang="en-US" altLang="ko-KR" dirty="0" err="1"/>
              <a:t>rv</a:t>
            </a:r>
            <a:r>
              <a:rPr lang="ko-KR" altLang="en-US" dirty="0" err="1"/>
              <a:t>로젝트를</a:t>
            </a:r>
            <a:r>
              <a:rPr lang="ko-KR" altLang="en-US" dirty="0"/>
              <a:t> 동일한 주제로 진행했습니다</a:t>
            </a:r>
            <a:r>
              <a:rPr lang="en-US" altLang="ko-KR" dirty="0"/>
              <a:t>. C++ </a:t>
            </a:r>
            <a:r>
              <a:rPr lang="ko-KR" altLang="en-US" dirty="0"/>
              <a:t>아직 많이 </a:t>
            </a:r>
            <a:r>
              <a:rPr lang="ko-KR" altLang="en-US" dirty="0" err="1"/>
              <a:t>남았긴한데</a:t>
            </a:r>
            <a:r>
              <a:rPr lang="ko-KR" altLang="en-US" dirty="0"/>
              <a:t> </a:t>
            </a:r>
            <a:r>
              <a:rPr lang="ko-KR" altLang="en-US" dirty="0" err="1"/>
              <a:t>지금봤을땐</a:t>
            </a:r>
            <a:r>
              <a:rPr lang="ko-KR" altLang="en-US" dirty="0"/>
              <a:t> 뭔가 더 동적이고 </a:t>
            </a:r>
            <a:r>
              <a:rPr lang="ko-KR" altLang="en-US" dirty="0" err="1"/>
              <a:t>보기좋은건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인 것 같아요 아무래도 </a:t>
            </a:r>
            <a:r>
              <a:rPr lang="en-US" altLang="ko-KR" dirty="0"/>
              <a:t>GUI</a:t>
            </a:r>
            <a:r>
              <a:rPr lang="ko-KR" altLang="en-US" dirty="0"/>
              <a:t>를 </a:t>
            </a:r>
            <a:r>
              <a:rPr lang="ko-KR" altLang="en-US" dirty="0" err="1"/>
              <a:t>썻으니까</a:t>
            </a:r>
            <a:r>
              <a:rPr lang="en-US" altLang="ko-KR" dirty="0"/>
              <a:t>… C++</a:t>
            </a:r>
            <a:r>
              <a:rPr lang="ko-KR" altLang="en-US" dirty="0"/>
              <a:t>은 </a:t>
            </a:r>
            <a:r>
              <a:rPr lang="en-US" altLang="ko-KR" dirty="0" err="1"/>
              <a:t>gui</a:t>
            </a:r>
            <a:r>
              <a:rPr lang="ko-KR" altLang="en-US" dirty="0"/>
              <a:t>가 </a:t>
            </a:r>
            <a:r>
              <a:rPr lang="en-US" altLang="ko-KR" dirty="0"/>
              <a:t>MFC? </a:t>
            </a:r>
            <a:r>
              <a:rPr lang="ko-KR" altLang="en-US" dirty="0"/>
              <a:t>였나 암튼 저는 </a:t>
            </a:r>
            <a:r>
              <a:rPr lang="ko-KR" altLang="en-US" dirty="0" err="1"/>
              <a:t>못쓰는거라서</a:t>
            </a:r>
            <a:r>
              <a:rPr lang="en-US" altLang="ko-KR" dirty="0"/>
              <a:t>,, </a:t>
            </a:r>
            <a:r>
              <a:rPr lang="ko-KR" altLang="en-US" dirty="0"/>
              <a:t>하지만 뭔가 더 </a:t>
            </a:r>
            <a:r>
              <a:rPr lang="ko-KR" altLang="en-US" dirty="0" err="1"/>
              <a:t>짜임새있고</a:t>
            </a:r>
            <a:r>
              <a:rPr lang="ko-KR" altLang="en-US" dirty="0"/>
              <a:t> 체계적으로 설계하는데 </a:t>
            </a:r>
            <a:r>
              <a:rPr lang="ko-KR" altLang="en-US" dirty="0" err="1"/>
              <a:t>편리한건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인 것 같아요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객실 관리 프로그램</a:t>
            </a:r>
            <a:r>
              <a:rPr lang="en-US" altLang="ko-KR" dirty="0"/>
              <a:t>? </a:t>
            </a:r>
            <a:r>
              <a:rPr lang="ko-KR" altLang="en-US" dirty="0"/>
              <a:t>객실 관리 시뮬레이션</a:t>
            </a:r>
            <a:r>
              <a:rPr lang="en-US" altLang="ko-KR" dirty="0"/>
              <a:t>? </a:t>
            </a:r>
            <a:r>
              <a:rPr lang="ko-KR" altLang="en-US" dirty="0"/>
              <a:t>자신의 관리자가 되어 객실을 관리할 수 있다</a:t>
            </a:r>
            <a:r>
              <a:rPr lang="en-US" altLang="ko-KR" dirty="0"/>
              <a:t>. </a:t>
            </a:r>
            <a:r>
              <a:rPr lang="ko-KR" altLang="en-US" dirty="0"/>
              <a:t>예약도 하고</a:t>
            </a:r>
            <a:r>
              <a:rPr lang="en-US" altLang="ko-KR" dirty="0"/>
              <a:t>, </a:t>
            </a:r>
            <a:r>
              <a:rPr lang="ko-KR" altLang="en-US" dirty="0"/>
              <a:t>손님 관리나 </a:t>
            </a:r>
            <a:r>
              <a:rPr lang="ko-KR" altLang="en-US" dirty="0" err="1"/>
              <a:t>그런것들을</a:t>
            </a:r>
            <a:r>
              <a:rPr lang="ko-KR" altLang="en-US" dirty="0"/>
              <a:t> 보면서 대충 돌아가는 기능의 흐름을 </a:t>
            </a:r>
            <a:r>
              <a:rPr lang="ko-KR" altLang="en-US" dirty="0" err="1"/>
              <a:t>볼수있당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3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gUI</a:t>
            </a:r>
            <a:r>
              <a:rPr lang="ko-KR" altLang="en-US" dirty="0"/>
              <a:t>로 먼저 대충 틀을 </a:t>
            </a:r>
            <a:r>
              <a:rPr lang="ko-KR" altLang="en-US" dirty="0" err="1"/>
              <a:t>잡아놓고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와 같은 기능들을 추가하면서 설계를 </a:t>
            </a:r>
            <a:r>
              <a:rPr lang="ko-KR" altLang="en-US" dirty="0" err="1"/>
              <a:t>해나갔다</a:t>
            </a:r>
            <a:r>
              <a:rPr lang="en-US" altLang="ko-KR" dirty="0"/>
              <a:t>~ </a:t>
            </a:r>
            <a:r>
              <a:rPr lang="ko-KR" altLang="en-US" dirty="0"/>
              <a:t>그 과정에서 </a:t>
            </a:r>
            <a:r>
              <a:rPr lang="en-US" altLang="ko-KR" dirty="0"/>
              <a:t>GUI</a:t>
            </a:r>
            <a:r>
              <a:rPr lang="ko-KR" altLang="en-US" dirty="0"/>
              <a:t>가 많이 바뀌고 추가되기도 했고</a:t>
            </a:r>
            <a:r>
              <a:rPr lang="en-US" altLang="ko-KR" dirty="0"/>
              <a:t>,,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3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DB </a:t>
            </a:r>
            <a:r>
              <a:rPr lang="ko-KR" altLang="en-US" dirty="0"/>
              <a:t>테이블을</a:t>
            </a:r>
            <a:r>
              <a:rPr lang="en-US" altLang="ko-KR" dirty="0"/>
              <a:t> </a:t>
            </a:r>
            <a:r>
              <a:rPr lang="ko-KR" altLang="en-US" dirty="0"/>
              <a:t>회원 하나만 쓰려고 </a:t>
            </a:r>
            <a:r>
              <a:rPr lang="ko-KR" altLang="en-US" dirty="0" err="1"/>
              <a:t>꼼수부리다가</a:t>
            </a:r>
            <a:r>
              <a:rPr lang="ko-KR" altLang="en-US" dirty="0"/>
              <a:t> 이틀 고생하고 객실 테이블 하나 더 늘렸더니 문제가 바로 해결되더라구요 이래서 인생은 정직하게 </a:t>
            </a:r>
            <a:r>
              <a:rPr lang="ko-KR" altLang="en-US" dirty="0" err="1"/>
              <a:t>살아야하는</a:t>
            </a:r>
            <a:r>
              <a:rPr lang="ko-KR" altLang="en-US" dirty="0"/>
              <a:t> 것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1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C5CD1-598F-4C1A-9178-28F2A23D51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3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4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5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7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E937BA2E-96D6-4072-A36C-9A5C96C14E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353" y="6211018"/>
            <a:ext cx="556969" cy="5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07F75B22-D669-4B76-8794-DE3DCB05B5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" y="2231096"/>
            <a:ext cx="1377846" cy="13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3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973107"/>
          </a:xfrm>
        </p:spPr>
        <p:txBody>
          <a:bodyPr/>
          <a:lstStyle/>
          <a:p>
            <a:r>
              <a:rPr lang="ko-KR" altLang="en-US" dirty="0" err="1"/>
              <a:t>ㄴㅁㅇ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빼기 기호 1">
            <a:extLst>
              <a:ext uri="{FF2B5EF4-FFF2-40B4-BE49-F238E27FC236}">
                <a16:creationId xmlns:a16="http://schemas.microsoft.com/office/drawing/2014/main" id="{FA1CAE48-99D4-4A91-AF4B-BC30C0566D5E}"/>
              </a:ext>
            </a:extLst>
          </p:cNvPr>
          <p:cNvSpPr/>
          <p:nvPr userDrawn="1"/>
        </p:nvSpPr>
        <p:spPr>
          <a:xfrm>
            <a:off x="-44925" y="1199322"/>
            <a:ext cx="9646125" cy="7288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8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A3C345-CC9F-4AEF-AD00-404DF15FBAEF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C5F86F9-D438-4917-9359-30533E9CA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4C68D-B7EC-4140-83C4-3DA93CA25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HOTEL MIRIM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ECE3D-FEE6-4534-94AD-CB09D734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96" y="4370592"/>
            <a:ext cx="3227630" cy="105518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2105</a:t>
            </a:r>
            <a:r>
              <a:rPr lang="ko-KR" altLang="en-US" sz="28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김수경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8563F998-DBB2-494A-B4EF-A86758F7D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85" y="4028534"/>
            <a:ext cx="1247092" cy="12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1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B25C9-F009-4ADD-B5CB-A654135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+mj-lt"/>
              <a:buAutoNum type="arabicParenR"/>
            </a:pPr>
            <a:r>
              <a:rPr lang="ko-KR" altLang="en-US" sz="72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배경</a:t>
            </a:r>
          </a:p>
        </p:txBody>
      </p:sp>
      <p:pic>
        <p:nvPicPr>
          <p:cNvPr id="1026" name="Picture 2" descr="호텔에 대한 이미지 검색결과">
            <a:extLst>
              <a:ext uri="{FF2B5EF4-FFF2-40B4-BE49-F238E27FC236}">
                <a16:creationId xmlns:a16="http://schemas.microsoft.com/office/drawing/2014/main" id="{A50FB4A4-C2D8-437E-951B-B4DD329FB9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093976"/>
            <a:ext cx="5853659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1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B25C9-F009-4ADD-B5CB-A654135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+mj-lt"/>
              <a:buAutoNum type="arabicParenR"/>
            </a:pPr>
            <a:r>
              <a:rPr lang="ko-KR" altLang="en-US" sz="72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77B826-0FD3-4E46-9ECB-9C585429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602515"/>
            <a:ext cx="3412341" cy="54689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D791A3-7697-409D-BEFF-145062379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447" y="2407375"/>
            <a:ext cx="3412342" cy="20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B25C9-F009-4ADD-B5CB-A654135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+mj-lt"/>
              <a:buAutoNum type="arabicParenR"/>
            </a:pPr>
            <a:r>
              <a:rPr lang="ko-KR" altLang="en-US" sz="72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B7559-5B88-4FC9-95D9-50DF15F4F282}"/>
              </a:ext>
            </a:extLst>
          </p:cNvPr>
          <p:cNvSpPr txBox="1"/>
          <p:nvPr/>
        </p:nvSpPr>
        <p:spPr>
          <a:xfrm>
            <a:off x="2468880" y="3013501"/>
            <a:ext cx="2926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GUI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2F106-29AD-4092-A559-3AC94C5E8237}"/>
              </a:ext>
            </a:extLst>
          </p:cNvPr>
          <p:cNvSpPr txBox="1"/>
          <p:nvPr/>
        </p:nvSpPr>
        <p:spPr>
          <a:xfrm>
            <a:off x="6797042" y="3059667"/>
            <a:ext cx="414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FUNCTION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0BFA4-9A0C-4432-9AF7-FE31EC7912B1}"/>
              </a:ext>
            </a:extLst>
          </p:cNvPr>
          <p:cNvSpPr txBox="1"/>
          <p:nvPr/>
        </p:nvSpPr>
        <p:spPr>
          <a:xfrm>
            <a:off x="2103119" y="4117694"/>
            <a:ext cx="32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9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월</a:t>
            </a:r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	 ~ 	10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ED6E1-FA8E-4186-A85F-B27EEDDC6064}"/>
              </a:ext>
            </a:extLst>
          </p:cNvPr>
          <p:cNvSpPr txBox="1"/>
          <p:nvPr/>
        </p:nvSpPr>
        <p:spPr>
          <a:xfrm>
            <a:off x="7406642" y="4108704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10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월</a:t>
            </a:r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   ~ 	12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57264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E8ADE-482C-4736-A585-94466576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78107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E1D66-48F1-4DDC-B0E4-8B628642C75D}"/>
              </a:ext>
            </a:extLst>
          </p:cNvPr>
          <p:cNvSpPr txBox="1"/>
          <p:nvPr/>
        </p:nvSpPr>
        <p:spPr>
          <a:xfrm>
            <a:off x="1615440" y="1305341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아쉬웠던 점</a:t>
            </a:r>
            <a:endParaRPr lang="en-US" altLang="ko-KR" sz="36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-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디자인</a:t>
            </a:r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, 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기능 등등</a:t>
            </a:r>
            <a:endParaRPr lang="en-US" altLang="ko-KR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endParaRPr lang="en-US" altLang="ko-KR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endParaRPr lang="en-US" altLang="ko-KR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endParaRPr lang="en-US" altLang="ko-KR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r>
              <a:rPr lang="ko-KR" altLang="en-US" sz="54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힘들었던 점</a:t>
            </a:r>
            <a:endParaRPr lang="en-US" altLang="ko-KR" sz="54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-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혼자</a:t>
            </a:r>
            <a:r>
              <a:rPr lang="en-US" altLang="ko-KR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.. </a:t>
            </a:r>
            <a:r>
              <a:rPr lang="ko-KR" altLang="en-US" sz="3600" dirty="0">
                <a:latin typeface="나눔손글씨 바른히피" panose="02000503000000000000" pitchFamily="2" charset="-127"/>
                <a:ea typeface="나눔손글씨 바른히피" panose="02000503000000000000" pitchFamily="2" charset="-127"/>
              </a:rPr>
              <a:t>등등</a:t>
            </a:r>
            <a:endParaRPr lang="en-US" altLang="ko-KR" sz="36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  <a:p>
            <a:pPr marL="914400" indent="-914400">
              <a:buFont typeface="+mj-lt"/>
              <a:buAutoNum type="arabicParenR"/>
            </a:pPr>
            <a:endParaRPr lang="ko-KR" altLang="en-US" sz="5400" dirty="0">
              <a:latin typeface="나눔손글씨 바른히피" panose="02000503000000000000" pitchFamily="2" charset="-127"/>
              <a:ea typeface="나눔손글씨 바른히피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90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목판</Template>
  <TotalTime>913</TotalTime>
  <Words>234</Words>
  <Application>Microsoft Office PowerPoint</Application>
  <PresentationFormat>와이드스크린</PresentationFormat>
  <Paragraphs>29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나눔손글씨 바른히피</vt:lpstr>
      <vt:lpstr>맑은 고딕</vt:lpstr>
      <vt:lpstr>Rockwell</vt:lpstr>
      <vt:lpstr>Rockwell Condensed</vt:lpstr>
      <vt:lpstr>Wingdings</vt:lpstr>
      <vt:lpstr>목판</vt:lpstr>
      <vt:lpstr>HOTEL MIRIM</vt:lpstr>
      <vt:lpstr>배경</vt:lpstr>
      <vt:lpstr>프로젝트</vt:lpstr>
      <vt:lpstr>일정</vt:lpstr>
      <vt:lpstr>기타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뀨 잉</dc:creator>
  <cp:lastModifiedBy>뀨 잉</cp:lastModifiedBy>
  <cp:revision>31</cp:revision>
  <dcterms:created xsi:type="dcterms:W3CDTF">2019-10-27T14:46:42Z</dcterms:created>
  <dcterms:modified xsi:type="dcterms:W3CDTF">2019-12-08T14:28:55Z</dcterms:modified>
</cp:coreProperties>
</file>