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5" r:id="rId5"/>
    <p:sldId id="259" r:id="rId6"/>
    <p:sldId id="264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74125" autoAdjust="0"/>
  </p:normalViewPr>
  <p:slideViewPr>
    <p:cSldViewPr snapToGrid="0">
      <p:cViewPr varScale="1">
        <p:scale>
          <a:sx n="51" d="100"/>
          <a:sy n="51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12AE9-B549-4AF8-B813-CFE315381041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1282A85-0860-4582-A837-69F98C308480}">
      <dgm:prSet phldrT="[텍스트]"/>
      <dgm:spPr/>
      <dgm:t>
        <a:bodyPr/>
        <a:lstStyle/>
        <a:p>
          <a:pPr latinLnBrk="1"/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GUI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A23EA5CE-FC55-44DF-986A-0BB73BE2C7DC}" type="parTrans" cxnId="{1C406FC3-B353-4F5C-971C-4646854E2677}">
      <dgm:prSet/>
      <dgm:spPr/>
      <dgm:t>
        <a:bodyPr/>
        <a:lstStyle/>
        <a:p>
          <a:pPr latinLnBrk="1"/>
          <a:endParaRPr lang="ko-KR" altLang="en-US"/>
        </a:p>
      </dgm:t>
    </dgm:pt>
    <dgm:pt modelId="{DDAD8CD4-0FB2-478E-AD23-E13A7DD639F6}" type="sibTrans" cxnId="{1C406FC3-B353-4F5C-971C-4646854E2677}">
      <dgm:prSet/>
      <dgm:spPr/>
      <dgm:t>
        <a:bodyPr/>
        <a:lstStyle/>
        <a:p>
          <a:pPr latinLnBrk="1"/>
          <a:endParaRPr lang="ko-KR" altLang="en-US"/>
        </a:p>
      </dgm:t>
    </dgm:pt>
    <dgm:pt modelId="{482AD90A-0902-47A2-B102-78009B37457B}">
      <dgm:prSet phldrT="[텍스트]"/>
      <dgm:spPr/>
      <dgm:t>
        <a:bodyPr/>
        <a:lstStyle/>
        <a:p>
          <a:pPr latinLnBrk="1"/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DB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22B17F9F-FFBB-458F-8A3D-48CB2E732552}" type="parTrans" cxnId="{E37CDEB4-99D8-4393-AD5F-FE904D30D346}">
      <dgm:prSet/>
      <dgm:spPr/>
      <dgm:t>
        <a:bodyPr/>
        <a:lstStyle/>
        <a:p>
          <a:pPr latinLnBrk="1"/>
          <a:endParaRPr lang="ko-KR" altLang="en-US"/>
        </a:p>
      </dgm:t>
    </dgm:pt>
    <dgm:pt modelId="{70137BFE-AF8C-4470-A0EA-69AB3EA96786}" type="sibTrans" cxnId="{E37CDEB4-99D8-4393-AD5F-FE904D30D346}">
      <dgm:prSet/>
      <dgm:spPr/>
      <dgm:t>
        <a:bodyPr/>
        <a:lstStyle/>
        <a:p>
          <a:pPr latinLnBrk="1"/>
          <a:endParaRPr lang="ko-KR" altLang="en-US"/>
        </a:p>
      </dgm:t>
    </dgm:pt>
    <dgm:pt modelId="{69234395-B1D7-40E3-A534-10F0D7D20678}">
      <dgm:prSet phldrT="[텍스트]"/>
      <dgm:spPr/>
      <dgm:t>
        <a:bodyPr/>
        <a:lstStyle/>
        <a:p>
          <a:pPr latinLnBrk="1"/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FUNCTION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E2CCE9D7-7F78-46AD-97D9-7D9B3D997CC7}" type="parTrans" cxnId="{09A78207-808B-473E-8C8F-26F9D42603F3}">
      <dgm:prSet/>
      <dgm:spPr/>
      <dgm:t>
        <a:bodyPr/>
        <a:lstStyle/>
        <a:p>
          <a:pPr latinLnBrk="1"/>
          <a:endParaRPr lang="ko-KR" altLang="en-US"/>
        </a:p>
      </dgm:t>
    </dgm:pt>
    <dgm:pt modelId="{81365A4D-4DE6-49B2-85A0-93764D46A5DA}" type="sibTrans" cxnId="{09A78207-808B-473E-8C8F-26F9D42603F3}">
      <dgm:prSet/>
      <dgm:spPr/>
      <dgm:t>
        <a:bodyPr/>
        <a:lstStyle/>
        <a:p>
          <a:pPr latinLnBrk="1"/>
          <a:endParaRPr lang="ko-KR" altLang="en-US"/>
        </a:p>
      </dgm:t>
    </dgm:pt>
    <dgm:pt modelId="{208D6CDF-2AEF-4EAA-86A4-D77FB141067A}" type="pres">
      <dgm:prSet presAssocID="{EE212AE9-B549-4AF8-B813-CFE315381041}" presName="diagram" presStyleCnt="0">
        <dgm:presLayoutVars>
          <dgm:dir/>
          <dgm:resizeHandles val="exact"/>
        </dgm:presLayoutVars>
      </dgm:prSet>
      <dgm:spPr/>
    </dgm:pt>
    <dgm:pt modelId="{FB3D7243-4B7C-435F-B95D-28916DE3885C}" type="pres">
      <dgm:prSet presAssocID="{01282A85-0860-4582-A837-69F98C308480}" presName="node" presStyleLbl="node1" presStyleIdx="0" presStyleCnt="3" custScaleX="161066">
        <dgm:presLayoutVars>
          <dgm:bulletEnabled val="1"/>
        </dgm:presLayoutVars>
      </dgm:prSet>
      <dgm:spPr/>
    </dgm:pt>
    <dgm:pt modelId="{103838CF-758D-4EAE-BABE-95681E95D84D}" type="pres">
      <dgm:prSet presAssocID="{DDAD8CD4-0FB2-478E-AD23-E13A7DD639F6}" presName="sibTrans" presStyleCnt="0"/>
      <dgm:spPr/>
    </dgm:pt>
    <dgm:pt modelId="{518B22B0-7D60-40EA-8325-FF4ECC36714E}" type="pres">
      <dgm:prSet presAssocID="{482AD90A-0902-47A2-B102-78009B37457B}" presName="node" presStyleLbl="node1" presStyleIdx="1" presStyleCnt="3" custScaleX="161066">
        <dgm:presLayoutVars>
          <dgm:bulletEnabled val="1"/>
        </dgm:presLayoutVars>
      </dgm:prSet>
      <dgm:spPr/>
    </dgm:pt>
    <dgm:pt modelId="{07E16DC9-3335-4484-9BC7-91308875896D}" type="pres">
      <dgm:prSet presAssocID="{70137BFE-AF8C-4470-A0EA-69AB3EA96786}" presName="sibTrans" presStyleCnt="0"/>
      <dgm:spPr/>
    </dgm:pt>
    <dgm:pt modelId="{471CE23A-803D-4BFF-8D6E-1A2A7AB3401E}" type="pres">
      <dgm:prSet presAssocID="{69234395-B1D7-40E3-A534-10F0D7D20678}" presName="node" presStyleLbl="node1" presStyleIdx="2" presStyleCnt="3" custScaleX="161066">
        <dgm:presLayoutVars>
          <dgm:bulletEnabled val="1"/>
        </dgm:presLayoutVars>
      </dgm:prSet>
      <dgm:spPr/>
    </dgm:pt>
  </dgm:ptLst>
  <dgm:cxnLst>
    <dgm:cxn modelId="{09A78207-808B-473E-8C8F-26F9D42603F3}" srcId="{EE212AE9-B549-4AF8-B813-CFE315381041}" destId="{69234395-B1D7-40E3-A534-10F0D7D20678}" srcOrd="2" destOrd="0" parTransId="{E2CCE9D7-7F78-46AD-97D9-7D9B3D997CC7}" sibTransId="{81365A4D-4DE6-49B2-85A0-93764D46A5DA}"/>
    <dgm:cxn modelId="{189A257E-0FB3-4453-BA94-702C8D633001}" type="presOf" srcId="{01282A85-0860-4582-A837-69F98C308480}" destId="{FB3D7243-4B7C-435F-B95D-28916DE3885C}" srcOrd="0" destOrd="0" presId="urn:microsoft.com/office/officeart/2005/8/layout/default"/>
    <dgm:cxn modelId="{7EFE78AD-FDA0-4CD9-867C-578C6F8B4F3B}" type="presOf" srcId="{482AD90A-0902-47A2-B102-78009B37457B}" destId="{518B22B0-7D60-40EA-8325-FF4ECC36714E}" srcOrd="0" destOrd="0" presId="urn:microsoft.com/office/officeart/2005/8/layout/default"/>
    <dgm:cxn modelId="{E37CDEB4-99D8-4393-AD5F-FE904D30D346}" srcId="{EE212AE9-B549-4AF8-B813-CFE315381041}" destId="{482AD90A-0902-47A2-B102-78009B37457B}" srcOrd="1" destOrd="0" parTransId="{22B17F9F-FFBB-458F-8A3D-48CB2E732552}" sibTransId="{70137BFE-AF8C-4470-A0EA-69AB3EA96786}"/>
    <dgm:cxn modelId="{CE4C36BA-4DEF-4B37-B651-9599A33DFA63}" type="presOf" srcId="{69234395-B1D7-40E3-A534-10F0D7D20678}" destId="{471CE23A-803D-4BFF-8D6E-1A2A7AB3401E}" srcOrd="0" destOrd="0" presId="urn:microsoft.com/office/officeart/2005/8/layout/default"/>
    <dgm:cxn modelId="{E7D32FBF-72FD-46FB-BB3E-FAD69767D39C}" type="presOf" srcId="{EE212AE9-B549-4AF8-B813-CFE315381041}" destId="{208D6CDF-2AEF-4EAA-86A4-D77FB141067A}" srcOrd="0" destOrd="0" presId="urn:microsoft.com/office/officeart/2005/8/layout/default"/>
    <dgm:cxn modelId="{1C406FC3-B353-4F5C-971C-4646854E2677}" srcId="{EE212AE9-B549-4AF8-B813-CFE315381041}" destId="{01282A85-0860-4582-A837-69F98C308480}" srcOrd="0" destOrd="0" parTransId="{A23EA5CE-FC55-44DF-986A-0BB73BE2C7DC}" sibTransId="{DDAD8CD4-0FB2-478E-AD23-E13A7DD639F6}"/>
    <dgm:cxn modelId="{1876FBD1-42BF-4043-A7E2-DD983A586843}" type="presParOf" srcId="{208D6CDF-2AEF-4EAA-86A4-D77FB141067A}" destId="{FB3D7243-4B7C-435F-B95D-28916DE3885C}" srcOrd="0" destOrd="0" presId="urn:microsoft.com/office/officeart/2005/8/layout/default"/>
    <dgm:cxn modelId="{877AC15D-E47B-48A5-A9A9-C68A3532E4E7}" type="presParOf" srcId="{208D6CDF-2AEF-4EAA-86A4-D77FB141067A}" destId="{103838CF-758D-4EAE-BABE-95681E95D84D}" srcOrd="1" destOrd="0" presId="urn:microsoft.com/office/officeart/2005/8/layout/default"/>
    <dgm:cxn modelId="{EAC49B4F-0833-464F-B8E1-1A28CC958DCF}" type="presParOf" srcId="{208D6CDF-2AEF-4EAA-86A4-D77FB141067A}" destId="{518B22B0-7D60-40EA-8325-FF4ECC36714E}" srcOrd="2" destOrd="0" presId="urn:microsoft.com/office/officeart/2005/8/layout/default"/>
    <dgm:cxn modelId="{982DBB0D-06E7-428B-A999-C11CE78E7AF7}" type="presParOf" srcId="{208D6CDF-2AEF-4EAA-86A4-D77FB141067A}" destId="{07E16DC9-3335-4484-9BC7-91308875896D}" srcOrd="3" destOrd="0" presId="urn:microsoft.com/office/officeart/2005/8/layout/default"/>
    <dgm:cxn modelId="{B8A3A002-D2AC-4294-B780-C7E500F6AA86}" type="presParOf" srcId="{208D6CDF-2AEF-4EAA-86A4-D77FB141067A}" destId="{471CE23A-803D-4BFF-8D6E-1A2A7AB3401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116B0-6121-428D-BACE-E527F97B8B27}" type="doc">
      <dgm:prSet loTypeId="urn:microsoft.com/office/officeart/2005/8/layout/h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23D7899-A454-4B6B-9146-EAB2615A16CD}">
      <dgm:prSet phldrT="[텍스트]" custT="1"/>
      <dgm:spPr/>
      <dgm:t>
        <a:bodyPr/>
        <a:lstStyle/>
        <a:p>
          <a:pPr latinLnBrk="1"/>
          <a:r>
            <a: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GUI</a:t>
          </a:r>
          <a:endParaRPr lang="ko-KR" altLang="en-US" sz="3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6546C33C-F4CE-4EAC-9E87-B5BCE764CF53}" type="parTrans" cxnId="{557DA0B6-EFCA-4C38-A20B-30FFFB690F17}">
      <dgm:prSet/>
      <dgm:spPr/>
      <dgm:t>
        <a:bodyPr/>
        <a:lstStyle/>
        <a:p>
          <a:pPr latinLnBrk="1"/>
          <a:endParaRPr lang="ko-KR" altLang="en-US"/>
        </a:p>
      </dgm:t>
    </dgm:pt>
    <dgm:pt modelId="{1F6F1147-9ED1-4BB7-A284-795DD1B9786E}" type="sibTrans" cxnId="{557DA0B6-EFCA-4C38-A20B-30FFFB690F17}">
      <dgm:prSet/>
      <dgm:spPr/>
      <dgm:t>
        <a:bodyPr/>
        <a:lstStyle/>
        <a:p>
          <a:pPr latinLnBrk="1"/>
          <a:endParaRPr lang="ko-KR" altLang="en-US"/>
        </a:p>
      </dgm:t>
    </dgm:pt>
    <dgm:pt modelId="{3DB5F415-440A-40B4-8966-8A7DCA8C73D9}">
      <dgm:prSet phldrT="[텍스트]" custT="1"/>
      <dgm:spPr/>
      <dgm:t>
        <a:bodyPr/>
        <a:lstStyle/>
        <a:p>
          <a:pPr latinLnBrk="1"/>
          <a:r>
            <a:rPr lang="ko-KR" altLang="en-US" sz="4000" b="1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디자인</a:t>
          </a:r>
          <a:endParaRPr lang="ko-KR" altLang="en-US" sz="2800" b="1" dirty="0">
            <a:effectLst/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334F554D-5261-4BB0-B3AA-5EFA26AF1B97}" type="parTrans" cxnId="{80F6DC94-E4AE-45E9-B187-D144BAF6B180}">
      <dgm:prSet/>
      <dgm:spPr/>
      <dgm:t>
        <a:bodyPr/>
        <a:lstStyle/>
        <a:p>
          <a:pPr latinLnBrk="1"/>
          <a:endParaRPr lang="ko-KR" altLang="en-US"/>
        </a:p>
      </dgm:t>
    </dgm:pt>
    <dgm:pt modelId="{118A0F47-9D27-41A9-B18F-FA717FFB2E91}" type="sibTrans" cxnId="{80F6DC94-E4AE-45E9-B187-D144BAF6B180}">
      <dgm:prSet/>
      <dgm:spPr/>
      <dgm:t>
        <a:bodyPr/>
        <a:lstStyle/>
        <a:p>
          <a:pPr latinLnBrk="1"/>
          <a:endParaRPr lang="ko-KR" altLang="en-US"/>
        </a:p>
      </dgm:t>
    </dgm:pt>
    <dgm:pt modelId="{1133D789-C64F-4F41-965F-9AC4A5870F2F}">
      <dgm:prSet phldrT="[텍스트]" custT="1"/>
      <dgm:spPr/>
      <dgm:t>
        <a:bodyPr/>
        <a:lstStyle/>
        <a:p>
          <a:pPr latinLnBrk="1"/>
          <a:r>
            <a:rPr lang="en-US" altLang="ko-KR" sz="4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+mn-cs"/>
            </a:rPr>
            <a:t>DB</a:t>
          </a:r>
          <a:endParaRPr lang="ko-KR" alt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  <a:cs typeface="+mn-cs"/>
          </a:endParaRPr>
        </a:p>
      </dgm:t>
    </dgm:pt>
    <dgm:pt modelId="{6F5F1281-4C31-4472-8C4C-B5D1D44C19A3}" type="parTrans" cxnId="{0115AE61-3426-4808-B70B-2BAC5339F711}">
      <dgm:prSet/>
      <dgm:spPr/>
      <dgm:t>
        <a:bodyPr/>
        <a:lstStyle/>
        <a:p>
          <a:pPr latinLnBrk="1"/>
          <a:endParaRPr lang="ko-KR" altLang="en-US"/>
        </a:p>
      </dgm:t>
    </dgm:pt>
    <dgm:pt modelId="{3CF471A9-0DDC-4C5F-B15C-0FD719A99337}" type="sibTrans" cxnId="{0115AE61-3426-4808-B70B-2BAC5339F711}">
      <dgm:prSet/>
      <dgm:spPr/>
      <dgm:t>
        <a:bodyPr/>
        <a:lstStyle/>
        <a:p>
          <a:pPr latinLnBrk="1"/>
          <a:endParaRPr lang="ko-KR" altLang="en-US"/>
        </a:p>
      </dgm:t>
    </dgm:pt>
    <dgm:pt modelId="{03EF4E18-6DC7-4E05-8C0A-30E121D3282D}">
      <dgm:prSet phldrT="[텍스트]" custT="1"/>
      <dgm:spPr/>
      <dgm:t>
        <a:bodyPr/>
        <a:lstStyle/>
        <a:p>
          <a:pPr latinLnBrk="1"/>
          <a:r>
            <a:rPr lang="ko-KR" altLang="en-US" sz="4000" b="1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안정화</a:t>
          </a:r>
        </a:p>
      </dgm:t>
    </dgm:pt>
    <dgm:pt modelId="{579576CC-D8F3-4642-A758-434C5DCFF169}" type="parTrans" cxnId="{3F2DFA87-89B5-45AC-BFD7-A1A4E581BC40}">
      <dgm:prSet/>
      <dgm:spPr/>
      <dgm:t>
        <a:bodyPr/>
        <a:lstStyle/>
        <a:p>
          <a:pPr latinLnBrk="1"/>
          <a:endParaRPr lang="ko-KR" altLang="en-US"/>
        </a:p>
      </dgm:t>
    </dgm:pt>
    <dgm:pt modelId="{7D7E336C-4E56-4BA6-B25C-DCD4C275A48D}" type="sibTrans" cxnId="{3F2DFA87-89B5-45AC-BFD7-A1A4E581BC40}">
      <dgm:prSet/>
      <dgm:spPr/>
      <dgm:t>
        <a:bodyPr/>
        <a:lstStyle/>
        <a:p>
          <a:pPr latinLnBrk="1"/>
          <a:endParaRPr lang="ko-KR" altLang="en-US"/>
        </a:p>
      </dgm:t>
    </dgm:pt>
    <dgm:pt modelId="{F7C21969-7526-403D-8657-8BAC3CEFFC87}">
      <dgm:prSet phldrT="[텍스트]" custT="1"/>
      <dgm:spPr/>
      <dgm:t>
        <a:bodyPr/>
        <a:lstStyle/>
        <a:p>
          <a:pPr latinLnBrk="1"/>
          <a:r>
            <a:rPr lang="ko-KR" altLang="en-US" sz="4000" b="1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정산 추가</a:t>
          </a:r>
        </a:p>
      </dgm:t>
    </dgm:pt>
    <dgm:pt modelId="{03B9C8C6-BD02-4C89-B47C-36820A8CD67F}" type="parTrans" cxnId="{2FF24E50-D16E-4A97-ABD9-4D36A4EE11B6}">
      <dgm:prSet/>
      <dgm:spPr/>
      <dgm:t>
        <a:bodyPr/>
        <a:lstStyle/>
        <a:p>
          <a:pPr latinLnBrk="1"/>
          <a:endParaRPr lang="ko-KR" altLang="en-US"/>
        </a:p>
      </dgm:t>
    </dgm:pt>
    <dgm:pt modelId="{549713E7-F349-4F15-B2E0-6F02C40E6628}" type="sibTrans" cxnId="{2FF24E50-D16E-4A97-ABD9-4D36A4EE11B6}">
      <dgm:prSet/>
      <dgm:spPr/>
      <dgm:t>
        <a:bodyPr/>
        <a:lstStyle/>
        <a:p>
          <a:pPr latinLnBrk="1"/>
          <a:endParaRPr lang="ko-KR" altLang="en-US"/>
        </a:p>
      </dgm:t>
    </dgm:pt>
    <dgm:pt modelId="{3A958B7B-2FFD-474B-891A-FB1FB62A89C4}">
      <dgm:prSet phldrT="[텍스트]" custT="1"/>
      <dgm:spPr/>
      <dgm:t>
        <a:bodyPr/>
        <a:lstStyle/>
        <a:p>
          <a:pPr latinLnBrk="1"/>
          <a:r>
            <a:rPr lang="en-US" altLang="ko-K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+mn-cs"/>
            </a:rPr>
            <a:t>FUNCTION</a:t>
          </a:r>
          <a:endParaRPr lang="ko-KR" alt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  <a:cs typeface="+mn-cs"/>
          </a:endParaRPr>
        </a:p>
      </dgm:t>
    </dgm:pt>
    <dgm:pt modelId="{4A0D0CD3-8EDD-418F-98F1-90FE488FBF4C}" type="parTrans" cxnId="{41348BC9-C8BF-4C5E-8428-D483F72056DA}">
      <dgm:prSet/>
      <dgm:spPr/>
      <dgm:t>
        <a:bodyPr/>
        <a:lstStyle/>
        <a:p>
          <a:pPr latinLnBrk="1"/>
          <a:endParaRPr lang="ko-KR" altLang="en-US"/>
        </a:p>
      </dgm:t>
    </dgm:pt>
    <dgm:pt modelId="{F6662D7D-258E-45C6-B3FB-9737636D89DA}" type="sibTrans" cxnId="{41348BC9-C8BF-4C5E-8428-D483F72056DA}">
      <dgm:prSet/>
      <dgm:spPr/>
      <dgm:t>
        <a:bodyPr/>
        <a:lstStyle/>
        <a:p>
          <a:pPr latinLnBrk="1"/>
          <a:endParaRPr lang="ko-KR" altLang="en-US"/>
        </a:p>
      </dgm:t>
    </dgm:pt>
    <dgm:pt modelId="{14FA30D5-0CA9-485C-B525-05236E72403C}">
      <dgm:prSet phldrT="[텍스트]" custT="1"/>
      <dgm:spPr/>
      <dgm:t>
        <a:bodyPr/>
        <a:lstStyle/>
        <a:p>
          <a:pPr latinLnBrk="1"/>
          <a:r>
            <a:rPr lang="ko-KR" altLang="en-US" sz="4000" b="1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룸서비스</a:t>
          </a:r>
        </a:p>
      </dgm:t>
    </dgm:pt>
    <dgm:pt modelId="{100FB1E3-F69D-425E-9182-B996EE0F963C}" type="parTrans" cxnId="{68518168-BA75-4BA0-8EC9-E9BEDBA68090}">
      <dgm:prSet/>
      <dgm:spPr/>
      <dgm:t>
        <a:bodyPr/>
        <a:lstStyle/>
        <a:p>
          <a:pPr latinLnBrk="1"/>
          <a:endParaRPr lang="ko-KR" altLang="en-US"/>
        </a:p>
      </dgm:t>
    </dgm:pt>
    <dgm:pt modelId="{9929277C-A57C-4A21-9A0D-014691DB047C}" type="sibTrans" cxnId="{68518168-BA75-4BA0-8EC9-E9BEDBA68090}">
      <dgm:prSet/>
      <dgm:spPr/>
      <dgm:t>
        <a:bodyPr/>
        <a:lstStyle/>
        <a:p>
          <a:pPr latinLnBrk="1"/>
          <a:endParaRPr lang="ko-KR" altLang="en-US"/>
        </a:p>
      </dgm:t>
    </dgm:pt>
    <dgm:pt modelId="{322FCBD0-6B6F-4D3D-9906-CB01ECBF9D49}">
      <dgm:prSet phldrT="[텍스트]" custT="1"/>
      <dgm:spPr/>
      <dgm:t>
        <a:bodyPr/>
        <a:lstStyle/>
        <a:p>
          <a:pPr latinLnBrk="1"/>
          <a:r>
            <a:rPr lang="ko-KR" altLang="en-US" sz="4000" b="1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입</a:t>
          </a:r>
          <a:r>
            <a:rPr lang="en-US" altLang="ko-KR" sz="4000" b="1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·</a:t>
          </a:r>
          <a:r>
            <a:rPr lang="ko-KR" altLang="en-US" sz="4000" b="1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퇴실 구체화</a:t>
          </a:r>
          <a:r>
            <a:rPr lang="en-US" altLang="ko-KR" sz="4000" b="1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 </a:t>
          </a:r>
          <a:endParaRPr lang="ko-KR" altLang="en-US" sz="4000" b="1" dirty="0"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gm:t>
    </dgm:pt>
    <dgm:pt modelId="{F16AB7A0-F599-49A8-BB07-48F666689A5E}" type="parTrans" cxnId="{CF083B03-74AD-4C9C-B9D2-0E00AB75F712}">
      <dgm:prSet/>
      <dgm:spPr/>
      <dgm:t>
        <a:bodyPr/>
        <a:lstStyle/>
        <a:p>
          <a:pPr latinLnBrk="1"/>
          <a:endParaRPr lang="ko-KR" altLang="en-US"/>
        </a:p>
      </dgm:t>
    </dgm:pt>
    <dgm:pt modelId="{CBF182CB-4B41-46A2-8E9B-F690773FC21A}" type="sibTrans" cxnId="{CF083B03-74AD-4C9C-B9D2-0E00AB75F712}">
      <dgm:prSet/>
      <dgm:spPr/>
      <dgm:t>
        <a:bodyPr/>
        <a:lstStyle/>
        <a:p>
          <a:pPr latinLnBrk="1"/>
          <a:endParaRPr lang="ko-KR" altLang="en-US"/>
        </a:p>
      </dgm:t>
    </dgm:pt>
    <dgm:pt modelId="{0FF2FD22-2B83-45B3-944D-4A069E72099A}" type="pres">
      <dgm:prSet presAssocID="{B41116B0-6121-428D-BACE-E527F97B8B27}" presName="Name0" presStyleCnt="0">
        <dgm:presLayoutVars>
          <dgm:dir/>
          <dgm:animLvl val="lvl"/>
          <dgm:resizeHandles val="exact"/>
        </dgm:presLayoutVars>
      </dgm:prSet>
      <dgm:spPr/>
    </dgm:pt>
    <dgm:pt modelId="{01CBDD2D-5476-45A6-A086-2C22FF6BF74B}" type="pres">
      <dgm:prSet presAssocID="{823D7899-A454-4B6B-9146-EAB2615A16CD}" presName="composite" presStyleCnt="0"/>
      <dgm:spPr/>
    </dgm:pt>
    <dgm:pt modelId="{06DDFD14-2A1C-43C3-B72F-ED7162D281A8}" type="pres">
      <dgm:prSet presAssocID="{823D7899-A454-4B6B-9146-EAB2615A16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FB4A73-1937-47BE-9FED-949B232154B5}" type="pres">
      <dgm:prSet presAssocID="{823D7899-A454-4B6B-9146-EAB2615A16CD}" presName="desTx" presStyleLbl="alignAccFollowNode1" presStyleIdx="0" presStyleCnt="3">
        <dgm:presLayoutVars>
          <dgm:bulletEnabled val="1"/>
        </dgm:presLayoutVars>
      </dgm:prSet>
      <dgm:spPr/>
    </dgm:pt>
    <dgm:pt modelId="{D943A112-A635-40DE-9B9F-D18016A9255E}" type="pres">
      <dgm:prSet presAssocID="{1F6F1147-9ED1-4BB7-A284-795DD1B9786E}" presName="space" presStyleCnt="0"/>
      <dgm:spPr/>
    </dgm:pt>
    <dgm:pt modelId="{EF938B99-A389-4B17-B31D-1FE18F955AF3}" type="pres">
      <dgm:prSet presAssocID="{1133D789-C64F-4F41-965F-9AC4A5870F2F}" presName="composite" presStyleCnt="0"/>
      <dgm:spPr/>
    </dgm:pt>
    <dgm:pt modelId="{F83413DB-CC35-45E3-AC8C-E2143D527622}" type="pres">
      <dgm:prSet presAssocID="{1133D789-C64F-4F41-965F-9AC4A5870F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D60828D-2F6B-4051-A6B2-CBD85EAAFFB1}" type="pres">
      <dgm:prSet presAssocID="{1133D789-C64F-4F41-965F-9AC4A5870F2F}" presName="desTx" presStyleLbl="alignAccFollowNode1" presStyleIdx="1" presStyleCnt="3">
        <dgm:presLayoutVars>
          <dgm:bulletEnabled val="1"/>
        </dgm:presLayoutVars>
      </dgm:prSet>
      <dgm:spPr/>
    </dgm:pt>
    <dgm:pt modelId="{81582303-6D71-4C44-8B32-89EC33C57D3E}" type="pres">
      <dgm:prSet presAssocID="{3CF471A9-0DDC-4C5F-B15C-0FD719A99337}" presName="space" presStyleCnt="0"/>
      <dgm:spPr/>
    </dgm:pt>
    <dgm:pt modelId="{396EDB7F-F2A4-47FE-9B45-9B0DE4B188E9}" type="pres">
      <dgm:prSet presAssocID="{3A958B7B-2FFD-474B-891A-FB1FB62A89C4}" presName="composite" presStyleCnt="0"/>
      <dgm:spPr/>
    </dgm:pt>
    <dgm:pt modelId="{56C7B632-377A-4698-8417-CA0B4BD01AFA}" type="pres">
      <dgm:prSet presAssocID="{3A958B7B-2FFD-474B-891A-FB1FB62A89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93C84C4-6E92-4CEF-A066-396F43AE8D42}" type="pres">
      <dgm:prSet presAssocID="{3A958B7B-2FFD-474B-891A-FB1FB62A89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F083B03-74AD-4C9C-B9D2-0E00AB75F712}" srcId="{3A958B7B-2FFD-474B-891A-FB1FB62A89C4}" destId="{322FCBD0-6B6F-4D3D-9906-CB01ECBF9D49}" srcOrd="1" destOrd="0" parTransId="{F16AB7A0-F599-49A8-BB07-48F666689A5E}" sibTransId="{CBF182CB-4B41-46A2-8E9B-F690773FC21A}"/>
    <dgm:cxn modelId="{4202BA2B-0741-4457-8315-A0261530F9A9}" type="presOf" srcId="{1133D789-C64F-4F41-965F-9AC4A5870F2F}" destId="{F83413DB-CC35-45E3-AC8C-E2143D527622}" srcOrd="0" destOrd="0" presId="urn:microsoft.com/office/officeart/2005/8/layout/hList1"/>
    <dgm:cxn modelId="{40631731-E894-4774-AFD5-9F16C758FCDC}" type="presOf" srcId="{322FCBD0-6B6F-4D3D-9906-CB01ECBF9D49}" destId="{F93C84C4-6E92-4CEF-A066-396F43AE8D42}" srcOrd="0" destOrd="1" presId="urn:microsoft.com/office/officeart/2005/8/layout/hList1"/>
    <dgm:cxn modelId="{0115AE61-3426-4808-B70B-2BAC5339F711}" srcId="{B41116B0-6121-428D-BACE-E527F97B8B27}" destId="{1133D789-C64F-4F41-965F-9AC4A5870F2F}" srcOrd="1" destOrd="0" parTransId="{6F5F1281-4C31-4472-8C4C-B5D1D44C19A3}" sibTransId="{3CF471A9-0DDC-4C5F-B15C-0FD719A99337}"/>
    <dgm:cxn modelId="{68518168-BA75-4BA0-8EC9-E9BEDBA68090}" srcId="{3A958B7B-2FFD-474B-891A-FB1FB62A89C4}" destId="{14FA30D5-0CA9-485C-B525-05236E72403C}" srcOrd="0" destOrd="0" parTransId="{100FB1E3-F69D-425E-9182-B996EE0F963C}" sibTransId="{9929277C-A57C-4A21-9A0D-014691DB047C}"/>
    <dgm:cxn modelId="{2FF24E50-D16E-4A97-ABD9-4D36A4EE11B6}" srcId="{1133D789-C64F-4F41-965F-9AC4A5870F2F}" destId="{F7C21969-7526-403D-8657-8BAC3CEFFC87}" srcOrd="1" destOrd="0" parTransId="{03B9C8C6-BD02-4C89-B47C-36820A8CD67F}" sibTransId="{549713E7-F349-4F15-B2E0-6F02C40E6628}"/>
    <dgm:cxn modelId="{881EAD78-640A-4B8B-BBC2-295D94308EB6}" type="presOf" srcId="{823D7899-A454-4B6B-9146-EAB2615A16CD}" destId="{06DDFD14-2A1C-43C3-B72F-ED7162D281A8}" srcOrd="0" destOrd="0" presId="urn:microsoft.com/office/officeart/2005/8/layout/hList1"/>
    <dgm:cxn modelId="{DC2BD881-A9AE-44C8-93EE-F57C1DC5540B}" type="presOf" srcId="{3DB5F415-440A-40B4-8966-8A7DCA8C73D9}" destId="{40FB4A73-1937-47BE-9FED-949B232154B5}" srcOrd="0" destOrd="0" presId="urn:microsoft.com/office/officeart/2005/8/layout/hList1"/>
    <dgm:cxn modelId="{3F2DFA87-89B5-45AC-BFD7-A1A4E581BC40}" srcId="{1133D789-C64F-4F41-965F-9AC4A5870F2F}" destId="{03EF4E18-6DC7-4E05-8C0A-30E121D3282D}" srcOrd="0" destOrd="0" parTransId="{579576CC-D8F3-4642-A758-434C5DCFF169}" sibTransId="{7D7E336C-4E56-4BA6-B25C-DCD4C275A48D}"/>
    <dgm:cxn modelId="{80F6DC94-E4AE-45E9-B187-D144BAF6B180}" srcId="{823D7899-A454-4B6B-9146-EAB2615A16CD}" destId="{3DB5F415-440A-40B4-8966-8A7DCA8C73D9}" srcOrd="0" destOrd="0" parTransId="{334F554D-5261-4BB0-B3AA-5EFA26AF1B97}" sibTransId="{118A0F47-9D27-41A9-B18F-FA717FFB2E91}"/>
    <dgm:cxn modelId="{557DA0B6-EFCA-4C38-A20B-30FFFB690F17}" srcId="{B41116B0-6121-428D-BACE-E527F97B8B27}" destId="{823D7899-A454-4B6B-9146-EAB2615A16CD}" srcOrd="0" destOrd="0" parTransId="{6546C33C-F4CE-4EAC-9E87-B5BCE764CF53}" sibTransId="{1F6F1147-9ED1-4BB7-A284-795DD1B9786E}"/>
    <dgm:cxn modelId="{AAF95DBD-06F7-4577-88F2-9822D5C5E9BD}" type="presOf" srcId="{B41116B0-6121-428D-BACE-E527F97B8B27}" destId="{0FF2FD22-2B83-45B3-944D-4A069E72099A}" srcOrd="0" destOrd="0" presId="urn:microsoft.com/office/officeart/2005/8/layout/hList1"/>
    <dgm:cxn modelId="{DF4D73C9-45EC-4DC5-A8C4-96E09E275E0F}" type="presOf" srcId="{14FA30D5-0CA9-485C-B525-05236E72403C}" destId="{F93C84C4-6E92-4CEF-A066-396F43AE8D42}" srcOrd="0" destOrd="0" presId="urn:microsoft.com/office/officeart/2005/8/layout/hList1"/>
    <dgm:cxn modelId="{41348BC9-C8BF-4C5E-8428-D483F72056DA}" srcId="{B41116B0-6121-428D-BACE-E527F97B8B27}" destId="{3A958B7B-2FFD-474B-891A-FB1FB62A89C4}" srcOrd="2" destOrd="0" parTransId="{4A0D0CD3-8EDD-418F-98F1-90FE488FBF4C}" sibTransId="{F6662D7D-258E-45C6-B3FB-9737636D89DA}"/>
    <dgm:cxn modelId="{3B9F6CCF-A8B2-48A7-8AEC-71107ECBB085}" type="presOf" srcId="{F7C21969-7526-403D-8657-8BAC3CEFFC87}" destId="{4D60828D-2F6B-4051-A6B2-CBD85EAAFFB1}" srcOrd="0" destOrd="1" presId="urn:microsoft.com/office/officeart/2005/8/layout/hList1"/>
    <dgm:cxn modelId="{EBC45EE9-E94C-4EEB-AF34-9A5FCF4DC7D8}" type="presOf" srcId="{03EF4E18-6DC7-4E05-8C0A-30E121D3282D}" destId="{4D60828D-2F6B-4051-A6B2-CBD85EAAFFB1}" srcOrd="0" destOrd="0" presId="urn:microsoft.com/office/officeart/2005/8/layout/hList1"/>
    <dgm:cxn modelId="{532C10F3-7E5B-4623-9D45-F5376C656DE8}" type="presOf" srcId="{3A958B7B-2FFD-474B-891A-FB1FB62A89C4}" destId="{56C7B632-377A-4698-8417-CA0B4BD01AFA}" srcOrd="0" destOrd="0" presId="urn:microsoft.com/office/officeart/2005/8/layout/hList1"/>
    <dgm:cxn modelId="{9F7F73D2-CF84-4F9B-B990-8B81123A2AE5}" type="presParOf" srcId="{0FF2FD22-2B83-45B3-944D-4A069E72099A}" destId="{01CBDD2D-5476-45A6-A086-2C22FF6BF74B}" srcOrd="0" destOrd="0" presId="urn:microsoft.com/office/officeart/2005/8/layout/hList1"/>
    <dgm:cxn modelId="{DA876C70-6830-4FF7-8D0A-C3C32605B769}" type="presParOf" srcId="{01CBDD2D-5476-45A6-A086-2C22FF6BF74B}" destId="{06DDFD14-2A1C-43C3-B72F-ED7162D281A8}" srcOrd="0" destOrd="0" presId="urn:microsoft.com/office/officeart/2005/8/layout/hList1"/>
    <dgm:cxn modelId="{27B4C3B4-9E23-400E-8A9A-021340F1730E}" type="presParOf" srcId="{01CBDD2D-5476-45A6-A086-2C22FF6BF74B}" destId="{40FB4A73-1937-47BE-9FED-949B232154B5}" srcOrd="1" destOrd="0" presId="urn:microsoft.com/office/officeart/2005/8/layout/hList1"/>
    <dgm:cxn modelId="{D8173C06-7990-40B2-99A7-A6D1B14E010C}" type="presParOf" srcId="{0FF2FD22-2B83-45B3-944D-4A069E72099A}" destId="{D943A112-A635-40DE-9B9F-D18016A9255E}" srcOrd="1" destOrd="0" presId="urn:microsoft.com/office/officeart/2005/8/layout/hList1"/>
    <dgm:cxn modelId="{1B9805B4-91CC-4763-91A6-020BFD8F4B21}" type="presParOf" srcId="{0FF2FD22-2B83-45B3-944D-4A069E72099A}" destId="{EF938B99-A389-4B17-B31D-1FE18F955AF3}" srcOrd="2" destOrd="0" presId="urn:microsoft.com/office/officeart/2005/8/layout/hList1"/>
    <dgm:cxn modelId="{E3AA44A0-8B27-4F79-AB24-1D3EF8DE2F0B}" type="presParOf" srcId="{EF938B99-A389-4B17-B31D-1FE18F955AF3}" destId="{F83413DB-CC35-45E3-AC8C-E2143D527622}" srcOrd="0" destOrd="0" presId="urn:microsoft.com/office/officeart/2005/8/layout/hList1"/>
    <dgm:cxn modelId="{AA2FA4BF-E807-41C3-B605-843E34C4B144}" type="presParOf" srcId="{EF938B99-A389-4B17-B31D-1FE18F955AF3}" destId="{4D60828D-2F6B-4051-A6B2-CBD85EAAFFB1}" srcOrd="1" destOrd="0" presId="urn:microsoft.com/office/officeart/2005/8/layout/hList1"/>
    <dgm:cxn modelId="{C33522EB-CD94-4246-A77E-8FCE2192620B}" type="presParOf" srcId="{0FF2FD22-2B83-45B3-944D-4A069E72099A}" destId="{81582303-6D71-4C44-8B32-89EC33C57D3E}" srcOrd="3" destOrd="0" presId="urn:microsoft.com/office/officeart/2005/8/layout/hList1"/>
    <dgm:cxn modelId="{3C218881-0606-42C6-AB63-7D7E745FA0A8}" type="presParOf" srcId="{0FF2FD22-2B83-45B3-944D-4A069E72099A}" destId="{396EDB7F-F2A4-47FE-9B45-9B0DE4B188E9}" srcOrd="4" destOrd="0" presId="urn:microsoft.com/office/officeart/2005/8/layout/hList1"/>
    <dgm:cxn modelId="{D73096B4-427A-4090-9894-813992FB2416}" type="presParOf" srcId="{396EDB7F-F2A4-47FE-9B45-9B0DE4B188E9}" destId="{56C7B632-377A-4698-8417-CA0B4BD01AFA}" srcOrd="0" destOrd="0" presId="urn:microsoft.com/office/officeart/2005/8/layout/hList1"/>
    <dgm:cxn modelId="{716B2937-C8EA-4A38-9940-8A97F84F4357}" type="presParOf" srcId="{396EDB7F-F2A4-47FE-9B45-9B0DE4B188E9}" destId="{F93C84C4-6E92-4CEF-A066-396F43AE8D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D7243-4B7C-435F-B95D-28916DE3885C}">
      <dsp:nvSpPr>
        <dsp:cNvPr id="0" name=""/>
        <dsp:cNvSpPr/>
      </dsp:nvSpPr>
      <dsp:spPr>
        <a:xfrm>
          <a:off x="1884223" y="2645"/>
          <a:ext cx="4359553" cy="162401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5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GUI</a:t>
          </a:r>
          <a:endParaRPr lang="ko-KR" altLang="en-US" sz="6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1884223" y="2645"/>
        <a:ext cx="4359553" cy="1624012"/>
      </dsp:txXfrm>
    </dsp:sp>
    <dsp:sp modelId="{518B22B0-7D60-40EA-8325-FF4ECC36714E}">
      <dsp:nvSpPr>
        <dsp:cNvPr id="0" name=""/>
        <dsp:cNvSpPr/>
      </dsp:nvSpPr>
      <dsp:spPr>
        <a:xfrm>
          <a:off x="1884223" y="1897327"/>
          <a:ext cx="4359553" cy="162401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10661560"/>
                <a:satOff val="6060"/>
                <a:lumOff val="-5000"/>
                <a:alphaOff val="0"/>
                <a:tint val="70000"/>
                <a:shade val="63000"/>
              </a:schemeClr>
              <a:schemeClr val="accent5">
                <a:hueOff val="-10661560"/>
                <a:satOff val="6060"/>
                <a:lumOff val="-500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DB</a:t>
          </a:r>
          <a:endParaRPr lang="ko-KR" altLang="en-US" sz="6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1884223" y="1897327"/>
        <a:ext cx="4359553" cy="1624012"/>
      </dsp:txXfrm>
    </dsp:sp>
    <dsp:sp modelId="{471CE23A-803D-4BFF-8D6E-1A2A7AB3401E}">
      <dsp:nvSpPr>
        <dsp:cNvPr id="0" name=""/>
        <dsp:cNvSpPr/>
      </dsp:nvSpPr>
      <dsp:spPr>
        <a:xfrm>
          <a:off x="1884223" y="3792008"/>
          <a:ext cx="4359553" cy="162401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21323121"/>
                <a:satOff val="12119"/>
                <a:lumOff val="-10000"/>
                <a:alphaOff val="0"/>
                <a:tint val="70000"/>
                <a:shade val="63000"/>
              </a:schemeClr>
              <a:schemeClr val="accent5">
                <a:hueOff val="-21323121"/>
                <a:satOff val="12119"/>
                <a:lumOff val="-1000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FUNCTION</a:t>
          </a:r>
          <a:endParaRPr lang="ko-KR" altLang="en-US" sz="6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1884223" y="3792008"/>
        <a:ext cx="4359553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DFD14-2A1C-43C3-B72F-ED7162D281A8}">
      <dsp:nvSpPr>
        <dsp:cNvPr id="0" name=""/>
        <dsp:cNvSpPr/>
      </dsp:nvSpPr>
      <dsp:spPr>
        <a:xfrm>
          <a:off x="3499" y="852258"/>
          <a:ext cx="3411855" cy="136474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GUI</a:t>
          </a:r>
          <a:endParaRPr lang="ko-KR" altLang="en-US" sz="3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3499" y="852258"/>
        <a:ext cx="3411855" cy="1364742"/>
      </dsp:txXfrm>
    </dsp:sp>
    <dsp:sp modelId="{40FB4A73-1937-47BE-9FED-949B232154B5}">
      <dsp:nvSpPr>
        <dsp:cNvPr id="0" name=""/>
        <dsp:cNvSpPr/>
      </dsp:nvSpPr>
      <dsp:spPr>
        <a:xfrm>
          <a:off x="3499" y="2217001"/>
          <a:ext cx="3411855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b="1" kern="1200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디자인</a:t>
          </a:r>
          <a:endParaRPr lang="ko-KR" altLang="en-US" sz="2800" b="1" kern="1200" dirty="0">
            <a:effectLst/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3499" y="2217001"/>
        <a:ext cx="3411855" cy="2854800"/>
      </dsp:txXfrm>
    </dsp:sp>
    <dsp:sp modelId="{F83413DB-CC35-45E3-AC8C-E2143D527622}">
      <dsp:nvSpPr>
        <dsp:cNvPr id="0" name=""/>
        <dsp:cNvSpPr/>
      </dsp:nvSpPr>
      <dsp:spPr>
        <a:xfrm>
          <a:off x="3893014" y="852258"/>
          <a:ext cx="3411855" cy="136474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+mn-cs"/>
            </a:rPr>
            <a:t>DB</a:t>
          </a:r>
          <a:endParaRPr lang="ko-KR" alt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  <a:cs typeface="+mn-cs"/>
          </a:endParaRPr>
        </a:p>
      </dsp:txBody>
      <dsp:txXfrm>
        <a:off x="3893014" y="852258"/>
        <a:ext cx="3411855" cy="1364742"/>
      </dsp:txXfrm>
    </dsp:sp>
    <dsp:sp modelId="{4D60828D-2F6B-4051-A6B2-CBD85EAAFFB1}">
      <dsp:nvSpPr>
        <dsp:cNvPr id="0" name=""/>
        <dsp:cNvSpPr/>
      </dsp:nvSpPr>
      <dsp:spPr>
        <a:xfrm>
          <a:off x="3893014" y="2217001"/>
          <a:ext cx="3411855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b="1" kern="1200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안정화</a:t>
          </a:r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b="1" kern="1200" dirty="0">
              <a:effectLst/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정산 추가</a:t>
          </a:r>
        </a:p>
      </dsp:txBody>
      <dsp:txXfrm>
        <a:off x="3893014" y="2217001"/>
        <a:ext cx="3411855" cy="2854800"/>
      </dsp:txXfrm>
    </dsp:sp>
    <dsp:sp modelId="{56C7B632-377A-4698-8417-CA0B4BD01AFA}">
      <dsp:nvSpPr>
        <dsp:cNvPr id="0" name=""/>
        <dsp:cNvSpPr/>
      </dsp:nvSpPr>
      <dsp:spPr>
        <a:xfrm>
          <a:off x="7782529" y="852258"/>
          <a:ext cx="3411855" cy="136474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  <a:cs typeface="+mn-cs"/>
            </a:rPr>
            <a:t>FUNCTION</a:t>
          </a:r>
          <a:endParaRPr lang="ko-KR" alt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나눔손글씨 바른히피" panose="02000503000000000000" pitchFamily="2" charset="-127"/>
            <a:ea typeface="나눔손글씨 바른히피" panose="02000503000000000000" pitchFamily="2" charset="-127"/>
            <a:cs typeface="+mn-cs"/>
          </a:endParaRPr>
        </a:p>
      </dsp:txBody>
      <dsp:txXfrm>
        <a:off x="7782529" y="852258"/>
        <a:ext cx="3411855" cy="1364742"/>
      </dsp:txXfrm>
    </dsp:sp>
    <dsp:sp modelId="{F93C84C4-6E92-4CEF-A066-396F43AE8D42}">
      <dsp:nvSpPr>
        <dsp:cNvPr id="0" name=""/>
        <dsp:cNvSpPr/>
      </dsp:nvSpPr>
      <dsp:spPr>
        <a:xfrm>
          <a:off x="7782529" y="2217001"/>
          <a:ext cx="3411855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b="1" kern="12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룸서비스</a:t>
          </a:r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b="1" kern="12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입</a:t>
          </a:r>
          <a:r>
            <a:rPr lang="en-US" altLang="ko-KR" sz="4000" b="1" kern="12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·</a:t>
          </a:r>
          <a:r>
            <a:rPr lang="ko-KR" altLang="en-US" sz="4000" b="1" kern="12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퇴실 구체화</a:t>
          </a:r>
          <a:r>
            <a:rPr lang="en-US" altLang="ko-KR" sz="4000" b="1" kern="12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rPr>
            <a:t> </a:t>
          </a:r>
          <a:endParaRPr lang="ko-KR" altLang="en-US" sz="4000" b="1" kern="1200" dirty="0">
            <a:latin typeface="나눔손글씨 바른히피" panose="02000503000000000000" pitchFamily="2" charset="-127"/>
            <a:ea typeface="나눔손글씨 바른히피" panose="02000503000000000000" pitchFamily="2" charset="-127"/>
          </a:endParaRPr>
        </a:p>
      </dsp:txBody>
      <dsp:txXfrm>
        <a:off x="7782529" y="2217001"/>
        <a:ext cx="341185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E029-07BE-403F-A32A-64BED9C915F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C5CD1-598F-4C1A-9178-28F2A23D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0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바꿨다</a:t>
            </a:r>
            <a:r>
              <a:rPr lang="en-US" altLang="ko-KR" dirty="0"/>
              <a:t>. </a:t>
            </a:r>
            <a:r>
              <a:rPr lang="ko-KR" altLang="en-US" dirty="0"/>
              <a:t>객실 관리 프로그램으로</a:t>
            </a:r>
            <a:r>
              <a:rPr lang="en-US" altLang="ko-KR" dirty="0"/>
              <a:t>,. </a:t>
            </a:r>
            <a:r>
              <a:rPr lang="ko-KR" altLang="en-US" dirty="0"/>
              <a:t>관리자가 쓰는 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하려고 했는데 </a:t>
            </a:r>
            <a:r>
              <a:rPr lang="en-US" altLang="ko-KR" dirty="0" err="1"/>
              <a:t>c++</a:t>
            </a:r>
            <a:r>
              <a:rPr lang="ko-KR" altLang="en-US" dirty="0" err="1"/>
              <a:t>프로젝트랑</a:t>
            </a:r>
            <a:r>
              <a:rPr lang="ko-KR" altLang="en-US" dirty="0"/>
              <a:t> 똑같은 프로그램을 만들면서 자바와 </a:t>
            </a:r>
            <a:r>
              <a:rPr lang="en-US" altLang="ko-KR" dirty="0" err="1"/>
              <a:t>c++</a:t>
            </a:r>
            <a:r>
              <a:rPr lang="ko-KR" altLang="en-US" dirty="0"/>
              <a:t>의 프로그램 개발의 차이점</a:t>
            </a:r>
            <a:r>
              <a:rPr lang="en-US" altLang="ko-KR" dirty="0"/>
              <a:t>? </a:t>
            </a:r>
            <a:r>
              <a:rPr lang="ko-KR" altLang="en-US" dirty="0"/>
              <a:t>을 경험해보고 싶어서 바꿔보았다</a:t>
            </a:r>
            <a:endParaRPr lang="en-US" altLang="ko-KR" dirty="0"/>
          </a:p>
          <a:p>
            <a:r>
              <a:rPr lang="ko-KR" altLang="en-US" dirty="0"/>
              <a:t>이 프로그램은 개인적으로 </a:t>
            </a:r>
            <a:r>
              <a:rPr lang="en-US" altLang="ko-KR" dirty="0"/>
              <a:t>DB</a:t>
            </a:r>
            <a:r>
              <a:rPr lang="ko-KR" altLang="en-US" dirty="0"/>
              <a:t>가 중요하다고 생각하는데</a:t>
            </a:r>
            <a:r>
              <a:rPr lang="en-US" altLang="ko-KR" dirty="0"/>
              <a:t>.. </a:t>
            </a:r>
            <a:r>
              <a:rPr lang="ko-KR" altLang="en-US" dirty="0"/>
              <a:t>어렵다</a:t>
            </a:r>
            <a:r>
              <a:rPr lang="en-US" altLang="ko-KR" dirty="0"/>
              <a:t>,,,</a:t>
            </a:r>
          </a:p>
          <a:p>
            <a:endParaRPr lang="en-US" altLang="ko-KR" dirty="0"/>
          </a:p>
          <a:p>
            <a:r>
              <a:rPr lang="ko-KR" altLang="en-US" dirty="0"/>
              <a:t>디자인 감각이 없어서 일단 기숙사 컨셉으로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전체적인 진행도는 한 </a:t>
            </a:r>
            <a:r>
              <a:rPr lang="en-US" altLang="ko-KR" dirty="0"/>
              <a:t>70~80%</a:t>
            </a:r>
            <a:r>
              <a:rPr lang="ko-KR" altLang="en-US" dirty="0"/>
              <a:t>이지 않을까 싶습니다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는 단순하게 하고 디자인을 약간 넣을 예정이라 </a:t>
            </a:r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80~90% </a:t>
            </a:r>
            <a:r>
              <a:rPr lang="ko-KR" altLang="en-US" dirty="0"/>
              <a:t>정도 완료한 것 같습니다</a:t>
            </a:r>
            <a:endParaRPr lang="en-US" altLang="ko-KR" dirty="0"/>
          </a:p>
          <a:p>
            <a:r>
              <a:rPr lang="ko-KR" altLang="en-US" dirty="0"/>
              <a:t>디자인만 바꾸면 되고</a:t>
            </a:r>
            <a:r>
              <a:rPr lang="en-US" altLang="ko-KR" dirty="0"/>
              <a:t>,,,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기능이랑 </a:t>
            </a:r>
            <a:r>
              <a:rPr lang="en-US" altLang="ko-KR" dirty="0"/>
              <a:t>DB</a:t>
            </a:r>
            <a:r>
              <a:rPr lang="ko-KR" altLang="en-US" dirty="0"/>
              <a:t>도 </a:t>
            </a:r>
            <a:r>
              <a:rPr lang="en-US" altLang="ko-KR" dirty="0"/>
              <a:t>70~80% </a:t>
            </a:r>
            <a:r>
              <a:rPr lang="ko-KR" altLang="en-US" dirty="0"/>
              <a:t>정도 완료</a:t>
            </a:r>
            <a:r>
              <a:rPr lang="en-US" altLang="ko-KR" dirty="0"/>
              <a:t>,, </a:t>
            </a:r>
            <a:r>
              <a:rPr lang="ko-KR" altLang="en-US" dirty="0"/>
              <a:t>인데 좀 </a:t>
            </a:r>
            <a:r>
              <a:rPr lang="ko-KR" altLang="en-US" dirty="0" err="1"/>
              <a:t>야매로</a:t>
            </a:r>
            <a:r>
              <a:rPr lang="ko-KR" altLang="en-US" dirty="0"/>
              <a:t> </a:t>
            </a:r>
            <a:r>
              <a:rPr lang="ko-KR" altLang="en-US" dirty="0" err="1"/>
              <a:t>해놓은게</a:t>
            </a:r>
            <a:r>
              <a:rPr lang="ko-KR" altLang="en-US" dirty="0"/>
              <a:t> 있어서</a:t>
            </a:r>
            <a:r>
              <a:rPr lang="en-US" altLang="ko-KR" dirty="0"/>
              <a:t> </a:t>
            </a:r>
            <a:r>
              <a:rPr lang="ko-KR" altLang="en-US" dirty="0"/>
              <a:t>더 안정적으로 </a:t>
            </a:r>
            <a:r>
              <a:rPr lang="ko-KR" altLang="en-US" dirty="0" err="1"/>
              <a:t>고칠예정이고</a:t>
            </a:r>
            <a:r>
              <a:rPr lang="ko-KR" altLang="en-US" dirty="0"/>
              <a:t> 직원이랑 회원 </a:t>
            </a:r>
            <a:r>
              <a:rPr lang="en-US" altLang="ko-KR" dirty="0"/>
              <a:t>DB</a:t>
            </a:r>
            <a:r>
              <a:rPr lang="ko-KR" altLang="en-US" dirty="0"/>
              <a:t>는 다 되어있고 이제 룸서비스 만들고 입실</a:t>
            </a:r>
            <a:r>
              <a:rPr lang="en-US" altLang="ko-KR" dirty="0"/>
              <a:t>,</a:t>
            </a:r>
            <a:r>
              <a:rPr lang="ko-KR" altLang="en-US" dirty="0"/>
              <a:t>퇴실 </a:t>
            </a:r>
            <a:r>
              <a:rPr lang="ko-KR" altLang="en-US" dirty="0" err="1"/>
              <a:t>하는거</a:t>
            </a:r>
            <a:r>
              <a:rPr lang="ko-KR" altLang="en-US" dirty="0"/>
              <a:t> 좀더 구체적으로 바꾸면 될 듯</a:t>
            </a:r>
            <a:endParaRPr lang="en-US" altLang="ko-KR" dirty="0"/>
          </a:p>
          <a:p>
            <a:r>
              <a:rPr lang="ko-KR" altLang="en-US" dirty="0"/>
              <a:t>좀 불안정한 </a:t>
            </a:r>
            <a:r>
              <a:rPr lang="en-US" altLang="ko-KR" dirty="0"/>
              <a:t>GUI</a:t>
            </a:r>
            <a:r>
              <a:rPr lang="ko-KR" altLang="en-US" dirty="0"/>
              <a:t>를 좀 다듬고</a:t>
            </a:r>
            <a:r>
              <a:rPr lang="en-US" altLang="ko-KR" dirty="0"/>
              <a:t>, </a:t>
            </a:r>
            <a:r>
              <a:rPr lang="ko-KR" altLang="en-US" dirty="0"/>
              <a:t>소스도 정리하고 그럴 일만 남아서</a:t>
            </a:r>
            <a:endParaRPr lang="en-US" altLang="ko-KR" dirty="0"/>
          </a:p>
          <a:p>
            <a:r>
              <a:rPr lang="ko-KR" altLang="en-US" dirty="0"/>
              <a:t>그래서 따지자면 한</a:t>
            </a:r>
            <a:r>
              <a:rPr lang="en-US" altLang="ko-KR" dirty="0"/>
              <a:t> 70~80%</a:t>
            </a:r>
            <a:r>
              <a:rPr lang="ko-KR" altLang="en-US" dirty="0"/>
              <a:t>정도 남았다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회원 버튼 누르면 현재 예약이 되어있는 명단이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매상은 아직 </a:t>
            </a:r>
            <a:r>
              <a:rPr lang="ko-KR" altLang="en-US" dirty="0" err="1"/>
              <a:t>구현시키기</a:t>
            </a:r>
            <a:r>
              <a:rPr lang="ko-KR" altLang="en-US" dirty="0"/>
              <a:t> 전인데 누르면 </a:t>
            </a:r>
            <a:r>
              <a:rPr lang="ko-KR" altLang="en-US" dirty="0" err="1"/>
              <a:t>룸서비스랑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1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937BA2E-96D6-4072-A36C-9A5C96C14E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53" y="6211018"/>
            <a:ext cx="556969" cy="5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7F75B22-D669-4B76-8794-DE3DCB05B5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2231096"/>
            <a:ext cx="1377846" cy="1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A3C345-CC9F-4AEF-AD00-404DF15FBAEF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C68D-B7EC-4140-83C4-3DA93CA25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HOTEL MIRIM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ECE3D-FEE6-4534-94AD-CB09D734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96" y="4370592"/>
            <a:ext cx="3227630" cy="105518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2105</a:t>
            </a:r>
            <a:r>
              <a:rPr lang="ko-KR" altLang="en-US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김수경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563F998-DBB2-494A-B4EF-A86758F7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85" y="4028534"/>
            <a:ext cx="1247092" cy="12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3903858-6EDC-46E0-9608-9A6543E67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373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28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851C419-7BE9-4064-B6F1-C29CDEBD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9" y="2313405"/>
            <a:ext cx="5087060" cy="3048425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9DE3AE7F-2171-4894-BE04-4689B5F6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02" y="695326"/>
            <a:ext cx="9005058" cy="50930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C9BF22-05BB-4EA9-B34E-38FDD3E16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4"/>
          <a:stretch/>
        </p:blipFill>
        <p:spPr>
          <a:xfrm>
            <a:off x="2316378" y="3003376"/>
            <a:ext cx="6125430" cy="33973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F038E6-0894-4D1C-96B4-6A604741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3" y="457288"/>
            <a:ext cx="5087060" cy="30484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A65853-2D23-498C-8F14-131C98257E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1"/>
          <a:stretch/>
        </p:blipFill>
        <p:spPr>
          <a:xfrm>
            <a:off x="1135451" y="1839279"/>
            <a:ext cx="8740171" cy="35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A42EB-18D0-40CF-8753-8846E992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D1C45B-E916-46F5-A1B0-DACDFE7CE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68" y="693605"/>
            <a:ext cx="9603883" cy="526470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2F113-6F71-42A4-B5AA-689D8A302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28" y="857118"/>
            <a:ext cx="4737721" cy="2380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1B5AE8-FAA7-4B5E-8461-57269CD3D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3" y="1740049"/>
            <a:ext cx="5413801" cy="39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FEAE8171-4AE9-4705-9F3A-BF364374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7" y="730550"/>
            <a:ext cx="9603883" cy="526470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BBCFC-9A87-4AC8-A022-FE6D29C1E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82" y="526833"/>
            <a:ext cx="5739599" cy="4274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77619C-5211-4DB3-8266-D76E090BC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34" y="1714595"/>
            <a:ext cx="6025879" cy="1217350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AB2F1AA0-2E46-454A-A04C-4FCC7B0FA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13" y="2796517"/>
            <a:ext cx="4395589" cy="7860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5E758-D370-49B5-A1AD-308E11139A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"/>
          <a:stretch/>
        </p:blipFill>
        <p:spPr>
          <a:xfrm>
            <a:off x="1123499" y="260737"/>
            <a:ext cx="6265592" cy="4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6B6763-55A7-4E76-A791-D5B01979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7" y="730550"/>
            <a:ext cx="9603883" cy="52647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00DD9D-81A5-4BBD-BC63-F891126EEF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/>
          <a:stretch/>
        </p:blipFill>
        <p:spPr>
          <a:xfrm>
            <a:off x="1556230" y="1008185"/>
            <a:ext cx="8649907" cy="36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8ADE-482C-4736-A585-94466576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앞으로의 계획</a:t>
            </a:r>
          </a:p>
        </p:txBody>
      </p:sp>
    </p:spTree>
    <p:extLst>
      <p:ext uri="{BB962C8B-B14F-4D97-AF65-F5344CB8AC3E}">
        <p14:creationId xmlns:p14="http://schemas.microsoft.com/office/powerpoint/2010/main" val="278107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6328F241-398F-44EB-9BD1-4E5C77586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959942"/>
              </p:ext>
            </p:extLst>
          </p:nvPr>
        </p:nvGraphicFramePr>
        <p:xfrm>
          <a:off x="684627" y="466970"/>
          <a:ext cx="11197884" cy="592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03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512</TotalTime>
  <Words>172</Words>
  <Application>Microsoft Office PowerPoint</Application>
  <PresentationFormat>와이드스크린</PresentationFormat>
  <Paragraphs>34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나눔손글씨 바른히피</vt:lpstr>
      <vt:lpstr>맑은 고딕</vt:lpstr>
      <vt:lpstr>Rockwell</vt:lpstr>
      <vt:lpstr>Rockwell Condensed</vt:lpstr>
      <vt:lpstr>Wingdings</vt:lpstr>
      <vt:lpstr>목판</vt:lpstr>
      <vt:lpstr>HOTEL MIRIM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앞으로의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뀨 잉</dc:creator>
  <cp:lastModifiedBy>뀨 잉</cp:lastModifiedBy>
  <cp:revision>18</cp:revision>
  <dcterms:created xsi:type="dcterms:W3CDTF">2019-10-27T14:46:42Z</dcterms:created>
  <dcterms:modified xsi:type="dcterms:W3CDTF">2019-10-29T02:07:58Z</dcterms:modified>
</cp:coreProperties>
</file>