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A8D69DC-B6D3-4F06-8325-7394ACCC252A}" type="datetimeFigureOut">
              <a:rPr lang="hu-HU" smtClean="0"/>
              <a:t>2023. 05. 07.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A8D25D8-87F3-4BBB-8243-4827E8674A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694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69DC-B6D3-4F06-8325-7394ACCC252A}" type="datetimeFigureOut">
              <a:rPr lang="hu-HU" smtClean="0"/>
              <a:t>2023. 05. 07.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25D8-87F3-4BBB-8243-4827E8674A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853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69DC-B6D3-4F06-8325-7394ACCC252A}" type="datetimeFigureOut">
              <a:rPr lang="hu-HU" smtClean="0"/>
              <a:t>2023. 05. 07.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25D8-87F3-4BBB-8243-4827E8674A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0005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69DC-B6D3-4F06-8325-7394ACCC252A}" type="datetimeFigureOut">
              <a:rPr lang="hu-HU" smtClean="0"/>
              <a:t>2023. 05. 07.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25D8-87F3-4BBB-8243-4827E8674A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706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69DC-B6D3-4F06-8325-7394ACCC252A}" type="datetimeFigureOut">
              <a:rPr lang="hu-HU" smtClean="0"/>
              <a:t>2023. 05. 07.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25D8-87F3-4BBB-8243-4827E8674A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0310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69DC-B6D3-4F06-8325-7394ACCC252A}" type="datetimeFigureOut">
              <a:rPr lang="hu-HU" smtClean="0"/>
              <a:t>2023. 05. 07.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25D8-87F3-4BBB-8243-4827E8674A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2587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69DC-B6D3-4F06-8325-7394ACCC252A}" type="datetimeFigureOut">
              <a:rPr lang="hu-HU" smtClean="0"/>
              <a:t>2023. 05. 07.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25D8-87F3-4BBB-8243-4827E8674A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1037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A8D69DC-B6D3-4F06-8325-7394ACCC252A}" type="datetimeFigureOut">
              <a:rPr lang="hu-HU" smtClean="0"/>
              <a:t>2023. 05. 07.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25D8-87F3-4BBB-8243-4827E8674A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7995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A8D69DC-B6D3-4F06-8325-7394ACCC252A}" type="datetimeFigureOut">
              <a:rPr lang="hu-HU" smtClean="0"/>
              <a:t>2023. 05. 07.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25D8-87F3-4BBB-8243-4827E8674A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389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69DC-B6D3-4F06-8325-7394ACCC252A}" type="datetimeFigureOut">
              <a:rPr lang="hu-HU" smtClean="0"/>
              <a:t>2023. 05. 07.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25D8-87F3-4BBB-8243-4827E8674A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358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69DC-B6D3-4F06-8325-7394ACCC252A}" type="datetimeFigureOut">
              <a:rPr lang="hu-HU" smtClean="0"/>
              <a:t>2023. 05. 07.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25D8-87F3-4BBB-8243-4827E8674A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107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69DC-B6D3-4F06-8325-7394ACCC252A}" type="datetimeFigureOut">
              <a:rPr lang="hu-HU" smtClean="0"/>
              <a:t>2023. 05. 07.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25D8-87F3-4BBB-8243-4827E8674A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273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69DC-B6D3-4F06-8325-7394ACCC252A}" type="datetimeFigureOut">
              <a:rPr lang="hu-HU" smtClean="0"/>
              <a:t>2023. 05. 07.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25D8-87F3-4BBB-8243-4827E8674A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350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69DC-B6D3-4F06-8325-7394ACCC252A}" type="datetimeFigureOut">
              <a:rPr lang="hu-HU" smtClean="0"/>
              <a:t>2023. 05. 07.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25D8-87F3-4BBB-8243-4827E8674A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113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69DC-B6D3-4F06-8325-7394ACCC252A}" type="datetimeFigureOut">
              <a:rPr lang="hu-HU" smtClean="0"/>
              <a:t>2023. 05. 07.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25D8-87F3-4BBB-8243-4827E8674A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96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69DC-B6D3-4F06-8325-7394ACCC252A}" type="datetimeFigureOut">
              <a:rPr lang="hu-HU" smtClean="0"/>
              <a:t>2023. 05. 07.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25D8-87F3-4BBB-8243-4827E8674A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94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69DC-B6D3-4F06-8325-7394ACCC252A}" type="datetimeFigureOut">
              <a:rPr lang="hu-HU" smtClean="0"/>
              <a:t>2023. 05. 07.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25D8-87F3-4BBB-8243-4827E8674A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656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A8D69DC-B6D3-4F06-8325-7394ACCC252A}" type="datetimeFigureOut">
              <a:rPr lang="hu-HU" smtClean="0"/>
              <a:t>2023. 05. 07.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8D25D8-87F3-4BBB-8243-4827E8674A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329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48124" y="520315"/>
            <a:ext cx="11438829" cy="2677648"/>
          </a:xfrm>
        </p:spPr>
        <p:txBody>
          <a:bodyPr/>
          <a:lstStyle/>
          <a:p>
            <a:pPr algn="ctr"/>
            <a:r>
              <a:rPr lang="hu-HU" dirty="0" smtClean="0"/>
              <a:t>Második féléves projektfeladat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kÉSZÍTETTE</a:t>
            </a:r>
            <a:r>
              <a:rPr lang="hu-HU" dirty="0" smtClean="0"/>
              <a:t> : </a:t>
            </a:r>
            <a:r>
              <a:rPr lang="hu-HU" dirty="0" err="1" smtClean="0"/>
              <a:t>Hüll</a:t>
            </a:r>
            <a:r>
              <a:rPr lang="hu-HU" dirty="0" smtClean="0"/>
              <a:t> roland Károly 11/b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1381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Mit és miért választottam 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projektem témájának a Mohácsi csatát választottam, mivel úgy gondolom, hogy a magyar történelem egyik legfontosabb csatájáról beszélünk. Ebből következik az, hogy erről a csatáról lehet a legtöbb információt fellelni az interneten, így könnyeb a már meglévő információkkal dolgozni.</a:t>
            </a:r>
          </a:p>
          <a:p>
            <a:r>
              <a:rPr lang="hu-HU" dirty="0" smtClean="0"/>
              <a:t>A feladatom ,ennek a csatának a bemutatása volt.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9951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Nav</a:t>
            </a:r>
            <a:r>
              <a:rPr lang="hu-HU" dirty="0" smtClean="0"/>
              <a:t> bemutatása: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75566" y="4665055"/>
            <a:ext cx="8825659" cy="671715"/>
          </a:xfrm>
        </p:spPr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nav</a:t>
            </a:r>
            <a:r>
              <a:rPr lang="hu-HU" dirty="0" smtClean="0"/>
              <a:t>- </a:t>
            </a:r>
            <a:r>
              <a:rPr lang="hu-HU" dirty="0" err="1" smtClean="0"/>
              <a:t>ot</a:t>
            </a:r>
            <a:r>
              <a:rPr lang="hu-HU" dirty="0" smtClean="0"/>
              <a:t> arra használtam, hogy </a:t>
            </a:r>
            <a:r>
              <a:rPr lang="hu-HU" dirty="0" err="1" smtClean="0"/>
              <a:t>léterhozzak</a:t>
            </a:r>
            <a:r>
              <a:rPr lang="hu-HU" dirty="0" smtClean="0"/>
              <a:t> kis fülecskéket a különböző menüpontokhoz, ezeket hivatkozásokkal oldottam meg a weblapomon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031" y="2374554"/>
            <a:ext cx="7478089" cy="189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3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Továbbfejlesztések</a:t>
            </a:r>
            <a:r>
              <a:rPr lang="hu-HU" dirty="0"/>
              <a:t>: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Különböző képtárak hivatkozásainak beillesztése</a:t>
            </a:r>
          </a:p>
          <a:p>
            <a:r>
              <a:rPr lang="hu-HU" dirty="0" smtClean="0"/>
              <a:t>Weboldal </a:t>
            </a:r>
            <a:r>
              <a:rPr lang="hu-HU" dirty="0" err="1" smtClean="0"/>
              <a:t>reszponzívvá</a:t>
            </a:r>
            <a:r>
              <a:rPr lang="hu-HU" dirty="0" smtClean="0"/>
              <a:t> tétele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915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Nehézségek	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reszponzivitással</a:t>
            </a:r>
            <a:r>
              <a:rPr lang="hu-HU" dirty="0" smtClean="0"/>
              <a:t> akadtak gondjaim, valamint a </a:t>
            </a:r>
            <a:r>
              <a:rPr lang="hu-HU" smtClean="0"/>
              <a:t>boostrapekkel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82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nácsterem">
  <a:themeElements>
    <a:clrScheme name="Tanácstere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Tanácstere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nácstere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</TotalTime>
  <Words>112</Words>
  <Application>Microsoft Office PowerPoint</Application>
  <PresentationFormat>Szélesvásznú</PresentationFormat>
  <Paragraphs>12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Tanácsterem</vt:lpstr>
      <vt:lpstr>Második féléves projektfeladat</vt:lpstr>
      <vt:lpstr>Mit és miért választottam ?</vt:lpstr>
      <vt:lpstr>Nav bemutatása:</vt:lpstr>
      <vt:lpstr>Továbbfejlesztések:</vt:lpstr>
      <vt:lpstr>Nehézségek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Második féléves projektfeladat</dc:title>
  <dc:creator>Roland</dc:creator>
  <cp:lastModifiedBy>Roland</cp:lastModifiedBy>
  <cp:revision>1</cp:revision>
  <dcterms:created xsi:type="dcterms:W3CDTF">2023-05-07T14:39:12Z</dcterms:created>
  <dcterms:modified xsi:type="dcterms:W3CDTF">2023-05-07T14:46:56Z</dcterms:modified>
</cp:coreProperties>
</file>