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9" r:id="rId3"/>
    <p:sldId id="269" r:id="rId4"/>
    <p:sldId id="265" r:id="rId5"/>
    <p:sldId id="261" r:id="rId6"/>
    <p:sldId id="262" r:id="rId7"/>
    <p:sldId id="279" r:id="rId8"/>
    <p:sldId id="276" r:id="rId9"/>
    <p:sldId id="263" r:id="rId10"/>
    <p:sldId id="266" r:id="rId11"/>
    <p:sldId id="270" r:id="rId12"/>
    <p:sldId id="278" r:id="rId13"/>
    <p:sldId id="272" r:id="rId14"/>
    <p:sldId id="280" r:id="rId15"/>
    <p:sldId id="273" r:id="rId16"/>
  </p:sldIdLst>
  <p:sldSz cx="9144000" cy="5143500" type="screen16x9"/>
  <p:notesSz cx="6858000" cy="9144000"/>
  <p:embeddedFontLs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E17D3A9-7C75-4BB2-A7CE-DF84BA1A2007}">
  <a:tblStyle styleId="{EE17D3A9-7C75-4BB2-A7CE-DF84BA1A20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92887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4cb780f58_0_2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4cb780f58_0_2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73aee113a8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73aee113a8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73aee113a8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73aee113a8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73aee113a8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73aee113a8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73aee113a8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73aee113a8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73aee113a8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73aee113a8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1a5f1f610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1a5f1f610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73aee113a8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73aee113a8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3aee113a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3aee113a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3f2ed969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3f2ed969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3f2ed969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3f2ed969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3aee113a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3aee113a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73aee113a8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73aee113a8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1a5f1f610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1a5f1f610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3019750"/>
              <a:ext cx="7014150" cy="1604975"/>
            </a:xfrm>
            <a:custGeom>
              <a:avLst/>
              <a:gdLst/>
              <a:ahLst/>
              <a:cxnLst/>
              <a:rect l="l" t="t" r="r" b="b"/>
              <a:pathLst>
                <a:path w="280566" h="64199" extrusionOk="0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3825" y="1071750"/>
              <a:ext cx="7013375" cy="1604950"/>
            </a:xfrm>
            <a:custGeom>
              <a:avLst/>
              <a:gdLst/>
              <a:ahLst/>
              <a:cxnLst/>
              <a:rect l="l" t="t" r="r" b="b"/>
              <a:pathLst>
                <a:path w="280535" h="64198" extrusionOk="0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80500" y="3810900"/>
            <a:ext cx="318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572002" y="-1229346"/>
            <a:ext cx="9776052" cy="4884690"/>
            <a:chOff x="-354594" y="122965"/>
            <a:chExt cx="8011187" cy="4002860"/>
          </a:xfrm>
        </p:grpSpPr>
        <p:sp>
          <p:nvSpPr>
            <p:cNvPr id="16" name="Google Shape;16;p2"/>
            <p:cNvSpPr/>
            <p:nvPr/>
          </p:nvSpPr>
          <p:spPr>
            <a:xfrm rot="2695624">
              <a:off x="1541505" y="1369833"/>
              <a:ext cx="1840809" cy="1039666"/>
            </a:xfrm>
            <a:custGeom>
              <a:avLst/>
              <a:gdLst/>
              <a:ahLst/>
              <a:cxnLst/>
              <a:rect l="l" t="t" r="r" b="b"/>
              <a:pathLst>
                <a:path w="73633" h="41587" extrusionOk="0">
                  <a:moveTo>
                    <a:pt x="59711" y="1"/>
                  </a:moveTo>
                  <a:cubicBezTo>
                    <a:pt x="58713" y="1"/>
                    <a:pt x="57727" y="453"/>
                    <a:pt x="57078" y="1291"/>
                  </a:cubicBezTo>
                  <a:lnTo>
                    <a:pt x="43889" y="18573"/>
                  </a:lnTo>
                  <a:lnTo>
                    <a:pt x="39113" y="21848"/>
                  </a:lnTo>
                  <a:lnTo>
                    <a:pt x="49938" y="6066"/>
                  </a:lnTo>
                  <a:cubicBezTo>
                    <a:pt x="50802" y="5020"/>
                    <a:pt x="50438" y="3474"/>
                    <a:pt x="49210" y="2928"/>
                  </a:cubicBezTo>
                  <a:cubicBezTo>
                    <a:pt x="48959" y="2810"/>
                    <a:pt x="48690" y="2755"/>
                    <a:pt x="48420" y="2755"/>
                  </a:cubicBezTo>
                  <a:cubicBezTo>
                    <a:pt x="47856" y="2755"/>
                    <a:pt x="47290" y="2998"/>
                    <a:pt x="46890" y="3428"/>
                  </a:cubicBezTo>
                  <a:lnTo>
                    <a:pt x="28244" y="24486"/>
                  </a:lnTo>
                  <a:lnTo>
                    <a:pt x="1" y="36492"/>
                  </a:lnTo>
                  <a:lnTo>
                    <a:pt x="24833" y="41586"/>
                  </a:lnTo>
                  <a:lnTo>
                    <a:pt x="58442" y="25759"/>
                  </a:lnTo>
                  <a:lnTo>
                    <a:pt x="72359" y="10387"/>
                  </a:lnTo>
                  <a:cubicBezTo>
                    <a:pt x="73633" y="8977"/>
                    <a:pt x="73451" y="6839"/>
                    <a:pt x="71995" y="5611"/>
                  </a:cubicBezTo>
                  <a:cubicBezTo>
                    <a:pt x="71401" y="5105"/>
                    <a:pt x="70657" y="4855"/>
                    <a:pt x="69914" y="4855"/>
                  </a:cubicBezTo>
                  <a:cubicBezTo>
                    <a:pt x="69122" y="4855"/>
                    <a:pt x="68330" y="5139"/>
                    <a:pt x="67720" y="5702"/>
                  </a:cubicBezTo>
                  <a:lnTo>
                    <a:pt x="53167" y="18801"/>
                  </a:lnTo>
                  <a:lnTo>
                    <a:pt x="53167" y="18801"/>
                  </a:lnTo>
                  <a:lnTo>
                    <a:pt x="62490" y="5248"/>
                  </a:lnTo>
                  <a:cubicBezTo>
                    <a:pt x="63491" y="3747"/>
                    <a:pt x="63172" y="1700"/>
                    <a:pt x="61671" y="654"/>
                  </a:cubicBezTo>
                  <a:cubicBezTo>
                    <a:pt x="61081" y="211"/>
                    <a:pt x="60393" y="1"/>
                    <a:pt x="59711" y="1"/>
                  </a:cubicBezTo>
                  <a:close/>
                </a:path>
              </a:pathLst>
            </a:custGeom>
            <a:solidFill>
              <a:srgbClr val="BC9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522993" y="1557325"/>
              <a:ext cx="1841975" cy="1037975"/>
            </a:xfrm>
            <a:custGeom>
              <a:avLst/>
              <a:gdLst/>
              <a:ahLst/>
              <a:cxnLst/>
              <a:rect l="l" t="t" r="r" b="b"/>
              <a:pathLst>
                <a:path w="73679" h="41519" extrusionOk="0">
                  <a:moveTo>
                    <a:pt x="48801" y="1"/>
                  </a:moveTo>
                  <a:lnTo>
                    <a:pt x="15236" y="15782"/>
                  </a:lnTo>
                  <a:lnTo>
                    <a:pt x="1274" y="31155"/>
                  </a:lnTo>
                  <a:cubicBezTo>
                    <a:pt x="1" y="32519"/>
                    <a:pt x="183" y="34702"/>
                    <a:pt x="1638" y="35884"/>
                  </a:cubicBezTo>
                  <a:cubicBezTo>
                    <a:pt x="2232" y="36391"/>
                    <a:pt x="2976" y="36641"/>
                    <a:pt x="3719" y="36641"/>
                  </a:cubicBezTo>
                  <a:cubicBezTo>
                    <a:pt x="4511" y="36641"/>
                    <a:pt x="5303" y="36357"/>
                    <a:pt x="5913" y="35793"/>
                  </a:cubicBezTo>
                  <a:lnTo>
                    <a:pt x="20467" y="22741"/>
                  </a:lnTo>
                  <a:lnTo>
                    <a:pt x="11143" y="36294"/>
                  </a:lnTo>
                  <a:cubicBezTo>
                    <a:pt x="10143" y="37795"/>
                    <a:pt x="10461" y="39841"/>
                    <a:pt x="11962" y="40887"/>
                  </a:cubicBezTo>
                  <a:cubicBezTo>
                    <a:pt x="12551" y="41311"/>
                    <a:pt x="13238" y="41518"/>
                    <a:pt x="13919" y="41518"/>
                  </a:cubicBezTo>
                  <a:cubicBezTo>
                    <a:pt x="14918" y="41518"/>
                    <a:pt x="15906" y="41071"/>
                    <a:pt x="16555" y="40205"/>
                  </a:cubicBezTo>
                  <a:lnTo>
                    <a:pt x="29790" y="22968"/>
                  </a:lnTo>
                  <a:lnTo>
                    <a:pt x="35566" y="18966"/>
                  </a:lnTo>
                  <a:lnTo>
                    <a:pt x="23696" y="35475"/>
                  </a:lnTo>
                  <a:cubicBezTo>
                    <a:pt x="22832" y="36476"/>
                    <a:pt x="23195" y="38067"/>
                    <a:pt x="24423" y="38613"/>
                  </a:cubicBezTo>
                  <a:cubicBezTo>
                    <a:pt x="24674" y="38731"/>
                    <a:pt x="24943" y="38787"/>
                    <a:pt x="25213" y="38787"/>
                  </a:cubicBezTo>
                  <a:cubicBezTo>
                    <a:pt x="25777" y="38787"/>
                    <a:pt x="26343" y="38543"/>
                    <a:pt x="26743" y="38113"/>
                  </a:cubicBezTo>
                  <a:lnTo>
                    <a:pt x="45390" y="17056"/>
                  </a:lnTo>
                  <a:lnTo>
                    <a:pt x="73678" y="5049"/>
                  </a:lnTo>
                  <a:lnTo>
                    <a:pt x="48801" y="1"/>
                  </a:lnTo>
                  <a:close/>
                </a:path>
              </a:pathLst>
            </a:custGeom>
            <a:solidFill>
              <a:srgbClr val="D8B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299500" y="1717375"/>
              <a:ext cx="2983500" cy="2408450"/>
            </a:xfrm>
            <a:custGeom>
              <a:avLst/>
              <a:gdLst/>
              <a:ahLst/>
              <a:cxnLst/>
              <a:rect l="l" t="t" r="r" b="b"/>
              <a:pathLst>
                <a:path w="119340" h="96338" extrusionOk="0">
                  <a:moveTo>
                    <a:pt x="30545" y="0"/>
                  </a:moveTo>
                  <a:cubicBezTo>
                    <a:pt x="23422" y="0"/>
                    <a:pt x="16305" y="2718"/>
                    <a:pt x="10870" y="8152"/>
                  </a:cubicBezTo>
                  <a:cubicBezTo>
                    <a:pt x="0" y="19022"/>
                    <a:pt x="0" y="36668"/>
                    <a:pt x="10870" y="47538"/>
                  </a:cubicBezTo>
                  <a:lnTo>
                    <a:pt x="20284" y="56952"/>
                  </a:lnTo>
                  <a:lnTo>
                    <a:pt x="59670" y="96338"/>
                  </a:lnTo>
                  <a:lnTo>
                    <a:pt x="99055" y="56952"/>
                  </a:lnTo>
                  <a:lnTo>
                    <a:pt x="108469" y="47538"/>
                  </a:lnTo>
                  <a:cubicBezTo>
                    <a:pt x="119339" y="36668"/>
                    <a:pt x="119339" y="19022"/>
                    <a:pt x="108469" y="8152"/>
                  </a:cubicBezTo>
                  <a:cubicBezTo>
                    <a:pt x="103035" y="2718"/>
                    <a:pt x="95917" y="0"/>
                    <a:pt x="88794" y="0"/>
                  </a:cubicBezTo>
                  <a:cubicBezTo>
                    <a:pt x="81670" y="0"/>
                    <a:pt x="74542" y="2718"/>
                    <a:pt x="69084" y="8152"/>
                  </a:cubicBezTo>
                  <a:lnTo>
                    <a:pt x="59670" y="17567"/>
                  </a:lnTo>
                  <a:lnTo>
                    <a:pt x="50255" y="8152"/>
                  </a:lnTo>
                  <a:cubicBezTo>
                    <a:pt x="44798" y="2718"/>
                    <a:pt x="37669" y="0"/>
                    <a:pt x="30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9500" y="1717375"/>
              <a:ext cx="1491750" cy="2408450"/>
            </a:xfrm>
            <a:custGeom>
              <a:avLst/>
              <a:gdLst/>
              <a:ahLst/>
              <a:cxnLst/>
              <a:rect l="l" t="t" r="r" b="b"/>
              <a:pathLst>
                <a:path w="59670" h="96338" extrusionOk="0">
                  <a:moveTo>
                    <a:pt x="30545" y="0"/>
                  </a:moveTo>
                  <a:cubicBezTo>
                    <a:pt x="23422" y="0"/>
                    <a:pt x="16305" y="2718"/>
                    <a:pt x="10870" y="8152"/>
                  </a:cubicBezTo>
                  <a:cubicBezTo>
                    <a:pt x="0" y="19022"/>
                    <a:pt x="0" y="36668"/>
                    <a:pt x="10870" y="47538"/>
                  </a:cubicBezTo>
                  <a:lnTo>
                    <a:pt x="20284" y="56952"/>
                  </a:lnTo>
                  <a:lnTo>
                    <a:pt x="59670" y="96338"/>
                  </a:lnTo>
                  <a:lnTo>
                    <a:pt x="59670" y="17567"/>
                  </a:lnTo>
                  <a:lnTo>
                    <a:pt x="50255" y="8152"/>
                  </a:lnTo>
                  <a:cubicBezTo>
                    <a:pt x="44798" y="2718"/>
                    <a:pt x="37669" y="0"/>
                    <a:pt x="30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10400" y="1801775"/>
              <a:ext cx="1772600" cy="2324050"/>
            </a:xfrm>
            <a:custGeom>
              <a:avLst/>
              <a:gdLst/>
              <a:ahLst/>
              <a:cxnLst/>
              <a:rect l="l" t="t" r="r" b="b"/>
              <a:pathLst>
                <a:path w="70904" h="92962" extrusionOk="0">
                  <a:moveTo>
                    <a:pt x="53621" y="1"/>
                  </a:moveTo>
                  <a:lnTo>
                    <a:pt x="53621" y="1"/>
                  </a:lnTo>
                  <a:cubicBezTo>
                    <a:pt x="59488" y="10825"/>
                    <a:pt x="57532" y="24242"/>
                    <a:pt x="48845" y="32974"/>
                  </a:cubicBezTo>
                  <a:lnTo>
                    <a:pt x="39386" y="42388"/>
                  </a:lnTo>
                  <a:lnTo>
                    <a:pt x="0" y="81774"/>
                  </a:lnTo>
                  <a:lnTo>
                    <a:pt x="11234" y="92962"/>
                  </a:lnTo>
                  <a:lnTo>
                    <a:pt x="50619" y="53576"/>
                  </a:lnTo>
                  <a:lnTo>
                    <a:pt x="60033" y="44162"/>
                  </a:lnTo>
                  <a:cubicBezTo>
                    <a:pt x="70903" y="33292"/>
                    <a:pt x="70903" y="15646"/>
                    <a:pt x="60033" y="4776"/>
                  </a:cubicBezTo>
                  <a:cubicBezTo>
                    <a:pt x="58169" y="2866"/>
                    <a:pt x="55986" y="1274"/>
                    <a:pt x="536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06600" y="2156525"/>
              <a:ext cx="1969300" cy="1969300"/>
            </a:xfrm>
            <a:custGeom>
              <a:avLst/>
              <a:gdLst/>
              <a:ahLst/>
              <a:cxnLst/>
              <a:rect l="l" t="t" r="r" b="b"/>
              <a:pathLst>
                <a:path w="78772" h="78772" extrusionOk="0">
                  <a:moveTo>
                    <a:pt x="39386" y="1"/>
                  </a:moveTo>
                  <a:lnTo>
                    <a:pt x="25287" y="14145"/>
                  </a:lnTo>
                  <a:cubicBezTo>
                    <a:pt x="24893" y="8147"/>
                    <a:pt x="19919" y="4308"/>
                    <a:pt x="14746" y="4308"/>
                  </a:cubicBezTo>
                  <a:cubicBezTo>
                    <a:pt x="12152" y="4308"/>
                    <a:pt x="9509" y="5273"/>
                    <a:pt x="7368" y="7414"/>
                  </a:cubicBezTo>
                  <a:cubicBezTo>
                    <a:pt x="1001" y="13781"/>
                    <a:pt x="5094" y="24696"/>
                    <a:pt x="14099" y="25333"/>
                  </a:cubicBezTo>
                  <a:lnTo>
                    <a:pt x="0" y="39386"/>
                  </a:lnTo>
                  <a:lnTo>
                    <a:pt x="39386" y="78772"/>
                  </a:lnTo>
                  <a:lnTo>
                    <a:pt x="78771" y="39386"/>
                  </a:lnTo>
                  <a:lnTo>
                    <a:pt x="64672" y="25333"/>
                  </a:lnTo>
                  <a:cubicBezTo>
                    <a:pt x="64279" y="31331"/>
                    <a:pt x="59304" y="35150"/>
                    <a:pt x="54131" y="35150"/>
                  </a:cubicBezTo>
                  <a:cubicBezTo>
                    <a:pt x="51538" y="35150"/>
                    <a:pt x="48895" y="34190"/>
                    <a:pt x="46753" y="32064"/>
                  </a:cubicBezTo>
                  <a:cubicBezTo>
                    <a:pt x="40386" y="25651"/>
                    <a:pt x="44479" y="14736"/>
                    <a:pt x="53484" y="14145"/>
                  </a:cubicBezTo>
                  <a:lnTo>
                    <a:pt x="3938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10400" y="2861475"/>
              <a:ext cx="1265500" cy="1264350"/>
            </a:xfrm>
            <a:custGeom>
              <a:avLst/>
              <a:gdLst/>
              <a:ahLst/>
              <a:cxnLst/>
              <a:rect l="l" t="t" r="r" b="b"/>
              <a:pathLst>
                <a:path w="50620" h="50574" extrusionOk="0">
                  <a:moveTo>
                    <a:pt x="39386" y="0"/>
                  </a:moveTo>
                  <a:lnTo>
                    <a:pt x="0" y="39386"/>
                  </a:lnTo>
                  <a:lnTo>
                    <a:pt x="11234" y="50574"/>
                  </a:lnTo>
                  <a:lnTo>
                    <a:pt x="50619" y="11188"/>
                  </a:lnTo>
                  <a:lnTo>
                    <a:pt x="39386" y="0"/>
                  </a:lnTo>
                  <a:close/>
                </a:path>
              </a:pathLst>
            </a:custGeom>
            <a:solidFill>
              <a:srgbClr val="F9C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 rot="2695624">
              <a:off x="-90646" y="941122"/>
              <a:ext cx="3167647" cy="2057232"/>
            </a:xfrm>
            <a:custGeom>
              <a:avLst/>
              <a:gdLst/>
              <a:ahLst/>
              <a:cxnLst/>
              <a:rect l="l" t="t" r="r" b="b"/>
              <a:pathLst>
                <a:path w="126707" h="82290" extrusionOk="0">
                  <a:moveTo>
                    <a:pt x="61523" y="0"/>
                  </a:moveTo>
                  <a:cubicBezTo>
                    <a:pt x="59811" y="0"/>
                    <a:pt x="58135" y="817"/>
                    <a:pt x="57123" y="2336"/>
                  </a:cubicBezTo>
                  <a:lnTo>
                    <a:pt x="45207" y="20073"/>
                  </a:lnTo>
                  <a:cubicBezTo>
                    <a:pt x="32245" y="28168"/>
                    <a:pt x="31108" y="41130"/>
                    <a:pt x="31108" y="41130"/>
                  </a:cubicBezTo>
                  <a:lnTo>
                    <a:pt x="0" y="48043"/>
                  </a:lnTo>
                  <a:lnTo>
                    <a:pt x="0" y="82289"/>
                  </a:lnTo>
                  <a:cubicBezTo>
                    <a:pt x="0" y="82289"/>
                    <a:pt x="26788" y="65325"/>
                    <a:pt x="48391" y="54956"/>
                  </a:cubicBezTo>
                  <a:cubicBezTo>
                    <a:pt x="69357" y="40539"/>
                    <a:pt x="101920" y="30215"/>
                    <a:pt x="101920" y="30215"/>
                  </a:cubicBezTo>
                  <a:lnTo>
                    <a:pt x="125433" y="11159"/>
                  </a:lnTo>
                  <a:cubicBezTo>
                    <a:pt x="126570" y="10249"/>
                    <a:pt x="126707" y="8567"/>
                    <a:pt x="125706" y="7475"/>
                  </a:cubicBezTo>
                  <a:cubicBezTo>
                    <a:pt x="125225" y="6937"/>
                    <a:pt x="124549" y="6645"/>
                    <a:pt x="123854" y="6645"/>
                  </a:cubicBezTo>
                  <a:cubicBezTo>
                    <a:pt x="123435" y="6645"/>
                    <a:pt x="123008" y="6752"/>
                    <a:pt x="122614" y="6975"/>
                  </a:cubicBezTo>
                  <a:lnTo>
                    <a:pt x="96554" y="20937"/>
                  </a:lnTo>
                  <a:lnTo>
                    <a:pt x="71131" y="27577"/>
                  </a:lnTo>
                  <a:lnTo>
                    <a:pt x="54394" y="27577"/>
                  </a:lnTo>
                  <a:lnTo>
                    <a:pt x="66082" y="7975"/>
                  </a:lnTo>
                  <a:cubicBezTo>
                    <a:pt x="67583" y="5474"/>
                    <a:pt x="66719" y="2199"/>
                    <a:pt x="64172" y="699"/>
                  </a:cubicBezTo>
                  <a:cubicBezTo>
                    <a:pt x="63340" y="227"/>
                    <a:pt x="62426" y="0"/>
                    <a:pt x="61523" y="0"/>
                  </a:cubicBezTo>
                  <a:close/>
                </a:path>
              </a:pathLst>
            </a:custGeom>
            <a:solidFill>
              <a:srgbClr val="F4C4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88893" y="306650"/>
              <a:ext cx="3167700" cy="2057750"/>
            </a:xfrm>
            <a:custGeom>
              <a:avLst/>
              <a:gdLst/>
              <a:ahLst/>
              <a:cxnLst/>
              <a:rect l="l" t="t" r="r" b="b"/>
              <a:pathLst>
                <a:path w="126708" h="82310" extrusionOk="0">
                  <a:moveTo>
                    <a:pt x="126707" y="0"/>
                  </a:moveTo>
                  <a:cubicBezTo>
                    <a:pt x="126707" y="0"/>
                    <a:pt x="99920" y="17009"/>
                    <a:pt x="78362" y="27333"/>
                  </a:cubicBezTo>
                  <a:cubicBezTo>
                    <a:pt x="57350" y="41750"/>
                    <a:pt x="24787" y="52120"/>
                    <a:pt x="24787" y="52120"/>
                  </a:cubicBezTo>
                  <a:lnTo>
                    <a:pt x="1274" y="71130"/>
                  </a:lnTo>
                  <a:cubicBezTo>
                    <a:pt x="137" y="72040"/>
                    <a:pt x="0" y="73768"/>
                    <a:pt x="1001" y="74814"/>
                  </a:cubicBezTo>
                  <a:cubicBezTo>
                    <a:pt x="1492" y="75363"/>
                    <a:pt x="2185" y="75655"/>
                    <a:pt x="2894" y="75655"/>
                  </a:cubicBezTo>
                  <a:cubicBezTo>
                    <a:pt x="3300" y="75655"/>
                    <a:pt x="3712" y="75559"/>
                    <a:pt x="4093" y="75360"/>
                  </a:cubicBezTo>
                  <a:lnTo>
                    <a:pt x="30153" y="61352"/>
                  </a:lnTo>
                  <a:lnTo>
                    <a:pt x="55622" y="54712"/>
                  </a:lnTo>
                  <a:lnTo>
                    <a:pt x="72268" y="54712"/>
                  </a:lnTo>
                  <a:lnTo>
                    <a:pt x="60625" y="74314"/>
                  </a:lnTo>
                  <a:cubicBezTo>
                    <a:pt x="59124" y="76815"/>
                    <a:pt x="59943" y="80135"/>
                    <a:pt x="62535" y="81591"/>
                  </a:cubicBezTo>
                  <a:cubicBezTo>
                    <a:pt x="63367" y="82077"/>
                    <a:pt x="64274" y="82309"/>
                    <a:pt x="65171" y="82309"/>
                  </a:cubicBezTo>
                  <a:cubicBezTo>
                    <a:pt x="66875" y="82309"/>
                    <a:pt x="68542" y="81473"/>
                    <a:pt x="69584" y="79954"/>
                  </a:cubicBezTo>
                  <a:lnTo>
                    <a:pt x="81500" y="62216"/>
                  </a:lnTo>
                  <a:cubicBezTo>
                    <a:pt x="94462" y="54121"/>
                    <a:pt x="95599" y="41159"/>
                    <a:pt x="95599" y="41159"/>
                  </a:cubicBezTo>
                  <a:lnTo>
                    <a:pt x="126707" y="34246"/>
                  </a:lnTo>
                  <a:lnTo>
                    <a:pt x="126707" y="0"/>
                  </a:lnTo>
                  <a:close/>
                </a:path>
              </a:pathLst>
            </a:custGeom>
            <a:solidFill>
              <a:srgbClr val="FFE1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78843" y="943350"/>
              <a:ext cx="777750" cy="392300"/>
            </a:xfrm>
            <a:custGeom>
              <a:avLst/>
              <a:gdLst/>
              <a:ahLst/>
              <a:cxnLst/>
              <a:rect l="l" t="t" r="r" b="b"/>
              <a:pathLst>
                <a:path w="31110" h="15692" extrusionOk="0">
                  <a:moveTo>
                    <a:pt x="31109" y="1"/>
                  </a:moveTo>
                  <a:lnTo>
                    <a:pt x="1" y="15691"/>
                  </a:lnTo>
                  <a:lnTo>
                    <a:pt x="1" y="15691"/>
                  </a:lnTo>
                  <a:lnTo>
                    <a:pt x="31109" y="8778"/>
                  </a:lnTo>
                  <a:lnTo>
                    <a:pt x="31109" y="1"/>
                  </a:lnTo>
                  <a:close/>
                </a:path>
              </a:pathLst>
            </a:custGeom>
            <a:solidFill>
              <a:srgbClr val="D8B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rot="2695624">
              <a:off x="-289881" y="1423123"/>
              <a:ext cx="1209764" cy="683369"/>
            </a:xfrm>
            <a:custGeom>
              <a:avLst/>
              <a:gdLst/>
              <a:ahLst/>
              <a:cxnLst/>
              <a:rect l="l" t="t" r="r" b="b"/>
              <a:pathLst>
                <a:path w="48391" h="27335" extrusionOk="0">
                  <a:moveTo>
                    <a:pt x="48391" y="1"/>
                  </a:moveTo>
                  <a:lnTo>
                    <a:pt x="0" y="19057"/>
                  </a:lnTo>
                  <a:lnTo>
                    <a:pt x="0" y="27334"/>
                  </a:lnTo>
                  <a:lnTo>
                    <a:pt x="48391" y="1"/>
                  </a:lnTo>
                  <a:close/>
                </a:path>
              </a:pathLst>
            </a:custGeom>
            <a:solidFill>
              <a:srgbClr val="BC9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2621850" y="1758300"/>
            <a:ext cx="390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Poppins SemiBold"/>
              <a:buNone/>
              <a:defRPr sz="6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 rot="10800000" flipH="1"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110" name="Google Shape;110;p14"/>
            <p:cNvSpPr/>
            <p:nvPr/>
          </p:nvSpPr>
          <p:spPr>
            <a:xfrm>
              <a:off x="238125" y="3019750"/>
              <a:ext cx="7014150" cy="1604975"/>
            </a:xfrm>
            <a:custGeom>
              <a:avLst/>
              <a:gdLst/>
              <a:ahLst/>
              <a:cxnLst/>
              <a:rect l="l" t="t" r="r" b="b"/>
              <a:pathLst>
                <a:path w="280566" h="64199" extrusionOk="0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43825" y="1071750"/>
              <a:ext cx="7013375" cy="1604950"/>
            </a:xfrm>
            <a:custGeom>
              <a:avLst/>
              <a:gdLst/>
              <a:ahLst/>
              <a:cxnLst/>
              <a:rect l="l" t="t" r="r" b="b"/>
              <a:pathLst>
                <a:path w="280535" h="64198" extrusionOk="0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711545" y="2186585"/>
            <a:ext cx="25713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2"/>
          </p:nvPr>
        </p:nvSpPr>
        <p:spPr>
          <a:xfrm>
            <a:off x="711545" y="2570885"/>
            <a:ext cx="257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3"/>
          </p:nvPr>
        </p:nvSpPr>
        <p:spPr>
          <a:xfrm>
            <a:off x="3286350" y="2186585"/>
            <a:ext cx="25713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4"/>
          </p:nvPr>
        </p:nvSpPr>
        <p:spPr>
          <a:xfrm>
            <a:off x="3286350" y="2570885"/>
            <a:ext cx="257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5"/>
          </p:nvPr>
        </p:nvSpPr>
        <p:spPr>
          <a:xfrm>
            <a:off x="5857650" y="2186585"/>
            <a:ext cx="25713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6"/>
          </p:nvPr>
        </p:nvSpPr>
        <p:spPr>
          <a:xfrm>
            <a:off x="5857650" y="2570885"/>
            <a:ext cx="257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1"/>
          </p:nvPr>
        </p:nvSpPr>
        <p:spPr>
          <a:xfrm>
            <a:off x="730848" y="3080250"/>
            <a:ext cx="38586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2"/>
          </p:nvPr>
        </p:nvSpPr>
        <p:spPr>
          <a:xfrm>
            <a:off x="1290650" y="3390319"/>
            <a:ext cx="2739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3"/>
          </p:nvPr>
        </p:nvSpPr>
        <p:spPr>
          <a:xfrm>
            <a:off x="4589725" y="3080250"/>
            <a:ext cx="38409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4"/>
          </p:nvPr>
        </p:nvSpPr>
        <p:spPr>
          <a:xfrm>
            <a:off x="5140667" y="3390309"/>
            <a:ext cx="2739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numbers">
  <p:cSld name="CUSTOM_5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695707" y="539500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3351143" y="3052000"/>
            <a:ext cx="24414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1"/>
          </p:nvPr>
        </p:nvSpPr>
        <p:spPr>
          <a:xfrm>
            <a:off x="3351263" y="4014800"/>
            <a:ext cx="2441100" cy="3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3" hasCustomPrompt="1"/>
          </p:nvPr>
        </p:nvSpPr>
        <p:spPr>
          <a:xfrm>
            <a:off x="713238" y="3052050"/>
            <a:ext cx="24411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4"/>
          </p:nvPr>
        </p:nvSpPr>
        <p:spPr>
          <a:xfrm>
            <a:off x="713238" y="4014854"/>
            <a:ext cx="2441100" cy="3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title" idx="5" hasCustomPrompt="1"/>
          </p:nvPr>
        </p:nvSpPr>
        <p:spPr>
          <a:xfrm>
            <a:off x="5989343" y="3051988"/>
            <a:ext cx="24414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6"/>
          </p:nvPr>
        </p:nvSpPr>
        <p:spPr>
          <a:xfrm>
            <a:off x="5989469" y="4014788"/>
            <a:ext cx="2441100" cy="3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 flipH="1"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38" name="Google Shape;38;p4"/>
            <p:cNvSpPr/>
            <p:nvPr/>
          </p:nvSpPr>
          <p:spPr>
            <a:xfrm>
              <a:off x="238125" y="3019750"/>
              <a:ext cx="7014150" cy="1604975"/>
            </a:xfrm>
            <a:custGeom>
              <a:avLst/>
              <a:gdLst/>
              <a:ahLst/>
              <a:cxnLst/>
              <a:rect l="l" t="t" r="r" b="b"/>
              <a:pathLst>
                <a:path w="280566" h="64199" extrusionOk="0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43825" y="1071750"/>
              <a:ext cx="7013375" cy="1604950"/>
            </a:xfrm>
            <a:custGeom>
              <a:avLst/>
              <a:gdLst/>
              <a:ahLst/>
              <a:cxnLst/>
              <a:rect l="l" t="t" r="r" b="b"/>
              <a:pathLst>
                <a:path w="280535" h="64198" extrusionOk="0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713225" y="1112200"/>
            <a:ext cx="7717500" cy="3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flipH="1"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45" name="Google Shape;45;p5"/>
            <p:cNvSpPr/>
            <p:nvPr/>
          </p:nvSpPr>
          <p:spPr>
            <a:xfrm>
              <a:off x="238125" y="3019750"/>
              <a:ext cx="7014150" cy="1604975"/>
            </a:xfrm>
            <a:custGeom>
              <a:avLst/>
              <a:gdLst/>
              <a:ahLst/>
              <a:cxnLst/>
              <a:rect l="l" t="t" r="r" b="b"/>
              <a:pathLst>
                <a:path w="280566" h="64199" extrusionOk="0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343825" y="1071750"/>
              <a:ext cx="7013375" cy="1604950"/>
            </a:xfrm>
            <a:custGeom>
              <a:avLst/>
              <a:gdLst/>
              <a:ahLst/>
              <a:cxnLst/>
              <a:rect l="l" t="t" r="r" b="b"/>
              <a:pathLst>
                <a:path w="280535" h="64198" extrusionOk="0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713325" y="1187600"/>
            <a:ext cx="362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4807885" y="1187600"/>
            <a:ext cx="362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6"/>
          <p:cNvGrpSpPr/>
          <p:nvPr/>
        </p:nvGrpSpPr>
        <p:grpSpPr>
          <a:xfrm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53" name="Google Shape;53;p6"/>
            <p:cNvSpPr/>
            <p:nvPr/>
          </p:nvSpPr>
          <p:spPr>
            <a:xfrm>
              <a:off x="238125" y="3019750"/>
              <a:ext cx="7014150" cy="1604975"/>
            </a:xfrm>
            <a:custGeom>
              <a:avLst/>
              <a:gdLst/>
              <a:ahLst/>
              <a:cxnLst/>
              <a:rect l="l" t="t" r="r" b="b"/>
              <a:pathLst>
                <a:path w="280566" h="64199" extrusionOk="0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343825" y="1071750"/>
              <a:ext cx="7013375" cy="1604950"/>
            </a:xfrm>
            <a:custGeom>
              <a:avLst/>
              <a:gdLst/>
              <a:ahLst/>
              <a:cxnLst/>
              <a:rect l="l" t="t" r="r" b="b"/>
              <a:pathLst>
                <a:path w="280535" h="64198" extrusionOk="0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 rot="10800000" flipH="1"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59" name="Google Shape;59;p7"/>
            <p:cNvSpPr/>
            <p:nvPr/>
          </p:nvSpPr>
          <p:spPr>
            <a:xfrm>
              <a:off x="238125" y="3019750"/>
              <a:ext cx="7014150" cy="1604975"/>
            </a:xfrm>
            <a:custGeom>
              <a:avLst/>
              <a:gdLst/>
              <a:ahLst/>
              <a:cxnLst/>
              <a:rect l="l" t="t" r="r" b="b"/>
              <a:pathLst>
                <a:path w="280566" h="64199" extrusionOk="0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343825" y="1071750"/>
              <a:ext cx="7013375" cy="1604950"/>
            </a:xfrm>
            <a:custGeom>
              <a:avLst/>
              <a:gdLst/>
              <a:ahLst/>
              <a:cxnLst/>
              <a:rect l="l" t="t" r="r" b="b"/>
              <a:pathLst>
                <a:path w="280535" h="64198" extrusionOk="0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887038" y="1864588"/>
            <a:ext cx="3084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887038" y="2219957"/>
            <a:ext cx="3084300" cy="1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 rot="10800000" flipH="1"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66" name="Google Shape;66;p8"/>
            <p:cNvSpPr/>
            <p:nvPr/>
          </p:nvSpPr>
          <p:spPr>
            <a:xfrm>
              <a:off x="238125" y="3019750"/>
              <a:ext cx="7014150" cy="1604975"/>
            </a:xfrm>
            <a:custGeom>
              <a:avLst/>
              <a:gdLst/>
              <a:ahLst/>
              <a:cxnLst/>
              <a:rect l="l" t="t" r="r" b="b"/>
              <a:pathLst>
                <a:path w="280566" h="64199" extrusionOk="0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343825" y="1071750"/>
              <a:ext cx="7013375" cy="1604950"/>
            </a:xfrm>
            <a:custGeom>
              <a:avLst/>
              <a:gdLst/>
              <a:ahLst/>
              <a:cxnLst/>
              <a:rect l="l" t="t" r="r" b="b"/>
              <a:pathLst>
                <a:path w="280535" h="64198" extrusionOk="0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404650" y="1366775"/>
            <a:ext cx="6367800" cy="22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70" name="Google Shape;70;p8"/>
          <p:cNvSpPr txBox="1">
            <a:spLocks noGrp="1"/>
          </p:cNvSpPr>
          <p:nvPr>
            <p:ph type="subTitle" idx="1"/>
          </p:nvPr>
        </p:nvSpPr>
        <p:spPr>
          <a:xfrm>
            <a:off x="2325400" y="3462525"/>
            <a:ext cx="4510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9"/>
          <p:cNvGrpSpPr/>
          <p:nvPr/>
        </p:nvGrpSpPr>
        <p:grpSpPr>
          <a:xfrm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73" name="Google Shape;73;p9"/>
            <p:cNvSpPr/>
            <p:nvPr/>
          </p:nvSpPr>
          <p:spPr>
            <a:xfrm>
              <a:off x="238125" y="3019750"/>
              <a:ext cx="7014150" cy="1604975"/>
            </a:xfrm>
            <a:custGeom>
              <a:avLst/>
              <a:gdLst/>
              <a:ahLst/>
              <a:cxnLst/>
              <a:rect l="l" t="t" r="r" b="b"/>
              <a:pathLst>
                <a:path w="280566" h="64199" extrusionOk="0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343825" y="1071750"/>
              <a:ext cx="7013375" cy="1604950"/>
            </a:xfrm>
            <a:custGeom>
              <a:avLst/>
              <a:gdLst/>
              <a:ahLst/>
              <a:cxnLst/>
              <a:rect l="l" t="t" r="r" b="b"/>
              <a:pathLst>
                <a:path w="280535" h="64198" extrusionOk="0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7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-599100" y="-11800"/>
            <a:ext cx="10500425" cy="3009281"/>
          </a:xfrm>
          <a:custGeom>
            <a:avLst/>
            <a:gdLst/>
            <a:ahLst/>
            <a:cxnLst/>
            <a:rect l="l" t="t" r="r" b="b"/>
            <a:pathLst>
              <a:path w="280535" h="64198" extrusionOk="0">
                <a:moveTo>
                  <a:pt x="0" y="0"/>
                </a:moveTo>
                <a:cubicBezTo>
                  <a:pt x="309" y="1296"/>
                  <a:pt x="617" y="2438"/>
                  <a:pt x="710" y="3179"/>
                </a:cubicBezTo>
                <a:cubicBezTo>
                  <a:pt x="2592" y="21109"/>
                  <a:pt x="17252" y="39410"/>
                  <a:pt x="50644" y="53453"/>
                </a:cubicBezTo>
                <a:cubicBezTo>
                  <a:pt x="59219" y="57066"/>
                  <a:pt x="76696" y="64198"/>
                  <a:pt x="92846" y="64198"/>
                </a:cubicBezTo>
                <a:cubicBezTo>
                  <a:pt x="94075" y="64198"/>
                  <a:pt x="95296" y="64156"/>
                  <a:pt x="96505" y="64069"/>
                </a:cubicBezTo>
                <a:cubicBezTo>
                  <a:pt x="109498" y="63174"/>
                  <a:pt x="111874" y="58946"/>
                  <a:pt x="115115" y="55212"/>
                </a:cubicBezTo>
                <a:cubicBezTo>
                  <a:pt x="119158" y="50521"/>
                  <a:pt x="124960" y="45614"/>
                  <a:pt x="138539" y="43361"/>
                </a:cubicBezTo>
                <a:cubicBezTo>
                  <a:pt x="146494" y="42032"/>
                  <a:pt x="155748" y="41671"/>
                  <a:pt x="165124" y="41671"/>
                </a:cubicBezTo>
                <a:cubicBezTo>
                  <a:pt x="174700" y="41671"/>
                  <a:pt x="184403" y="42048"/>
                  <a:pt x="192979" y="42157"/>
                </a:cubicBezTo>
                <a:cubicBezTo>
                  <a:pt x="194914" y="42180"/>
                  <a:pt x="196844" y="42191"/>
                  <a:pt x="198767" y="42191"/>
                </a:cubicBezTo>
                <a:cubicBezTo>
                  <a:pt x="231126" y="42191"/>
                  <a:pt x="261454" y="38952"/>
                  <a:pt x="280534" y="30707"/>
                </a:cubicBezTo>
                <a:lnTo>
                  <a:pt x="2805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1176662" y="1491400"/>
            <a:ext cx="26604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2"/>
          </p:nvPr>
        </p:nvSpPr>
        <p:spPr>
          <a:xfrm>
            <a:off x="1176662" y="691900"/>
            <a:ext cx="69489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D85C6">
            <a:alpha val="1585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 SemiBold"/>
              <a:buNone/>
              <a:defRPr sz="2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500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oppins"/>
              <a:buChar char="●"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0" r:id="rId10"/>
    <p:sldLayoutId id="2147483663" r:id="rId11"/>
    <p:sldLayoutId id="214748366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fif"/><Relationship Id="rId3" Type="http://schemas.openxmlformats.org/officeDocument/2006/relationships/image" Target="../media/image16.jpeg"/><Relationship Id="rId7" Type="http://schemas.openxmlformats.org/officeDocument/2006/relationships/image" Target="../media/image20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jfif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fif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ctrTitle"/>
          </p:nvPr>
        </p:nvSpPr>
        <p:spPr>
          <a:xfrm>
            <a:off x="1331640" y="1131590"/>
            <a:ext cx="603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طَيف</a:t>
            </a:r>
            <a:endParaRPr sz="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94160"/>
            <a:ext cx="7005009" cy="1924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3"/>
          <p:cNvSpPr txBox="1"/>
          <p:nvPr/>
        </p:nvSpPr>
        <p:spPr>
          <a:xfrm>
            <a:off x="6527797" y="-5614"/>
            <a:ext cx="2269216" cy="4426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:الانشطة الاساسية</a:t>
            </a:r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8" name="TextBox 4"/>
          <p:cNvSpPr txBox="1"/>
          <p:nvPr/>
        </p:nvSpPr>
        <p:spPr>
          <a:xfrm>
            <a:off x="3743320" y="2859782"/>
            <a:ext cx="1664691" cy="4426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:الموارد</a:t>
            </a:r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9" name="TextBox 5"/>
          <p:cNvSpPr txBox="1"/>
          <p:nvPr/>
        </p:nvSpPr>
        <p:spPr>
          <a:xfrm>
            <a:off x="1819240" y="3252674"/>
            <a:ext cx="36004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x-none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فريق العمل </a:t>
            </a:r>
            <a:endParaRPr lang="x-none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x-none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مكان للشركة </a:t>
            </a:r>
          </a:p>
          <a:p>
            <a:pPr algn="r">
              <a:lnSpc>
                <a:spcPct val="150000"/>
              </a:lnSpc>
            </a:pPr>
            <a:r>
              <a:rPr lang="x-none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   (موارد مادية)</a:t>
            </a:r>
          </a:p>
          <a:p>
            <a:pPr algn="r">
              <a:lnSpc>
                <a:spcPct val="150000"/>
              </a:lnSpc>
            </a:pPr>
            <a:r>
              <a:rPr lang="x-none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معدات لوازم الشركة </a:t>
            </a:r>
          </a:p>
          <a:p>
            <a:pPr algn="r">
              <a:lnSpc>
                <a:spcPct val="150000"/>
              </a:lnSpc>
            </a:pPr>
            <a:r>
              <a:rPr lang="x-none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معلومات </a:t>
            </a:r>
            <a:endParaRPr lang="x-none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algn="r">
              <a:lnSpc>
                <a:spcPct val="150000"/>
              </a:lnSpc>
            </a:pPr>
            <a:endParaRPr lang="x-none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sp>
        <p:nvSpPr>
          <p:cNvPr id="150" name="TextBox 6"/>
          <p:cNvSpPr txBox="1"/>
          <p:nvPr/>
        </p:nvSpPr>
        <p:spPr>
          <a:xfrm>
            <a:off x="1969144" y="-5614"/>
            <a:ext cx="1765160" cy="4426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:الشركات</a:t>
            </a:r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51" name="TextBox 7"/>
          <p:cNvSpPr txBox="1"/>
          <p:nvPr/>
        </p:nvSpPr>
        <p:spPr>
          <a:xfrm>
            <a:off x="-46290" y="437060"/>
            <a:ext cx="3929879" cy="21185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x-none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شركات </a:t>
            </a:r>
            <a:r>
              <a:rPr lang="x-none" sz="18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الاتصال </a:t>
            </a:r>
            <a:endParaRPr lang="x-none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x-none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وزارة </a:t>
            </a:r>
            <a:r>
              <a:rPr lang="x-none" sz="18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الصحة  </a:t>
            </a:r>
            <a:endParaRPr lang="x-none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x-none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بوبات الدفع الالكتروني، </a:t>
            </a:r>
            <a:r>
              <a:rPr lang="x-none" sz="18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بطاقات الائتمان</a:t>
            </a:r>
            <a:endParaRPr lang="x-none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x-none" sz="18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المراكز </a:t>
            </a:r>
            <a:endParaRPr lang="x-none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x-none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الاخصائيين التربية الخاصة</a:t>
            </a:r>
            <a:endParaRPr lang="ar-SA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sp>
        <p:nvSpPr>
          <p:cNvPr id="152" name="TextBox 1"/>
          <p:cNvSpPr txBox="1"/>
          <p:nvPr/>
        </p:nvSpPr>
        <p:spPr>
          <a:xfrm>
            <a:off x="4373935" y="437060"/>
            <a:ext cx="4748210" cy="25340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x-none" sz="18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تصميم </a:t>
            </a:r>
            <a:r>
              <a:rPr lang="x-none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برمجة التطبيق </a:t>
            </a:r>
          </a:p>
          <a:p>
            <a:pPr algn="r">
              <a:lnSpc>
                <a:spcPct val="150000"/>
              </a:lnSpc>
            </a:pPr>
            <a:r>
              <a:rPr lang="x-none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وضع الارشادات العلاجية والمعلومات اللازمة </a:t>
            </a:r>
            <a:r>
              <a:rPr lang="x-none" sz="18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حسب المستويات  </a:t>
            </a:r>
            <a:endParaRPr lang="x-none" sz="1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x-none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وضع قائمة باسماء من المختصين للاستشارة عند اللزوم</a:t>
            </a:r>
            <a:endParaRPr lang="ar-SA" sz="1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x-none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انشاء مساحة كافية خلال التطبيق للتسويق وبيع منتجات ذات علاقة بمرضى التوحد </a:t>
            </a:r>
            <a:endParaRPr lang="ar-SA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/>
          <p:nvPr/>
        </p:nvSpPr>
        <p:spPr>
          <a:xfrm>
            <a:off x="3040631" y="699542"/>
            <a:ext cx="2836649" cy="8836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5"/>
          </p:nvPr>
        </p:nvSpPr>
        <p:spPr>
          <a:xfrm>
            <a:off x="2915816" y="584778"/>
            <a:ext cx="2961464" cy="1092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x-none" sz="14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$</a:t>
            </a:r>
            <a:r>
              <a:rPr lang="x-none" sz="1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r>
              <a:rPr lang="en-US" sz="1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en-US" sz="1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</a:t>
            </a:r>
            <a:r>
              <a:rPr lang="x-none" sz="1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8</a:t>
            </a:r>
            <a:r>
              <a:rPr lang="en-US" sz="1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0</a:t>
            </a:r>
            <a:r>
              <a:rPr lang="ar-SA" sz="1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رأس </a:t>
            </a:r>
            <a:r>
              <a:rPr lang="ar-SA" sz="1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المال الاستثماري:</a:t>
            </a:r>
            <a:br>
              <a:rPr lang="ar-SA" sz="1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sz="1400" dirty="0"/>
          </a:p>
        </p:txBody>
      </p:sp>
      <p:grpSp>
        <p:nvGrpSpPr>
          <p:cNvPr id="737" name="Google Shape;737;p37"/>
          <p:cNvGrpSpPr/>
          <p:nvPr/>
        </p:nvGrpSpPr>
        <p:grpSpPr>
          <a:xfrm>
            <a:off x="4059404" y="1829802"/>
            <a:ext cx="801669" cy="801669"/>
            <a:chOff x="1190625" y="238125"/>
            <a:chExt cx="5219200" cy="5219200"/>
          </a:xfrm>
        </p:grpSpPr>
        <p:sp>
          <p:nvSpPr>
            <p:cNvPr id="738" name="Google Shape;738;p37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97925" y="0"/>
                  </a:moveTo>
                  <a:cubicBezTo>
                    <a:pt x="93391" y="0"/>
                    <a:pt x="89509" y="3197"/>
                    <a:pt x="88628" y="7633"/>
                  </a:cubicBezTo>
                  <a:lnTo>
                    <a:pt x="83898" y="31282"/>
                  </a:lnTo>
                  <a:cubicBezTo>
                    <a:pt x="77994" y="32946"/>
                    <a:pt x="72416" y="35262"/>
                    <a:pt x="67197" y="38198"/>
                  </a:cubicBezTo>
                  <a:lnTo>
                    <a:pt x="47103" y="24824"/>
                  </a:lnTo>
                  <a:cubicBezTo>
                    <a:pt x="45500" y="23750"/>
                    <a:pt x="43664" y="23225"/>
                    <a:pt x="41838" y="23225"/>
                  </a:cubicBezTo>
                  <a:cubicBezTo>
                    <a:pt x="39391" y="23225"/>
                    <a:pt x="36962" y="24168"/>
                    <a:pt x="35132" y="25998"/>
                  </a:cubicBezTo>
                  <a:lnTo>
                    <a:pt x="25998" y="35132"/>
                  </a:lnTo>
                  <a:cubicBezTo>
                    <a:pt x="22801" y="38328"/>
                    <a:pt x="22312" y="43352"/>
                    <a:pt x="24824" y="47103"/>
                  </a:cubicBezTo>
                  <a:lnTo>
                    <a:pt x="38198" y="67197"/>
                  </a:lnTo>
                  <a:cubicBezTo>
                    <a:pt x="35262" y="72416"/>
                    <a:pt x="32946" y="77994"/>
                    <a:pt x="31282" y="83898"/>
                  </a:cubicBezTo>
                  <a:lnTo>
                    <a:pt x="7633" y="88628"/>
                  </a:lnTo>
                  <a:cubicBezTo>
                    <a:pt x="3197" y="89509"/>
                    <a:pt x="0" y="93391"/>
                    <a:pt x="0" y="97925"/>
                  </a:cubicBezTo>
                  <a:lnTo>
                    <a:pt x="0" y="110842"/>
                  </a:lnTo>
                  <a:cubicBezTo>
                    <a:pt x="0" y="115376"/>
                    <a:pt x="3197" y="119258"/>
                    <a:pt x="7633" y="120139"/>
                  </a:cubicBezTo>
                  <a:lnTo>
                    <a:pt x="31282" y="124869"/>
                  </a:lnTo>
                  <a:cubicBezTo>
                    <a:pt x="32946" y="130773"/>
                    <a:pt x="35262" y="136351"/>
                    <a:pt x="38198" y="141570"/>
                  </a:cubicBezTo>
                  <a:lnTo>
                    <a:pt x="24824" y="161664"/>
                  </a:lnTo>
                  <a:cubicBezTo>
                    <a:pt x="22312" y="165415"/>
                    <a:pt x="22801" y="170439"/>
                    <a:pt x="25998" y="173636"/>
                  </a:cubicBezTo>
                  <a:lnTo>
                    <a:pt x="35132" y="182769"/>
                  </a:lnTo>
                  <a:cubicBezTo>
                    <a:pt x="36962" y="184600"/>
                    <a:pt x="39391" y="185542"/>
                    <a:pt x="41838" y="185542"/>
                  </a:cubicBezTo>
                  <a:cubicBezTo>
                    <a:pt x="43664" y="185542"/>
                    <a:pt x="45500" y="185017"/>
                    <a:pt x="47103" y="183943"/>
                  </a:cubicBezTo>
                  <a:lnTo>
                    <a:pt x="67197" y="170569"/>
                  </a:lnTo>
                  <a:cubicBezTo>
                    <a:pt x="72416" y="173505"/>
                    <a:pt x="77994" y="175821"/>
                    <a:pt x="83898" y="177485"/>
                  </a:cubicBezTo>
                  <a:lnTo>
                    <a:pt x="88628" y="201134"/>
                  </a:lnTo>
                  <a:cubicBezTo>
                    <a:pt x="89509" y="205570"/>
                    <a:pt x="93391" y="208767"/>
                    <a:pt x="97925" y="208767"/>
                  </a:cubicBezTo>
                  <a:lnTo>
                    <a:pt x="110842" y="208767"/>
                  </a:lnTo>
                  <a:cubicBezTo>
                    <a:pt x="115376" y="208767"/>
                    <a:pt x="119258" y="205570"/>
                    <a:pt x="120139" y="201134"/>
                  </a:cubicBezTo>
                  <a:lnTo>
                    <a:pt x="124869" y="177485"/>
                  </a:lnTo>
                  <a:cubicBezTo>
                    <a:pt x="130773" y="175821"/>
                    <a:pt x="136351" y="173505"/>
                    <a:pt x="141570" y="170569"/>
                  </a:cubicBezTo>
                  <a:lnTo>
                    <a:pt x="161664" y="183943"/>
                  </a:lnTo>
                  <a:cubicBezTo>
                    <a:pt x="163267" y="185017"/>
                    <a:pt x="165103" y="185542"/>
                    <a:pt x="166929" y="185542"/>
                  </a:cubicBezTo>
                  <a:cubicBezTo>
                    <a:pt x="169376" y="185542"/>
                    <a:pt x="171805" y="184600"/>
                    <a:pt x="173636" y="182769"/>
                  </a:cubicBezTo>
                  <a:lnTo>
                    <a:pt x="182769" y="173636"/>
                  </a:lnTo>
                  <a:cubicBezTo>
                    <a:pt x="185966" y="170439"/>
                    <a:pt x="186455" y="165415"/>
                    <a:pt x="183943" y="161664"/>
                  </a:cubicBezTo>
                  <a:lnTo>
                    <a:pt x="170569" y="141570"/>
                  </a:lnTo>
                  <a:cubicBezTo>
                    <a:pt x="173505" y="136351"/>
                    <a:pt x="175821" y="130773"/>
                    <a:pt x="177485" y="124869"/>
                  </a:cubicBezTo>
                  <a:lnTo>
                    <a:pt x="201134" y="120139"/>
                  </a:lnTo>
                  <a:cubicBezTo>
                    <a:pt x="205570" y="119258"/>
                    <a:pt x="208767" y="115376"/>
                    <a:pt x="208767" y="110842"/>
                  </a:cubicBezTo>
                  <a:lnTo>
                    <a:pt x="208767" y="97925"/>
                  </a:lnTo>
                  <a:cubicBezTo>
                    <a:pt x="208767" y="93391"/>
                    <a:pt x="205570" y="89509"/>
                    <a:pt x="201134" y="88628"/>
                  </a:cubicBezTo>
                  <a:lnTo>
                    <a:pt x="177485" y="83898"/>
                  </a:lnTo>
                  <a:cubicBezTo>
                    <a:pt x="175821" y="77994"/>
                    <a:pt x="173505" y="72416"/>
                    <a:pt x="170569" y="67197"/>
                  </a:cubicBezTo>
                  <a:lnTo>
                    <a:pt x="183943" y="47103"/>
                  </a:lnTo>
                  <a:cubicBezTo>
                    <a:pt x="186455" y="43352"/>
                    <a:pt x="185966" y="38328"/>
                    <a:pt x="182769" y="35132"/>
                  </a:cubicBezTo>
                  <a:lnTo>
                    <a:pt x="173636" y="25998"/>
                  </a:lnTo>
                  <a:cubicBezTo>
                    <a:pt x="171805" y="24168"/>
                    <a:pt x="169376" y="23225"/>
                    <a:pt x="166929" y="23225"/>
                  </a:cubicBezTo>
                  <a:cubicBezTo>
                    <a:pt x="165103" y="23225"/>
                    <a:pt x="163267" y="23750"/>
                    <a:pt x="161664" y="24824"/>
                  </a:cubicBezTo>
                  <a:lnTo>
                    <a:pt x="141570" y="38198"/>
                  </a:lnTo>
                  <a:cubicBezTo>
                    <a:pt x="136351" y="35262"/>
                    <a:pt x="130773" y="32946"/>
                    <a:pt x="124869" y="31282"/>
                  </a:cubicBezTo>
                  <a:lnTo>
                    <a:pt x="120139" y="7633"/>
                  </a:lnTo>
                  <a:cubicBezTo>
                    <a:pt x="119258" y="3197"/>
                    <a:pt x="115376" y="0"/>
                    <a:pt x="110842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2336375" y="1383875"/>
              <a:ext cx="2927675" cy="2927675"/>
            </a:xfrm>
            <a:custGeom>
              <a:avLst/>
              <a:gdLst/>
              <a:ahLst/>
              <a:cxnLst/>
              <a:rect l="l" t="t" r="r" b="b"/>
              <a:pathLst>
                <a:path w="117107" h="117107" extrusionOk="0">
                  <a:moveTo>
                    <a:pt x="58554" y="1"/>
                  </a:moveTo>
                  <a:cubicBezTo>
                    <a:pt x="26227" y="1"/>
                    <a:pt x="1" y="26227"/>
                    <a:pt x="1" y="58554"/>
                  </a:cubicBezTo>
                  <a:cubicBezTo>
                    <a:pt x="1" y="90880"/>
                    <a:pt x="26227" y="117106"/>
                    <a:pt x="58554" y="117106"/>
                  </a:cubicBezTo>
                  <a:cubicBezTo>
                    <a:pt x="90880" y="117106"/>
                    <a:pt x="117106" y="90880"/>
                    <a:pt x="117106" y="58554"/>
                  </a:cubicBezTo>
                  <a:cubicBezTo>
                    <a:pt x="117106" y="26227"/>
                    <a:pt x="90880" y="1"/>
                    <a:pt x="5855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2677275" y="1724775"/>
              <a:ext cx="2245900" cy="2245900"/>
            </a:xfrm>
            <a:custGeom>
              <a:avLst/>
              <a:gdLst/>
              <a:ahLst/>
              <a:cxnLst/>
              <a:rect l="l" t="t" r="r" b="b"/>
              <a:pathLst>
                <a:path w="89836" h="89836" extrusionOk="0">
                  <a:moveTo>
                    <a:pt x="44918" y="0"/>
                  </a:moveTo>
                  <a:cubicBezTo>
                    <a:pt x="20094" y="0"/>
                    <a:pt x="0" y="20094"/>
                    <a:pt x="0" y="44918"/>
                  </a:cubicBezTo>
                  <a:cubicBezTo>
                    <a:pt x="0" y="69741"/>
                    <a:pt x="20094" y="89835"/>
                    <a:pt x="44918" y="89835"/>
                  </a:cubicBezTo>
                  <a:cubicBezTo>
                    <a:pt x="69741" y="89835"/>
                    <a:pt x="89835" y="69741"/>
                    <a:pt x="89835" y="44918"/>
                  </a:cubicBezTo>
                  <a:cubicBezTo>
                    <a:pt x="89835" y="20094"/>
                    <a:pt x="69741" y="0"/>
                    <a:pt x="4491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3244025" y="2291525"/>
              <a:ext cx="1112375" cy="1112375"/>
            </a:xfrm>
            <a:custGeom>
              <a:avLst/>
              <a:gdLst/>
              <a:ahLst/>
              <a:cxnLst/>
              <a:rect l="l" t="t" r="r" b="b"/>
              <a:pathLst>
                <a:path w="44495" h="44495" extrusionOk="0">
                  <a:moveTo>
                    <a:pt x="22248" y="1"/>
                  </a:moveTo>
                  <a:cubicBezTo>
                    <a:pt x="9950" y="1"/>
                    <a:pt x="1" y="9950"/>
                    <a:pt x="1" y="22248"/>
                  </a:cubicBezTo>
                  <a:cubicBezTo>
                    <a:pt x="1" y="34545"/>
                    <a:pt x="9950" y="44494"/>
                    <a:pt x="22248" y="44494"/>
                  </a:cubicBezTo>
                  <a:cubicBezTo>
                    <a:pt x="34545" y="44494"/>
                    <a:pt x="44494" y="34545"/>
                    <a:pt x="44494" y="22248"/>
                  </a:cubicBezTo>
                  <a:cubicBezTo>
                    <a:pt x="44494" y="9950"/>
                    <a:pt x="34545" y="1"/>
                    <a:pt x="22248" y="1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3579200" y="2291525"/>
              <a:ext cx="777200" cy="1112375"/>
            </a:xfrm>
            <a:custGeom>
              <a:avLst/>
              <a:gdLst/>
              <a:ahLst/>
              <a:cxnLst/>
              <a:rect l="l" t="t" r="r" b="b"/>
              <a:pathLst>
                <a:path w="31088" h="44495" extrusionOk="0">
                  <a:moveTo>
                    <a:pt x="8841" y="1"/>
                  </a:moveTo>
                  <a:cubicBezTo>
                    <a:pt x="5709" y="1"/>
                    <a:pt x="2708" y="653"/>
                    <a:pt x="1" y="1860"/>
                  </a:cubicBezTo>
                  <a:cubicBezTo>
                    <a:pt x="7862" y="5253"/>
                    <a:pt x="13375" y="13114"/>
                    <a:pt x="13375" y="22248"/>
                  </a:cubicBezTo>
                  <a:cubicBezTo>
                    <a:pt x="13375" y="31381"/>
                    <a:pt x="7862" y="39243"/>
                    <a:pt x="1" y="42635"/>
                  </a:cubicBezTo>
                  <a:cubicBezTo>
                    <a:pt x="2708" y="43842"/>
                    <a:pt x="5709" y="44494"/>
                    <a:pt x="8841" y="44494"/>
                  </a:cubicBezTo>
                  <a:cubicBezTo>
                    <a:pt x="21138" y="44494"/>
                    <a:pt x="31087" y="34545"/>
                    <a:pt x="31087" y="22248"/>
                  </a:cubicBezTo>
                  <a:cubicBezTo>
                    <a:pt x="31087" y="9950"/>
                    <a:pt x="21138" y="1"/>
                    <a:pt x="8841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074" name="Picture 2" descr="تاريخ رأس المال الاستثماري طريقك لعالم التمويل - فاستركابيتا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1" r="30554" b="104"/>
          <a:stretch/>
        </p:blipFill>
        <p:spPr bwMode="auto">
          <a:xfrm>
            <a:off x="3040631" y="1292881"/>
            <a:ext cx="2890694" cy="37798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مكتب, أيقونات الكمبيوتر, الأثاث صورة بابوا نيو غينيا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Y"/>
          </a:p>
        </p:txBody>
      </p:sp>
      <p:sp>
        <p:nvSpPr>
          <p:cNvPr id="7" name="AutoShape 6" descr="مكتب, أيقونات الكمبيوتر, الأثاث صورة بابوا نيو غينيا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Y"/>
          </a:p>
        </p:txBody>
      </p:sp>
      <p:sp>
        <p:nvSpPr>
          <p:cNvPr id="8" name="AutoShape 8" descr="مكتب, أيقونات الكمبيوتر, الأثاث صورة بابوا نيو غينيا"/>
          <p:cNvSpPr>
            <a:spLocks noChangeAspect="1" noChangeArrowheads="1"/>
          </p:cNvSpPr>
          <p:nvPr/>
        </p:nvSpPr>
        <p:spPr bwMode="auto">
          <a:xfrm>
            <a:off x="92281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Y"/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93748"/>
            <a:ext cx="1350594" cy="7802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00" y="2598255"/>
            <a:ext cx="1374229" cy="8613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صورة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1" y="3794131"/>
            <a:ext cx="1280706" cy="9717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4" name="صورة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34" y="1493748"/>
            <a:ext cx="1751337" cy="9729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5" name="صورة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7" y="2896848"/>
            <a:ext cx="1542564" cy="1237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مستطيل 1"/>
          <p:cNvSpPr/>
          <p:nvPr/>
        </p:nvSpPr>
        <p:spPr>
          <a:xfrm>
            <a:off x="3635897" y="1"/>
            <a:ext cx="1024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ar-SA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/>
        </p:nvSpPr>
        <p:spPr>
          <a:xfrm>
            <a:off x="2991466" y="267494"/>
            <a:ext cx="2880320" cy="7150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x-none" sz="3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:ال</a:t>
            </a:r>
            <a:r>
              <a:rPr lang="ar-SA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ايرادات</a:t>
            </a:r>
            <a:endParaRPr lang="ar-SA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80" y="1775765"/>
            <a:ext cx="2955408" cy="197027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6"/>
          <p:cNvSpPr txBox="1"/>
          <p:nvPr/>
        </p:nvSpPr>
        <p:spPr>
          <a:xfrm>
            <a:off x="6341915" y="1775765"/>
            <a:ext cx="2555776" cy="10215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x-none" sz="18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من خلال التطبيق وربطه مع </a:t>
            </a:r>
            <a:r>
              <a:rPr lang="x-none" sz="18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أخصائيين </a:t>
            </a:r>
            <a:r>
              <a:rPr lang="x-none" sz="18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، نأخذ نسبة من الاخصائيين</a:t>
            </a:r>
            <a:endParaRPr lang="x-none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5936" y="3325743"/>
            <a:ext cx="2475156" cy="4086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x-none" sz="18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من خلال بيع المنتجات </a:t>
            </a:r>
            <a:endParaRPr lang="x-none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20835" y="1775765"/>
            <a:ext cx="2125200" cy="4086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x-none" sz="18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الاعلانات الممولة</a:t>
            </a:r>
            <a:endParaRPr lang="x-none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376476" y="3328777"/>
            <a:ext cx="2144260" cy="4086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x-none" sz="18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الاشتراكات في التطبيق  </a:t>
            </a:r>
            <a:endParaRPr lang="x-none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678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صورة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639" y="123478"/>
            <a:ext cx="5997058" cy="46706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6"/>
          <p:cNvSpPr txBox="1"/>
          <p:nvPr/>
        </p:nvSpPr>
        <p:spPr>
          <a:xfrm>
            <a:off x="6137798" y="1460073"/>
            <a:ext cx="3006202" cy="78319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x-none" sz="20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6439971" y="1673237"/>
            <a:ext cx="24920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فترة الاسترداد : 2.83 سنة </a:t>
            </a:r>
            <a:endParaRPr lang="ar-SY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6151359" y="2643758"/>
            <a:ext cx="3006202" cy="78319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x-none" sz="20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6483704" y="2866077"/>
            <a:ext cx="24482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معدل العائد الاستثماري :95%</a:t>
            </a:r>
            <a:endParaRPr lang="ar-SY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00" t="44491" b="44574"/>
          <a:stretch/>
        </p:blipFill>
        <p:spPr>
          <a:xfrm>
            <a:off x="4634814" y="3061108"/>
            <a:ext cx="377294" cy="476310"/>
          </a:xfrm>
          <a:prstGeom prst="rect">
            <a:avLst/>
          </a:prstGeom>
        </p:spPr>
      </p:pic>
      <p:sp>
        <p:nvSpPr>
          <p:cNvPr id="13" name="مربع نص 12"/>
          <p:cNvSpPr txBox="1"/>
          <p:nvPr/>
        </p:nvSpPr>
        <p:spPr>
          <a:xfrm>
            <a:off x="4406348" y="3503991"/>
            <a:ext cx="9117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Online store</a:t>
            </a:r>
            <a:endParaRPr lang="ar-SY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رابط مستقيم 13"/>
          <p:cNvCxnSpPr/>
          <p:nvPr/>
        </p:nvCxnSpPr>
        <p:spPr>
          <a:xfrm flipV="1">
            <a:off x="2223381" y="3438570"/>
            <a:ext cx="2376264" cy="13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00" y="601308"/>
            <a:ext cx="3963767" cy="4202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48" y="626272"/>
            <a:ext cx="4509186" cy="4152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50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3131840" y="411510"/>
            <a:ext cx="23439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</a:t>
            </a:r>
            <a:endParaRPr lang="ar-SY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6"/>
          <p:cNvGrpSpPr/>
          <p:nvPr/>
        </p:nvGrpSpPr>
        <p:grpSpPr>
          <a:xfrm>
            <a:off x="1259043" y="1549899"/>
            <a:ext cx="1633136" cy="2297294"/>
            <a:chOff x="1942525" y="234375"/>
            <a:chExt cx="3696550" cy="5199850"/>
          </a:xfrm>
        </p:grpSpPr>
        <p:sp>
          <p:nvSpPr>
            <p:cNvPr id="230" name="Google Shape;230;p26"/>
            <p:cNvSpPr/>
            <p:nvPr/>
          </p:nvSpPr>
          <p:spPr>
            <a:xfrm>
              <a:off x="2145150" y="1738650"/>
              <a:ext cx="3368075" cy="2824750"/>
            </a:xfrm>
            <a:custGeom>
              <a:avLst/>
              <a:gdLst/>
              <a:ahLst/>
              <a:cxnLst/>
              <a:rect l="l" t="t" r="r" b="b"/>
              <a:pathLst>
                <a:path w="134723" h="112990" extrusionOk="0">
                  <a:moveTo>
                    <a:pt x="81194" y="0"/>
                  </a:moveTo>
                  <a:cubicBezTo>
                    <a:pt x="79402" y="0"/>
                    <a:pt x="77615" y="53"/>
                    <a:pt x="75851" y="131"/>
                  </a:cubicBezTo>
                  <a:cubicBezTo>
                    <a:pt x="58446" y="899"/>
                    <a:pt x="40016" y="984"/>
                    <a:pt x="24317" y="8834"/>
                  </a:cubicBezTo>
                  <a:cubicBezTo>
                    <a:pt x="17662" y="12161"/>
                    <a:pt x="12714" y="18475"/>
                    <a:pt x="9642" y="25386"/>
                  </a:cubicBezTo>
                  <a:cubicBezTo>
                    <a:pt x="6571" y="32297"/>
                    <a:pt x="5120" y="39891"/>
                    <a:pt x="3926" y="47399"/>
                  </a:cubicBezTo>
                  <a:cubicBezTo>
                    <a:pt x="1110" y="64122"/>
                    <a:pt x="1" y="81016"/>
                    <a:pt x="683" y="97995"/>
                  </a:cubicBezTo>
                  <a:cubicBezTo>
                    <a:pt x="2134" y="98080"/>
                    <a:pt x="3414" y="98251"/>
                    <a:pt x="4864" y="98336"/>
                  </a:cubicBezTo>
                  <a:cubicBezTo>
                    <a:pt x="5120" y="94326"/>
                    <a:pt x="5547" y="90230"/>
                    <a:pt x="6315" y="86220"/>
                  </a:cubicBezTo>
                  <a:cubicBezTo>
                    <a:pt x="7338" y="92619"/>
                    <a:pt x="8448" y="98421"/>
                    <a:pt x="9813" y="104735"/>
                  </a:cubicBezTo>
                  <a:cubicBezTo>
                    <a:pt x="12679" y="106402"/>
                    <a:pt x="15910" y="107235"/>
                    <a:pt x="19180" y="107235"/>
                  </a:cubicBezTo>
                  <a:cubicBezTo>
                    <a:pt x="20095" y="107235"/>
                    <a:pt x="21014" y="107169"/>
                    <a:pt x="21928" y="107039"/>
                  </a:cubicBezTo>
                  <a:cubicBezTo>
                    <a:pt x="22440" y="103626"/>
                    <a:pt x="22696" y="100213"/>
                    <a:pt x="22526" y="96800"/>
                  </a:cubicBezTo>
                  <a:lnTo>
                    <a:pt x="22526" y="96800"/>
                  </a:lnTo>
                  <a:cubicBezTo>
                    <a:pt x="23464" y="101237"/>
                    <a:pt x="25000" y="105588"/>
                    <a:pt x="27048" y="109684"/>
                  </a:cubicBezTo>
                  <a:cubicBezTo>
                    <a:pt x="39035" y="111518"/>
                    <a:pt x="51279" y="112990"/>
                    <a:pt x="63394" y="112990"/>
                  </a:cubicBezTo>
                  <a:cubicBezTo>
                    <a:pt x="75510" y="112990"/>
                    <a:pt x="87498" y="111518"/>
                    <a:pt x="98973" y="107465"/>
                  </a:cubicBezTo>
                  <a:cubicBezTo>
                    <a:pt x="99315" y="105076"/>
                    <a:pt x="99912" y="103370"/>
                    <a:pt x="100253" y="100981"/>
                  </a:cubicBezTo>
                  <a:cubicBezTo>
                    <a:pt x="101192" y="103797"/>
                    <a:pt x="102386" y="106527"/>
                    <a:pt x="103922" y="109087"/>
                  </a:cubicBezTo>
                  <a:cubicBezTo>
                    <a:pt x="105936" y="109360"/>
                    <a:pt x="107936" y="109496"/>
                    <a:pt x="109927" y="109496"/>
                  </a:cubicBezTo>
                  <a:cubicBezTo>
                    <a:pt x="112915" y="109496"/>
                    <a:pt x="115884" y="109189"/>
                    <a:pt x="118853" y="108575"/>
                  </a:cubicBezTo>
                  <a:cubicBezTo>
                    <a:pt x="119024" y="108233"/>
                    <a:pt x="118768" y="107892"/>
                    <a:pt x="118768" y="107465"/>
                  </a:cubicBezTo>
                  <a:cubicBezTo>
                    <a:pt x="118000" y="102773"/>
                    <a:pt x="117317" y="98165"/>
                    <a:pt x="116635" y="93473"/>
                  </a:cubicBezTo>
                  <a:lnTo>
                    <a:pt x="116635" y="93473"/>
                  </a:lnTo>
                  <a:cubicBezTo>
                    <a:pt x="118256" y="98763"/>
                    <a:pt x="119962" y="104138"/>
                    <a:pt x="123034" y="108745"/>
                  </a:cubicBezTo>
                  <a:cubicBezTo>
                    <a:pt x="127215" y="108148"/>
                    <a:pt x="131225" y="106612"/>
                    <a:pt x="134723" y="104138"/>
                  </a:cubicBezTo>
                  <a:cubicBezTo>
                    <a:pt x="133784" y="96374"/>
                    <a:pt x="132675" y="88609"/>
                    <a:pt x="131395" y="80845"/>
                  </a:cubicBezTo>
                  <a:cubicBezTo>
                    <a:pt x="128750" y="65317"/>
                    <a:pt x="125252" y="49959"/>
                    <a:pt x="120901" y="34771"/>
                  </a:cubicBezTo>
                  <a:cubicBezTo>
                    <a:pt x="117659" y="23680"/>
                    <a:pt x="113393" y="11905"/>
                    <a:pt x="103922" y="5506"/>
                  </a:cubicBezTo>
                  <a:cubicBezTo>
                    <a:pt x="97299" y="1044"/>
                    <a:pt x="89196" y="0"/>
                    <a:pt x="81194" y="0"/>
                  </a:cubicBezTo>
                  <a:close/>
                </a:path>
              </a:pathLst>
            </a:custGeom>
            <a:solidFill>
              <a:srgbClr val="7F5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864375" y="1741900"/>
              <a:ext cx="392500" cy="2794325"/>
            </a:xfrm>
            <a:custGeom>
              <a:avLst/>
              <a:gdLst/>
              <a:ahLst/>
              <a:cxnLst/>
              <a:rect l="l" t="t" r="r" b="b"/>
              <a:pathLst>
                <a:path w="15700" h="111773" extrusionOk="0">
                  <a:moveTo>
                    <a:pt x="4949" y="1"/>
                  </a:moveTo>
                  <a:lnTo>
                    <a:pt x="1" y="171"/>
                  </a:lnTo>
                  <a:cubicBezTo>
                    <a:pt x="1110" y="4011"/>
                    <a:pt x="1963" y="7936"/>
                    <a:pt x="2560" y="11860"/>
                  </a:cubicBezTo>
                  <a:cubicBezTo>
                    <a:pt x="3243" y="16041"/>
                    <a:pt x="3925" y="20137"/>
                    <a:pt x="4693" y="24317"/>
                  </a:cubicBezTo>
                  <a:cubicBezTo>
                    <a:pt x="9471" y="53156"/>
                    <a:pt x="13652" y="82592"/>
                    <a:pt x="10325" y="111772"/>
                  </a:cubicBezTo>
                  <a:cubicBezTo>
                    <a:pt x="12116" y="111602"/>
                    <a:pt x="13908" y="111260"/>
                    <a:pt x="15700" y="111004"/>
                  </a:cubicBezTo>
                  <a:cubicBezTo>
                    <a:pt x="15444" y="104179"/>
                    <a:pt x="15273" y="97267"/>
                    <a:pt x="15103" y="90356"/>
                  </a:cubicBezTo>
                  <a:cubicBezTo>
                    <a:pt x="14676" y="74828"/>
                    <a:pt x="14591" y="59214"/>
                    <a:pt x="13567" y="43685"/>
                  </a:cubicBezTo>
                  <a:cubicBezTo>
                    <a:pt x="13055" y="35836"/>
                    <a:pt x="12116" y="27986"/>
                    <a:pt x="10581" y="20222"/>
                  </a:cubicBezTo>
                  <a:cubicBezTo>
                    <a:pt x="9130" y="13396"/>
                    <a:pt x="7253" y="6571"/>
                    <a:pt x="4949" y="1"/>
                  </a:cubicBezTo>
                  <a:close/>
                </a:path>
              </a:pathLst>
            </a:custGeom>
            <a:solidFill>
              <a:srgbClr val="7F5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989850" y="1854950"/>
              <a:ext cx="351975" cy="2683400"/>
            </a:xfrm>
            <a:custGeom>
              <a:avLst/>
              <a:gdLst/>
              <a:ahLst/>
              <a:cxnLst/>
              <a:rect l="l" t="t" r="r" b="b"/>
              <a:pathLst>
                <a:path w="14079" h="107336" extrusionOk="0">
                  <a:moveTo>
                    <a:pt x="1450" y="1"/>
                  </a:moveTo>
                  <a:cubicBezTo>
                    <a:pt x="939" y="86"/>
                    <a:pt x="427" y="257"/>
                    <a:pt x="0" y="427"/>
                  </a:cubicBezTo>
                  <a:cubicBezTo>
                    <a:pt x="2048" y="6827"/>
                    <a:pt x="3669" y="13482"/>
                    <a:pt x="4778" y="20137"/>
                  </a:cubicBezTo>
                  <a:cubicBezTo>
                    <a:pt x="7252" y="34812"/>
                    <a:pt x="7850" y="49658"/>
                    <a:pt x="8191" y="64419"/>
                  </a:cubicBezTo>
                  <a:cubicBezTo>
                    <a:pt x="8362" y="72268"/>
                    <a:pt x="8617" y="80033"/>
                    <a:pt x="7764" y="87882"/>
                  </a:cubicBezTo>
                  <a:cubicBezTo>
                    <a:pt x="7082" y="94196"/>
                    <a:pt x="6484" y="100424"/>
                    <a:pt x="6314" y="106738"/>
                  </a:cubicBezTo>
                  <a:cubicBezTo>
                    <a:pt x="8191" y="106994"/>
                    <a:pt x="10068" y="107165"/>
                    <a:pt x="11945" y="107335"/>
                  </a:cubicBezTo>
                  <a:cubicBezTo>
                    <a:pt x="12116" y="105458"/>
                    <a:pt x="12201" y="103496"/>
                    <a:pt x="12286" y="101619"/>
                  </a:cubicBezTo>
                  <a:cubicBezTo>
                    <a:pt x="12542" y="97097"/>
                    <a:pt x="12798" y="92660"/>
                    <a:pt x="13054" y="88223"/>
                  </a:cubicBezTo>
                  <a:cubicBezTo>
                    <a:pt x="13737" y="72439"/>
                    <a:pt x="14078" y="56654"/>
                    <a:pt x="12201" y="40955"/>
                  </a:cubicBezTo>
                  <a:cubicBezTo>
                    <a:pt x="11348" y="33191"/>
                    <a:pt x="9812" y="25427"/>
                    <a:pt x="7508" y="17833"/>
                  </a:cubicBezTo>
                  <a:cubicBezTo>
                    <a:pt x="5717" y="11775"/>
                    <a:pt x="3242" y="5973"/>
                    <a:pt x="1450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692000" y="1844300"/>
              <a:ext cx="413825" cy="2625800"/>
            </a:xfrm>
            <a:custGeom>
              <a:avLst/>
              <a:gdLst/>
              <a:ahLst/>
              <a:cxnLst/>
              <a:rect l="l" t="t" r="r" b="b"/>
              <a:pathLst>
                <a:path w="16553" h="105032" extrusionOk="0">
                  <a:moveTo>
                    <a:pt x="0" y="0"/>
                  </a:moveTo>
                  <a:lnTo>
                    <a:pt x="0" y="0"/>
                  </a:lnTo>
                  <a:cubicBezTo>
                    <a:pt x="1621" y="3072"/>
                    <a:pt x="2901" y="6314"/>
                    <a:pt x="3925" y="9642"/>
                  </a:cubicBezTo>
                  <a:cubicBezTo>
                    <a:pt x="5290" y="13652"/>
                    <a:pt x="6399" y="17747"/>
                    <a:pt x="7423" y="21928"/>
                  </a:cubicBezTo>
                  <a:cubicBezTo>
                    <a:pt x="10751" y="36518"/>
                    <a:pt x="12116" y="51534"/>
                    <a:pt x="12542" y="66551"/>
                  </a:cubicBezTo>
                  <a:cubicBezTo>
                    <a:pt x="12713" y="73974"/>
                    <a:pt x="12713" y="81568"/>
                    <a:pt x="12628" y="89076"/>
                  </a:cubicBezTo>
                  <a:cubicBezTo>
                    <a:pt x="12628" y="94451"/>
                    <a:pt x="12542" y="99741"/>
                    <a:pt x="12372" y="105031"/>
                  </a:cubicBezTo>
                  <a:cubicBezTo>
                    <a:pt x="13737" y="104861"/>
                    <a:pt x="15187" y="104690"/>
                    <a:pt x="16553" y="104434"/>
                  </a:cubicBezTo>
                  <a:cubicBezTo>
                    <a:pt x="16467" y="102727"/>
                    <a:pt x="16382" y="101106"/>
                    <a:pt x="16297" y="99400"/>
                  </a:cubicBezTo>
                  <a:cubicBezTo>
                    <a:pt x="15785" y="95987"/>
                    <a:pt x="15187" y="92660"/>
                    <a:pt x="14761" y="89247"/>
                  </a:cubicBezTo>
                  <a:lnTo>
                    <a:pt x="14761" y="89247"/>
                  </a:lnTo>
                  <a:cubicBezTo>
                    <a:pt x="15187" y="90612"/>
                    <a:pt x="15614" y="91977"/>
                    <a:pt x="16041" y="93342"/>
                  </a:cubicBezTo>
                  <a:cubicBezTo>
                    <a:pt x="15955" y="90697"/>
                    <a:pt x="15870" y="87967"/>
                    <a:pt x="15785" y="85322"/>
                  </a:cubicBezTo>
                  <a:cubicBezTo>
                    <a:pt x="15273" y="70391"/>
                    <a:pt x="14846" y="55459"/>
                    <a:pt x="12969" y="40699"/>
                  </a:cubicBezTo>
                  <a:cubicBezTo>
                    <a:pt x="11433" y="27730"/>
                    <a:pt x="8362" y="14932"/>
                    <a:pt x="3925" y="2645"/>
                  </a:cubicBezTo>
                  <a:cubicBezTo>
                    <a:pt x="3328" y="2219"/>
                    <a:pt x="2731" y="1707"/>
                    <a:pt x="2048" y="1280"/>
                  </a:cubicBezTo>
                  <a:cubicBezTo>
                    <a:pt x="1365" y="768"/>
                    <a:pt x="683" y="42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5125000" y="2471400"/>
              <a:ext cx="388225" cy="1977350"/>
            </a:xfrm>
            <a:custGeom>
              <a:avLst/>
              <a:gdLst/>
              <a:ahLst/>
              <a:cxnLst/>
              <a:rect l="l" t="t" r="r" b="b"/>
              <a:pathLst>
                <a:path w="15529" h="79094" extrusionOk="0">
                  <a:moveTo>
                    <a:pt x="0" y="1"/>
                  </a:moveTo>
                  <a:lnTo>
                    <a:pt x="0" y="1"/>
                  </a:lnTo>
                  <a:cubicBezTo>
                    <a:pt x="854" y="5632"/>
                    <a:pt x="1280" y="11178"/>
                    <a:pt x="1707" y="16809"/>
                  </a:cubicBezTo>
                  <a:cubicBezTo>
                    <a:pt x="2389" y="28669"/>
                    <a:pt x="2645" y="40443"/>
                    <a:pt x="3243" y="52303"/>
                  </a:cubicBezTo>
                  <a:cubicBezTo>
                    <a:pt x="3669" y="61262"/>
                    <a:pt x="4437" y="70221"/>
                    <a:pt x="5717" y="79094"/>
                  </a:cubicBezTo>
                  <a:cubicBezTo>
                    <a:pt x="9215" y="78326"/>
                    <a:pt x="12628" y="76876"/>
                    <a:pt x="15529" y="74828"/>
                  </a:cubicBezTo>
                  <a:cubicBezTo>
                    <a:pt x="14590" y="66978"/>
                    <a:pt x="13481" y="59214"/>
                    <a:pt x="12201" y="51535"/>
                  </a:cubicBezTo>
                  <a:cubicBezTo>
                    <a:pt x="9556" y="36007"/>
                    <a:pt x="6058" y="20649"/>
                    <a:pt x="1707" y="5461"/>
                  </a:cubicBezTo>
                  <a:cubicBezTo>
                    <a:pt x="1195" y="3670"/>
                    <a:pt x="598" y="179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329000" y="1758975"/>
              <a:ext cx="671925" cy="2804525"/>
            </a:xfrm>
            <a:custGeom>
              <a:avLst/>
              <a:gdLst/>
              <a:ahLst/>
              <a:cxnLst/>
              <a:rect l="l" t="t" r="r" b="b"/>
              <a:pathLst>
                <a:path w="26877" h="112181" extrusionOk="0">
                  <a:moveTo>
                    <a:pt x="14846" y="0"/>
                  </a:moveTo>
                  <a:cubicBezTo>
                    <a:pt x="9812" y="256"/>
                    <a:pt x="4863" y="598"/>
                    <a:pt x="0" y="1365"/>
                  </a:cubicBezTo>
                  <a:cubicBezTo>
                    <a:pt x="2645" y="7935"/>
                    <a:pt x="4522" y="14761"/>
                    <a:pt x="5717" y="21672"/>
                  </a:cubicBezTo>
                  <a:cubicBezTo>
                    <a:pt x="8447" y="36433"/>
                    <a:pt x="8788" y="51449"/>
                    <a:pt x="8703" y="66295"/>
                  </a:cubicBezTo>
                  <a:cubicBezTo>
                    <a:pt x="8532" y="81483"/>
                    <a:pt x="8191" y="96755"/>
                    <a:pt x="6826" y="111942"/>
                  </a:cubicBezTo>
                  <a:cubicBezTo>
                    <a:pt x="9817" y="112096"/>
                    <a:pt x="12791" y="112180"/>
                    <a:pt x="15764" y="112180"/>
                  </a:cubicBezTo>
                  <a:cubicBezTo>
                    <a:pt x="19404" y="112180"/>
                    <a:pt x="23042" y="112054"/>
                    <a:pt x="26706" y="111772"/>
                  </a:cubicBezTo>
                  <a:cubicBezTo>
                    <a:pt x="26876" y="104861"/>
                    <a:pt x="26791" y="97864"/>
                    <a:pt x="26535" y="90953"/>
                  </a:cubicBezTo>
                  <a:cubicBezTo>
                    <a:pt x="26194" y="82848"/>
                    <a:pt x="25596" y="74742"/>
                    <a:pt x="25085" y="66637"/>
                  </a:cubicBezTo>
                  <a:cubicBezTo>
                    <a:pt x="24573" y="58872"/>
                    <a:pt x="24061" y="51193"/>
                    <a:pt x="23293" y="43429"/>
                  </a:cubicBezTo>
                  <a:cubicBezTo>
                    <a:pt x="22525" y="35750"/>
                    <a:pt x="21501" y="27901"/>
                    <a:pt x="19965" y="20222"/>
                  </a:cubicBezTo>
                  <a:cubicBezTo>
                    <a:pt x="18600" y="13396"/>
                    <a:pt x="16894" y="6655"/>
                    <a:pt x="14846" y="0"/>
                  </a:cubicBezTo>
                  <a:close/>
                </a:path>
              </a:pathLst>
            </a:custGeom>
            <a:solidFill>
              <a:srgbClr val="7F5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850" y="1744050"/>
              <a:ext cx="503425" cy="2728175"/>
            </a:xfrm>
            <a:custGeom>
              <a:avLst/>
              <a:gdLst/>
              <a:ahLst/>
              <a:cxnLst/>
              <a:rect l="l" t="t" r="r" b="b"/>
              <a:pathLst>
                <a:path w="20137" h="109127" extrusionOk="0">
                  <a:moveTo>
                    <a:pt x="0" y="0"/>
                  </a:moveTo>
                  <a:lnTo>
                    <a:pt x="0" y="0"/>
                  </a:lnTo>
                  <a:cubicBezTo>
                    <a:pt x="1792" y="6058"/>
                    <a:pt x="3243" y="12201"/>
                    <a:pt x="4266" y="18430"/>
                  </a:cubicBezTo>
                  <a:cubicBezTo>
                    <a:pt x="6741" y="33361"/>
                    <a:pt x="7338" y="48548"/>
                    <a:pt x="7082" y="63735"/>
                  </a:cubicBezTo>
                  <a:cubicBezTo>
                    <a:pt x="6911" y="78837"/>
                    <a:pt x="6144" y="94025"/>
                    <a:pt x="5802" y="109127"/>
                  </a:cubicBezTo>
                  <a:cubicBezTo>
                    <a:pt x="7850" y="108615"/>
                    <a:pt x="9898" y="107932"/>
                    <a:pt x="11945" y="107249"/>
                  </a:cubicBezTo>
                  <a:cubicBezTo>
                    <a:pt x="12287" y="104860"/>
                    <a:pt x="12884" y="103069"/>
                    <a:pt x="13311" y="100680"/>
                  </a:cubicBezTo>
                  <a:cubicBezTo>
                    <a:pt x="14164" y="103581"/>
                    <a:pt x="15358" y="106311"/>
                    <a:pt x="16979" y="108871"/>
                  </a:cubicBezTo>
                  <a:cubicBezTo>
                    <a:pt x="17918" y="108956"/>
                    <a:pt x="18942" y="109041"/>
                    <a:pt x="19966" y="109127"/>
                  </a:cubicBezTo>
                  <a:cubicBezTo>
                    <a:pt x="20051" y="102301"/>
                    <a:pt x="20136" y="95560"/>
                    <a:pt x="19880" y="88735"/>
                  </a:cubicBezTo>
                  <a:cubicBezTo>
                    <a:pt x="19368" y="73206"/>
                    <a:pt x="18686" y="57592"/>
                    <a:pt x="17065" y="42149"/>
                  </a:cubicBezTo>
                  <a:cubicBezTo>
                    <a:pt x="15614" y="28071"/>
                    <a:pt x="12799" y="14334"/>
                    <a:pt x="7765" y="1280"/>
                  </a:cubicBezTo>
                  <a:cubicBezTo>
                    <a:pt x="5205" y="597"/>
                    <a:pt x="2560" y="171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2437375" y="1918950"/>
              <a:ext cx="535425" cy="2574600"/>
            </a:xfrm>
            <a:custGeom>
              <a:avLst/>
              <a:gdLst/>
              <a:ahLst/>
              <a:cxnLst/>
              <a:rect l="l" t="t" r="r" b="b"/>
              <a:pathLst>
                <a:path w="21417" h="102984" extrusionOk="0">
                  <a:moveTo>
                    <a:pt x="16212" y="0"/>
                  </a:moveTo>
                  <a:cubicBezTo>
                    <a:pt x="15017" y="427"/>
                    <a:pt x="13823" y="1024"/>
                    <a:pt x="12628" y="1622"/>
                  </a:cubicBezTo>
                  <a:cubicBezTo>
                    <a:pt x="9557" y="3157"/>
                    <a:pt x="6827" y="5290"/>
                    <a:pt x="4523" y="7935"/>
                  </a:cubicBezTo>
                  <a:cubicBezTo>
                    <a:pt x="4864" y="13823"/>
                    <a:pt x="5120" y="19710"/>
                    <a:pt x="5291" y="25597"/>
                  </a:cubicBezTo>
                  <a:cubicBezTo>
                    <a:pt x="5973" y="39675"/>
                    <a:pt x="5717" y="53668"/>
                    <a:pt x="4608" y="67661"/>
                  </a:cubicBezTo>
                  <a:cubicBezTo>
                    <a:pt x="4011" y="74401"/>
                    <a:pt x="2987" y="81056"/>
                    <a:pt x="1793" y="87796"/>
                  </a:cubicBezTo>
                  <a:cubicBezTo>
                    <a:pt x="1110" y="91295"/>
                    <a:pt x="513" y="94793"/>
                    <a:pt x="1" y="98462"/>
                  </a:cubicBezTo>
                  <a:cubicBezTo>
                    <a:pt x="2359" y="99455"/>
                    <a:pt x="4852" y="99951"/>
                    <a:pt x="7382" y="99951"/>
                  </a:cubicBezTo>
                  <a:cubicBezTo>
                    <a:pt x="8331" y="99951"/>
                    <a:pt x="9285" y="99881"/>
                    <a:pt x="10239" y="99741"/>
                  </a:cubicBezTo>
                  <a:cubicBezTo>
                    <a:pt x="10837" y="96329"/>
                    <a:pt x="11007" y="92916"/>
                    <a:pt x="10922" y="89503"/>
                  </a:cubicBezTo>
                  <a:lnTo>
                    <a:pt x="10922" y="89503"/>
                  </a:lnTo>
                  <a:cubicBezTo>
                    <a:pt x="11860" y="93940"/>
                    <a:pt x="13311" y="98291"/>
                    <a:pt x="15444" y="102386"/>
                  </a:cubicBezTo>
                  <a:lnTo>
                    <a:pt x="18857" y="102984"/>
                  </a:lnTo>
                  <a:lnTo>
                    <a:pt x="18857" y="102557"/>
                  </a:lnTo>
                  <a:cubicBezTo>
                    <a:pt x="19539" y="97950"/>
                    <a:pt x="19966" y="93342"/>
                    <a:pt x="20307" y="88735"/>
                  </a:cubicBezTo>
                  <a:cubicBezTo>
                    <a:pt x="21416" y="72780"/>
                    <a:pt x="21161" y="56739"/>
                    <a:pt x="20990" y="40784"/>
                  </a:cubicBezTo>
                  <a:cubicBezTo>
                    <a:pt x="20905" y="33191"/>
                    <a:pt x="20649" y="25597"/>
                    <a:pt x="19881" y="18089"/>
                  </a:cubicBezTo>
                  <a:cubicBezTo>
                    <a:pt x="19198" y="11946"/>
                    <a:pt x="17918" y="5888"/>
                    <a:pt x="16212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2215550" y="2270900"/>
              <a:ext cx="224000" cy="1926150"/>
            </a:xfrm>
            <a:custGeom>
              <a:avLst/>
              <a:gdLst/>
              <a:ahLst/>
              <a:cxnLst/>
              <a:rect l="l" t="t" r="r" b="b"/>
              <a:pathLst>
                <a:path w="8960" h="77046" extrusionOk="0">
                  <a:moveTo>
                    <a:pt x="8959" y="1"/>
                  </a:moveTo>
                  <a:lnTo>
                    <a:pt x="8959" y="1"/>
                  </a:lnTo>
                  <a:cubicBezTo>
                    <a:pt x="8191" y="1280"/>
                    <a:pt x="7423" y="2646"/>
                    <a:pt x="6826" y="4011"/>
                  </a:cubicBezTo>
                  <a:cubicBezTo>
                    <a:pt x="6570" y="4608"/>
                    <a:pt x="6314" y="5290"/>
                    <a:pt x="6058" y="5888"/>
                  </a:cubicBezTo>
                  <a:lnTo>
                    <a:pt x="5973" y="6741"/>
                  </a:lnTo>
                  <a:cubicBezTo>
                    <a:pt x="5205" y="18857"/>
                    <a:pt x="4949" y="31058"/>
                    <a:pt x="3925" y="43173"/>
                  </a:cubicBezTo>
                  <a:cubicBezTo>
                    <a:pt x="3499" y="49146"/>
                    <a:pt x="2901" y="55204"/>
                    <a:pt x="2133" y="61176"/>
                  </a:cubicBezTo>
                  <a:cubicBezTo>
                    <a:pt x="1536" y="66381"/>
                    <a:pt x="939" y="71671"/>
                    <a:pt x="0" y="76790"/>
                  </a:cubicBezTo>
                  <a:cubicBezTo>
                    <a:pt x="683" y="76875"/>
                    <a:pt x="1280" y="76961"/>
                    <a:pt x="1963" y="77046"/>
                  </a:cubicBezTo>
                  <a:cubicBezTo>
                    <a:pt x="2304" y="72951"/>
                    <a:pt x="2816" y="68855"/>
                    <a:pt x="3413" y="64845"/>
                  </a:cubicBezTo>
                  <a:cubicBezTo>
                    <a:pt x="3669" y="65954"/>
                    <a:pt x="3840" y="66978"/>
                    <a:pt x="4011" y="68087"/>
                  </a:cubicBezTo>
                  <a:cubicBezTo>
                    <a:pt x="4181" y="66978"/>
                    <a:pt x="4352" y="65869"/>
                    <a:pt x="4522" y="64760"/>
                  </a:cubicBezTo>
                  <a:cubicBezTo>
                    <a:pt x="5461" y="58446"/>
                    <a:pt x="6314" y="52217"/>
                    <a:pt x="6741" y="45904"/>
                  </a:cubicBezTo>
                  <a:cubicBezTo>
                    <a:pt x="7167" y="39760"/>
                    <a:pt x="7253" y="33617"/>
                    <a:pt x="7423" y="27474"/>
                  </a:cubicBezTo>
                  <a:cubicBezTo>
                    <a:pt x="7679" y="18345"/>
                    <a:pt x="7850" y="9130"/>
                    <a:pt x="8959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2439525" y="1281975"/>
              <a:ext cx="2711100" cy="3166150"/>
            </a:xfrm>
            <a:custGeom>
              <a:avLst/>
              <a:gdLst/>
              <a:ahLst/>
              <a:cxnLst/>
              <a:rect l="l" t="t" r="r" b="b"/>
              <a:pathLst>
                <a:path w="108444" h="126646" extrusionOk="0">
                  <a:moveTo>
                    <a:pt x="53571" y="1"/>
                  </a:moveTo>
                  <a:cubicBezTo>
                    <a:pt x="44069" y="1"/>
                    <a:pt x="34519" y="2045"/>
                    <a:pt x="26364" y="5941"/>
                  </a:cubicBezTo>
                  <a:cubicBezTo>
                    <a:pt x="4863" y="16350"/>
                    <a:pt x="341" y="39899"/>
                    <a:pt x="86" y="60376"/>
                  </a:cubicBezTo>
                  <a:cubicBezTo>
                    <a:pt x="0" y="63533"/>
                    <a:pt x="86" y="66775"/>
                    <a:pt x="171" y="69932"/>
                  </a:cubicBezTo>
                  <a:cubicBezTo>
                    <a:pt x="427" y="75051"/>
                    <a:pt x="768" y="80000"/>
                    <a:pt x="1109" y="84693"/>
                  </a:cubicBezTo>
                  <a:cubicBezTo>
                    <a:pt x="1536" y="89471"/>
                    <a:pt x="2474" y="94163"/>
                    <a:pt x="3925" y="98771"/>
                  </a:cubicBezTo>
                  <a:cubicBezTo>
                    <a:pt x="9044" y="114811"/>
                    <a:pt x="24487" y="123941"/>
                    <a:pt x="41722" y="126074"/>
                  </a:cubicBezTo>
                  <a:cubicBezTo>
                    <a:pt x="44989" y="126456"/>
                    <a:pt x="48260" y="126645"/>
                    <a:pt x="51519" y="126645"/>
                  </a:cubicBezTo>
                  <a:cubicBezTo>
                    <a:pt x="62819" y="126645"/>
                    <a:pt x="73987" y="124367"/>
                    <a:pt x="84383" y="119931"/>
                  </a:cubicBezTo>
                  <a:cubicBezTo>
                    <a:pt x="105286" y="110886"/>
                    <a:pt x="106822" y="87850"/>
                    <a:pt x="107675" y="69249"/>
                  </a:cubicBezTo>
                  <a:cubicBezTo>
                    <a:pt x="108443" y="50991"/>
                    <a:pt x="105969" y="30343"/>
                    <a:pt x="92744" y="15838"/>
                  </a:cubicBezTo>
                  <a:cubicBezTo>
                    <a:pt x="88478" y="11145"/>
                    <a:pt x="83359" y="7477"/>
                    <a:pt x="77642" y="4917"/>
                  </a:cubicBezTo>
                  <a:cubicBezTo>
                    <a:pt x="70319" y="1595"/>
                    <a:pt x="61964" y="1"/>
                    <a:pt x="53571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2610150" y="1213475"/>
              <a:ext cx="2431675" cy="2929150"/>
            </a:xfrm>
            <a:custGeom>
              <a:avLst/>
              <a:gdLst/>
              <a:ahLst/>
              <a:cxnLst/>
              <a:rect l="l" t="t" r="r" b="b"/>
              <a:pathLst>
                <a:path w="97267" h="117166" extrusionOk="0">
                  <a:moveTo>
                    <a:pt x="48116" y="0"/>
                  </a:moveTo>
                  <a:cubicBezTo>
                    <a:pt x="39572" y="0"/>
                    <a:pt x="30988" y="1893"/>
                    <a:pt x="23635" y="5524"/>
                  </a:cubicBezTo>
                  <a:cubicBezTo>
                    <a:pt x="4352" y="15165"/>
                    <a:pt x="342" y="36922"/>
                    <a:pt x="86" y="55864"/>
                  </a:cubicBezTo>
                  <a:cubicBezTo>
                    <a:pt x="1" y="58850"/>
                    <a:pt x="172" y="61751"/>
                    <a:pt x="172" y="64737"/>
                  </a:cubicBezTo>
                  <a:cubicBezTo>
                    <a:pt x="342" y="69430"/>
                    <a:pt x="683" y="74037"/>
                    <a:pt x="1025" y="78389"/>
                  </a:cubicBezTo>
                  <a:cubicBezTo>
                    <a:pt x="1451" y="82740"/>
                    <a:pt x="2305" y="87177"/>
                    <a:pt x="3584" y="91358"/>
                  </a:cubicBezTo>
                  <a:cubicBezTo>
                    <a:pt x="8192" y="106203"/>
                    <a:pt x="22014" y="114650"/>
                    <a:pt x="37457" y="116613"/>
                  </a:cubicBezTo>
                  <a:cubicBezTo>
                    <a:pt x="40434" y="116982"/>
                    <a:pt x="43420" y="117166"/>
                    <a:pt x="46398" y="117166"/>
                  </a:cubicBezTo>
                  <a:cubicBezTo>
                    <a:pt x="56481" y="117166"/>
                    <a:pt x="66479" y="115065"/>
                    <a:pt x="75766" y="110981"/>
                  </a:cubicBezTo>
                  <a:cubicBezTo>
                    <a:pt x="94451" y="102620"/>
                    <a:pt x="95902" y="81204"/>
                    <a:pt x="96584" y="64055"/>
                  </a:cubicBezTo>
                  <a:cubicBezTo>
                    <a:pt x="97267" y="47161"/>
                    <a:pt x="95049" y="28049"/>
                    <a:pt x="83189" y="14568"/>
                  </a:cubicBezTo>
                  <a:cubicBezTo>
                    <a:pt x="79435" y="10387"/>
                    <a:pt x="74828" y="6889"/>
                    <a:pt x="69708" y="4500"/>
                  </a:cubicBezTo>
                  <a:cubicBezTo>
                    <a:pt x="63119" y="1465"/>
                    <a:pt x="55633" y="0"/>
                    <a:pt x="48116" y="0"/>
                  </a:cubicBezTo>
                  <a:close/>
                </a:path>
              </a:pathLst>
            </a:custGeom>
            <a:solidFill>
              <a:srgbClr val="F4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2394725" y="2916200"/>
              <a:ext cx="346525" cy="534225"/>
            </a:xfrm>
            <a:custGeom>
              <a:avLst/>
              <a:gdLst/>
              <a:ahLst/>
              <a:cxnLst/>
              <a:rect l="l" t="t" r="r" b="b"/>
              <a:pathLst>
                <a:path w="13861" h="21369" extrusionOk="0">
                  <a:moveTo>
                    <a:pt x="7167" y="1"/>
                  </a:moveTo>
                  <a:cubicBezTo>
                    <a:pt x="6316" y="1"/>
                    <a:pt x="5327" y="278"/>
                    <a:pt x="4181" y="894"/>
                  </a:cubicBezTo>
                  <a:cubicBezTo>
                    <a:pt x="2133" y="2089"/>
                    <a:pt x="683" y="4136"/>
                    <a:pt x="342" y="6525"/>
                  </a:cubicBezTo>
                  <a:cubicBezTo>
                    <a:pt x="0" y="8829"/>
                    <a:pt x="256" y="11218"/>
                    <a:pt x="1024" y="13437"/>
                  </a:cubicBezTo>
                  <a:cubicBezTo>
                    <a:pt x="2048" y="16679"/>
                    <a:pt x="4011" y="19836"/>
                    <a:pt x="7167" y="20945"/>
                  </a:cubicBezTo>
                  <a:cubicBezTo>
                    <a:pt x="8275" y="21236"/>
                    <a:pt x="9383" y="21369"/>
                    <a:pt x="10491" y="21369"/>
                  </a:cubicBezTo>
                  <a:cubicBezTo>
                    <a:pt x="11004" y="21369"/>
                    <a:pt x="11517" y="21340"/>
                    <a:pt x="12031" y="21286"/>
                  </a:cubicBezTo>
                  <a:cubicBezTo>
                    <a:pt x="12106" y="17123"/>
                    <a:pt x="13861" y="1"/>
                    <a:pt x="7167" y="1"/>
                  </a:cubicBezTo>
                  <a:close/>
                </a:path>
              </a:pathLst>
            </a:custGeom>
            <a:solidFill>
              <a:srgbClr val="F4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877050" y="2916200"/>
              <a:ext cx="346100" cy="534225"/>
            </a:xfrm>
            <a:custGeom>
              <a:avLst/>
              <a:gdLst/>
              <a:ahLst/>
              <a:cxnLst/>
              <a:rect l="l" t="t" r="r" b="b"/>
              <a:pathLst>
                <a:path w="13844" h="21369" extrusionOk="0">
                  <a:moveTo>
                    <a:pt x="6739" y="1"/>
                  </a:moveTo>
                  <a:cubicBezTo>
                    <a:pt x="0" y="1"/>
                    <a:pt x="1813" y="17123"/>
                    <a:pt x="1813" y="21286"/>
                  </a:cubicBezTo>
                  <a:cubicBezTo>
                    <a:pt x="2326" y="21340"/>
                    <a:pt x="2848" y="21369"/>
                    <a:pt x="3373" y="21369"/>
                  </a:cubicBezTo>
                  <a:cubicBezTo>
                    <a:pt x="4506" y="21369"/>
                    <a:pt x="5654" y="21236"/>
                    <a:pt x="6762" y="20945"/>
                  </a:cubicBezTo>
                  <a:cubicBezTo>
                    <a:pt x="9918" y="19836"/>
                    <a:pt x="11796" y="16679"/>
                    <a:pt x="12819" y="13437"/>
                  </a:cubicBezTo>
                  <a:cubicBezTo>
                    <a:pt x="13673" y="11218"/>
                    <a:pt x="13843" y="8829"/>
                    <a:pt x="13502" y="6525"/>
                  </a:cubicBezTo>
                  <a:cubicBezTo>
                    <a:pt x="13161" y="4136"/>
                    <a:pt x="11796" y="2089"/>
                    <a:pt x="9748" y="894"/>
                  </a:cubicBezTo>
                  <a:cubicBezTo>
                    <a:pt x="8592" y="278"/>
                    <a:pt x="7596" y="1"/>
                    <a:pt x="6739" y="1"/>
                  </a:cubicBezTo>
                  <a:close/>
                </a:path>
              </a:pathLst>
            </a:custGeom>
            <a:solidFill>
              <a:srgbClr val="F4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2823450" y="3196650"/>
              <a:ext cx="503425" cy="503425"/>
            </a:xfrm>
            <a:custGeom>
              <a:avLst/>
              <a:gdLst/>
              <a:ahLst/>
              <a:cxnLst/>
              <a:rect l="l" t="t" r="r" b="b"/>
              <a:pathLst>
                <a:path w="20137" h="20137" extrusionOk="0">
                  <a:moveTo>
                    <a:pt x="10069" y="0"/>
                  </a:moveTo>
                  <a:cubicBezTo>
                    <a:pt x="4523" y="0"/>
                    <a:pt x="1" y="4522"/>
                    <a:pt x="1" y="10068"/>
                  </a:cubicBezTo>
                  <a:cubicBezTo>
                    <a:pt x="1" y="15614"/>
                    <a:pt x="4523" y="20136"/>
                    <a:pt x="10069" y="20136"/>
                  </a:cubicBezTo>
                  <a:cubicBezTo>
                    <a:pt x="15615" y="20136"/>
                    <a:pt x="20137" y="15614"/>
                    <a:pt x="20137" y="10068"/>
                  </a:cubicBezTo>
                  <a:cubicBezTo>
                    <a:pt x="20137" y="4522"/>
                    <a:pt x="15615" y="0"/>
                    <a:pt x="10069" y="0"/>
                  </a:cubicBezTo>
                  <a:close/>
                </a:path>
              </a:pathLst>
            </a:custGeom>
            <a:solidFill>
              <a:srgbClr val="E58E25">
                <a:alpha val="27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346450" y="3153975"/>
              <a:ext cx="503425" cy="501300"/>
            </a:xfrm>
            <a:custGeom>
              <a:avLst/>
              <a:gdLst/>
              <a:ahLst/>
              <a:cxnLst/>
              <a:rect l="l" t="t" r="r" b="b"/>
              <a:pathLst>
                <a:path w="20137" h="20052" extrusionOk="0">
                  <a:moveTo>
                    <a:pt x="10068" y="1"/>
                  </a:moveTo>
                  <a:cubicBezTo>
                    <a:pt x="4522" y="1"/>
                    <a:pt x="0" y="4437"/>
                    <a:pt x="0" y="10069"/>
                  </a:cubicBezTo>
                  <a:cubicBezTo>
                    <a:pt x="0" y="15615"/>
                    <a:pt x="4522" y="20051"/>
                    <a:pt x="10068" y="20051"/>
                  </a:cubicBezTo>
                  <a:cubicBezTo>
                    <a:pt x="15614" y="20051"/>
                    <a:pt x="20136" y="15615"/>
                    <a:pt x="20136" y="10069"/>
                  </a:cubicBezTo>
                  <a:cubicBezTo>
                    <a:pt x="20136" y="4437"/>
                    <a:pt x="15614" y="1"/>
                    <a:pt x="10068" y="1"/>
                  </a:cubicBezTo>
                  <a:close/>
                </a:path>
              </a:pathLst>
            </a:custGeom>
            <a:solidFill>
              <a:srgbClr val="E58E25">
                <a:alpha val="27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2486450" y="3021925"/>
              <a:ext cx="131200" cy="270700"/>
            </a:xfrm>
            <a:custGeom>
              <a:avLst/>
              <a:gdLst/>
              <a:ahLst/>
              <a:cxnLst/>
              <a:rect l="l" t="t" r="r" b="b"/>
              <a:pathLst>
                <a:path w="5248" h="10828" extrusionOk="0">
                  <a:moveTo>
                    <a:pt x="4528" y="1"/>
                  </a:moveTo>
                  <a:cubicBezTo>
                    <a:pt x="4445" y="1"/>
                    <a:pt x="4356" y="24"/>
                    <a:pt x="4266" y="78"/>
                  </a:cubicBezTo>
                  <a:cubicBezTo>
                    <a:pt x="1280" y="2638"/>
                    <a:pt x="0" y="6648"/>
                    <a:pt x="853" y="10487"/>
                  </a:cubicBezTo>
                  <a:cubicBezTo>
                    <a:pt x="887" y="10725"/>
                    <a:pt x="1043" y="10827"/>
                    <a:pt x="1212" y="10827"/>
                  </a:cubicBezTo>
                  <a:cubicBezTo>
                    <a:pt x="1469" y="10827"/>
                    <a:pt x="1758" y="10591"/>
                    <a:pt x="1707" y="10231"/>
                  </a:cubicBezTo>
                  <a:cubicBezTo>
                    <a:pt x="1451" y="8184"/>
                    <a:pt x="1707" y="6136"/>
                    <a:pt x="2475" y="4259"/>
                  </a:cubicBezTo>
                  <a:cubicBezTo>
                    <a:pt x="3413" y="5795"/>
                    <a:pt x="4096" y="7501"/>
                    <a:pt x="4266" y="9293"/>
                  </a:cubicBezTo>
                  <a:cubicBezTo>
                    <a:pt x="4309" y="9591"/>
                    <a:pt x="4565" y="9741"/>
                    <a:pt x="4800" y="9741"/>
                  </a:cubicBezTo>
                  <a:cubicBezTo>
                    <a:pt x="5034" y="9741"/>
                    <a:pt x="5247" y="9591"/>
                    <a:pt x="5205" y="9293"/>
                  </a:cubicBezTo>
                  <a:cubicBezTo>
                    <a:pt x="5120" y="7160"/>
                    <a:pt x="4266" y="5112"/>
                    <a:pt x="2816" y="3491"/>
                  </a:cubicBezTo>
                  <a:cubicBezTo>
                    <a:pt x="3413" y="2467"/>
                    <a:pt x="4010" y="1529"/>
                    <a:pt x="4864" y="675"/>
                  </a:cubicBezTo>
                  <a:cubicBezTo>
                    <a:pt x="5066" y="338"/>
                    <a:pt x="4842" y="1"/>
                    <a:pt x="4528" y="1"/>
                  </a:cubicBezTo>
                  <a:close/>
                </a:path>
              </a:pathLst>
            </a:custGeom>
            <a:solidFill>
              <a:srgbClr val="E58E25">
                <a:alpha val="27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5020475" y="3024100"/>
              <a:ext cx="108825" cy="285800"/>
            </a:xfrm>
            <a:custGeom>
              <a:avLst/>
              <a:gdLst/>
              <a:ahLst/>
              <a:cxnLst/>
              <a:rect l="l" t="t" r="r" b="b"/>
              <a:pathLst>
                <a:path w="4353" h="11432" extrusionOk="0">
                  <a:moveTo>
                    <a:pt x="2276" y="1"/>
                  </a:moveTo>
                  <a:cubicBezTo>
                    <a:pt x="2086" y="1"/>
                    <a:pt x="1935" y="190"/>
                    <a:pt x="2048" y="418"/>
                  </a:cubicBezTo>
                  <a:cubicBezTo>
                    <a:pt x="2560" y="1356"/>
                    <a:pt x="2902" y="2295"/>
                    <a:pt x="3158" y="3319"/>
                  </a:cubicBezTo>
                  <a:cubicBezTo>
                    <a:pt x="1110" y="4342"/>
                    <a:pt x="1" y="6476"/>
                    <a:pt x="171" y="8694"/>
                  </a:cubicBezTo>
                  <a:cubicBezTo>
                    <a:pt x="214" y="8907"/>
                    <a:pt x="406" y="9014"/>
                    <a:pt x="598" y="9014"/>
                  </a:cubicBezTo>
                  <a:cubicBezTo>
                    <a:pt x="790" y="9014"/>
                    <a:pt x="982" y="8907"/>
                    <a:pt x="1025" y="8694"/>
                  </a:cubicBezTo>
                  <a:cubicBezTo>
                    <a:pt x="1110" y="6902"/>
                    <a:pt x="1963" y="5281"/>
                    <a:pt x="3243" y="4087"/>
                  </a:cubicBezTo>
                  <a:cubicBezTo>
                    <a:pt x="3328" y="4684"/>
                    <a:pt x="3414" y="5196"/>
                    <a:pt x="3414" y="5793"/>
                  </a:cubicBezTo>
                  <a:cubicBezTo>
                    <a:pt x="3243" y="7585"/>
                    <a:pt x="2816" y="9291"/>
                    <a:pt x="2134" y="10912"/>
                  </a:cubicBezTo>
                  <a:cubicBezTo>
                    <a:pt x="2024" y="11243"/>
                    <a:pt x="2269" y="11431"/>
                    <a:pt x="2526" y="11431"/>
                  </a:cubicBezTo>
                  <a:cubicBezTo>
                    <a:pt x="2667" y="11431"/>
                    <a:pt x="2811" y="11374"/>
                    <a:pt x="2902" y="11254"/>
                  </a:cubicBezTo>
                  <a:cubicBezTo>
                    <a:pt x="3926" y="9547"/>
                    <a:pt x="4352" y="7585"/>
                    <a:pt x="4181" y="5622"/>
                  </a:cubicBezTo>
                  <a:cubicBezTo>
                    <a:pt x="4096" y="3660"/>
                    <a:pt x="3499" y="1783"/>
                    <a:pt x="2560" y="162"/>
                  </a:cubicBezTo>
                  <a:cubicBezTo>
                    <a:pt x="2475" y="48"/>
                    <a:pt x="2371" y="1"/>
                    <a:pt x="2276" y="1"/>
                  </a:cubicBezTo>
                  <a:close/>
                </a:path>
              </a:pathLst>
            </a:custGeom>
            <a:solidFill>
              <a:srgbClr val="E58E25">
                <a:alpha val="27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3785450" y="2801875"/>
              <a:ext cx="98150" cy="460925"/>
            </a:xfrm>
            <a:custGeom>
              <a:avLst/>
              <a:gdLst/>
              <a:ahLst/>
              <a:cxnLst/>
              <a:rect l="l" t="t" r="r" b="b"/>
              <a:pathLst>
                <a:path w="3926" h="18437" extrusionOk="0">
                  <a:moveTo>
                    <a:pt x="1483" y="0"/>
                  </a:moveTo>
                  <a:cubicBezTo>
                    <a:pt x="1445" y="0"/>
                    <a:pt x="1406" y="2"/>
                    <a:pt x="1366" y="7"/>
                  </a:cubicBezTo>
                  <a:cubicBezTo>
                    <a:pt x="683" y="6064"/>
                    <a:pt x="257" y="12122"/>
                    <a:pt x="1" y="18180"/>
                  </a:cubicBezTo>
                  <a:cubicBezTo>
                    <a:pt x="641" y="18351"/>
                    <a:pt x="1302" y="18436"/>
                    <a:pt x="1963" y="18436"/>
                  </a:cubicBezTo>
                  <a:cubicBezTo>
                    <a:pt x="2624" y="18436"/>
                    <a:pt x="3286" y="18351"/>
                    <a:pt x="3926" y="18180"/>
                  </a:cubicBezTo>
                  <a:cubicBezTo>
                    <a:pt x="3840" y="12464"/>
                    <a:pt x="3414" y="6832"/>
                    <a:pt x="2731" y="1286"/>
                  </a:cubicBezTo>
                  <a:cubicBezTo>
                    <a:pt x="2650" y="720"/>
                    <a:pt x="2186" y="0"/>
                    <a:pt x="1483" y="0"/>
                  </a:cubicBezTo>
                  <a:close/>
                </a:path>
              </a:pathLst>
            </a:custGeom>
            <a:solidFill>
              <a:srgbClr val="E58E25">
                <a:alpha val="27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4303775" y="2799900"/>
              <a:ext cx="136550" cy="162125"/>
            </a:xfrm>
            <a:custGeom>
              <a:avLst/>
              <a:gdLst/>
              <a:ahLst/>
              <a:cxnLst/>
              <a:rect l="l" t="t" r="r" b="b"/>
              <a:pathLst>
                <a:path w="5462" h="6485" extrusionOk="0">
                  <a:moveTo>
                    <a:pt x="1878" y="0"/>
                  </a:moveTo>
                  <a:cubicBezTo>
                    <a:pt x="854" y="0"/>
                    <a:pt x="1" y="1451"/>
                    <a:pt x="1" y="3243"/>
                  </a:cubicBezTo>
                  <a:cubicBezTo>
                    <a:pt x="1" y="5034"/>
                    <a:pt x="854" y="6485"/>
                    <a:pt x="1878" y="6485"/>
                  </a:cubicBezTo>
                  <a:cubicBezTo>
                    <a:pt x="2902" y="6485"/>
                    <a:pt x="3755" y="5034"/>
                    <a:pt x="3755" y="3243"/>
                  </a:cubicBezTo>
                  <a:lnTo>
                    <a:pt x="3755" y="2560"/>
                  </a:lnTo>
                  <a:cubicBezTo>
                    <a:pt x="4267" y="2304"/>
                    <a:pt x="4779" y="1877"/>
                    <a:pt x="5205" y="1451"/>
                  </a:cubicBezTo>
                  <a:cubicBezTo>
                    <a:pt x="5461" y="1195"/>
                    <a:pt x="5376" y="768"/>
                    <a:pt x="5035" y="683"/>
                  </a:cubicBezTo>
                  <a:cubicBezTo>
                    <a:pt x="4694" y="598"/>
                    <a:pt x="4352" y="555"/>
                    <a:pt x="4011" y="555"/>
                  </a:cubicBezTo>
                  <a:cubicBezTo>
                    <a:pt x="3670" y="555"/>
                    <a:pt x="3328" y="598"/>
                    <a:pt x="2987" y="683"/>
                  </a:cubicBezTo>
                  <a:cubicBezTo>
                    <a:pt x="2731" y="256"/>
                    <a:pt x="2305" y="0"/>
                    <a:pt x="18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214725" y="2580575"/>
              <a:ext cx="276800" cy="133200"/>
            </a:xfrm>
            <a:custGeom>
              <a:avLst/>
              <a:gdLst/>
              <a:ahLst/>
              <a:cxnLst/>
              <a:rect l="l" t="t" r="r" b="b"/>
              <a:pathLst>
                <a:path w="11072" h="5328" extrusionOk="0">
                  <a:moveTo>
                    <a:pt x="2096" y="1"/>
                  </a:moveTo>
                  <a:cubicBezTo>
                    <a:pt x="225" y="1"/>
                    <a:pt x="1" y="1389"/>
                    <a:pt x="2198" y="2374"/>
                  </a:cubicBezTo>
                  <a:lnTo>
                    <a:pt x="8170" y="4934"/>
                  </a:lnTo>
                  <a:cubicBezTo>
                    <a:pt x="8663" y="5131"/>
                    <a:pt x="9212" y="5328"/>
                    <a:pt x="9704" y="5328"/>
                  </a:cubicBezTo>
                  <a:cubicBezTo>
                    <a:pt x="10063" y="5328"/>
                    <a:pt x="10392" y="5222"/>
                    <a:pt x="10645" y="4934"/>
                  </a:cubicBezTo>
                  <a:cubicBezTo>
                    <a:pt x="11071" y="4422"/>
                    <a:pt x="11071" y="3739"/>
                    <a:pt x="10645" y="3227"/>
                  </a:cubicBezTo>
                  <a:cubicBezTo>
                    <a:pt x="10218" y="2715"/>
                    <a:pt x="9706" y="2374"/>
                    <a:pt x="9109" y="2118"/>
                  </a:cubicBezTo>
                  <a:cubicBezTo>
                    <a:pt x="7146" y="1180"/>
                    <a:pt x="5013" y="497"/>
                    <a:pt x="2880" y="71"/>
                  </a:cubicBezTo>
                  <a:cubicBezTo>
                    <a:pt x="2594" y="23"/>
                    <a:pt x="2332" y="1"/>
                    <a:pt x="2096" y="1"/>
                  </a:cubicBezTo>
                  <a:close/>
                </a:path>
              </a:pathLst>
            </a:custGeom>
            <a:solidFill>
              <a:srgbClr val="6842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182200" y="1221450"/>
              <a:ext cx="964150" cy="1638200"/>
            </a:xfrm>
            <a:custGeom>
              <a:avLst/>
              <a:gdLst/>
              <a:ahLst/>
              <a:cxnLst/>
              <a:rect l="l" t="t" r="r" b="b"/>
              <a:pathLst>
                <a:path w="38566" h="65528" extrusionOk="0">
                  <a:moveTo>
                    <a:pt x="512" y="0"/>
                  </a:moveTo>
                  <a:lnTo>
                    <a:pt x="512" y="0"/>
                  </a:lnTo>
                  <a:cubicBezTo>
                    <a:pt x="1" y="13481"/>
                    <a:pt x="2134" y="27303"/>
                    <a:pt x="8362" y="39334"/>
                  </a:cubicBezTo>
                  <a:cubicBezTo>
                    <a:pt x="14676" y="51364"/>
                    <a:pt x="25170" y="61432"/>
                    <a:pt x="38054" y="65527"/>
                  </a:cubicBezTo>
                  <a:cubicBezTo>
                    <a:pt x="38566" y="54180"/>
                    <a:pt x="37542" y="42832"/>
                    <a:pt x="35068" y="31740"/>
                  </a:cubicBezTo>
                  <a:cubicBezTo>
                    <a:pt x="34214" y="27559"/>
                    <a:pt x="32849" y="23549"/>
                    <a:pt x="31143" y="19710"/>
                  </a:cubicBezTo>
                  <a:cubicBezTo>
                    <a:pt x="25170" y="8106"/>
                    <a:pt x="13481" y="598"/>
                    <a:pt x="512" y="0"/>
                  </a:cubicBezTo>
                  <a:close/>
                </a:path>
              </a:pathLst>
            </a:custGeom>
            <a:solidFill>
              <a:srgbClr val="7F5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367775" y="1247050"/>
              <a:ext cx="765775" cy="1322500"/>
            </a:xfrm>
            <a:custGeom>
              <a:avLst/>
              <a:gdLst/>
              <a:ahLst/>
              <a:cxnLst/>
              <a:rect l="l" t="t" r="r" b="b"/>
              <a:pathLst>
                <a:path w="30631" h="52900" extrusionOk="0">
                  <a:moveTo>
                    <a:pt x="0" y="0"/>
                  </a:moveTo>
                  <a:lnTo>
                    <a:pt x="0" y="0"/>
                  </a:lnTo>
                  <a:cubicBezTo>
                    <a:pt x="683" y="683"/>
                    <a:pt x="1366" y="1536"/>
                    <a:pt x="2048" y="2304"/>
                  </a:cubicBezTo>
                  <a:cubicBezTo>
                    <a:pt x="3925" y="4522"/>
                    <a:pt x="5717" y="6826"/>
                    <a:pt x="7509" y="9215"/>
                  </a:cubicBezTo>
                  <a:cubicBezTo>
                    <a:pt x="13908" y="17918"/>
                    <a:pt x="19454" y="27303"/>
                    <a:pt x="23976" y="37200"/>
                  </a:cubicBezTo>
                  <a:cubicBezTo>
                    <a:pt x="26279" y="42064"/>
                    <a:pt x="28327" y="46927"/>
                    <a:pt x="30289" y="51961"/>
                  </a:cubicBezTo>
                  <a:cubicBezTo>
                    <a:pt x="30460" y="52302"/>
                    <a:pt x="30545" y="52644"/>
                    <a:pt x="30631" y="52900"/>
                  </a:cubicBezTo>
                  <a:cubicBezTo>
                    <a:pt x="30545" y="51108"/>
                    <a:pt x="30460" y="49231"/>
                    <a:pt x="30289" y="47439"/>
                  </a:cubicBezTo>
                  <a:cubicBezTo>
                    <a:pt x="27047" y="38907"/>
                    <a:pt x="23208" y="30545"/>
                    <a:pt x="18856" y="22440"/>
                  </a:cubicBezTo>
                  <a:cubicBezTo>
                    <a:pt x="16638" y="18430"/>
                    <a:pt x="14249" y="14590"/>
                    <a:pt x="11604" y="10836"/>
                  </a:cubicBezTo>
                  <a:cubicBezTo>
                    <a:pt x="9471" y="7850"/>
                    <a:pt x="7338" y="4863"/>
                    <a:pt x="5290" y="1707"/>
                  </a:cubicBezTo>
                  <a:cubicBezTo>
                    <a:pt x="3584" y="1024"/>
                    <a:pt x="1792" y="42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190725" y="1281175"/>
              <a:ext cx="944975" cy="1578475"/>
            </a:xfrm>
            <a:custGeom>
              <a:avLst/>
              <a:gdLst/>
              <a:ahLst/>
              <a:cxnLst/>
              <a:rect l="l" t="t" r="r" b="b"/>
              <a:pathLst>
                <a:path w="37799" h="63139" extrusionOk="0">
                  <a:moveTo>
                    <a:pt x="86" y="0"/>
                  </a:moveTo>
                  <a:lnTo>
                    <a:pt x="86" y="0"/>
                  </a:lnTo>
                  <a:cubicBezTo>
                    <a:pt x="1" y="7082"/>
                    <a:pt x="683" y="14078"/>
                    <a:pt x="2219" y="20904"/>
                  </a:cubicBezTo>
                  <a:cubicBezTo>
                    <a:pt x="3072" y="21757"/>
                    <a:pt x="3840" y="22696"/>
                    <a:pt x="4608" y="23549"/>
                  </a:cubicBezTo>
                  <a:cubicBezTo>
                    <a:pt x="10069" y="29948"/>
                    <a:pt x="14932" y="36774"/>
                    <a:pt x="19113" y="44112"/>
                  </a:cubicBezTo>
                  <a:cubicBezTo>
                    <a:pt x="21246" y="47695"/>
                    <a:pt x="23208" y="51449"/>
                    <a:pt x="24915" y="55289"/>
                  </a:cubicBezTo>
                  <a:lnTo>
                    <a:pt x="25853" y="57251"/>
                  </a:lnTo>
                  <a:cubicBezTo>
                    <a:pt x="29522" y="59725"/>
                    <a:pt x="33532" y="61773"/>
                    <a:pt x="37798" y="63138"/>
                  </a:cubicBezTo>
                  <a:lnTo>
                    <a:pt x="37798" y="62712"/>
                  </a:lnTo>
                  <a:cubicBezTo>
                    <a:pt x="35068" y="57678"/>
                    <a:pt x="32508" y="52558"/>
                    <a:pt x="30034" y="47354"/>
                  </a:cubicBezTo>
                  <a:cubicBezTo>
                    <a:pt x="25597" y="38224"/>
                    <a:pt x="21246" y="29010"/>
                    <a:pt x="15956" y="20307"/>
                  </a:cubicBezTo>
                  <a:cubicBezTo>
                    <a:pt x="11519" y="12884"/>
                    <a:pt x="6229" y="6143"/>
                    <a:pt x="86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3222350" y="2799900"/>
              <a:ext cx="138650" cy="162125"/>
            </a:xfrm>
            <a:custGeom>
              <a:avLst/>
              <a:gdLst/>
              <a:ahLst/>
              <a:cxnLst/>
              <a:rect l="l" t="t" r="r" b="b"/>
              <a:pathLst>
                <a:path w="5546" h="6485" extrusionOk="0">
                  <a:moveTo>
                    <a:pt x="3584" y="0"/>
                  </a:moveTo>
                  <a:cubicBezTo>
                    <a:pt x="3157" y="0"/>
                    <a:pt x="2730" y="256"/>
                    <a:pt x="2474" y="683"/>
                  </a:cubicBezTo>
                  <a:cubicBezTo>
                    <a:pt x="2133" y="598"/>
                    <a:pt x="1792" y="555"/>
                    <a:pt x="1450" y="555"/>
                  </a:cubicBezTo>
                  <a:cubicBezTo>
                    <a:pt x="1109" y="555"/>
                    <a:pt x="768" y="598"/>
                    <a:pt x="427" y="683"/>
                  </a:cubicBezTo>
                  <a:cubicBezTo>
                    <a:pt x="85" y="768"/>
                    <a:pt x="0" y="1195"/>
                    <a:pt x="256" y="1451"/>
                  </a:cubicBezTo>
                  <a:cubicBezTo>
                    <a:pt x="683" y="1877"/>
                    <a:pt x="1195" y="2304"/>
                    <a:pt x="1706" y="2560"/>
                  </a:cubicBezTo>
                  <a:lnTo>
                    <a:pt x="1706" y="3243"/>
                  </a:lnTo>
                  <a:cubicBezTo>
                    <a:pt x="1706" y="5034"/>
                    <a:pt x="2560" y="6485"/>
                    <a:pt x="3584" y="6485"/>
                  </a:cubicBezTo>
                  <a:cubicBezTo>
                    <a:pt x="4693" y="6485"/>
                    <a:pt x="5546" y="5034"/>
                    <a:pt x="5546" y="3243"/>
                  </a:cubicBezTo>
                  <a:cubicBezTo>
                    <a:pt x="5546" y="1451"/>
                    <a:pt x="4693" y="0"/>
                    <a:pt x="3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965975" y="955500"/>
              <a:ext cx="2371950" cy="1779575"/>
            </a:xfrm>
            <a:custGeom>
              <a:avLst/>
              <a:gdLst/>
              <a:ahLst/>
              <a:cxnLst/>
              <a:rect l="l" t="t" r="r" b="b"/>
              <a:pathLst>
                <a:path w="94878" h="71183" extrusionOk="0">
                  <a:moveTo>
                    <a:pt x="64550" y="0"/>
                  </a:moveTo>
                  <a:cubicBezTo>
                    <a:pt x="60650" y="0"/>
                    <a:pt x="56750" y="586"/>
                    <a:pt x="52985" y="1765"/>
                  </a:cubicBezTo>
                  <a:cubicBezTo>
                    <a:pt x="35068" y="7396"/>
                    <a:pt x="23123" y="25484"/>
                    <a:pt x="4864" y="29836"/>
                  </a:cubicBezTo>
                  <a:cubicBezTo>
                    <a:pt x="6580" y="32123"/>
                    <a:pt x="9194" y="33393"/>
                    <a:pt x="11954" y="33393"/>
                  </a:cubicBezTo>
                  <a:cubicBezTo>
                    <a:pt x="12488" y="33393"/>
                    <a:pt x="13028" y="33345"/>
                    <a:pt x="13567" y="33249"/>
                  </a:cubicBezTo>
                  <a:lnTo>
                    <a:pt x="13567" y="33249"/>
                  </a:lnTo>
                  <a:cubicBezTo>
                    <a:pt x="11178" y="38965"/>
                    <a:pt x="6059" y="43061"/>
                    <a:pt x="1" y="44084"/>
                  </a:cubicBezTo>
                  <a:cubicBezTo>
                    <a:pt x="2049" y="48777"/>
                    <a:pt x="5632" y="52617"/>
                    <a:pt x="10239" y="55006"/>
                  </a:cubicBezTo>
                  <a:cubicBezTo>
                    <a:pt x="13821" y="56891"/>
                    <a:pt x="17773" y="57850"/>
                    <a:pt x="21788" y="57850"/>
                  </a:cubicBezTo>
                  <a:cubicBezTo>
                    <a:pt x="23225" y="57850"/>
                    <a:pt x="24670" y="57727"/>
                    <a:pt x="26109" y="57480"/>
                  </a:cubicBezTo>
                  <a:lnTo>
                    <a:pt x="26109" y="57480"/>
                  </a:lnTo>
                  <a:cubicBezTo>
                    <a:pt x="23976" y="60978"/>
                    <a:pt x="20649" y="63538"/>
                    <a:pt x="16724" y="64647"/>
                  </a:cubicBezTo>
                  <a:cubicBezTo>
                    <a:pt x="22446" y="69103"/>
                    <a:pt x="29764" y="71183"/>
                    <a:pt x="37123" y="71183"/>
                  </a:cubicBezTo>
                  <a:cubicBezTo>
                    <a:pt x="41176" y="71183"/>
                    <a:pt x="45242" y="70552"/>
                    <a:pt x="49061" y="69340"/>
                  </a:cubicBezTo>
                  <a:cubicBezTo>
                    <a:pt x="59896" y="65927"/>
                    <a:pt x="69026" y="58418"/>
                    <a:pt x="76107" y="49716"/>
                  </a:cubicBezTo>
                  <a:lnTo>
                    <a:pt x="76107" y="49716"/>
                  </a:lnTo>
                  <a:cubicBezTo>
                    <a:pt x="76961" y="53043"/>
                    <a:pt x="76107" y="56371"/>
                    <a:pt x="74913" y="59613"/>
                  </a:cubicBezTo>
                  <a:cubicBezTo>
                    <a:pt x="79008" y="59016"/>
                    <a:pt x="82677" y="56883"/>
                    <a:pt x="85237" y="53640"/>
                  </a:cubicBezTo>
                  <a:cubicBezTo>
                    <a:pt x="87626" y="50398"/>
                    <a:pt x="89503" y="46815"/>
                    <a:pt x="90697" y="42975"/>
                  </a:cubicBezTo>
                  <a:cubicBezTo>
                    <a:pt x="93257" y="35467"/>
                    <a:pt x="94878" y="27361"/>
                    <a:pt x="93257" y="19597"/>
                  </a:cubicBezTo>
                  <a:cubicBezTo>
                    <a:pt x="91636" y="11918"/>
                    <a:pt x="86175" y="5519"/>
                    <a:pt x="78838" y="2703"/>
                  </a:cubicBezTo>
                  <a:cubicBezTo>
                    <a:pt x="74250" y="906"/>
                    <a:pt x="69400" y="0"/>
                    <a:pt x="64550" y="0"/>
                  </a:cubicBezTo>
                  <a:close/>
                </a:path>
              </a:pathLst>
            </a:custGeom>
            <a:solidFill>
              <a:srgbClr val="7F5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2435250" y="1567000"/>
              <a:ext cx="1879225" cy="1092525"/>
            </a:xfrm>
            <a:custGeom>
              <a:avLst/>
              <a:gdLst/>
              <a:ahLst/>
              <a:cxnLst/>
              <a:rect l="l" t="t" r="r" b="b"/>
              <a:pathLst>
                <a:path w="75169" h="43701" extrusionOk="0">
                  <a:moveTo>
                    <a:pt x="74827" y="0"/>
                  </a:moveTo>
                  <a:cubicBezTo>
                    <a:pt x="68172" y="1877"/>
                    <a:pt x="62029" y="5034"/>
                    <a:pt x="56739" y="9471"/>
                  </a:cubicBezTo>
                  <a:cubicBezTo>
                    <a:pt x="50767" y="14334"/>
                    <a:pt x="46927" y="21075"/>
                    <a:pt x="41125" y="26109"/>
                  </a:cubicBezTo>
                  <a:cubicBezTo>
                    <a:pt x="38224" y="28668"/>
                    <a:pt x="35153" y="30972"/>
                    <a:pt x="31911" y="33020"/>
                  </a:cubicBezTo>
                  <a:cubicBezTo>
                    <a:pt x="28754" y="35153"/>
                    <a:pt x="25256" y="36945"/>
                    <a:pt x="21672" y="38310"/>
                  </a:cubicBezTo>
                  <a:cubicBezTo>
                    <a:pt x="18473" y="39419"/>
                    <a:pt x="15145" y="39974"/>
                    <a:pt x="11818" y="39974"/>
                  </a:cubicBezTo>
                  <a:cubicBezTo>
                    <a:pt x="8490" y="39974"/>
                    <a:pt x="5162" y="39419"/>
                    <a:pt x="1963" y="38310"/>
                  </a:cubicBezTo>
                  <a:cubicBezTo>
                    <a:pt x="1366" y="38736"/>
                    <a:pt x="683" y="39078"/>
                    <a:pt x="1" y="39419"/>
                  </a:cubicBezTo>
                  <a:cubicBezTo>
                    <a:pt x="3634" y="42456"/>
                    <a:pt x="8060" y="43700"/>
                    <a:pt x="12643" y="43700"/>
                  </a:cubicBezTo>
                  <a:cubicBezTo>
                    <a:pt x="15271" y="43700"/>
                    <a:pt x="17951" y="43291"/>
                    <a:pt x="20563" y="42576"/>
                  </a:cubicBezTo>
                  <a:cubicBezTo>
                    <a:pt x="24061" y="41552"/>
                    <a:pt x="27559" y="40358"/>
                    <a:pt x="30887" y="38822"/>
                  </a:cubicBezTo>
                  <a:cubicBezTo>
                    <a:pt x="34129" y="37542"/>
                    <a:pt x="37115" y="35921"/>
                    <a:pt x="40016" y="34044"/>
                  </a:cubicBezTo>
                  <a:cubicBezTo>
                    <a:pt x="45733" y="30119"/>
                    <a:pt x="50255" y="24829"/>
                    <a:pt x="55203" y="20051"/>
                  </a:cubicBezTo>
                  <a:cubicBezTo>
                    <a:pt x="59640" y="15870"/>
                    <a:pt x="64503" y="11945"/>
                    <a:pt x="70390" y="9983"/>
                  </a:cubicBezTo>
                  <a:cubicBezTo>
                    <a:pt x="71670" y="9471"/>
                    <a:pt x="73035" y="9130"/>
                    <a:pt x="74401" y="8959"/>
                  </a:cubicBezTo>
                  <a:cubicBezTo>
                    <a:pt x="74998" y="6058"/>
                    <a:pt x="75168" y="2987"/>
                    <a:pt x="75083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1965975" y="961225"/>
              <a:ext cx="1977350" cy="1342275"/>
            </a:xfrm>
            <a:custGeom>
              <a:avLst/>
              <a:gdLst/>
              <a:ahLst/>
              <a:cxnLst/>
              <a:rect l="l" t="t" r="r" b="b"/>
              <a:pathLst>
                <a:path w="79094" h="53691" extrusionOk="0">
                  <a:moveTo>
                    <a:pt x="68940" y="0"/>
                  </a:moveTo>
                  <a:lnTo>
                    <a:pt x="68684" y="171"/>
                  </a:lnTo>
                  <a:cubicBezTo>
                    <a:pt x="62371" y="3925"/>
                    <a:pt x="57507" y="9556"/>
                    <a:pt x="52729" y="14846"/>
                  </a:cubicBezTo>
                  <a:cubicBezTo>
                    <a:pt x="47439" y="20733"/>
                    <a:pt x="41723" y="26194"/>
                    <a:pt x="35665" y="31228"/>
                  </a:cubicBezTo>
                  <a:cubicBezTo>
                    <a:pt x="27461" y="37993"/>
                    <a:pt x="16949" y="44576"/>
                    <a:pt x="6077" y="44576"/>
                  </a:cubicBezTo>
                  <a:cubicBezTo>
                    <a:pt x="4060" y="44576"/>
                    <a:pt x="2030" y="44349"/>
                    <a:pt x="1" y="43855"/>
                  </a:cubicBezTo>
                  <a:lnTo>
                    <a:pt x="1" y="43855"/>
                  </a:lnTo>
                  <a:cubicBezTo>
                    <a:pt x="1707" y="47865"/>
                    <a:pt x="4608" y="51193"/>
                    <a:pt x="8192" y="53497"/>
                  </a:cubicBezTo>
                  <a:cubicBezTo>
                    <a:pt x="9485" y="53626"/>
                    <a:pt x="10784" y="53690"/>
                    <a:pt x="12083" y="53690"/>
                  </a:cubicBezTo>
                  <a:cubicBezTo>
                    <a:pt x="15925" y="53690"/>
                    <a:pt x="19766" y="53130"/>
                    <a:pt x="23464" y="52046"/>
                  </a:cubicBezTo>
                  <a:cubicBezTo>
                    <a:pt x="38993" y="47610"/>
                    <a:pt x="48890" y="34470"/>
                    <a:pt x="58275" y="22440"/>
                  </a:cubicBezTo>
                  <a:cubicBezTo>
                    <a:pt x="62968" y="16467"/>
                    <a:pt x="67661" y="10409"/>
                    <a:pt x="73804" y="5802"/>
                  </a:cubicBezTo>
                  <a:cubicBezTo>
                    <a:pt x="75425" y="4607"/>
                    <a:pt x="77217" y="3498"/>
                    <a:pt x="79094" y="2645"/>
                  </a:cubicBezTo>
                  <a:lnTo>
                    <a:pt x="78838" y="2474"/>
                  </a:lnTo>
                  <a:cubicBezTo>
                    <a:pt x="75595" y="1195"/>
                    <a:pt x="72268" y="427"/>
                    <a:pt x="68940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580300" y="1232100"/>
              <a:ext cx="1687250" cy="1215800"/>
            </a:xfrm>
            <a:custGeom>
              <a:avLst/>
              <a:gdLst/>
              <a:ahLst/>
              <a:cxnLst/>
              <a:rect l="l" t="t" r="r" b="b"/>
              <a:pathLst>
                <a:path w="67490" h="48632" extrusionOk="0">
                  <a:moveTo>
                    <a:pt x="65015" y="1"/>
                  </a:moveTo>
                  <a:cubicBezTo>
                    <a:pt x="61602" y="854"/>
                    <a:pt x="58360" y="2134"/>
                    <a:pt x="55288" y="3840"/>
                  </a:cubicBezTo>
                  <a:cubicBezTo>
                    <a:pt x="44538" y="9642"/>
                    <a:pt x="37798" y="20307"/>
                    <a:pt x="30119" y="29352"/>
                  </a:cubicBezTo>
                  <a:cubicBezTo>
                    <a:pt x="26194" y="34130"/>
                    <a:pt x="21587" y="38310"/>
                    <a:pt x="16382" y="41638"/>
                  </a:cubicBezTo>
                  <a:cubicBezTo>
                    <a:pt x="13481" y="43515"/>
                    <a:pt x="10410" y="44965"/>
                    <a:pt x="7167" y="46075"/>
                  </a:cubicBezTo>
                  <a:cubicBezTo>
                    <a:pt x="5447" y="46673"/>
                    <a:pt x="3660" y="46944"/>
                    <a:pt x="1923" y="46944"/>
                  </a:cubicBezTo>
                  <a:cubicBezTo>
                    <a:pt x="1679" y="46944"/>
                    <a:pt x="1436" y="46938"/>
                    <a:pt x="1195" y="46928"/>
                  </a:cubicBezTo>
                  <a:cubicBezTo>
                    <a:pt x="768" y="47525"/>
                    <a:pt x="427" y="48037"/>
                    <a:pt x="0" y="48549"/>
                  </a:cubicBezTo>
                  <a:cubicBezTo>
                    <a:pt x="622" y="48604"/>
                    <a:pt x="1248" y="48631"/>
                    <a:pt x="1874" y="48631"/>
                  </a:cubicBezTo>
                  <a:cubicBezTo>
                    <a:pt x="4169" y="48631"/>
                    <a:pt x="6473" y="48262"/>
                    <a:pt x="8618" y="47525"/>
                  </a:cubicBezTo>
                  <a:cubicBezTo>
                    <a:pt x="12543" y="46501"/>
                    <a:pt x="16211" y="44965"/>
                    <a:pt x="19624" y="42918"/>
                  </a:cubicBezTo>
                  <a:cubicBezTo>
                    <a:pt x="30631" y="35836"/>
                    <a:pt x="36262" y="23635"/>
                    <a:pt x="45391" y="14676"/>
                  </a:cubicBezTo>
                  <a:cubicBezTo>
                    <a:pt x="49828" y="10069"/>
                    <a:pt x="55459" y="6827"/>
                    <a:pt x="61602" y="5376"/>
                  </a:cubicBezTo>
                  <a:cubicBezTo>
                    <a:pt x="63565" y="4950"/>
                    <a:pt x="65442" y="4694"/>
                    <a:pt x="67489" y="4523"/>
                  </a:cubicBezTo>
                  <a:cubicBezTo>
                    <a:pt x="66807" y="2902"/>
                    <a:pt x="65954" y="1451"/>
                    <a:pt x="65015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2087575" y="1127600"/>
              <a:ext cx="930025" cy="661250"/>
            </a:xfrm>
            <a:custGeom>
              <a:avLst/>
              <a:gdLst/>
              <a:ahLst/>
              <a:cxnLst/>
              <a:rect l="l" t="t" r="r" b="b"/>
              <a:pathLst>
                <a:path w="37201" h="26450" extrusionOk="0">
                  <a:moveTo>
                    <a:pt x="37200" y="0"/>
                  </a:moveTo>
                  <a:lnTo>
                    <a:pt x="37200" y="0"/>
                  </a:lnTo>
                  <a:cubicBezTo>
                    <a:pt x="24743" y="7679"/>
                    <a:pt x="14334" y="19539"/>
                    <a:pt x="0" y="22952"/>
                  </a:cubicBezTo>
                  <a:cubicBezTo>
                    <a:pt x="1451" y="24999"/>
                    <a:pt x="3754" y="26194"/>
                    <a:pt x="6229" y="26450"/>
                  </a:cubicBezTo>
                  <a:cubicBezTo>
                    <a:pt x="8106" y="25853"/>
                    <a:pt x="9983" y="25085"/>
                    <a:pt x="11775" y="24146"/>
                  </a:cubicBezTo>
                  <a:cubicBezTo>
                    <a:pt x="19624" y="20136"/>
                    <a:pt x="26450" y="13908"/>
                    <a:pt x="31996" y="7167"/>
                  </a:cubicBezTo>
                  <a:cubicBezTo>
                    <a:pt x="33873" y="4949"/>
                    <a:pt x="35579" y="2474"/>
                    <a:pt x="37200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156225" y="2590550"/>
              <a:ext cx="284950" cy="114725"/>
            </a:xfrm>
            <a:custGeom>
              <a:avLst/>
              <a:gdLst/>
              <a:ahLst/>
              <a:cxnLst/>
              <a:rect l="l" t="t" r="r" b="b"/>
              <a:pathLst>
                <a:path w="11398" h="4589" extrusionOk="0">
                  <a:moveTo>
                    <a:pt x="8891" y="1"/>
                  </a:moveTo>
                  <a:cubicBezTo>
                    <a:pt x="8776" y="1"/>
                    <a:pt x="8657" y="5"/>
                    <a:pt x="8532" y="13"/>
                  </a:cubicBezTo>
                  <a:cubicBezTo>
                    <a:pt x="6399" y="183"/>
                    <a:pt x="4266" y="695"/>
                    <a:pt x="2218" y="1463"/>
                  </a:cubicBezTo>
                  <a:cubicBezTo>
                    <a:pt x="1536" y="1634"/>
                    <a:pt x="1024" y="1890"/>
                    <a:pt x="597" y="2402"/>
                  </a:cubicBezTo>
                  <a:cubicBezTo>
                    <a:pt x="85" y="2828"/>
                    <a:pt x="0" y="3596"/>
                    <a:pt x="341" y="4108"/>
                  </a:cubicBezTo>
                  <a:cubicBezTo>
                    <a:pt x="654" y="4465"/>
                    <a:pt x="1083" y="4589"/>
                    <a:pt x="1544" y="4589"/>
                  </a:cubicBezTo>
                  <a:cubicBezTo>
                    <a:pt x="1963" y="4589"/>
                    <a:pt x="2409" y="4486"/>
                    <a:pt x="2816" y="4364"/>
                  </a:cubicBezTo>
                  <a:lnTo>
                    <a:pt x="8959" y="2316"/>
                  </a:lnTo>
                  <a:cubicBezTo>
                    <a:pt x="11398" y="1585"/>
                    <a:pt x="11203" y="1"/>
                    <a:pt x="8891" y="1"/>
                  </a:cubicBezTo>
                  <a:close/>
                </a:path>
              </a:pathLst>
            </a:custGeom>
            <a:solidFill>
              <a:srgbClr val="6842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3363125" y="3328525"/>
              <a:ext cx="957750" cy="427875"/>
            </a:xfrm>
            <a:custGeom>
              <a:avLst/>
              <a:gdLst/>
              <a:ahLst/>
              <a:cxnLst/>
              <a:rect l="l" t="t" r="r" b="b"/>
              <a:pathLst>
                <a:path w="38310" h="17115" extrusionOk="0">
                  <a:moveTo>
                    <a:pt x="6654" y="1"/>
                  </a:moveTo>
                  <a:cubicBezTo>
                    <a:pt x="3486" y="1"/>
                    <a:pt x="523" y="2010"/>
                    <a:pt x="342" y="5817"/>
                  </a:cubicBezTo>
                  <a:cubicBezTo>
                    <a:pt x="0" y="11875"/>
                    <a:pt x="7082" y="15117"/>
                    <a:pt x="12031" y="16312"/>
                  </a:cubicBezTo>
                  <a:cubicBezTo>
                    <a:pt x="14032" y="16823"/>
                    <a:pt x="16450" y="17114"/>
                    <a:pt x="18998" y="17114"/>
                  </a:cubicBezTo>
                  <a:cubicBezTo>
                    <a:pt x="26224" y="17114"/>
                    <a:pt x="34488" y="14770"/>
                    <a:pt x="37200" y="8462"/>
                  </a:cubicBezTo>
                  <a:cubicBezTo>
                    <a:pt x="38309" y="5817"/>
                    <a:pt x="37797" y="2319"/>
                    <a:pt x="35153" y="783"/>
                  </a:cubicBezTo>
                  <a:cubicBezTo>
                    <a:pt x="34250" y="259"/>
                    <a:pt x="33267" y="53"/>
                    <a:pt x="32250" y="53"/>
                  </a:cubicBezTo>
                  <a:cubicBezTo>
                    <a:pt x="30286" y="53"/>
                    <a:pt x="28190" y="820"/>
                    <a:pt x="26279" y="1551"/>
                  </a:cubicBezTo>
                  <a:cubicBezTo>
                    <a:pt x="23615" y="2523"/>
                    <a:pt x="20951" y="3119"/>
                    <a:pt x="18329" y="3119"/>
                  </a:cubicBezTo>
                  <a:cubicBezTo>
                    <a:pt x="15660" y="3119"/>
                    <a:pt x="13034" y="2502"/>
                    <a:pt x="10495" y="1039"/>
                  </a:cubicBezTo>
                  <a:cubicBezTo>
                    <a:pt x="9300" y="342"/>
                    <a:pt x="7959" y="1"/>
                    <a:pt x="6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3503900" y="3571425"/>
              <a:ext cx="663400" cy="190425"/>
            </a:xfrm>
            <a:custGeom>
              <a:avLst/>
              <a:gdLst/>
              <a:ahLst/>
              <a:cxnLst/>
              <a:rect l="l" t="t" r="r" b="b"/>
              <a:pathLst>
                <a:path w="26536" h="7617" extrusionOk="0">
                  <a:moveTo>
                    <a:pt x="15115" y="0"/>
                  </a:moveTo>
                  <a:cubicBezTo>
                    <a:pt x="7306" y="0"/>
                    <a:pt x="0" y="4121"/>
                    <a:pt x="0" y="4121"/>
                  </a:cubicBezTo>
                  <a:cubicBezTo>
                    <a:pt x="4647" y="6748"/>
                    <a:pt x="9187" y="7617"/>
                    <a:pt x="13160" y="7617"/>
                  </a:cubicBezTo>
                  <a:cubicBezTo>
                    <a:pt x="20931" y="7617"/>
                    <a:pt x="26535" y="4292"/>
                    <a:pt x="26535" y="4292"/>
                  </a:cubicBezTo>
                  <a:cubicBezTo>
                    <a:pt x="23196" y="1068"/>
                    <a:pt x="19091" y="0"/>
                    <a:pt x="15115" y="0"/>
                  </a:cubicBezTo>
                  <a:close/>
                </a:path>
              </a:pathLst>
            </a:custGeom>
            <a:solidFill>
              <a:srgbClr val="DB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2277400" y="4562975"/>
              <a:ext cx="3361675" cy="871250"/>
            </a:xfrm>
            <a:custGeom>
              <a:avLst/>
              <a:gdLst/>
              <a:ahLst/>
              <a:cxnLst/>
              <a:rect l="l" t="t" r="r" b="b"/>
              <a:pathLst>
                <a:path w="134467" h="34850" extrusionOk="0">
                  <a:moveTo>
                    <a:pt x="70171" y="0"/>
                  </a:moveTo>
                  <a:cubicBezTo>
                    <a:pt x="62896" y="0"/>
                    <a:pt x="55607" y="849"/>
                    <a:pt x="48463" y="2427"/>
                  </a:cubicBezTo>
                  <a:cubicBezTo>
                    <a:pt x="39590" y="4219"/>
                    <a:pt x="31058" y="7632"/>
                    <a:pt x="23464" y="12410"/>
                  </a:cubicBezTo>
                  <a:cubicBezTo>
                    <a:pt x="14505" y="18297"/>
                    <a:pt x="7168" y="26659"/>
                    <a:pt x="1" y="34850"/>
                  </a:cubicBezTo>
                  <a:lnTo>
                    <a:pt x="134467" y="34850"/>
                  </a:lnTo>
                  <a:cubicBezTo>
                    <a:pt x="124484" y="21625"/>
                    <a:pt x="110406" y="8229"/>
                    <a:pt x="95219" y="3622"/>
                  </a:cubicBezTo>
                  <a:cubicBezTo>
                    <a:pt x="87057" y="1146"/>
                    <a:pt x="78624" y="0"/>
                    <a:pt x="70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27475" y="4786450"/>
              <a:ext cx="2495675" cy="647775"/>
            </a:xfrm>
            <a:custGeom>
              <a:avLst/>
              <a:gdLst/>
              <a:ahLst/>
              <a:cxnLst/>
              <a:rect l="l" t="t" r="r" b="b"/>
              <a:pathLst>
                <a:path w="99827" h="25911" extrusionOk="0">
                  <a:moveTo>
                    <a:pt x="51443" y="0"/>
                  </a:moveTo>
                  <a:cubicBezTo>
                    <a:pt x="46231" y="0"/>
                    <a:pt x="41016" y="586"/>
                    <a:pt x="35921" y="1765"/>
                  </a:cubicBezTo>
                  <a:cubicBezTo>
                    <a:pt x="29351" y="3130"/>
                    <a:pt x="23037" y="5689"/>
                    <a:pt x="17321" y="9273"/>
                  </a:cubicBezTo>
                  <a:cubicBezTo>
                    <a:pt x="10751" y="13624"/>
                    <a:pt x="5290" y="19767"/>
                    <a:pt x="1" y="25911"/>
                  </a:cubicBezTo>
                  <a:lnTo>
                    <a:pt x="99826" y="25911"/>
                  </a:lnTo>
                  <a:cubicBezTo>
                    <a:pt x="92403" y="16013"/>
                    <a:pt x="81909" y="6116"/>
                    <a:pt x="70646" y="2703"/>
                  </a:cubicBezTo>
                  <a:cubicBezTo>
                    <a:pt x="64404" y="906"/>
                    <a:pt x="57925" y="0"/>
                    <a:pt x="51443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2859725" y="5103300"/>
              <a:ext cx="113650" cy="329850"/>
            </a:xfrm>
            <a:custGeom>
              <a:avLst/>
              <a:gdLst/>
              <a:ahLst/>
              <a:cxnLst/>
              <a:rect l="l" t="t" r="r" b="b"/>
              <a:pathLst>
                <a:path w="4546" h="13194" extrusionOk="0">
                  <a:moveTo>
                    <a:pt x="4119" y="1"/>
                  </a:moveTo>
                  <a:cubicBezTo>
                    <a:pt x="3988" y="1"/>
                    <a:pt x="3849" y="57"/>
                    <a:pt x="3755" y="182"/>
                  </a:cubicBezTo>
                  <a:cubicBezTo>
                    <a:pt x="3157" y="1036"/>
                    <a:pt x="2645" y="2059"/>
                    <a:pt x="2219" y="3083"/>
                  </a:cubicBezTo>
                  <a:cubicBezTo>
                    <a:pt x="1792" y="4107"/>
                    <a:pt x="1451" y="5131"/>
                    <a:pt x="1195" y="6240"/>
                  </a:cubicBezTo>
                  <a:cubicBezTo>
                    <a:pt x="512" y="8373"/>
                    <a:pt x="171" y="10592"/>
                    <a:pt x="0" y="12810"/>
                  </a:cubicBezTo>
                  <a:cubicBezTo>
                    <a:pt x="0" y="13066"/>
                    <a:pt x="171" y="13194"/>
                    <a:pt x="352" y="13194"/>
                  </a:cubicBezTo>
                  <a:cubicBezTo>
                    <a:pt x="534" y="13194"/>
                    <a:pt x="726" y="13066"/>
                    <a:pt x="768" y="12810"/>
                  </a:cubicBezTo>
                  <a:cubicBezTo>
                    <a:pt x="939" y="10677"/>
                    <a:pt x="1451" y="8459"/>
                    <a:pt x="2048" y="6411"/>
                  </a:cubicBezTo>
                  <a:cubicBezTo>
                    <a:pt x="2389" y="5387"/>
                    <a:pt x="2731" y="4363"/>
                    <a:pt x="3157" y="3425"/>
                  </a:cubicBezTo>
                  <a:cubicBezTo>
                    <a:pt x="3499" y="2401"/>
                    <a:pt x="4011" y="1462"/>
                    <a:pt x="4437" y="438"/>
                  </a:cubicBezTo>
                  <a:cubicBezTo>
                    <a:pt x="4545" y="168"/>
                    <a:pt x="4345" y="1"/>
                    <a:pt x="4119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5007225" y="5067875"/>
              <a:ext cx="87925" cy="365825"/>
            </a:xfrm>
            <a:custGeom>
              <a:avLst/>
              <a:gdLst/>
              <a:ahLst/>
              <a:cxnLst/>
              <a:rect l="l" t="t" r="r" b="b"/>
              <a:pathLst>
                <a:path w="3517" h="14633" extrusionOk="0">
                  <a:moveTo>
                    <a:pt x="318" y="0"/>
                  </a:moveTo>
                  <a:cubicBezTo>
                    <a:pt x="148" y="0"/>
                    <a:pt x="1" y="113"/>
                    <a:pt x="104" y="320"/>
                  </a:cubicBezTo>
                  <a:cubicBezTo>
                    <a:pt x="957" y="2538"/>
                    <a:pt x="1555" y="4842"/>
                    <a:pt x="1981" y="7145"/>
                  </a:cubicBezTo>
                  <a:cubicBezTo>
                    <a:pt x="2237" y="8340"/>
                    <a:pt x="2408" y="9534"/>
                    <a:pt x="2493" y="10729"/>
                  </a:cubicBezTo>
                  <a:cubicBezTo>
                    <a:pt x="2578" y="11241"/>
                    <a:pt x="2664" y="11838"/>
                    <a:pt x="2664" y="12435"/>
                  </a:cubicBezTo>
                  <a:cubicBezTo>
                    <a:pt x="2749" y="13032"/>
                    <a:pt x="2664" y="13630"/>
                    <a:pt x="2749" y="14312"/>
                  </a:cubicBezTo>
                  <a:cubicBezTo>
                    <a:pt x="2792" y="14526"/>
                    <a:pt x="2962" y="14632"/>
                    <a:pt x="3133" y="14632"/>
                  </a:cubicBezTo>
                  <a:cubicBezTo>
                    <a:pt x="3304" y="14632"/>
                    <a:pt x="3474" y="14526"/>
                    <a:pt x="3517" y="14312"/>
                  </a:cubicBezTo>
                  <a:cubicBezTo>
                    <a:pt x="3517" y="13118"/>
                    <a:pt x="3432" y="11838"/>
                    <a:pt x="3261" y="10729"/>
                  </a:cubicBezTo>
                  <a:cubicBezTo>
                    <a:pt x="3176" y="9449"/>
                    <a:pt x="3005" y="8254"/>
                    <a:pt x="2749" y="7060"/>
                  </a:cubicBezTo>
                  <a:cubicBezTo>
                    <a:pt x="2237" y="4756"/>
                    <a:pt x="1469" y="2453"/>
                    <a:pt x="616" y="149"/>
                  </a:cubicBezTo>
                  <a:cubicBezTo>
                    <a:pt x="549" y="48"/>
                    <a:pt x="428" y="0"/>
                    <a:pt x="318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3437775" y="4011550"/>
              <a:ext cx="1004675" cy="924700"/>
            </a:xfrm>
            <a:custGeom>
              <a:avLst/>
              <a:gdLst/>
              <a:ahLst/>
              <a:cxnLst/>
              <a:rect l="l" t="t" r="r" b="b"/>
              <a:pathLst>
                <a:path w="40187" h="36988" extrusionOk="0">
                  <a:moveTo>
                    <a:pt x="24390" y="0"/>
                  </a:moveTo>
                  <a:cubicBezTo>
                    <a:pt x="16337" y="0"/>
                    <a:pt x="8296" y="1270"/>
                    <a:pt x="598" y="3837"/>
                  </a:cubicBezTo>
                  <a:cubicBezTo>
                    <a:pt x="1963" y="7591"/>
                    <a:pt x="2560" y="11601"/>
                    <a:pt x="2219" y="15611"/>
                  </a:cubicBezTo>
                  <a:cubicBezTo>
                    <a:pt x="1878" y="19621"/>
                    <a:pt x="1110" y="23631"/>
                    <a:pt x="0" y="27471"/>
                  </a:cubicBezTo>
                  <a:cubicBezTo>
                    <a:pt x="2304" y="32163"/>
                    <a:pt x="6656" y="34467"/>
                    <a:pt x="11092" y="35832"/>
                  </a:cubicBezTo>
                  <a:cubicBezTo>
                    <a:pt x="13605" y="36602"/>
                    <a:pt x="16214" y="36987"/>
                    <a:pt x="18828" y="36987"/>
                  </a:cubicBezTo>
                  <a:cubicBezTo>
                    <a:pt x="21717" y="36987"/>
                    <a:pt x="24611" y="36517"/>
                    <a:pt x="27389" y="35576"/>
                  </a:cubicBezTo>
                  <a:cubicBezTo>
                    <a:pt x="33020" y="33528"/>
                    <a:pt x="37627" y="29348"/>
                    <a:pt x="40187" y="23972"/>
                  </a:cubicBezTo>
                  <a:cubicBezTo>
                    <a:pt x="37712" y="17829"/>
                    <a:pt x="36262" y="11345"/>
                    <a:pt x="36006" y="4690"/>
                  </a:cubicBezTo>
                  <a:cubicBezTo>
                    <a:pt x="35921" y="3410"/>
                    <a:pt x="36006" y="2130"/>
                    <a:pt x="36347" y="936"/>
                  </a:cubicBezTo>
                  <a:cubicBezTo>
                    <a:pt x="32386" y="313"/>
                    <a:pt x="28386" y="0"/>
                    <a:pt x="24390" y="0"/>
                  </a:cubicBezTo>
                  <a:close/>
                </a:path>
              </a:pathLst>
            </a:custGeom>
            <a:solidFill>
              <a:srgbClr val="F4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3606275" y="4058400"/>
              <a:ext cx="836175" cy="552475"/>
            </a:xfrm>
            <a:custGeom>
              <a:avLst/>
              <a:gdLst/>
              <a:ahLst/>
              <a:cxnLst/>
              <a:rect l="l" t="t" r="r" b="b"/>
              <a:pathLst>
                <a:path w="33447" h="22099" extrusionOk="0">
                  <a:moveTo>
                    <a:pt x="29437" y="0"/>
                  </a:moveTo>
                  <a:lnTo>
                    <a:pt x="29437" y="0"/>
                  </a:lnTo>
                  <a:cubicBezTo>
                    <a:pt x="21672" y="3795"/>
                    <a:pt x="10753" y="4394"/>
                    <a:pt x="4630" y="4394"/>
                  </a:cubicBezTo>
                  <a:cubicBezTo>
                    <a:pt x="1805" y="4394"/>
                    <a:pt x="1" y="4266"/>
                    <a:pt x="1" y="4266"/>
                  </a:cubicBezTo>
                  <a:lnTo>
                    <a:pt x="1" y="4266"/>
                  </a:lnTo>
                  <a:cubicBezTo>
                    <a:pt x="22952" y="7850"/>
                    <a:pt x="33447" y="22098"/>
                    <a:pt x="33447" y="22098"/>
                  </a:cubicBezTo>
                  <a:cubicBezTo>
                    <a:pt x="28072" y="8959"/>
                    <a:pt x="29437" y="0"/>
                    <a:pt x="29437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3333250" y="4604450"/>
              <a:ext cx="1224400" cy="388075"/>
            </a:xfrm>
            <a:custGeom>
              <a:avLst/>
              <a:gdLst/>
              <a:ahLst/>
              <a:cxnLst/>
              <a:rect l="l" t="t" r="r" b="b"/>
              <a:pathLst>
                <a:path w="48976" h="15523" extrusionOk="0">
                  <a:moveTo>
                    <a:pt x="44538" y="0"/>
                  </a:moveTo>
                  <a:cubicBezTo>
                    <a:pt x="44538" y="0"/>
                    <a:pt x="35568" y="9131"/>
                    <a:pt x="23323" y="9131"/>
                  </a:cubicBezTo>
                  <a:cubicBezTo>
                    <a:pt x="17655" y="9131"/>
                    <a:pt x="11285" y="7174"/>
                    <a:pt x="4779" y="1451"/>
                  </a:cubicBezTo>
                  <a:lnTo>
                    <a:pt x="1" y="2645"/>
                  </a:lnTo>
                  <a:cubicBezTo>
                    <a:pt x="1" y="2645"/>
                    <a:pt x="9750" y="15522"/>
                    <a:pt x="23910" y="15522"/>
                  </a:cubicBezTo>
                  <a:cubicBezTo>
                    <a:pt x="31314" y="15522"/>
                    <a:pt x="39923" y="12002"/>
                    <a:pt x="48975" y="1280"/>
                  </a:cubicBezTo>
                  <a:lnTo>
                    <a:pt x="44538" y="0"/>
                  </a:lnTo>
                  <a:close/>
                </a:path>
              </a:pathLst>
            </a:custGeom>
            <a:solidFill>
              <a:srgbClr val="933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3431375" y="4717500"/>
              <a:ext cx="64025" cy="45700"/>
            </a:xfrm>
            <a:custGeom>
              <a:avLst/>
              <a:gdLst/>
              <a:ahLst/>
              <a:cxnLst/>
              <a:rect l="l" t="t" r="r" b="b"/>
              <a:pathLst>
                <a:path w="2561" h="1828" extrusionOk="0">
                  <a:moveTo>
                    <a:pt x="2304" y="0"/>
                  </a:moveTo>
                  <a:cubicBezTo>
                    <a:pt x="2048" y="0"/>
                    <a:pt x="1792" y="86"/>
                    <a:pt x="1622" y="256"/>
                  </a:cubicBezTo>
                  <a:lnTo>
                    <a:pt x="1195" y="598"/>
                  </a:lnTo>
                  <a:lnTo>
                    <a:pt x="171" y="1280"/>
                  </a:lnTo>
                  <a:cubicBezTo>
                    <a:pt x="1" y="1366"/>
                    <a:pt x="1" y="1536"/>
                    <a:pt x="86" y="1707"/>
                  </a:cubicBezTo>
                  <a:cubicBezTo>
                    <a:pt x="146" y="1767"/>
                    <a:pt x="249" y="1828"/>
                    <a:pt x="334" y="1828"/>
                  </a:cubicBezTo>
                  <a:cubicBezTo>
                    <a:pt x="370" y="1828"/>
                    <a:pt x="402" y="1817"/>
                    <a:pt x="427" y="1792"/>
                  </a:cubicBezTo>
                  <a:lnTo>
                    <a:pt x="1536" y="1110"/>
                  </a:lnTo>
                  <a:cubicBezTo>
                    <a:pt x="1707" y="1024"/>
                    <a:pt x="1878" y="939"/>
                    <a:pt x="1963" y="768"/>
                  </a:cubicBezTo>
                  <a:cubicBezTo>
                    <a:pt x="2134" y="768"/>
                    <a:pt x="2219" y="683"/>
                    <a:pt x="2304" y="598"/>
                  </a:cubicBezTo>
                  <a:cubicBezTo>
                    <a:pt x="2390" y="512"/>
                    <a:pt x="2475" y="427"/>
                    <a:pt x="2475" y="342"/>
                  </a:cubicBezTo>
                  <a:cubicBezTo>
                    <a:pt x="2560" y="171"/>
                    <a:pt x="2390" y="0"/>
                    <a:pt x="2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39250" y="4783625"/>
              <a:ext cx="54250" cy="60900"/>
            </a:xfrm>
            <a:custGeom>
              <a:avLst/>
              <a:gdLst/>
              <a:ahLst/>
              <a:cxnLst/>
              <a:rect l="l" t="t" r="r" b="b"/>
              <a:pathLst>
                <a:path w="2170" h="2436" extrusionOk="0">
                  <a:moveTo>
                    <a:pt x="1999" y="0"/>
                  </a:moveTo>
                  <a:cubicBezTo>
                    <a:pt x="1829" y="86"/>
                    <a:pt x="1573" y="342"/>
                    <a:pt x="1487" y="512"/>
                  </a:cubicBezTo>
                  <a:lnTo>
                    <a:pt x="1061" y="939"/>
                  </a:lnTo>
                  <a:lnTo>
                    <a:pt x="208" y="2048"/>
                  </a:lnTo>
                  <a:cubicBezTo>
                    <a:pt x="0" y="2186"/>
                    <a:pt x="240" y="2436"/>
                    <a:pt x="430" y="2436"/>
                  </a:cubicBezTo>
                  <a:cubicBezTo>
                    <a:pt x="474" y="2436"/>
                    <a:pt x="516" y="2422"/>
                    <a:pt x="549" y="2389"/>
                  </a:cubicBezTo>
                  <a:lnTo>
                    <a:pt x="549" y="2304"/>
                  </a:lnTo>
                  <a:lnTo>
                    <a:pt x="1402" y="1280"/>
                  </a:lnTo>
                  <a:lnTo>
                    <a:pt x="1829" y="768"/>
                  </a:lnTo>
                  <a:lnTo>
                    <a:pt x="1999" y="598"/>
                  </a:lnTo>
                  <a:cubicBezTo>
                    <a:pt x="2085" y="512"/>
                    <a:pt x="2085" y="427"/>
                    <a:pt x="2170" y="427"/>
                  </a:cubicBezTo>
                  <a:cubicBezTo>
                    <a:pt x="2170" y="342"/>
                    <a:pt x="2170" y="256"/>
                    <a:pt x="2170" y="171"/>
                  </a:cubicBezTo>
                  <a:cubicBezTo>
                    <a:pt x="2170" y="86"/>
                    <a:pt x="2085" y="0"/>
                    <a:pt x="19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676675" y="4839625"/>
              <a:ext cx="35450" cy="81575"/>
            </a:xfrm>
            <a:custGeom>
              <a:avLst/>
              <a:gdLst/>
              <a:ahLst/>
              <a:cxnLst/>
              <a:rect l="l" t="t" r="r" b="b"/>
              <a:pathLst>
                <a:path w="1418" h="3263" extrusionOk="0">
                  <a:moveTo>
                    <a:pt x="1091" y="1"/>
                  </a:moveTo>
                  <a:cubicBezTo>
                    <a:pt x="987" y="1"/>
                    <a:pt x="887" y="49"/>
                    <a:pt x="854" y="149"/>
                  </a:cubicBezTo>
                  <a:lnTo>
                    <a:pt x="427" y="1600"/>
                  </a:lnTo>
                  <a:lnTo>
                    <a:pt x="171" y="2283"/>
                  </a:lnTo>
                  <a:cubicBezTo>
                    <a:pt x="171" y="2368"/>
                    <a:pt x="86" y="2453"/>
                    <a:pt x="86" y="2624"/>
                  </a:cubicBezTo>
                  <a:cubicBezTo>
                    <a:pt x="0" y="2709"/>
                    <a:pt x="0" y="2880"/>
                    <a:pt x="0" y="2965"/>
                  </a:cubicBezTo>
                  <a:cubicBezTo>
                    <a:pt x="0" y="3132"/>
                    <a:pt x="109" y="3262"/>
                    <a:pt x="232" y="3262"/>
                  </a:cubicBezTo>
                  <a:cubicBezTo>
                    <a:pt x="298" y="3262"/>
                    <a:pt x="368" y="3225"/>
                    <a:pt x="427" y="3136"/>
                  </a:cubicBezTo>
                  <a:cubicBezTo>
                    <a:pt x="512" y="2965"/>
                    <a:pt x="598" y="2709"/>
                    <a:pt x="683" y="2453"/>
                  </a:cubicBezTo>
                  <a:lnTo>
                    <a:pt x="939" y="1771"/>
                  </a:lnTo>
                  <a:lnTo>
                    <a:pt x="1366" y="320"/>
                  </a:lnTo>
                  <a:cubicBezTo>
                    <a:pt x="1417" y="113"/>
                    <a:pt x="1250" y="1"/>
                    <a:pt x="1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843050" y="4871075"/>
              <a:ext cx="29875" cy="93875"/>
            </a:xfrm>
            <a:custGeom>
              <a:avLst/>
              <a:gdLst/>
              <a:ahLst/>
              <a:cxnLst/>
              <a:rect l="l" t="t" r="r" b="b"/>
              <a:pathLst>
                <a:path w="1195" h="3755" extrusionOk="0">
                  <a:moveTo>
                    <a:pt x="256" y="1"/>
                  </a:moveTo>
                  <a:cubicBezTo>
                    <a:pt x="86" y="1"/>
                    <a:pt x="0" y="171"/>
                    <a:pt x="0" y="257"/>
                  </a:cubicBezTo>
                  <a:cubicBezTo>
                    <a:pt x="86" y="854"/>
                    <a:pt x="86" y="1366"/>
                    <a:pt x="256" y="1963"/>
                  </a:cubicBezTo>
                  <a:cubicBezTo>
                    <a:pt x="256" y="2219"/>
                    <a:pt x="342" y="2560"/>
                    <a:pt x="427" y="2816"/>
                  </a:cubicBezTo>
                  <a:cubicBezTo>
                    <a:pt x="427" y="3072"/>
                    <a:pt x="598" y="3414"/>
                    <a:pt x="683" y="3669"/>
                  </a:cubicBezTo>
                  <a:cubicBezTo>
                    <a:pt x="768" y="3755"/>
                    <a:pt x="939" y="3755"/>
                    <a:pt x="1024" y="3755"/>
                  </a:cubicBezTo>
                  <a:cubicBezTo>
                    <a:pt x="1110" y="3755"/>
                    <a:pt x="1195" y="3584"/>
                    <a:pt x="1195" y="3499"/>
                  </a:cubicBezTo>
                  <a:cubicBezTo>
                    <a:pt x="1195" y="3243"/>
                    <a:pt x="1110" y="2902"/>
                    <a:pt x="1024" y="2646"/>
                  </a:cubicBezTo>
                  <a:lnTo>
                    <a:pt x="768" y="1878"/>
                  </a:lnTo>
                  <a:cubicBezTo>
                    <a:pt x="598" y="1366"/>
                    <a:pt x="512" y="769"/>
                    <a:pt x="512" y="257"/>
                  </a:cubicBezTo>
                  <a:cubicBezTo>
                    <a:pt x="427" y="171"/>
                    <a:pt x="342" y="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976775" y="4863650"/>
              <a:ext cx="47600" cy="90275"/>
            </a:xfrm>
            <a:custGeom>
              <a:avLst/>
              <a:gdLst/>
              <a:ahLst/>
              <a:cxnLst/>
              <a:rect l="l" t="t" r="r" b="b"/>
              <a:pathLst>
                <a:path w="1904" h="3611" extrusionOk="0">
                  <a:moveTo>
                    <a:pt x="341" y="0"/>
                  </a:moveTo>
                  <a:cubicBezTo>
                    <a:pt x="179" y="0"/>
                    <a:pt x="1" y="131"/>
                    <a:pt x="112" y="298"/>
                  </a:cubicBezTo>
                  <a:lnTo>
                    <a:pt x="709" y="1919"/>
                  </a:lnTo>
                  <a:lnTo>
                    <a:pt x="1051" y="2687"/>
                  </a:lnTo>
                  <a:cubicBezTo>
                    <a:pt x="1136" y="3028"/>
                    <a:pt x="1307" y="3284"/>
                    <a:pt x="1477" y="3540"/>
                  </a:cubicBezTo>
                  <a:cubicBezTo>
                    <a:pt x="1527" y="3590"/>
                    <a:pt x="1584" y="3611"/>
                    <a:pt x="1640" y="3611"/>
                  </a:cubicBezTo>
                  <a:cubicBezTo>
                    <a:pt x="1776" y="3611"/>
                    <a:pt x="1904" y="3490"/>
                    <a:pt x="1904" y="3369"/>
                  </a:cubicBezTo>
                  <a:cubicBezTo>
                    <a:pt x="1818" y="3028"/>
                    <a:pt x="1733" y="2772"/>
                    <a:pt x="1562" y="2516"/>
                  </a:cubicBezTo>
                  <a:lnTo>
                    <a:pt x="1221" y="1663"/>
                  </a:lnTo>
                  <a:lnTo>
                    <a:pt x="539" y="127"/>
                  </a:lnTo>
                  <a:cubicBezTo>
                    <a:pt x="509" y="38"/>
                    <a:pt x="427" y="0"/>
                    <a:pt x="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125450" y="4818300"/>
              <a:ext cx="33300" cy="98875"/>
            </a:xfrm>
            <a:custGeom>
              <a:avLst/>
              <a:gdLst/>
              <a:ahLst/>
              <a:cxnLst/>
              <a:rect l="l" t="t" r="r" b="b"/>
              <a:pathLst>
                <a:path w="1332" h="3955" extrusionOk="0">
                  <a:moveTo>
                    <a:pt x="327" y="0"/>
                  </a:moveTo>
                  <a:cubicBezTo>
                    <a:pt x="168" y="0"/>
                    <a:pt x="1" y="113"/>
                    <a:pt x="52" y="320"/>
                  </a:cubicBezTo>
                  <a:cubicBezTo>
                    <a:pt x="138" y="917"/>
                    <a:pt x="308" y="1514"/>
                    <a:pt x="393" y="2112"/>
                  </a:cubicBezTo>
                  <a:cubicBezTo>
                    <a:pt x="479" y="2368"/>
                    <a:pt x="564" y="2709"/>
                    <a:pt x="564" y="2965"/>
                  </a:cubicBezTo>
                  <a:cubicBezTo>
                    <a:pt x="564" y="3306"/>
                    <a:pt x="649" y="3647"/>
                    <a:pt x="820" y="3903"/>
                  </a:cubicBezTo>
                  <a:cubicBezTo>
                    <a:pt x="883" y="3935"/>
                    <a:pt x="956" y="3954"/>
                    <a:pt x="1025" y="3954"/>
                  </a:cubicBezTo>
                  <a:cubicBezTo>
                    <a:pt x="1144" y="3954"/>
                    <a:pt x="1247" y="3895"/>
                    <a:pt x="1247" y="3733"/>
                  </a:cubicBezTo>
                  <a:cubicBezTo>
                    <a:pt x="1332" y="3562"/>
                    <a:pt x="1332" y="3391"/>
                    <a:pt x="1247" y="3306"/>
                  </a:cubicBezTo>
                  <a:lnTo>
                    <a:pt x="1161" y="2794"/>
                  </a:lnTo>
                  <a:cubicBezTo>
                    <a:pt x="1161" y="2538"/>
                    <a:pt x="1076" y="2282"/>
                    <a:pt x="991" y="1941"/>
                  </a:cubicBezTo>
                  <a:cubicBezTo>
                    <a:pt x="905" y="1344"/>
                    <a:pt x="735" y="747"/>
                    <a:pt x="564" y="149"/>
                  </a:cubicBezTo>
                  <a:cubicBezTo>
                    <a:pt x="530" y="48"/>
                    <a:pt x="430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232675" y="4781725"/>
              <a:ext cx="49175" cy="70700"/>
            </a:xfrm>
            <a:custGeom>
              <a:avLst/>
              <a:gdLst/>
              <a:ahLst/>
              <a:cxnLst/>
              <a:rect l="l" t="t" r="r" b="b"/>
              <a:pathLst>
                <a:path w="1967" h="2828" extrusionOk="0">
                  <a:moveTo>
                    <a:pt x="317" y="1"/>
                  </a:moveTo>
                  <a:cubicBezTo>
                    <a:pt x="152" y="1"/>
                    <a:pt x="1" y="190"/>
                    <a:pt x="115" y="418"/>
                  </a:cubicBezTo>
                  <a:cubicBezTo>
                    <a:pt x="371" y="759"/>
                    <a:pt x="541" y="1186"/>
                    <a:pt x="797" y="1527"/>
                  </a:cubicBezTo>
                  <a:cubicBezTo>
                    <a:pt x="968" y="1954"/>
                    <a:pt x="1224" y="2380"/>
                    <a:pt x="1480" y="2721"/>
                  </a:cubicBezTo>
                  <a:cubicBezTo>
                    <a:pt x="1530" y="2796"/>
                    <a:pt x="1594" y="2827"/>
                    <a:pt x="1659" y="2827"/>
                  </a:cubicBezTo>
                  <a:cubicBezTo>
                    <a:pt x="1814" y="2827"/>
                    <a:pt x="1967" y="2646"/>
                    <a:pt x="1906" y="2465"/>
                  </a:cubicBezTo>
                  <a:cubicBezTo>
                    <a:pt x="1821" y="2210"/>
                    <a:pt x="1736" y="2039"/>
                    <a:pt x="1565" y="1868"/>
                  </a:cubicBezTo>
                  <a:lnTo>
                    <a:pt x="1224" y="1271"/>
                  </a:lnTo>
                  <a:cubicBezTo>
                    <a:pt x="1053" y="844"/>
                    <a:pt x="797" y="503"/>
                    <a:pt x="541" y="162"/>
                  </a:cubicBezTo>
                  <a:cubicBezTo>
                    <a:pt x="484" y="48"/>
                    <a:pt x="399" y="1"/>
                    <a:pt x="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4340050" y="4720875"/>
              <a:ext cx="57600" cy="61200"/>
            </a:xfrm>
            <a:custGeom>
              <a:avLst/>
              <a:gdLst/>
              <a:ahLst/>
              <a:cxnLst/>
              <a:rect l="l" t="t" r="r" b="b"/>
              <a:pathLst>
                <a:path w="2304" h="2448" extrusionOk="0">
                  <a:moveTo>
                    <a:pt x="297" y="1"/>
                  </a:moveTo>
                  <a:cubicBezTo>
                    <a:pt x="206" y="1"/>
                    <a:pt x="146" y="61"/>
                    <a:pt x="86" y="121"/>
                  </a:cubicBezTo>
                  <a:cubicBezTo>
                    <a:pt x="0" y="207"/>
                    <a:pt x="0" y="377"/>
                    <a:pt x="171" y="463"/>
                  </a:cubicBezTo>
                  <a:cubicBezTo>
                    <a:pt x="512" y="719"/>
                    <a:pt x="854" y="975"/>
                    <a:pt x="1109" y="1316"/>
                  </a:cubicBezTo>
                  <a:cubicBezTo>
                    <a:pt x="1280" y="1487"/>
                    <a:pt x="1365" y="1657"/>
                    <a:pt x="1536" y="1828"/>
                  </a:cubicBezTo>
                  <a:lnTo>
                    <a:pt x="1707" y="2084"/>
                  </a:lnTo>
                  <a:lnTo>
                    <a:pt x="1792" y="2255"/>
                  </a:lnTo>
                  <a:cubicBezTo>
                    <a:pt x="1792" y="2340"/>
                    <a:pt x="1877" y="2340"/>
                    <a:pt x="1963" y="2425"/>
                  </a:cubicBezTo>
                  <a:cubicBezTo>
                    <a:pt x="1994" y="2441"/>
                    <a:pt x="2025" y="2448"/>
                    <a:pt x="2056" y="2448"/>
                  </a:cubicBezTo>
                  <a:cubicBezTo>
                    <a:pt x="2190" y="2448"/>
                    <a:pt x="2304" y="2309"/>
                    <a:pt x="2304" y="2169"/>
                  </a:cubicBezTo>
                  <a:cubicBezTo>
                    <a:pt x="2304" y="1913"/>
                    <a:pt x="2133" y="1743"/>
                    <a:pt x="1963" y="1487"/>
                  </a:cubicBezTo>
                  <a:cubicBezTo>
                    <a:pt x="1877" y="1316"/>
                    <a:pt x="1707" y="1145"/>
                    <a:pt x="1536" y="975"/>
                  </a:cubicBezTo>
                  <a:cubicBezTo>
                    <a:pt x="1195" y="633"/>
                    <a:pt x="768" y="292"/>
                    <a:pt x="427" y="36"/>
                  </a:cubicBezTo>
                  <a:cubicBezTo>
                    <a:pt x="377" y="11"/>
                    <a:pt x="334" y="1"/>
                    <a:pt x="2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414225" y="4660275"/>
              <a:ext cx="58100" cy="48175"/>
            </a:xfrm>
            <a:custGeom>
              <a:avLst/>
              <a:gdLst/>
              <a:ahLst/>
              <a:cxnLst/>
              <a:rect l="l" t="t" r="r" b="b"/>
              <a:pathLst>
                <a:path w="2324" h="1927" extrusionOk="0">
                  <a:moveTo>
                    <a:pt x="423" y="1"/>
                  </a:moveTo>
                  <a:cubicBezTo>
                    <a:pt x="169" y="1"/>
                    <a:pt x="0" y="360"/>
                    <a:pt x="276" y="498"/>
                  </a:cubicBezTo>
                  <a:lnTo>
                    <a:pt x="276" y="583"/>
                  </a:lnTo>
                  <a:cubicBezTo>
                    <a:pt x="446" y="668"/>
                    <a:pt x="617" y="754"/>
                    <a:pt x="702" y="839"/>
                  </a:cubicBezTo>
                  <a:lnTo>
                    <a:pt x="787" y="839"/>
                  </a:lnTo>
                  <a:lnTo>
                    <a:pt x="873" y="924"/>
                  </a:lnTo>
                  <a:lnTo>
                    <a:pt x="1129" y="1095"/>
                  </a:lnTo>
                  <a:cubicBezTo>
                    <a:pt x="1214" y="1266"/>
                    <a:pt x="1385" y="1351"/>
                    <a:pt x="1470" y="1436"/>
                  </a:cubicBezTo>
                  <a:cubicBezTo>
                    <a:pt x="1555" y="1607"/>
                    <a:pt x="1641" y="1778"/>
                    <a:pt x="1811" y="1863"/>
                  </a:cubicBezTo>
                  <a:cubicBezTo>
                    <a:pt x="1854" y="1906"/>
                    <a:pt x="1918" y="1927"/>
                    <a:pt x="1993" y="1927"/>
                  </a:cubicBezTo>
                  <a:cubicBezTo>
                    <a:pt x="2067" y="1927"/>
                    <a:pt x="2153" y="1906"/>
                    <a:pt x="2238" y="1863"/>
                  </a:cubicBezTo>
                  <a:cubicBezTo>
                    <a:pt x="2323" y="1778"/>
                    <a:pt x="2323" y="1607"/>
                    <a:pt x="2238" y="1522"/>
                  </a:cubicBezTo>
                  <a:cubicBezTo>
                    <a:pt x="2153" y="1351"/>
                    <a:pt x="2067" y="1180"/>
                    <a:pt x="1897" y="1010"/>
                  </a:cubicBezTo>
                  <a:cubicBezTo>
                    <a:pt x="1555" y="583"/>
                    <a:pt x="1043" y="242"/>
                    <a:pt x="617" y="71"/>
                  </a:cubicBezTo>
                  <a:cubicBezTo>
                    <a:pt x="551" y="22"/>
                    <a:pt x="485" y="1"/>
                    <a:pt x="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2367000" y="640250"/>
              <a:ext cx="362625" cy="381325"/>
            </a:xfrm>
            <a:custGeom>
              <a:avLst/>
              <a:gdLst/>
              <a:ahLst/>
              <a:cxnLst/>
              <a:rect l="l" t="t" r="r" b="b"/>
              <a:pathLst>
                <a:path w="14505" h="15253" extrusionOk="0">
                  <a:moveTo>
                    <a:pt x="1513" y="1"/>
                  </a:moveTo>
                  <a:cubicBezTo>
                    <a:pt x="1167" y="1"/>
                    <a:pt x="810" y="134"/>
                    <a:pt x="512" y="382"/>
                  </a:cubicBezTo>
                  <a:cubicBezTo>
                    <a:pt x="86" y="809"/>
                    <a:pt x="0" y="1491"/>
                    <a:pt x="342" y="2089"/>
                  </a:cubicBezTo>
                  <a:cubicBezTo>
                    <a:pt x="342" y="2174"/>
                    <a:pt x="427" y="2259"/>
                    <a:pt x="427" y="2430"/>
                  </a:cubicBezTo>
                  <a:cubicBezTo>
                    <a:pt x="598" y="2600"/>
                    <a:pt x="683" y="2771"/>
                    <a:pt x="853" y="2856"/>
                  </a:cubicBezTo>
                  <a:lnTo>
                    <a:pt x="1451" y="3539"/>
                  </a:lnTo>
                  <a:lnTo>
                    <a:pt x="2560" y="4733"/>
                  </a:lnTo>
                  <a:lnTo>
                    <a:pt x="4864" y="7122"/>
                  </a:lnTo>
                  <a:cubicBezTo>
                    <a:pt x="6314" y="8744"/>
                    <a:pt x="7764" y="10365"/>
                    <a:pt x="9215" y="12071"/>
                  </a:cubicBezTo>
                  <a:lnTo>
                    <a:pt x="10495" y="13436"/>
                  </a:lnTo>
                  <a:lnTo>
                    <a:pt x="11092" y="14204"/>
                  </a:lnTo>
                  <a:cubicBezTo>
                    <a:pt x="11348" y="14460"/>
                    <a:pt x="11689" y="14716"/>
                    <a:pt x="12031" y="14972"/>
                  </a:cubicBezTo>
                  <a:cubicBezTo>
                    <a:pt x="12300" y="15164"/>
                    <a:pt x="12603" y="15253"/>
                    <a:pt x="12903" y="15253"/>
                  </a:cubicBezTo>
                  <a:cubicBezTo>
                    <a:pt x="13268" y="15253"/>
                    <a:pt x="13626" y="15121"/>
                    <a:pt x="13908" y="14887"/>
                  </a:cubicBezTo>
                  <a:cubicBezTo>
                    <a:pt x="14420" y="14375"/>
                    <a:pt x="14505" y="13607"/>
                    <a:pt x="14164" y="13010"/>
                  </a:cubicBezTo>
                  <a:cubicBezTo>
                    <a:pt x="13822" y="12412"/>
                    <a:pt x="13396" y="11901"/>
                    <a:pt x="12969" y="11474"/>
                  </a:cubicBezTo>
                  <a:lnTo>
                    <a:pt x="11860" y="10279"/>
                  </a:lnTo>
                  <a:cubicBezTo>
                    <a:pt x="11092" y="9426"/>
                    <a:pt x="10409" y="8573"/>
                    <a:pt x="9642" y="7805"/>
                  </a:cubicBezTo>
                  <a:cubicBezTo>
                    <a:pt x="8106" y="6184"/>
                    <a:pt x="6655" y="4563"/>
                    <a:pt x="5120" y="2942"/>
                  </a:cubicBezTo>
                  <a:lnTo>
                    <a:pt x="3840" y="1577"/>
                  </a:lnTo>
                  <a:cubicBezTo>
                    <a:pt x="3413" y="1065"/>
                    <a:pt x="2816" y="553"/>
                    <a:pt x="2219" y="211"/>
                  </a:cubicBezTo>
                  <a:cubicBezTo>
                    <a:pt x="2005" y="69"/>
                    <a:pt x="1761" y="1"/>
                    <a:pt x="1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2895975" y="396700"/>
              <a:ext cx="221875" cy="424600"/>
            </a:xfrm>
            <a:custGeom>
              <a:avLst/>
              <a:gdLst/>
              <a:ahLst/>
              <a:cxnLst/>
              <a:rect l="l" t="t" r="r" b="b"/>
              <a:pathLst>
                <a:path w="8875" h="16984" extrusionOk="0">
                  <a:moveTo>
                    <a:pt x="1545" y="0"/>
                  </a:moveTo>
                  <a:cubicBezTo>
                    <a:pt x="1354" y="0"/>
                    <a:pt x="1175" y="41"/>
                    <a:pt x="1025" y="141"/>
                  </a:cubicBezTo>
                  <a:cubicBezTo>
                    <a:pt x="342" y="397"/>
                    <a:pt x="1" y="1165"/>
                    <a:pt x="172" y="1848"/>
                  </a:cubicBezTo>
                  <a:cubicBezTo>
                    <a:pt x="1963" y="6541"/>
                    <a:pt x="3840" y="11148"/>
                    <a:pt x="5632" y="15841"/>
                  </a:cubicBezTo>
                  <a:cubicBezTo>
                    <a:pt x="5803" y="16182"/>
                    <a:pt x="6059" y="16523"/>
                    <a:pt x="6400" y="16779"/>
                  </a:cubicBezTo>
                  <a:cubicBezTo>
                    <a:pt x="6650" y="16904"/>
                    <a:pt x="6945" y="16983"/>
                    <a:pt x="7253" y="16983"/>
                  </a:cubicBezTo>
                  <a:cubicBezTo>
                    <a:pt x="7366" y="16983"/>
                    <a:pt x="7480" y="16973"/>
                    <a:pt x="7594" y="16950"/>
                  </a:cubicBezTo>
                  <a:cubicBezTo>
                    <a:pt x="8448" y="16694"/>
                    <a:pt x="8874" y="15841"/>
                    <a:pt x="8704" y="14987"/>
                  </a:cubicBezTo>
                  <a:cubicBezTo>
                    <a:pt x="6741" y="10209"/>
                    <a:pt x="4779" y="5517"/>
                    <a:pt x="2731" y="739"/>
                  </a:cubicBezTo>
                  <a:cubicBezTo>
                    <a:pt x="2646" y="397"/>
                    <a:pt x="2305" y="141"/>
                    <a:pt x="1963" y="56"/>
                  </a:cubicBezTo>
                  <a:cubicBezTo>
                    <a:pt x="1822" y="21"/>
                    <a:pt x="1681" y="0"/>
                    <a:pt x="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3663875" y="234375"/>
              <a:ext cx="98150" cy="455425"/>
            </a:xfrm>
            <a:custGeom>
              <a:avLst/>
              <a:gdLst/>
              <a:ahLst/>
              <a:cxnLst/>
              <a:rect l="l" t="t" r="r" b="b"/>
              <a:pathLst>
                <a:path w="3926" h="18217" extrusionOk="0">
                  <a:moveTo>
                    <a:pt x="1579" y="1"/>
                  </a:moveTo>
                  <a:cubicBezTo>
                    <a:pt x="790" y="1"/>
                    <a:pt x="1" y="534"/>
                    <a:pt x="86" y="1600"/>
                  </a:cubicBezTo>
                  <a:cubicBezTo>
                    <a:pt x="256" y="4160"/>
                    <a:pt x="342" y="6720"/>
                    <a:pt x="427" y="9194"/>
                  </a:cubicBezTo>
                  <a:lnTo>
                    <a:pt x="683" y="12948"/>
                  </a:lnTo>
                  <a:lnTo>
                    <a:pt x="768" y="14825"/>
                  </a:lnTo>
                  <a:lnTo>
                    <a:pt x="768" y="15764"/>
                  </a:lnTo>
                  <a:cubicBezTo>
                    <a:pt x="683" y="16190"/>
                    <a:pt x="768" y="16617"/>
                    <a:pt x="854" y="17129"/>
                  </a:cubicBezTo>
                  <a:cubicBezTo>
                    <a:pt x="1067" y="17854"/>
                    <a:pt x="1707" y="18217"/>
                    <a:pt x="2347" y="18217"/>
                  </a:cubicBezTo>
                  <a:cubicBezTo>
                    <a:pt x="2987" y="18217"/>
                    <a:pt x="3627" y="17854"/>
                    <a:pt x="3840" y="17129"/>
                  </a:cubicBezTo>
                  <a:cubicBezTo>
                    <a:pt x="3925" y="16361"/>
                    <a:pt x="3925" y="15593"/>
                    <a:pt x="3840" y="14911"/>
                  </a:cubicBezTo>
                  <a:lnTo>
                    <a:pt x="3755" y="12948"/>
                  </a:lnTo>
                  <a:lnTo>
                    <a:pt x="3584" y="9194"/>
                  </a:lnTo>
                  <a:cubicBezTo>
                    <a:pt x="3413" y="6720"/>
                    <a:pt x="3243" y="4160"/>
                    <a:pt x="3072" y="1600"/>
                  </a:cubicBezTo>
                  <a:cubicBezTo>
                    <a:pt x="3157" y="534"/>
                    <a:pt x="2368" y="1"/>
                    <a:pt x="1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165125" y="341700"/>
              <a:ext cx="253875" cy="459475"/>
            </a:xfrm>
            <a:custGeom>
              <a:avLst/>
              <a:gdLst/>
              <a:ahLst/>
              <a:cxnLst/>
              <a:rect l="l" t="t" r="r" b="b"/>
              <a:pathLst>
                <a:path w="10155" h="18379" extrusionOk="0">
                  <a:moveTo>
                    <a:pt x="8621" y="0"/>
                  </a:moveTo>
                  <a:cubicBezTo>
                    <a:pt x="7976" y="0"/>
                    <a:pt x="7386" y="407"/>
                    <a:pt x="7168" y="1062"/>
                  </a:cubicBezTo>
                  <a:lnTo>
                    <a:pt x="6827" y="1830"/>
                  </a:lnTo>
                  <a:cubicBezTo>
                    <a:pt x="6827" y="1915"/>
                    <a:pt x="6741" y="2000"/>
                    <a:pt x="6656" y="2171"/>
                  </a:cubicBezTo>
                  <a:cubicBezTo>
                    <a:pt x="6656" y="2148"/>
                    <a:pt x="6656" y="2117"/>
                    <a:pt x="6656" y="2085"/>
                  </a:cubicBezTo>
                  <a:lnTo>
                    <a:pt x="6571" y="2341"/>
                  </a:lnTo>
                  <a:cubicBezTo>
                    <a:pt x="6400" y="2853"/>
                    <a:pt x="6144" y="3365"/>
                    <a:pt x="5973" y="3877"/>
                  </a:cubicBezTo>
                  <a:cubicBezTo>
                    <a:pt x="5462" y="4901"/>
                    <a:pt x="5035" y="5925"/>
                    <a:pt x="4608" y="6949"/>
                  </a:cubicBezTo>
                  <a:cubicBezTo>
                    <a:pt x="3670" y="8911"/>
                    <a:pt x="2731" y="10959"/>
                    <a:pt x="1707" y="13007"/>
                  </a:cubicBezTo>
                  <a:lnTo>
                    <a:pt x="854" y="14628"/>
                  </a:lnTo>
                  <a:lnTo>
                    <a:pt x="428" y="15481"/>
                  </a:lnTo>
                  <a:cubicBezTo>
                    <a:pt x="342" y="15652"/>
                    <a:pt x="172" y="15908"/>
                    <a:pt x="86" y="16164"/>
                  </a:cubicBezTo>
                  <a:cubicBezTo>
                    <a:pt x="1" y="16420"/>
                    <a:pt x="1" y="16675"/>
                    <a:pt x="1" y="16931"/>
                  </a:cubicBezTo>
                  <a:cubicBezTo>
                    <a:pt x="1" y="17529"/>
                    <a:pt x="342" y="18041"/>
                    <a:pt x="940" y="18297"/>
                  </a:cubicBezTo>
                  <a:cubicBezTo>
                    <a:pt x="1102" y="18351"/>
                    <a:pt x="1272" y="18379"/>
                    <a:pt x="1443" y="18379"/>
                  </a:cubicBezTo>
                  <a:cubicBezTo>
                    <a:pt x="1813" y="18379"/>
                    <a:pt x="2184" y="18247"/>
                    <a:pt x="2475" y="17955"/>
                  </a:cubicBezTo>
                  <a:cubicBezTo>
                    <a:pt x="2987" y="17529"/>
                    <a:pt x="3328" y="16931"/>
                    <a:pt x="3584" y="16334"/>
                  </a:cubicBezTo>
                  <a:cubicBezTo>
                    <a:pt x="3840" y="15822"/>
                    <a:pt x="4096" y="15310"/>
                    <a:pt x="4352" y="14798"/>
                  </a:cubicBezTo>
                  <a:cubicBezTo>
                    <a:pt x="4779" y="13775"/>
                    <a:pt x="5291" y="12836"/>
                    <a:pt x="5803" y="11812"/>
                  </a:cubicBezTo>
                  <a:cubicBezTo>
                    <a:pt x="6741" y="9679"/>
                    <a:pt x="7680" y="7546"/>
                    <a:pt x="8533" y="5413"/>
                  </a:cubicBezTo>
                  <a:cubicBezTo>
                    <a:pt x="9045" y="4219"/>
                    <a:pt x="9472" y="3024"/>
                    <a:pt x="9984" y="1830"/>
                  </a:cubicBezTo>
                  <a:cubicBezTo>
                    <a:pt x="10154" y="1062"/>
                    <a:pt x="9728" y="294"/>
                    <a:pt x="8960" y="38"/>
                  </a:cubicBezTo>
                  <a:cubicBezTo>
                    <a:pt x="8846" y="13"/>
                    <a:pt x="8733" y="0"/>
                    <a:pt x="8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581075" y="654050"/>
              <a:ext cx="351975" cy="472100"/>
            </a:xfrm>
            <a:custGeom>
              <a:avLst/>
              <a:gdLst/>
              <a:ahLst/>
              <a:cxnLst/>
              <a:rect l="l" t="t" r="r" b="b"/>
              <a:pathLst>
                <a:path w="14079" h="18884" extrusionOk="0">
                  <a:moveTo>
                    <a:pt x="12508" y="1"/>
                  </a:moveTo>
                  <a:cubicBezTo>
                    <a:pt x="12021" y="1"/>
                    <a:pt x="11547" y="228"/>
                    <a:pt x="11263" y="683"/>
                  </a:cubicBezTo>
                  <a:lnTo>
                    <a:pt x="11263" y="769"/>
                  </a:lnTo>
                  <a:cubicBezTo>
                    <a:pt x="8277" y="4949"/>
                    <a:pt x="5376" y="9045"/>
                    <a:pt x="2475" y="13226"/>
                  </a:cubicBezTo>
                  <a:lnTo>
                    <a:pt x="1195" y="15017"/>
                  </a:lnTo>
                  <a:cubicBezTo>
                    <a:pt x="513" y="15700"/>
                    <a:pt x="86" y="16468"/>
                    <a:pt x="1" y="17406"/>
                  </a:cubicBezTo>
                  <a:cubicBezTo>
                    <a:pt x="1" y="18247"/>
                    <a:pt x="686" y="18883"/>
                    <a:pt x="1504" y="18883"/>
                  </a:cubicBezTo>
                  <a:cubicBezTo>
                    <a:pt x="1598" y="18883"/>
                    <a:pt x="1695" y="18875"/>
                    <a:pt x="1792" y="18857"/>
                  </a:cubicBezTo>
                  <a:cubicBezTo>
                    <a:pt x="2304" y="18601"/>
                    <a:pt x="2816" y="18260"/>
                    <a:pt x="3072" y="17748"/>
                  </a:cubicBezTo>
                  <a:lnTo>
                    <a:pt x="3669" y="16894"/>
                  </a:lnTo>
                  <a:lnTo>
                    <a:pt x="4693" y="15359"/>
                  </a:lnTo>
                  <a:lnTo>
                    <a:pt x="6912" y="12116"/>
                  </a:lnTo>
                  <a:cubicBezTo>
                    <a:pt x="8362" y="9983"/>
                    <a:pt x="9813" y="7850"/>
                    <a:pt x="11263" y="5717"/>
                  </a:cubicBezTo>
                  <a:lnTo>
                    <a:pt x="13737" y="2134"/>
                  </a:lnTo>
                  <a:cubicBezTo>
                    <a:pt x="14079" y="1451"/>
                    <a:pt x="13908" y="598"/>
                    <a:pt x="13225" y="171"/>
                  </a:cubicBezTo>
                  <a:cubicBezTo>
                    <a:pt x="12998" y="58"/>
                    <a:pt x="12751" y="1"/>
                    <a:pt x="12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5011950" y="1032700"/>
              <a:ext cx="391075" cy="370625"/>
            </a:xfrm>
            <a:custGeom>
              <a:avLst/>
              <a:gdLst/>
              <a:ahLst/>
              <a:cxnLst/>
              <a:rect l="l" t="t" r="r" b="b"/>
              <a:pathLst>
                <a:path w="15643" h="14825" extrusionOk="0">
                  <a:moveTo>
                    <a:pt x="13195" y="0"/>
                  </a:moveTo>
                  <a:cubicBezTo>
                    <a:pt x="12886" y="0"/>
                    <a:pt x="12593" y="137"/>
                    <a:pt x="12372" y="469"/>
                  </a:cubicBezTo>
                  <a:lnTo>
                    <a:pt x="12287" y="469"/>
                  </a:lnTo>
                  <a:lnTo>
                    <a:pt x="2304" y="10281"/>
                  </a:lnTo>
                  <a:lnTo>
                    <a:pt x="1110" y="11560"/>
                  </a:lnTo>
                  <a:cubicBezTo>
                    <a:pt x="854" y="11731"/>
                    <a:pt x="598" y="12072"/>
                    <a:pt x="342" y="12328"/>
                  </a:cubicBezTo>
                  <a:cubicBezTo>
                    <a:pt x="86" y="12755"/>
                    <a:pt x="0" y="13267"/>
                    <a:pt x="0" y="13693"/>
                  </a:cubicBezTo>
                  <a:cubicBezTo>
                    <a:pt x="86" y="14205"/>
                    <a:pt x="512" y="14632"/>
                    <a:pt x="939" y="14803"/>
                  </a:cubicBezTo>
                  <a:cubicBezTo>
                    <a:pt x="1045" y="14818"/>
                    <a:pt x="1148" y="14825"/>
                    <a:pt x="1248" y="14825"/>
                  </a:cubicBezTo>
                  <a:cubicBezTo>
                    <a:pt x="1715" y="14825"/>
                    <a:pt x="2124" y="14672"/>
                    <a:pt x="2475" y="14461"/>
                  </a:cubicBezTo>
                  <a:cubicBezTo>
                    <a:pt x="2987" y="14035"/>
                    <a:pt x="3499" y="13608"/>
                    <a:pt x="3925" y="13096"/>
                  </a:cubicBezTo>
                  <a:lnTo>
                    <a:pt x="8874" y="8148"/>
                  </a:lnTo>
                  <a:lnTo>
                    <a:pt x="14505" y="2602"/>
                  </a:lnTo>
                  <a:cubicBezTo>
                    <a:pt x="15642" y="1799"/>
                    <a:pt x="14315" y="0"/>
                    <a:pt x="13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1942525" y="971875"/>
              <a:ext cx="349850" cy="267375"/>
            </a:xfrm>
            <a:custGeom>
              <a:avLst/>
              <a:gdLst/>
              <a:ahLst/>
              <a:cxnLst/>
              <a:rect l="l" t="t" r="r" b="b"/>
              <a:pathLst>
                <a:path w="13994" h="10695" extrusionOk="0">
                  <a:moveTo>
                    <a:pt x="1621" y="1"/>
                  </a:moveTo>
                  <a:cubicBezTo>
                    <a:pt x="1195" y="1"/>
                    <a:pt x="854" y="86"/>
                    <a:pt x="598" y="427"/>
                  </a:cubicBezTo>
                  <a:cubicBezTo>
                    <a:pt x="0" y="1025"/>
                    <a:pt x="0" y="1963"/>
                    <a:pt x="598" y="2560"/>
                  </a:cubicBezTo>
                  <a:cubicBezTo>
                    <a:pt x="2389" y="4011"/>
                    <a:pt x="4181" y="5461"/>
                    <a:pt x="6058" y="6826"/>
                  </a:cubicBezTo>
                  <a:cubicBezTo>
                    <a:pt x="6911" y="7424"/>
                    <a:pt x="7765" y="8106"/>
                    <a:pt x="8703" y="8703"/>
                  </a:cubicBezTo>
                  <a:lnTo>
                    <a:pt x="10068" y="9642"/>
                  </a:lnTo>
                  <a:cubicBezTo>
                    <a:pt x="10495" y="9983"/>
                    <a:pt x="11007" y="10239"/>
                    <a:pt x="11519" y="10495"/>
                  </a:cubicBezTo>
                  <a:cubicBezTo>
                    <a:pt x="11782" y="10627"/>
                    <a:pt x="12070" y="10695"/>
                    <a:pt x="12349" y="10695"/>
                  </a:cubicBezTo>
                  <a:cubicBezTo>
                    <a:pt x="12795" y="10695"/>
                    <a:pt x="13219" y="10521"/>
                    <a:pt x="13481" y="10154"/>
                  </a:cubicBezTo>
                  <a:cubicBezTo>
                    <a:pt x="13993" y="9471"/>
                    <a:pt x="13908" y="8618"/>
                    <a:pt x="13396" y="8106"/>
                  </a:cubicBezTo>
                  <a:cubicBezTo>
                    <a:pt x="12457" y="7338"/>
                    <a:pt x="11519" y="6741"/>
                    <a:pt x="10495" y="6144"/>
                  </a:cubicBezTo>
                  <a:cubicBezTo>
                    <a:pt x="9556" y="5547"/>
                    <a:pt x="8703" y="4864"/>
                    <a:pt x="7765" y="4267"/>
                  </a:cubicBezTo>
                  <a:cubicBezTo>
                    <a:pt x="6826" y="3584"/>
                    <a:pt x="5973" y="2987"/>
                    <a:pt x="5120" y="2304"/>
                  </a:cubicBezTo>
                  <a:lnTo>
                    <a:pt x="4437" y="1878"/>
                  </a:lnTo>
                  <a:lnTo>
                    <a:pt x="4181" y="1622"/>
                  </a:lnTo>
                  <a:lnTo>
                    <a:pt x="4010" y="1451"/>
                  </a:lnTo>
                  <a:lnTo>
                    <a:pt x="2731" y="427"/>
                  </a:lnTo>
                  <a:cubicBezTo>
                    <a:pt x="2389" y="171"/>
                    <a:pt x="2048" y="1"/>
                    <a:pt x="1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5" name="Google Shape;285;p26"/>
          <p:cNvGrpSpPr/>
          <p:nvPr/>
        </p:nvGrpSpPr>
        <p:grpSpPr>
          <a:xfrm>
            <a:off x="2783673" y="1199747"/>
            <a:ext cx="1571655" cy="2649009"/>
            <a:chOff x="4805283" y="199716"/>
            <a:chExt cx="1571655" cy="2649009"/>
          </a:xfrm>
        </p:grpSpPr>
        <p:grpSp>
          <p:nvGrpSpPr>
            <p:cNvPr id="286" name="Google Shape;286;p26"/>
            <p:cNvGrpSpPr/>
            <p:nvPr/>
          </p:nvGrpSpPr>
          <p:grpSpPr>
            <a:xfrm>
              <a:off x="4805283" y="618921"/>
              <a:ext cx="1571655" cy="2229805"/>
              <a:chOff x="1979250" y="238125"/>
              <a:chExt cx="3628850" cy="5148475"/>
            </a:xfrm>
          </p:grpSpPr>
          <p:sp>
            <p:nvSpPr>
              <p:cNvPr id="287" name="Google Shape;287;p26"/>
              <p:cNvSpPr/>
              <p:nvPr/>
            </p:nvSpPr>
            <p:spPr>
              <a:xfrm>
                <a:off x="2538375" y="945125"/>
                <a:ext cx="2480150" cy="3145325"/>
              </a:xfrm>
              <a:custGeom>
                <a:avLst/>
                <a:gdLst/>
                <a:ahLst/>
                <a:cxnLst/>
                <a:rect l="l" t="t" r="r" b="b"/>
                <a:pathLst>
                  <a:path w="99206" h="125813" extrusionOk="0">
                    <a:moveTo>
                      <a:pt x="49084" y="0"/>
                    </a:moveTo>
                    <a:cubicBezTo>
                      <a:pt x="40353" y="0"/>
                      <a:pt x="31574" y="2064"/>
                      <a:pt x="24106" y="6007"/>
                    </a:cubicBezTo>
                    <a:cubicBezTo>
                      <a:pt x="4352" y="16275"/>
                      <a:pt x="261" y="39685"/>
                      <a:pt x="0" y="59961"/>
                    </a:cubicBezTo>
                    <a:cubicBezTo>
                      <a:pt x="0" y="63094"/>
                      <a:pt x="0" y="66400"/>
                      <a:pt x="174" y="69533"/>
                    </a:cubicBezTo>
                    <a:cubicBezTo>
                      <a:pt x="349" y="74581"/>
                      <a:pt x="697" y="79454"/>
                      <a:pt x="1045" y="84153"/>
                    </a:cubicBezTo>
                    <a:cubicBezTo>
                      <a:pt x="1393" y="88852"/>
                      <a:pt x="2263" y="93551"/>
                      <a:pt x="3655" y="98077"/>
                    </a:cubicBezTo>
                    <a:cubicBezTo>
                      <a:pt x="8268" y="114002"/>
                      <a:pt x="22365" y="123052"/>
                      <a:pt x="38203" y="125228"/>
                    </a:cubicBezTo>
                    <a:cubicBezTo>
                      <a:pt x="41199" y="125619"/>
                      <a:pt x="44209" y="125813"/>
                      <a:pt x="47212" y="125813"/>
                    </a:cubicBezTo>
                    <a:cubicBezTo>
                      <a:pt x="57553" y="125813"/>
                      <a:pt x="67815" y="123520"/>
                      <a:pt x="77189" y="119136"/>
                    </a:cubicBezTo>
                    <a:cubicBezTo>
                      <a:pt x="96247" y="110173"/>
                      <a:pt x="97727" y="87199"/>
                      <a:pt x="98423" y="68750"/>
                    </a:cubicBezTo>
                    <a:cubicBezTo>
                      <a:pt x="99206" y="50649"/>
                      <a:pt x="96943" y="30112"/>
                      <a:pt x="84847" y="15666"/>
                    </a:cubicBezTo>
                    <a:cubicBezTo>
                      <a:pt x="81018" y="11141"/>
                      <a:pt x="76319" y="7486"/>
                      <a:pt x="71011" y="4876"/>
                    </a:cubicBezTo>
                    <a:cubicBezTo>
                      <a:pt x="64346" y="1584"/>
                      <a:pt x="56733" y="0"/>
                      <a:pt x="49084" y="0"/>
                    </a:cubicBezTo>
                    <a:close/>
                  </a:path>
                </a:pathLst>
              </a:custGeom>
              <a:solidFill>
                <a:srgbClr val="DDAF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2318650" y="2680825"/>
                <a:ext cx="353550" cy="546450"/>
              </a:xfrm>
              <a:custGeom>
                <a:avLst/>
                <a:gdLst/>
                <a:ahLst/>
                <a:cxnLst/>
                <a:rect l="l" t="t" r="r" b="b"/>
                <a:pathLst>
                  <a:path w="14142" h="21858" extrusionOk="0">
                    <a:moveTo>
                      <a:pt x="7222" y="0"/>
                    </a:moveTo>
                    <a:cubicBezTo>
                      <a:pt x="6351" y="0"/>
                      <a:pt x="5344" y="276"/>
                      <a:pt x="4177" y="888"/>
                    </a:cubicBezTo>
                    <a:cubicBezTo>
                      <a:pt x="2089" y="2194"/>
                      <a:pt x="696" y="4282"/>
                      <a:pt x="348" y="6719"/>
                    </a:cubicBezTo>
                    <a:cubicBezTo>
                      <a:pt x="0" y="9069"/>
                      <a:pt x="174" y="11505"/>
                      <a:pt x="1044" y="13855"/>
                    </a:cubicBezTo>
                    <a:cubicBezTo>
                      <a:pt x="2089" y="17075"/>
                      <a:pt x="4003" y="20381"/>
                      <a:pt x="7223" y="21426"/>
                    </a:cubicBezTo>
                    <a:cubicBezTo>
                      <a:pt x="8353" y="21723"/>
                      <a:pt x="9523" y="21858"/>
                      <a:pt x="10679" y="21858"/>
                    </a:cubicBezTo>
                    <a:cubicBezTo>
                      <a:pt x="11215" y="21858"/>
                      <a:pt x="11747" y="21829"/>
                      <a:pt x="12270" y="21774"/>
                    </a:cubicBezTo>
                    <a:cubicBezTo>
                      <a:pt x="12348" y="17445"/>
                      <a:pt x="14142" y="0"/>
                      <a:pt x="7222" y="0"/>
                    </a:cubicBezTo>
                    <a:close/>
                  </a:path>
                </a:pathLst>
              </a:custGeom>
              <a:solidFill>
                <a:srgbClr val="DDAF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4876475" y="2680825"/>
                <a:ext cx="355275" cy="545250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21810" extrusionOk="0">
                    <a:moveTo>
                      <a:pt x="6904" y="0"/>
                    </a:moveTo>
                    <a:cubicBezTo>
                      <a:pt x="0" y="0"/>
                      <a:pt x="1863" y="17435"/>
                      <a:pt x="1940" y="21687"/>
                    </a:cubicBezTo>
                    <a:cubicBezTo>
                      <a:pt x="2470" y="21770"/>
                      <a:pt x="3000" y="21809"/>
                      <a:pt x="3530" y="21809"/>
                    </a:cubicBezTo>
                    <a:cubicBezTo>
                      <a:pt x="4653" y="21809"/>
                      <a:pt x="5777" y="21634"/>
                      <a:pt x="6900" y="21339"/>
                    </a:cubicBezTo>
                    <a:cubicBezTo>
                      <a:pt x="10120" y="20294"/>
                      <a:pt x="12035" y="16988"/>
                      <a:pt x="13166" y="13768"/>
                    </a:cubicBezTo>
                    <a:cubicBezTo>
                      <a:pt x="13949" y="11505"/>
                      <a:pt x="14210" y="9069"/>
                      <a:pt x="13862" y="6719"/>
                    </a:cubicBezTo>
                    <a:cubicBezTo>
                      <a:pt x="13514" y="4282"/>
                      <a:pt x="12035" y="2107"/>
                      <a:pt x="9946" y="888"/>
                    </a:cubicBezTo>
                    <a:cubicBezTo>
                      <a:pt x="8779" y="276"/>
                      <a:pt x="7772" y="0"/>
                      <a:pt x="6904" y="0"/>
                    </a:cubicBezTo>
                    <a:close/>
                  </a:path>
                </a:pathLst>
              </a:custGeom>
              <a:solidFill>
                <a:srgbClr val="DDAF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2755925" y="2968450"/>
                <a:ext cx="511275" cy="513450"/>
              </a:xfrm>
              <a:custGeom>
                <a:avLst/>
                <a:gdLst/>
                <a:ahLst/>
                <a:cxnLst/>
                <a:rect l="l" t="t" r="r" b="b"/>
                <a:pathLst>
                  <a:path w="20451" h="20538" extrusionOk="0">
                    <a:moveTo>
                      <a:pt x="10182" y="0"/>
                    </a:moveTo>
                    <a:cubicBezTo>
                      <a:pt x="4526" y="0"/>
                      <a:pt x="1" y="4612"/>
                      <a:pt x="1" y="10269"/>
                    </a:cubicBezTo>
                    <a:cubicBezTo>
                      <a:pt x="1" y="15925"/>
                      <a:pt x="4526" y="20537"/>
                      <a:pt x="10182" y="20537"/>
                    </a:cubicBezTo>
                    <a:cubicBezTo>
                      <a:pt x="15926" y="20537"/>
                      <a:pt x="20451" y="15925"/>
                      <a:pt x="20451" y="10269"/>
                    </a:cubicBezTo>
                    <a:cubicBezTo>
                      <a:pt x="20451" y="4612"/>
                      <a:pt x="15926" y="0"/>
                      <a:pt x="10182" y="0"/>
                    </a:cubicBezTo>
                    <a:close/>
                  </a:path>
                </a:pathLst>
              </a:custGeom>
              <a:solidFill>
                <a:srgbClr val="F4DD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4263600" y="2922750"/>
                <a:ext cx="513450" cy="513450"/>
              </a:xfrm>
              <a:custGeom>
                <a:avLst/>
                <a:gdLst/>
                <a:ahLst/>
                <a:cxnLst/>
                <a:rect l="l" t="t" r="r" b="b"/>
                <a:pathLst>
                  <a:path w="20538" h="20538" extrusionOk="0">
                    <a:moveTo>
                      <a:pt x="10269" y="1"/>
                    </a:moveTo>
                    <a:cubicBezTo>
                      <a:pt x="4612" y="1"/>
                      <a:pt x="0" y="4613"/>
                      <a:pt x="0" y="10269"/>
                    </a:cubicBezTo>
                    <a:cubicBezTo>
                      <a:pt x="0" y="15926"/>
                      <a:pt x="4612" y="20538"/>
                      <a:pt x="10269" y="20538"/>
                    </a:cubicBezTo>
                    <a:cubicBezTo>
                      <a:pt x="15925" y="20538"/>
                      <a:pt x="20537" y="15926"/>
                      <a:pt x="20537" y="10269"/>
                    </a:cubicBezTo>
                    <a:cubicBezTo>
                      <a:pt x="20537" y="4613"/>
                      <a:pt x="15925" y="1"/>
                      <a:pt x="10269" y="1"/>
                    </a:cubicBezTo>
                    <a:close/>
                  </a:path>
                </a:pathLst>
              </a:custGeom>
              <a:solidFill>
                <a:srgbClr val="F4DD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2412200" y="2787200"/>
                <a:ext cx="133800" cy="276950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11078" extrusionOk="0">
                    <a:moveTo>
                      <a:pt x="4605" y="1"/>
                    </a:moveTo>
                    <a:cubicBezTo>
                      <a:pt x="4520" y="1"/>
                      <a:pt x="4431" y="35"/>
                      <a:pt x="4351" y="114"/>
                    </a:cubicBezTo>
                    <a:cubicBezTo>
                      <a:pt x="1305" y="2812"/>
                      <a:pt x="0" y="6815"/>
                      <a:pt x="783" y="10731"/>
                    </a:cubicBezTo>
                    <a:cubicBezTo>
                      <a:pt x="852" y="10973"/>
                      <a:pt x="1032" y="11078"/>
                      <a:pt x="1217" y="11078"/>
                    </a:cubicBezTo>
                    <a:cubicBezTo>
                      <a:pt x="1498" y="11078"/>
                      <a:pt x="1793" y="10837"/>
                      <a:pt x="1741" y="10470"/>
                    </a:cubicBezTo>
                    <a:cubicBezTo>
                      <a:pt x="1480" y="8468"/>
                      <a:pt x="1741" y="6380"/>
                      <a:pt x="2524" y="4465"/>
                    </a:cubicBezTo>
                    <a:cubicBezTo>
                      <a:pt x="3568" y="5945"/>
                      <a:pt x="4177" y="7772"/>
                      <a:pt x="4351" y="9600"/>
                    </a:cubicBezTo>
                    <a:cubicBezTo>
                      <a:pt x="4395" y="9904"/>
                      <a:pt x="4656" y="10057"/>
                      <a:pt x="4895" y="10057"/>
                    </a:cubicBezTo>
                    <a:cubicBezTo>
                      <a:pt x="5134" y="10057"/>
                      <a:pt x="5352" y="9904"/>
                      <a:pt x="5308" y="9600"/>
                    </a:cubicBezTo>
                    <a:cubicBezTo>
                      <a:pt x="5221" y="7337"/>
                      <a:pt x="4351" y="5249"/>
                      <a:pt x="2872" y="3595"/>
                    </a:cubicBezTo>
                    <a:cubicBezTo>
                      <a:pt x="3394" y="2551"/>
                      <a:pt x="4090" y="1594"/>
                      <a:pt x="4873" y="723"/>
                    </a:cubicBezTo>
                    <a:cubicBezTo>
                      <a:pt x="5142" y="388"/>
                      <a:pt x="4893" y="1"/>
                      <a:pt x="4605" y="1"/>
                    </a:cubicBezTo>
                    <a:close/>
                  </a:path>
                </a:pathLst>
              </a:custGeom>
              <a:solidFill>
                <a:srgbClr val="F4DD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5022850" y="2790725"/>
                <a:ext cx="111000" cy="291150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11646" extrusionOk="0">
                    <a:moveTo>
                      <a:pt x="2388" y="1"/>
                    </a:moveTo>
                    <a:cubicBezTo>
                      <a:pt x="2186" y="1"/>
                      <a:pt x="1968" y="226"/>
                      <a:pt x="2090" y="408"/>
                    </a:cubicBezTo>
                    <a:cubicBezTo>
                      <a:pt x="2612" y="1366"/>
                      <a:pt x="2960" y="2323"/>
                      <a:pt x="3221" y="3367"/>
                    </a:cubicBezTo>
                    <a:cubicBezTo>
                      <a:pt x="1132" y="4411"/>
                      <a:pt x="1" y="6587"/>
                      <a:pt x="175" y="8937"/>
                    </a:cubicBezTo>
                    <a:cubicBezTo>
                      <a:pt x="262" y="9111"/>
                      <a:pt x="458" y="9198"/>
                      <a:pt x="643" y="9198"/>
                    </a:cubicBezTo>
                    <a:cubicBezTo>
                      <a:pt x="828" y="9198"/>
                      <a:pt x="1002" y="9111"/>
                      <a:pt x="1045" y="8937"/>
                    </a:cubicBezTo>
                    <a:cubicBezTo>
                      <a:pt x="1132" y="7109"/>
                      <a:pt x="2003" y="5369"/>
                      <a:pt x="3308" y="4150"/>
                    </a:cubicBezTo>
                    <a:cubicBezTo>
                      <a:pt x="3395" y="4760"/>
                      <a:pt x="3482" y="5369"/>
                      <a:pt x="3482" y="5978"/>
                    </a:cubicBezTo>
                    <a:cubicBezTo>
                      <a:pt x="3308" y="7718"/>
                      <a:pt x="2873" y="9459"/>
                      <a:pt x="2177" y="11199"/>
                    </a:cubicBezTo>
                    <a:cubicBezTo>
                      <a:pt x="2066" y="11475"/>
                      <a:pt x="2305" y="11645"/>
                      <a:pt x="2561" y="11645"/>
                    </a:cubicBezTo>
                    <a:cubicBezTo>
                      <a:pt x="2710" y="11645"/>
                      <a:pt x="2864" y="11588"/>
                      <a:pt x="2960" y="11460"/>
                    </a:cubicBezTo>
                    <a:cubicBezTo>
                      <a:pt x="4004" y="9807"/>
                      <a:pt x="4439" y="7805"/>
                      <a:pt x="4265" y="5804"/>
                    </a:cubicBezTo>
                    <a:cubicBezTo>
                      <a:pt x="4178" y="3802"/>
                      <a:pt x="3569" y="1888"/>
                      <a:pt x="2612" y="147"/>
                    </a:cubicBezTo>
                    <a:cubicBezTo>
                      <a:pt x="2559" y="43"/>
                      <a:pt x="2475" y="1"/>
                      <a:pt x="2388" y="1"/>
                    </a:cubicBezTo>
                    <a:close/>
                  </a:path>
                </a:pathLst>
              </a:custGeom>
              <a:solidFill>
                <a:srgbClr val="F4DD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3737100" y="2659025"/>
                <a:ext cx="100100" cy="61845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4738" extrusionOk="0">
                    <a:moveTo>
                      <a:pt x="1564" y="1"/>
                    </a:moveTo>
                    <a:cubicBezTo>
                      <a:pt x="1509" y="1"/>
                      <a:pt x="1452" y="7"/>
                      <a:pt x="1393" y="20"/>
                    </a:cubicBezTo>
                    <a:cubicBezTo>
                      <a:pt x="697" y="8113"/>
                      <a:pt x="262" y="16206"/>
                      <a:pt x="1" y="24299"/>
                    </a:cubicBezTo>
                    <a:cubicBezTo>
                      <a:pt x="660" y="24582"/>
                      <a:pt x="1396" y="24737"/>
                      <a:pt x="2140" y="24737"/>
                    </a:cubicBezTo>
                    <a:cubicBezTo>
                      <a:pt x="2770" y="24737"/>
                      <a:pt x="3405" y="24626"/>
                      <a:pt x="4004" y="24386"/>
                    </a:cubicBezTo>
                    <a:cubicBezTo>
                      <a:pt x="3830" y="16989"/>
                      <a:pt x="3569" y="9070"/>
                      <a:pt x="2698" y="1673"/>
                    </a:cubicBezTo>
                    <a:cubicBezTo>
                      <a:pt x="2698" y="949"/>
                      <a:pt x="2252" y="1"/>
                      <a:pt x="1564" y="1"/>
                    </a:cubicBezTo>
                    <a:close/>
                  </a:path>
                </a:pathLst>
              </a:custGeom>
              <a:solidFill>
                <a:srgbClr val="F4DD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4281000" y="2589900"/>
                <a:ext cx="89225" cy="17190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6876" extrusionOk="0">
                    <a:moveTo>
                      <a:pt x="1741" y="0"/>
                    </a:moveTo>
                    <a:cubicBezTo>
                      <a:pt x="784" y="0"/>
                      <a:pt x="0" y="1567"/>
                      <a:pt x="0" y="3481"/>
                    </a:cubicBezTo>
                    <a:cubicBezTo>
                      <a:pt x="0" y="5396"/>
                      <a:pt x="784" y="6875"/>
                      <a:pt x="1741" y="6875"/>
                    </a:cubicBezTo>
                    <a:cubicBezTo>
                      <a:pt x="2785" y="6875"/>
                      <a:pt x="3568" y="5396"/>
                      <a:pt x="3568" y="3481"/>
                    </a:cubicBezTo>
                    <a:cubicBezTo>
                      <a:pt x="3568" y="1567"/>
                      <a:pt x="2785" y="0"/>
                      <a:pt x="1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3197575" y="2589900"/>
                <a:ext cx="89225" cy="17190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6876" extrusionOk="0">
                    <a:moveTo>
                      <a:pt x="1828" y="0"/>
                    </a:moveTo>
                    <a:cubicBezTo>
                      <a:pt x="783" y="0"/>
                      <a:pt x="0" y="1567"/>
                      <a:pt x="0" y="3481"/>
                    </a:cubicBezTo>
                    <a:cubicBezTo>
                      <a:pt x="0" y="5396"/>
                      <a:pt x="783" y="6875"/>
                      <a:pt x="1828" y="6875"/>
                    </a:cubicBezTo>
                    <a:cubicBezTo>
                      <a:pt x="2785" y="6875"/>
                      <a:pt x="3568" y="5396"/>
                      <a:pt x="3568" y="3481"/>
                    </a:cubicBezTo>
                    <a:cubicBezTo>
                      <a:pt x="3568" y="1567"/>
                      <a:pt x="2785" y="0"/>
                      <a:pt x="18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1979250" y="239225"/>
                <a:ext cx="3139350" cy="2505150"/>
              </a:xfrm>
              <a:custGeom>
                <a:avLst/>
                <a:gdLst/>
                <a:ahLst/>
                <a:cxnLst/>
                <a:rect l="l" t="t" r="r" b="b"/>
                <a:pathLst>
                  <a:path w="125574" h="100206" extrusionOk="0">
                    <a:moveTo>
                      <a:pt x="90959" y="1"/>
                    </a:moveTo>
                    <a:cubicBezTo>
                      <a:pt x="88875" y="1"/>
                      <a:pt x="86872" y="947"/>
                      <a:pt x="85631" y="2654"/>
                    </a:cubicBezTo>
                    <a:cubicBezTo>
                      <a:pt x="84325" y="4655"/>
                      <a:pt x="83716" y="7005"/>
                      <a:pt x="83977" y="9354"/>
                    </a:cubicBezTo>
                    <a:cubicBezTo>
                      <a:pt x="84238" y="11617"/>
                      <a:pt x="84064" y="15098"/>
                      <a:pt x="85196" y="17099"/>
                    </a:cubicBezTo>
                    <a:cubicBezTo>
                      <a:pt x="82829" y="18261"/>
                      <a:pt x="80250" y="18742"/>
                      <a:pt x="77636" y="18742"/>
                    </a:cubicBezTo>
                    <a:cubicBezTo>
                      <a:pt x="74965" y="18742"/>
                      <a:pt x="72257" y="18239"/>
                      <a:pt x="69706" y="17448"/>
                    </a:cubicBezTo>
                    <a:cubicBezTo>
                      <a:pt x="64658" y="15881"/>
                      <a:pt x="60046" y="13357"/>
                      <a:pt x="55086" y="11356"/>
                    </a:cubicBezTo>
                    <a:cubicBezTo>
                      <a:pt x="47950" y="8397"/>
                      <a:pt x="40292" y="6744"/>
                      <a:pt x="32547" y="6396"/>
                    </a:cubicBezTo>
                    <a:cubicBezTo>
                      <a:pt x="31815" y="6366"/>
                      <a:pt x="31078" y="6350"/>
                      <a:pt x="30340" y="6350"/>
                    </a:cubicBezTo>
                    <a:cubicBezTo>
                      <a:pt x="24582" y="6350"/>
                      <a:pt x="18706" y="7333"/>
                      <a:pt x="13924" y="10573"/>
                    </a:cubicBezTo>
                    <a:cubicBezTo>
                      <a:pt x="11227" y="12487"/>
                      <a:pt x="8877" y="14924"/>
                      <a:pt x="7049" y="17709"/>
                    </a:cubicBezTo>
                    <a:cubicBezTo>
                      <a:pt x="5048" y="20667"/>
                      <a:pt x="3482" y="23974"/>
                      <a:pt x="2437" y="27542"/>
                    </a:cubicBezTo>
                    <a:cubicBezTo>
                      <a:pt x="1" y="35896"/>
                      <a:pt x="1567" y="45034"/>
                      <a:pt x="6788" y="52082"/>
                    </a:cubicBezTo>
                    <a:cubicBezTo>
                      <a:pt x="11012" y="57446"/>
                      <a:pt x="17147" y="60795"/>
                      <a:pt x="23760" y="61493"/>
                    </a:cubicBezTo>
                    <a:lnTo>
                      <a:pt x="23760" y="61493"/>
                    </a:lnTo>
                    <a:cubicBezTo>
                      <a:pt x="20539" y="62028"/>
                      <a:pt x="17475" y="63343"/>
                      <a:pt x="14881" y="65397"/>
                    </a:cubicBezTo>
                    <a:cubicBezTo>
                      <a:pt x="11053" y="68617"/>
                      <a:pt x="8703" y="73316"/>
                      <a:pt x="8355" y="78276"/>
                    </a:cubicBezTo>
                    <a:cubicBezTo>
                      <a:pt x="8181" y="80452"/>
                      <a:pt x="8529" y="82714"/>
                      <a:pt x="9573" y="84629"/>
                    </a:cubicBezTo>
                    <a:cubicBezTo>
                      <a:pt x="10356" y="86021"/>
                      <a:pt x="11488" y="87239"/>
                      <a:pt x="12793" y="88197"/>
                    </a:cubicBezTo>
                    <a:cubicBezTo>
                      <a:pt x="17418" y="91777"/>
                      <a:pt x="23257" y="93375"/>
                      <a:pt x="29105" y="93375"/>
                    </a:cubicBezTo>
                    <a:cubicBezTo>
                      <a:pt x="30080" y="93375"/>
                      <a:pt x="31055" y="93331"/>
                      <a:pt x="32025" y="93244"/>
                    </a:cubicBezTo>
                    <a:cubicBezTo>
                      <a:pt x="38726" y="92374"/>
                      <a:pt x="45252" y="90111"/>
                      <a:pt x="50996" y="86456"/>
                    </a:cubicBezTo>
                    <a:cubicBezTo>
                      <a:pt x="58045" y="82279"/>
                      <a:pt x="64310" y="76884"/>
                      <a:pt x="69619" y="70531"/>
                    </a:cubicBezTo>
                    <a:cubicBezTo>
                      <a:pt x="72196" y="67347"/>
                      <a:pt x="74575" y="63834"/>
                      <a:pt x="75433" y="59875"/>
                    </a:cubicBezTo>
                    <a:lnTo>
                      <a:pt x="75433" y="59875"/>
                    </a:lnTo>
                    <a:cubicBezTo>
                      <a:pt x="74589" y="67539"/>
                      <a:pt x="78126" y="75047"/>
                      <a:pt x="84586" y="79407"/>
                    </a:cubicBezTo>
                    <a:cubicBezTo>
                      <a:pt x="87088" y="81075"/>
                      <a:pt x="89988" y="82024"/>
                      <a:pt x="93059" y="82024"/>
                    </a:cubicBezTo>
                    <a:cubicBezTo>
                      <a:pt x="93193" y="82024"/>
                      <a:pt x="93328" y="82022"/>
                      <a:pt x="93463" y="82018"/>
                    </a:cubicBezTo>
                    <a:cubicBezTo>
                      <a:pt x="96944" y="81757"/>
                      <a:pt x="100250" y="80104"/>
                      <a:pt x="102600" y="77406"/>
                    </a:cubicBezTo>
                    <a:cubicBezTo>
                      <a:pt x="104863" y="74708"/>
                      <a:pt x="106429" y="71488"/>
                      <a:pt x="107125" y="68095"/>
                    </a:cubicBezTo>
                    <a:cubicBezTo>
                      <a:pt x="107473" y="71053"/>
                      <a:pt x="108169" y="73925"/>
                      <a:pt x="108953" y="76797"/>
                    </a:cubicBezTo>
                    <a:cubicBezTo>
                      <a:pt x="110084" y="81148"/>
                      <a:pt x="110693" y="85673"/>
                      <a:pt x="112260" y="89850"/>
                    </a:cubicBezTo>
                    <a:cubicBezTo>
                      <a:pt x="113739" y="94027"/>
                      <a:pt x="116350" y="98204"/>
                      <a:pt x="120353" y="100206"/>
                    </a:cubicBezTo>
                    <a:cubicBezTo>
                      <a:pt x="123050" y="87675"/>
                      <a:pt x="125574" y="74795"/>
                      <a:pt x="124182" y="62003"/>
                    </a:cubicBezTo>
                    <a:cubicBezTo>
                      <a:pt x="122789" y="49211"/>
                      <a:pt x="116524" y="36244"/>
                      <a:pt x="105211" y="30066"/>
                    </a:cubicBezTo>
                    <a:cubicBezTo>
                      <a:pt x="110606" y="26585"/>
                      <a:pt x="114783" y="20493"/>
                      <a:pt x="114783" y="13967"/>
                    </a:cubicBezTo>
                    <a:cubicBezTo>
                      <a:pt x="114783" y="12052"/>
                      <a:pt x="114261" y="9964"/>
                      <a:pt x="112695" y="8919"/>
                    </a:cubicBezTo>
                    <a:cubicBezTo>
                      <a:pt x="111977" y="8481"/>
                      <a:pt x="111167" y="8261"/>
                      <a:pt x="110350" y="8261"/>
                    </a:cubicBezTo>
                    <a:cubicBezTo>
                      <a:pt x="109385" y="8261"/>
                      <a:pt x="108409" y="8568"/>
                      <a:pt x="107560" y="9180"/>
                    </a:cubicBezTo>
                    <a:cubicBezTo>
                      <a:pt x="106081" y="10225"/>
                      <a:pt x="104950" y="11704"/>
                      <a:pt x="104253" y="13357"/>
                    </a:cubicBezTo>
                    <a:cubicBezTo>
                      <a:pt x="103470" y="15011"/>
                      <a:pt x="102861" y="16838"/>
                      <a:pt x="102513" y="18666"/>
                    </a:cubicBezTo>
                    <a:cubicBezTo>
                      <a:pt x="102600" y="12574"/>
                      <a:pt x="100250" y="6048"/>
                      <a:pt x="95638" y="2045"/>
                    </a:cubicBezTo>
                    <a:cubicBezTo>
                      <a:pt x="94507" y="1087"/>
                      <a:pt x="93202" y="304"/>
                      <a:pt x="91722" y="43"/>
                    </a:cubicBezTo>
                    <a:cubicBezTo>
                      <a:pt x="91468" y="15"/>
                      <a:pt x="91213" y="1"/>
                      <a:pt x="90959" y="1"/>
                    </a:cubicBezTo>
                    <a:close/>
                  </a:path>
                </a:pathLst>
              </a:custGeom>
              <a:solidFill>
                <a:srgbClr val="3D25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2127200" y="579675"/>
                <a:ext cx="1879700" cy="666075"/>
              </a:xfrm>
              <a:custGeom>
                <a:avLst/>
                <a:gdLst/>
                <a:ahLst/>
                <a:cxnLst/>
                <a:rect l="l" t="t" r="r" b="b"/>
                <a:pathLst>
                  <a:path w="75188" h="26643" extrusionOk="0">
                    <a:moveTo>
                      <a:pt x="4438" y="1"/>
                    </a:moveTo>
                    <a:cubicBezTo>
                      <a:pt x="3307" y="1306"/>
                      <a:pt x="2176" y="2611"/>
                      <a:pt x="1219" y="4091"/>
                    </a:cubicBezTo>
                    <a:cubicBezTo>
                      <a:pt x="783" y="4700"/>
                      <a:pt x="348" y="5396"/>
                      <a:pt x="0" y="6005"/>
                    </a:cubicBezTo>
                    <a:cubicBezTo>
                      <a:pt x="2089" y="7136"/>
                      <a:pt x="3916" y="8616"/>
                      <a:pt x="5570" y="10269"/>
                    </a:cubicBezTo>
                    <a:cubicBezTo>
                      <a:pt x="8267" y="12967"/>
                      <a:pt x="11139" y="15491"/>
                      <a:pt x="14272" y="17840"/>
                    </a:cubicBezTo>
                    <a:cubicBezTo>
                      <a:pt x="22065" y="23302"/>
                      <a:pt x="31590" y="26643"/>
                      <a:pt x="41106" y="26643"/>
                    </a:cubicBezTo>
                    <a:cubicBezTo>
                      <a:pt x="45085" y="26643"/>
                      <a:pt x="49062" y="26059"/>
                      <a:pt x="52910" y="24802"/>
                    </a:cubicBezTo>
                    <a:cubicBezTo>
                      <a:pt x="62830" y="21582"/>
                      <a:pt x="70923" y="14272"/>
                      <a:pt x="75188" y="4874"/>
                    </a:cubicBezTo>
                    <a:lnTo>
                      <a:pt x="75188" y="4874"/>
                    </a:lnTo>
                    <a:cubicBezTo>
                      <a:pt x="74068" y="5060"/>
                      <a:pt x="72924" y="5147"/>
                      <a:pt x="71768" y="5147"/>
                    </a:cubicBezTo>
                    <a:cubicBezTo>
                      <a:pt x="70767" y="5147"/>
                      <a:pt x="69758" y="5082"/>
                      <a:pt x="68748" y="4961"/>
                    </a:cubicBezTo>
                    <a:cubicBezTo>
                      <a:pt x="67181" y="7049"/>
                      <a:pt x="65180" y="8877"/>
                      <a:pt x="63004" y="10443"/>
                    </a:cubicBezTo>
                    <a:cubicBezTo>
                      <a:pt x="57960" y="13839"/>
                      <a:pt x="52228" y="15258"/>
                      <a:pt x="46400" y="15258"/>
                    </a:cubicBezTo>
                    <a:cubicBezTo>
                      <a:pt x="42074" y="15258"/>
                      <a:pt x="37694" y="14476"/>
                      <a:pt x="33504" y="13141"/>
                    </a:cubicBezTo>
                    <a:cubicBezTo>
                      <a:pt x="27934" y="11139"/>
                      <a:pt x="22626" y="8616"/>
                      <a:pt x="17492" y="5570"/>
                    </a:cubicBezTo>
                    <a:cubicBezTo>
                      <a:pt x="13576" y="3307"/>
                      <a:pt x="9138" y="610"/>
                      <a:pt x="4438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2031475" y="238125"/>
                <a:ext cx="2719475" cy="1577850"/>
              </a:xfrm>
              <a:custGeom>
                <a:avLst/>
                <a:gdLst/>
                <a:ahLst/>
                <a:cxnLst/>
                <a:rect l="l" t="t" r="r" b="b"/>
                <a:pathLst>
                  <a:path w="108779" h="63114" extrusionOk="0">
                    <a:moveTo>
                      <a:pt x="88937" y="0"/>
                    </a:moveTo>
                    <a:cubicBezTo>
                      <a:pt x="89285" y="2872"/>
                      <a:pt x="89285" y="5743"/>
                      <a:pt x="89111" y="8615"/>
                    </a:cubicBezTo>
                    <a:cubicBezTo>
                      <a:pt x="88589" y="14272"/>
                      <a:pt x="87458" y="19928"/>
                      <a:pt x="85804" y="25324"/>
                    </a:cubicBezTo>
                    <a:cubicBezTo>
                      <a:pt x="83107" y="34548"/>
                      <a:pt x="78320" y="42728"/>
                      <a:pt x="70575" y="48559"/>
                    </a:cubicBezTo>
                    <a:cubicBezTo>
                      <a:pt x="62917" y="54302"/>
                      <a:pt x="53780" y="57696"/>
                      <a:pt x="44295" y="58392"/>
                    </a:cubicBezTo>
                    <a:cubicBezTo>
                      <a:pt x="42614" y="58502"/>
                      <a:pt x="40924" y="58560"/>
                      <a:pt x="39234" y="58560"/>
                    </a:cubicBezTo>
                    <a:cubicBezTo>
                      <a:pt x="35587" y="58560"/>
                      <a:pt x="31938" y="58291"/>
                      <a:pt x="28370" y="57696"/>
                    </a:cubicBezTo>
                    <a:cubicBezTo>
                      <a:pt x="23235" y="56913"/>
                      <a:pt x="18188" y="55520"/>
                      <a:pt x="13402" y="53519"/>
                    </a:cubicBezTo>
                    <a:cubicBezTo>
                      <a:pt x="8964" y="51430"/>
                      <a:pt x="5135" y="48384"/>
                      <a:pt x="2176" y="44643"/>
                    </a:cubicBezTo>
                    <a:cubicBezTo>
                      <a:pt x="1393" y="43772"/>
                      <a:pt x="696" y="42815"/>
                      <a:pt x="0" y="41858"/>
                    </a:cubicBezTo>
                    <a:lnTo>
                      <a:pt x="0" y="41858"/>
                    </a:lnTo>
                    <a:cubicBezTo>
                      <a:pt x="783" y="45600"/>
                      <a:pt x="2437" y="49081"/>
                      <a:pt x="4786" y="52126"/>
                    </a:cubicBezTo>
                    <a:cubicBezTo>
                      <a:pt x="8876" y="57348"/>
                      <a:pt x="14881" y="60742"/>
                      <a:pt x="21495" y="61525"/>
                    </a:cubicBezTo>
                    <a:cubicBezTo>
                      <a:pt x="20799" y="61699"/>
                      <a:pt x="20102" y="61873"/>
                      <a:pt x="19406" y="62047"/>
                    </a:cubicBezTo>
                    <a:cubicBezTo>
                      <a:pt x="22844" y="62830"/>
                      <a:pt x="26411" y="63113"/>
                      <a:pt x="29969" y="63113"/>
                    </a:cubicBezTo>
                    <a:cubicBezTo>
                      <a:pt x="33526" y="63113"/>
                      <a:pt x="37072" y="62830"/>
                      <a:pt x="40466" y="62482"/>
                    </a:cubicBezTo>
                    <a:cubicBezTo>
                      <a:pt x="56652" y="60916"/>
                      <a:pt x="72751" y="55607"/>
                      <a:pt x="85630" y="45426"/>
                    </a:cubicBezTo>
                    <a:cubicBezTo>
                      <a:pt x="91461" y="40814"/>
                      <a:pt x="96421" y="35331"/>
                      <a:pt x="100511" y="29153"/>
                    </a:cubicBezTo>
                    <a:cubicBezTo>
                      <a:pt x="104253" y="23061"/>
                      <a:pt x="107038" y="16447"/>
                      <a:pt x="108778" y="9572"/>
                    </a:cubicBezTo>
                    <a:cubicBezTo>
                      <a:pt x="108430" y="9224"/>
                      <a:pt x="108343" y="8789"/>
                      <a:pt x="108430" y="8354"/>
                    </a:cubicBezTo>
                    <a:cubicBezTo>
                      <a:pt x="107473" y="8354"/>
                      <a:pt x="106429" y="8702"/>
                      <a:pt x="105558" y="9224"/>
                    </a:cubicBezTo>
                    <a:cubicBezTo>
                      <a:pt x="104079" y="10269"/>
                      <a:pt x="102948" y="11748"/>
                      <a:pt x="102164" y="13488"/>
                    </a:cubicBezTo>
                    <a:cubicBezTo>
                      <a:pt x="101381" y="15142"/>
                      <a:pt x="100772" y="16882"/>
                      <a:pt x="100424" y="18710"/>
                    </a:cubicBezTo>
                    <a:cubicBezTo>
                      <a:pt x="100511" y="12618"/>
                      <a:pt x="98161" y="6092"/>
                      <a:pt x="93549" y="2089"/>
                    </a:cubicBezTo>
                    <a:cubicBezTo>
                      <a:pt x="92418" y="1044"/>
                      <a:pt x="91113" y="348"/>
                      <a:pt x="89633" y="87"/>
                    </a:cubicBezTo>
                    <a:cubicBezTo>
                      <a:pt x="89372" y="0"/>
                      <a:pt x="89198" y="0"/>
                      <a:pt x="88937" y="0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2253375" y="486125"/>
                <a:ext cx="1562075" cy="451325"/>
              </a:xfrm>
              <a:custGeom>
                <a:avLst/>
                <a:gdLst/>
                <a:ahLst/>
                <a:cxnLst/>
                <a:rect l="l" t="t" r="r" b="b"/>
                <a:pathLst>
                  <a:path w="62483" h="18053" extrusionOk="0">
                    <a:moveTo>
                      <a:pt x="4004" y="1"/>
                    </a:moveTo>
                    <a:lnTo>
                      <a:pt x="2959" y="697"/>
                    </a:lnTo>
                    <a:cubicBezTo>
                      <a:pt x="1915" y="1393"/>
                      <a:pt x="958" y="2263"/>
                      <a:pt x="0" y="3133"/>
                    </a:cubicBezTo>
                    <a:cubicBezTo>
                      <a:pt x="4178" y="3655"/>
                      <a:pt x="8094" y="5657"/>
                      <a:pt x="11749" y="7746"/>
                    </a:cubicBezTo>
                    <a:cubicBezTo>
                      <a:pt x="20783" y="12862"/>
                      <a:pt x="30772" y="18053"/>
                      <a:pt x="41446" y="18053"/>
                    </a:cubicBezTo>
                    <a:cubicBezTo>
                      <a:pt x="42391" y="18053"/>
                      <a:pt x="43340" y="18012"/>
                      <a:pt x="44295" y="17927"/>
                    </a:cubicBezTo>
                    <a:cubicBezTo>
                      <a:pt x="48994" y="17492"/>
                      <a:pt x="53432" y="15839"/>
                      <a:pt x="57348" y="13228"/>
                    </a:cubicBezTo>
                    <a:cubicBezTo>
                      <a:pt x="59350" y="11923"/>
                      <a:pt x="61003" y="10356"/>
                      <a:pt x="62483" y="8442"/>
                    </a:cubicBezTo>
                    <a:cubicBezTo>
                      <a:pt x="61177" y="8268"/>
                      <a:pt x="59959" y="8007"/>
                      <a:pt x="58741" y="7572"/>
                    </a:cubicBezTo>
                    <a:lnTo>
                      <a:pt x="58393" y="7484"/>
                    </a:lnTo>
                    <a:cubicBezTo>
                      <a:pt x="57087" y="8442"/>
                      <a:pt x="55695" y="9312"/>
                      <a:pt x="54215" y="10008"/>
                    </a:cubicBezTo>
                    <a:cubicBezTo>
                      <a:pt x="50844" y="11529"/>
                      <a:pt x="47272" y="12346"/>
                      <a:pt x="43652" y="12346"/>
                    </a:cubicBezTo>
                    <a:cubicBezTo>
                      <a:pt x="42506" y="12346"/>
                      <a:pt x="41355" y="12264"/>
                      <a:pt x="40205" y="12097"/>
                    </a:cubicBezTo>
                    <a:cubicBezTo>
                      <a:pt x="34983" y="11488"/>
                      <a:pt x="29936" y="9399"/>
                      <a:pt x="25150" y="7223"/>
                    </a:cubicBezTo>
                    <a:cubicBezTo>
                      <a:pt x="18623" y="4265"/>
                      <a:pt x="11313" y="610"/>
                      <a:pt x="4004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3863300" y="1103975"/>
                <a:ext cx="1107375" cy="855200"/>
              </a:xfrm>
              <a:custGeom>
                <a:avLst/>
                <a:gdLst/>
                <a:ahLst/>
                <a:cxnLst/>
                <a:rect l="l" t="t" r="r" b="b"/>
                <a:pathLst>
                  <a:path w="44295" h="34208" extrusionOk="0">
                    <a:moveTo>
                      <a:pt x="36027" y="1"/>
                    </a:moveTo>
                    <a:cubicBezTo>
                      <a:pt x="34635" y="2176"/>
                      <a:pt x="33069" y="4352"/>
                      <a:pt x="31415" y="6354"/>
                    </a:cubicBezTo>
                    <a:cubicBezTo>
                      <a:pt x="26455" y="12445"/>
                      <a:pt x="20537" y="17754"/>
                      <a:pt x="13924" y="22018"/>
                    </a:cubicBezTo>
                    <a:cubicBezTo>
                      <a:pt x="9485" y="24715"/>
                      <a:pt x="4786" y="27065"/>
                      <a:pt x="0" y="28892"/>
                    </a:cubicBezTo>
                    <a:cubicBezTo>
                      <a:pt x="87" y="30720"/>
                      <a:pt x="435" y="32460"/>
                      <a:pt x="1044" y="34114"/>
                    </a:cubicBezTo>
                    <a:cubicBezTo>
                      <a:pt x="1653" y="34178"/>
                      <a:pt x="2259" y="34208"/>
                      <a:pt x="2864" y="34208"/>
                    </a:cubicBezTo>
                    <a:cubicBezTo>
                      <a:pt x="7193" y="34208"/>
                      <a:pt x="11422" y="32671"/>
                      <a:pt x="15316" y="31068"/>
                    </a:cubicBezTo>
                    <a:cubicBezTo>
                      <a:pt x="22713" y="27935"/>
                      <a:pt x="29675" y="23845"/>
                      <a:pt x="35940" y="18885"/>
                    </a:cubicBezTo>
                    <a:cubicBezTo>
                      <a:pt x="38899" y="16622"/>
                      <a:pt x="41684" y="14099"/>
                      <a:pt x="44294" y="11401"/>
                    </a:cubicBezTo>
                    <a:cubicBezTo>
                      <a:pt x="42293" y="7137"/>
                      <a:pt x="39508" y="3221"/>
                      <a:pt x="36027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4683475" y="1821925"/>
                <a:ext cx="415550" cy="591775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23671" extrusionOk="0">
                    <a:moveTo>
                      <a:pt x="16187" y="0"/>
                    </a:moveTo>
                    <a:lnTo>
                      <a:pt x="15752" y="348"/>
                    </a:lnTo>
                    <a:cubicBezTo>
                      <a:pt x="10791" y="4177"/>
                      <a:pt x="5570" y="7571"/>
                      <a:pt x="0" y="10443"/>
                    </a:cubicBezTo>
                    <a:cubicBezTo>
                      <a:pt x="262" y="11487"/>
                      <a:pt x="523" y="12445"/>
                      <a:pt x="784" y="13489"/>
                    </a:cubicBezTo>
                    <a:cubicBezTo>
                      <a:pt x="1741" y="16883"/>
                      <a:pt x="2263" y="20364"/>
                      <a:pt x="3220" y="23670"/>
                    </a:cubicBezTo>
                    <a:cubicBezTo>
                      <a:pt x="6440" y="23061"/>
                      <a:pt x="9573" y="21234"/>
                      <a:pt x="12358" y="19406"/>
                    </a:cubicBezTo>
                    <a:cubicBezTo>
                      <a:pt x="13489" y="18710"/>
                      <a:pt x="14620" y="17927"/>
                      <a:pt x="15752" y="17057"/>
                    </a:cubicBezTo>
                    <a:cubicBezTo>
                      <a:pt x="16448" y="11400"/>
                      <a:pt x="16622" y="5744"/>
                      <a:pt x="16187" y="0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>
                <a:off x="4126525" y="2137375"/>
                <a:ext cx="4460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6101" extrusionOk="0">
                    <a:moveTo>
                      <a:pt x="17840" y="1"/>
                    </a:moveTo>
                    <a:lnTo>
                      <a:pt x="17840" y="1"/>
                    </a:lnTo>
                    <a:cubicBezTo>
                      <a:pt x="12769" y="2378"/>
                      <a:pt x="7192" y="4322"/>
                      <a:pt x="1636" y="4322"/>
                    </a:cubicBezTo>
                    <a:cubicBezTo>
                      <a:pt x="1090" y="4322"/>
                      <a:pt x="545" y="4304"/>
                      <a:pt x="1" y="4265"/>
                    </a:cubicBezTo>
                    <a:lnTo>
                      <a:pt x="1" y="4265"/>
                    </a:lnTo>
                    <a:cubicBezTo>
                      <a:pt x="2122" y="5488"/>
                      <a:pt x="4549" y="6100"/>
                      <a:pt x="7067" y="6100"/>
                    </a:cubicBezTo>
                    <a:cubicBezTo>
                      <a:pt x="7235" y="6100"/>
                      <a:pt x="7403" y="6098"/>
                      <a:pt x="7572" y="6092"/>
                    </a:cubicBezTo>
                    <a:cubicBezTo>
                      <a:pt x="11053" y="5831"/>
                      <a:pt x="14359" y="4178"/>
                      <a:pt x="16709" y="1480"/>
                    </a:cubicBezTo>
                    <a:cubicBezTo>
                      <a:pt x="17144" y="1045"/>
                      <a:pt x="17492" y="523"/>
                      <a:pt x="17840" y="1"/>
                    </a:cubicBezTo>
                    <a:close/>
                  </a:path>
                </a:pathLst>
              </a:custGeom>
              <a:solidFill>
                <a:srgbClr val="3D25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2277300" y="1839325"/>
                <a:ext cx="1551200" cy="380450"/>
              </a:xfrm>
              <a:custGeom>
                <a:avLst/>
                <a:gdLst/>
                <a:ahLst/>
                <a:cxnLst/>
                <a:rect l="l" t="t" r="r" b="b"/>
                <a:pathLst>
                  <a:path w="62048" h="15218" extrusionOk="0">
                    <a:moveTo>
                      <a:pt x="62048" y="1"/>
                    </a:moveTo>
                    <a:lnTo>
                      <a:pt x="62048" y="1"/>
                    </a:lnTo>
                    <a:cubicBezTo>
                      <a:pt x="58915" y="1132"/>
                      <a:pt x="55782" y="2089"/>
                      <a:pt x="52562" y="2959"/>
                    </a:cubicBezTo>
                    <a:cubicBezTo>
                      <a:pt x="45002" y="4922"/>
                      <a:pt x="36940" y="6284"/>
                      <a:pt x="28965" y="6284"/>
                    </a:cubicBezTo>
                    <a:cubicBezTo>
                      <a:pt x="20324" y="6284"/>
                      <a:pt x="11784" y="4686"/>
                      <a:pt x="4091" y="523"/>
                    </a:cubicBezTo>
                    <a:cubicBezTo>
                      <a:pt x="3656" y="871"/>
                      <a:pt x="3308" y="1132"/>
                      <a:pt x="2959" y="1393"/>
                    </a:cubicBezTo>
                    <a:cubicBezTo>
                      <a:pt x="1828" y="2350"/>
                      <a:pt x="871" y="3394"/>
                      <a:pt x="1" y="4526"/>
                    </a:cubicBezTo>
                    <a:cubicBezTo>
                      <a:pt x="2785" y="7397"/>
                      <a:pt x="7137" y="8703"/>
                      <a:pt x="10704" y="9921"/>
                    </a:cubicBezTo>
                    <a:cubicBezTo>
                      <a:pt x="15491" y="11662"/>
                      <a:pt x="20451" y="13054"/>
                      <a:pt x="25498" y="14011"/>
                    </a:cubicBezTo>
                    <a:cubicBezTo>
                      <a:pt x="29576" y="14784"/>
                      <a:pt x="33767" y="15217"/>
                      <a:pt x="37934" y="15217"/>
                    </a:cubicBezTo>
                    <a:cubicBezTo>
                      <a:pt x="38925" y="15217"/>
                      <a:pt x="39915" y="15193"/>
                      <a:pt x="40901" y="15142"/>
                    </a:cubicBezTo>
                    <a:cubicBezTo>
                      <a:pt x="44295" y="14968"/>
                      <a:pt x="47689" y="14446"/>
                      <a:pt x="50996" y="13576"/>
                    </a:cubicBezTo>
                    <a:cubicBezTo>
                      <a:pt x="53345" y="11313"/>
                      <a:pt x="55608" y="8964"/>
                      <a:pt x="57697" y="6527"/>
                    </a:cubicBezTo>
                    <a:cubicBezTo>
                      <a:pt x="59350" y="4526"/>
                      <a:pt x="60829" y="2350"/>
                      <a:pt x="62048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>
                <a:off x="2188100" y="2224400"/>
                <a:ext cx="885475" cy="347750"/>
              </a:xfrm>
              <a:custGeom>
                <a:avLst/>
                <a:gdLst/>
                <a:ahLst/>
                <a:cxnLst/>
                <a:rect l="l" t="t" r="r" b="b"/>
                <a:pathLst>
                  <a:path w="35419" h="13910" extrusionOk="0">
                    <a:moveTo>
                      <a:pt x="1" y="0"/>
                    </a:moveTo>
                    <a:cubicBezTo>
                      <a:pt x="1" y="1741"/>
                      <a:pt x="349" y="3568"/>
                      <a:pt x="1219" y="5222"/>
                    </a:cubicBezTo>
                    <a:cubicBezTo>
                      <a:pt x="2089" y="6614"/>
                      <a:pt x="3134" y="7832"/>
                      <a:pt x="4526" y="8790"/>
                    </a:cubicBezTo>
                    <a:cubicBezTo>
                      <a:pt x="9025" y="12256"/>
                      <a:pt x="14836" y="13910"/>
                      <a:pt x="20583" y="13910"/>
                    </a:cubicBezTo>
                    <a:cubicBezTo>
                      <a:pt x="21617" y="13910"/>
                      <a:pt x="22649" y="13856"/>
                      <a:pt x="23671" y="13750"/>
                    </a:cubicBezTo>
                    <a:cubicBezTo>
                      <a:pt x="27761" y="13315"/>
                      <a:pt x="31677" y="12271"/>
                      <a:pt x="35419" y="10704"/>
                    </a:cubicBezTo>
                    <a:lnTo>
                      <a:pt x="35419" y="10704"/>
                    </a:lnTo>
                    <a:cubicBezTo>
                      <a:pt x="34602" y="10734"/>
                      <a:pt x="33785" y="10750"/>
                      <a:pt x="32968" y="10750"/>
                    </a:cubicBezTo>
                    <a:cubicBezTo>
                      <a:pt x="26740" y="10750"/>
                      <a:pt x="20535" y="9873"/>
                      <a:pt x="14534" y="8181"/>
                    </a:cubicBezTo>
                    <a:cubicBezTo>
                      <a:pt x="9138" y="6614"/>
                      <a:pt x="3743" y="409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2459100" y="1981275"/>
                <a:ext cx="2639825" cy="1240500"/>
              </a:xfrm>
              <a:custGeom>
                <a:avLst/>
                <a:gdLst/>
                <a:ahLst/>
                <a:cxnLst/>
                <a:rect l="l" t="t" r="r" b="b"/>
                <a:pathLst>
                  <a:path w="105593" h="49620" extrusionOk="0">
                    <a:moveTo>
                      <a:pt x="25956" y="2188"/>
                    </a:moveTo>
                    <a:cubicBezTo>
                      <a:pt x="27418" y="2188"/>
                      <a:pt x="28864" y="2281"/>
                      <a:pt x="30235" y="2416"/>
                    </a:cubicBezTo>
                    <a:cubicBezTo>
                      <a:pt x="35631" y="2938"/>
                      <a:pt x="40765" y="4330"/>
                      <a:pt x="45725" y="6506"/>
                    </a:cubicBezTo>
                    <a:cubicBezTo>
                      <a:pt x="47553" y="9290"/>
                      <a:pt x="47988" y="12858"/>
                      <a:pt x="48162" y="16339"/>
                    </a:cubicBezTo>
                    <a:cubicBezTo>
                      <a:pt x="47814" y="16687"/>
                      <a:pt x="47814" y="17209"/>
                      <a:pt x="48162" y="17557"/>
                    </a:cubicBezTo>
                    <a:cubicBezTo>
                      <a:pt x="48162" y="18341"/>
                      <a:pt x="48162" y="19124"/>
                      <a:pt x="48162" y="19907"/>
                    </a:cubicBezTo>
                    <a:cubicBezTo>
                      <a:pt x="48336" y="24867"/>
                      <a:pt x="48075" y="29915"/>
                      <a:pt x="47379" y="34875"/>
                    </a:cubicBezTo>
                    <a:cubicBezTo>
                      <a:pt x="47031" y="37312"/>
                      <a:pt x="46596" y="39661"/>
                      <a:pt x="45986" y="42098"/>
                    </a:cubicBezTo>
                    <a:cubicBezTo>
                      <a:pt x="45551" y="44273"/>
                      <a:pt x="43811" y="45927"/>
                      <a:pt x="41635" y="46362"/>
                    </a:cubicBezTo>
                    <a:cubicBezTo>
                      <a:pt x="39547" y="46884"/>
                      <a:pt x="37371" y="47058"/>
                      <a:pt x="35196" y="47058"/>
                    </a:cubicBezTo>
                    <a:cubicBezTo>
                      <a:pt x="34519" y="47081"/>
                      <a:pt x="33843" y="47092"/>
                      <a:pt x="33167" y="47092"/>
                    </a:cubicBezTo>
                    <a:cubicBezTo>
                      <a:pt x="31320" y="47092"/>
                      <a:pt x="29472" y="47011"/>
                      <a:pt x="27625" y="46884"/>
                    </a:cubicBezTo>
                    <a:cubicBezTo>
                      <a:pt x="23709" y="46536"/>
                      <a:pt x="19097" y="45753"/>
                      <a:pt x="16225" y="42620"/>
                    </a:cubicBezTo>
                    <a:cubicBezTo>
                      <a:pt x="13179" y="39400"/>
                      <a:pt x="12657" y="33918"/>
                      <a:pt x="12048" y="29654"/>
                    </a:cubicBezTo>
                    <a:cubicBezTo>
                      <a:pt x="11352" y="24606"/>
                      <a:pt x="11090" y="19559"/>
                      <a:pt x="11352" y="14512"/>
                    </a:cubicBezTo>
                    <a:cubicBezTo>
                      <a:pt x="11526" y="10248"/>
                      <a:pt x="12657" y="6245"/>
                      <a:pt x="16573" y="4156"/>
                    </a:cubicBezTo>
                    <a:cubicBezTo>
                      <a:pt x="19339" y="2653"/>
                      <a:pt x="22687" y="2188"/>
                      <a:pt x="25956" y="2188"/>
                    </a:cubicBezTo>
                    <a:close/>
                    <a:moveTo>
                      <a:pt x="81751" y="2449"/>
                    </a:moveTo>
                    <a:cubicBezTo>
                      <a:pt x="85000" y="2449"/>
                      <a:pt x="88325" y="2914"/>
                      <a:pt x="91151" y="4417"/>
                    </a:cubicBezTo>
                    <a:cubicBezTo>
                      <a:pt x="95241" y="6593"/>
                      <a:pt x="96198" y="10596"/>
                      <a:pt x="96372" y="14773"/>
                    </a:cubicBezTo>
                    <a:cubicBezTo>
                      <a:pt x="96633" y="19820"/>
                      <a:pt x="96372" y="24954"/>
                      <a:pt x="95676" y="30002"/>
                    </a:cubicBezTo>
                    <a:cubicBezTo>
                      <a:pt x="95067" y="34179"/>
                      <a:pt x="94545" y="39661"/>
                      <a:pt x="91499" y="42881"/>
                    </a:cubicBezTo>
                    <a:cubicBezTo>
                      <a:pt x="88627" y="46014"/>
                      <a:pt x="84015" y="46797"/>
                      <a:pt x="80099" y="47145"/>
                    </a:cubicBezTo>
                    <a:cubicBezTo>
                      <a:pt x="77576" y="47406"/>
                      <a:pt x="75052" y="47406"/>
                      <a:pt x="72528" y="47406"/>
                    </a:cubicBezTo>
                    <a:cubicBezTo>
                      <a:pt x="70353" y="47406"/>
                      <a:pt x="68177" y="47145"/>
                      <a:pt x="66089" y="46623"/>
                    </a:cubicBezTo>
                    <a:cubicBezTo>
                      <a:pt x="63913" y="46188"/>
                      <a:pt x="62260" y="44534"/>
                      <a:pt x="61825" y="42359"/>
                    </a:cubicBezTo>
                    <a:cubicBezTo>
                      <a:pt x="61215" y="40009"/>
                      <a:pt x="60780" y="37573"/>
                      <a:pt x="60432" y="35136"/>
                    </a:cubicBezTo>
                    <a:cubicBezTo>
                      <a:pt x="59736" y="30176"/>
                      <a:pt x="59388" y="25215"/>
                      <a:pt x="59562" y="20255"/>
                    </a:cubicBezTo>
                    <a:cubicBezTo>
                      <a:pt x="59562" y="18950"/>
                      <a:pt x="59562" y="17645"/>
                      <a:pt x="59649" y="16252"/>
                    </a:cubicBezTo>
                    <a:cubicBezTo>
                      <a:pt x="59736" y="16078"/>
                      <a:pt x="59736" y="15904"/>
                      <a:pt x="59649" y="15730"/>
                    </a:cubicBezTo>
                    <a:cubicBezTo>
                      <a:pt x="59823" y="12597"/>
                      <a:pt x="60345" y="9377"/>
                      <a:pt x="62086" y="6854"/>
                    </a:cubicBezTo>
                    <a:cubicBezTo>
                      <a:pt x="66959" y="4591"/>
                      <a:pt x="72093" y="3199"/>
                      <a:pt x="77489" y="2677"/>
                    </a:cubicBezTo>
                    <a:cubicBezTo>
                      <a:pt x="78860" y="2542"/>
                      <a:pt x="80298" y="2449"/>
                      <a:pt x="81751" y="2449"/>
                    </a:cubicBezTo>
                    <a:close/>
                    <a:moveTo>
                      <a:pt x="26201" y="0"/>
                    </a:moveTo>
                    <a:cubicBezTo>
                      <a:pt x="23387" y="0"/>
                      <a:pt x="20571" y="329"/>
                      <a:pt x="17965" y="1197"/>
                    </a:cubicBezTo>
                    <a:cubicBezTo>
                      <a:pt x="13875" y="2503"/>
                      <a:pt x="10742" y="5896"/>
                      <a:pt x="9785" y="10161"/>
                    </a:cubicBezTo>
                    <a:cubicBezTo>
                      <a:pt x="8741" y="15121"/>
                      <a:pt x="9002" y="20690"/>
                      <a:pt x="9524" y="25738"/>
                    </a:cubicBezTo>
                    <a:cubicBezTo>
                      <a:pt x="8778" y="25668"/>
                      <a:pt x="8025" y="25635"/>
                      <a:pt x="7272" y="25635"/>
                    </a:cubicBezTo>
                    <a:cubicBezTo>
                      <a:pt x="5213" y="25635"/>
                      <a:pt x="3145" y="25878"/>
                      <a:pt x="1170" y="26260"/>
                    </a:cubicBezTo>
                    <a:cubicBezTo>
                      <a:pt x="0" y="26427"/>
                      <a:pt x="194" y="28359"/>
                      <a:pt x="1290" y="28359"/>
                    </a:cubicBezTo>
                    <a:cubicBezTo>
                      <a:pt x="1335" y="28359"/>
                      <a:pt x="1382" y="28355"/>
                      <a:pt x="1431" y="28348"/>
                    </a:cubicBezTo>
                    <a:cubicBezTo>
                      <a:pt x="4216" y="28000"/>
                      <a:pt x="6913" y="27826"/>
                      <a:pt x="9698" y="27739"/>
                    </a:cubicBezTo>
                    <a:cubicBezTo>
                      <a:pt x="9959" y="30089"/>
                      <a:pt x="10307" y="32351"/>
                      <a:pt x="10829" y="34614"/>
                    </a:cubicBezTo>
                    <a:cubicBezTo>
                      <a:pt x="11177" y="37051"/>
                      <a:pt x="11961" y="39400"/>
                      <a:pt x="13005" y="41576"/>
                    </a:cubicBezTo>
                    <a:cubicBezTo>
                      <a:pt x="15181" y="45753"/>
                      <a:pt x="19445" y="47667"/>
                      <a:pt x="23883" y="48537"/>
                    </a:cubicBezTo>
                    <a:cubicBezTo>
                      <a:pt x="27028" y="49062"/>
                      <a:pt x="30236" y="49333"/>
                      <a:pt x="33431" y="49333"/>
                    </a:cubicBezTo>
                    <a:cubicBezTo>
                      <a:pt x="35541" y="49333"/>
                      <a:pt x="37644" y="49215"/>
                      <a:pt x="39721" y="48973"/>
                    </a:cubicBezTo>
                    <a:cubicBezTo>
                      <a:pt x="41809" y="48799"/>
                      <a:pt x="43811" y="48102"/>
                      <a:pt x="45551" y="46971"/>
                    </a:cubicBezTo>
                    <a:cubicBezTo>
                      <a:pt x="47466" y="45492"/>
                      <a:pt x="48075" y="43229"/>
                      <a:pt x="48597" y="41054"/>
                    </a:cubicBezTo>
                    <a:cubicBezTo>
                      <a:pt x="49902" y="34875"/>
                      <a:pt x="50599" y="28522"/>
                      <a:pt x="50599" y="22257"/>
                    </a:cubicBezTo>
                    <a:cubicBezTo>
                      <a:pt x="50599" y="20690"/>
                      <a:pt x="50599" y="19211"/>
                      <a:pt x="50512" y="17732"/>
                    </a:cubicBezTo>
                    <a:cubicBezTo>
                      <a:pt x="51643" y="17383"/>
                      <a:pt x="52861" y="17122"/>
                      <a:pt x="54080" y="16948"/>
                    </a:cubicBezTo>
                    <a:cubicBezTo>
                      <a:pt x="54689" y="16905"/>
                      <a:pt x="55276" y="16883"/>
                      <a:pt x="55853" y="16883"/>
                    </a:cubicBezTo>
                    <a:cubicBezTo>
                      <a:pt x="56429" y="16883"/>
                      <a:pt x="56995" y="16905"/>
                      <a:pt x="57560" y="16948"/>
                    </a:cubicBezTo>
                    <a:cubicBezTo>
                      <a:pt x="57473" y="18863"/>
                      <a:pt x="57386" y="20690"/>
                      <a:pt x="57386" y="22518"/>
                    </a:cubicBezTo>
                    <a:cubicBezTo>
                      <a:pt x="57386" y="28870"/>
                      <a:pt x="58083" y="35136"/>
                      <a:pt x="59388" y="41315"/>
                    </a:cubicBezTo>
                    <a:cubicBezTo>
                      <a:pt x="59823" y="43577"/>
                      <a:pt x="60432" y="45840"/>
                      <a:pt x="62347" y="47232"/>
                    </a:cubicBezTo>
                    <a:cubicBezTo>
                      <a:pt x="64087" y="48450"/>
                      <a:pt x="66089" y="49147"/>
                      <a:pt x="68177" y="49234"/>
                    </a:cubicBezTo>
                    <a:cubicBezTo>
                      <a:pt x="70385" y="49487"/>
                      <a:pt x="72592" y="49620"/>
                      <a:pt x="74794" y="49620"/>
                    </a:cubicBezTo>
                    <a:cubicBezTo>
                      <a:pt x="77886" y="49620"/>
                      <a:pt x="80965" y="49358"/>
                      <a:pt x="84015" y="48799"/>
                    </a:cubicBezTo>
                    <a:cubicBezTo>
                      <a:pt x="88453" y="47928"/>
                      <a:pt x="92717" y="46014"/>
                      <a:pt x="94893" y="41837"/>
                    </a:cubicBezTo>
                    <a:cubicBezTo>
                      <a:pt x="95937" y="39661"/>
                      <a:pt x="96720" y="37312"/>
                      <a:pt x="97069" y="34875"/>
                    </a:cubicBezTo>
                    <a:cubicBezTo>
                      <a:pt x="97417" y="33135"/>
                      <a:pt x="97678" y="31307"/>
                      <a:pt x="97939" y="29480"/>
                    </a:cubicBezTo>
                    <a:cubicBezTo>
                      <a:pt x="100027" y="29480"/>
                      <a:pt x="102203" y="29306"/>
                      <a:pt x="104204" y="29219"/>
                    </a:cubicBezTo>
                    <a:cubicBezTo>
                      <a:pt x="105483" y="29133"/>
                      <a:pt x="105593" y="27127"/>
                      <a:pt x="104288" y="27127"/>
                    </a:cubicBezTo>
                    <a:cubicBezTo>
                      <a:pt x="104261" y="27127"/>
                      <a:pt x="104233" y="27128"/>
                      <a:pt x="104204" y="27130"/>
                    </a:cubicBezTo>
                    <a:cubicBezTo>
                      <a:pt x="102203" y="27130"/>
                      <a:pt x="100114" y="27217"/>
                      <a:pt x="98113" y="27391"/>
                    </a:cubicBezTo>
                    <a:cubicBezTo>
                      <a:pt x="98113" y="27043"/>
                      <a:pt x="98200" y="26782"/>
                      <a:pt x="98287" y="26434"/>
                    </a:cubicBezTo>
                    <a:cubicBezTo>
                      <a:pt x="98722" y="21212"/>
                      <a:pt x="99157" y="15556"/>
                      <a:pt x="98026" y="10509"/>
                    </a:cubicBezTo>
                    <a:cubicBezTo>
                      <a:pt x="97069" y="6245"/>
                      <a:pt x="93936" y="2764"/>
                      <a:pt x="89846" y="1545"/>
                    </a:cubicBezTo>
                    <a:cubicBezTo>
                      <a:pt x="87182" y="623"/>
                      <a:pt x="84368" y="304"/>
                      <a:pt x="81563" y="304"/>
                    </a:cubicBezTo>
                    <a:cubicBezTo>
                      <a:pt x="79602" y="304"/>
                      <a:pt x="77646" y="460"/>
                      <a:pt x="75748" y="675"/>
                    </a:cubicBezTo>
                    <a:cubicBezTo>
                      <a:pt x="70788" y="1284"/>
                      <a:pt x="66002" y="2764"/>
                      <a:pt x="61563" y="5026"/>
                    </a:cubicBezTo>
                    <a:cubicBezTo>
                      <a:pt x="61429" y="4981"/>
                      <a:pt x="61299" y="4960"/>
                      <a:pt x="61178" y="4960"/>
                    </a:cubicBezTo>
                    <a:cubicBezTo>
                      <a:pt x="60828" y="4960"/>
                      <a:pt x="60539" y="5139"/>
                      <a:pt x="60345" y="5461"/>
                    </a:cubicBezTo>
                    <a:cubicBezTo>
                      <a:pt x="58866" y="7724"/>
                      <a:pt x="57996" y="10422"/>
                      <a:pt x="57821" y="13119"/>
                    </a:cubicBezTo>
                    <a:cubicBezTo>
                      <a:pt x="57734" y="13641"/>
                      <a:pt x="57734" y="14251"/>
                      <a:pt x="57647" y="14773"/>
                    </a:cubicBezTo>
                    <a:cubicBezTo>
                      <a:pt x="57003" y="14706"/>
                      <a:pt x="56358" y="14673"/>
                      <a:pt x="55716" y="14673"/>
                    </a:cubicBezTo>
                    <a:cubicBezTo>
                      <a:pt x="53846" y="14673"/>
                      <a:pt x="52000" y="14951"/>
                      <a:pt x="50251" y="15469"/>
                    </a:cubicBezTo>
                    <a:cubicBezTo>
                      <a:pt x="50164" y="14599"/>
                      <a:pt x="50076" y="13729"/>
                      <a:pt x="49989" y="12858"/>
                    </a:cubicBezTo>
                    <a:cubicBezTo>
                      <a:pt x="49815" y="10074"/>
                      <a:pt x="48858" y="7463"/>
                      <a:pt x="47379" y="5113"/>
                    </a:cubicBezTo>
                    <a:cubicBezTo>
                      <a:pt x="47163" y="4825"/>
                      <a:pt x="46827" y="4656"/>
                      <a:pt x="46520" y="4656"/>
                    </a:cubicBezTo>
                    <a:cubicBezTo>
                      <a:pt x="46457" y="4656"/>
                      <a:pt x="46394" y="4663"/>
                      <a:pt x="46335" y="4678"/>
                    </a:cubicBezTo>
                    <a:cubicBezTo>
                      <a:pt x="41809" y="2503"/>
                      <a:pt x="37023" y="1023"/>
                      <a:pt x="32063" y="414"/>
                    </a:cubicBezTo>
                    <a:cubicBezTo>
                      <a:pt x="30159" y="163"/>
                      <a:pt x="28180" y="0"/>
                      <a:pt x="26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3475100" y="3482400"/>
                <a:ext cx="679175" cy="231875"/>
              </a:xfrm>
              <a:custGeom>
                <a:avLst/>
                <a:gdLst/>
                <a:ahLst/>
                <a:cxnLst/>
                <a:rect l="l" t="t" r="r" b="b"/>
                <a:pathLst>
                  <a:path w="27167" h="9275" extrusionOk="0">
                    <a:moveTo>
                      <a:pt x="15879" y="0"/>
                    </a:moveTo>
                    <a:cubicBezTo>
                      <a:pt x="14735" y="0"/>
                      <a:pt x="13599" y="100"/>
                      <a:pt x="12482" y="328"/>
                    </a:cubicBezTo>
                    <a:cubicBezTo>
                      <a:pt x="10046" y="763"/>
                      <a:pt x="7870" y="1807"/>
                      <a:pt x="5956" y="3286"/>
                    </a:cubicBezTo>
                    <a:cubicBezTo>
                      <a:pt x="3780" y="4766"/>
                      <a:pt x="1866" y="6593"/>
                      <a:pt x="212" y="8595"/>
                    </a:cubicBezTo>
                    <a:cubicBezTo>
                      <a:pt x="0" y="8877"/>
                      <a:pt x="247" y="9274"/>
                      <a:pt x="534" y="9274"/>
                    </a:cubicBezTo>
                    <a:cubicBezTo>
                      <a:pt x="600" y="9274"/>
                      <a:pt x="669" y="9253"/>
                      <a:pt x="734" y="9204"/>
                    </a:cubicBezTo>
                    <a:cubicBezTo>
                      <a:pt x="2562" y="7637"/>
                      <a:pt x="4041" y="5810"/>
                      <a:pt x="5956" y="4418"/>
                    </a:cubicBezTo>
                    <a:cubicBezTo>
                      <a:pt x="7957" y="2764"/>
                      <a:pt x="10307" y="1633"/>
                      <a:pt x="12917" y="1111"/>
                    </a:cubicBezTo>
                    <a:cubicBezTo>
                      <a:pt x="13884" y="928"/>
                      <a:pt x="14847" y="849"/>
                      <a:pt x="15806" y="849"/>
                    </a:cubicBezTo>
                    <a:cubicBezTo>
                      <a:pt x="19423" y="849"/>
                      <a:pt x="22985" y="1975"/>
                      <a:pt x="26493" y="2938"/>
                    </a:cubicBezTo>
                    <a:cubicBezTo>
                      <a:pt x="26516" y="2943"/>
                      <a:pt x="26538" y="2945"/>
                      <a:pt x="26560" y="2945"/>
                    </a:cubicBezTo>
                    <a:cubicBezTo>
                      <a:pt x="26953" y="2945"/>
                      <a:pt x="27166" y="2237"/>
                      <a:pt x="26754" y="2155"/>
                    </a:cubicBezTo>
                    <a:cubicBezTo>
                      <a:pt x="23304" y="1027"/>
                      <a:pt x="19550" y="0"/>
                      <a:pt x="158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4230425" y="2091600"/>
                <a:ext cx="296425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11857" h="4228" extrusionOk="0">
                    <a:moveTo>
                      <a:pt x="2788" y="1"/>
                    </a:moveTo>
                    <a:cubicBezTo>
                      <a:pt x="268" y="1"/>
                      <a:pt x="0" y="1674"/>
                      <a:pt x="2633" y="2354"/>
                    </a:cubicBezTo>
                    <a:lnTo>
                      <a:pt x="9072" y="4007"/>
                    </a:lnTo>
                    <a:cubicBezTo>
                      <a:pt x="9470" y="4126"/>
                      <a:pt x="9903" y="4227"/>
                      <a:pt x="10307" y="4227"/>
                    </a:cubicBezTo>
                    <a:cubicBezTo>
                      <a:pt x="10787" y="4227"/>
                      <a:pt x="11225" y="4085"/>
                      <a:pt x="11509" y="3659"/>
                    </a:cubicBezTo>
                    <a:cubicBezTo>
                      <a:pt x="11857" y="3050"/>
                      <a:pt x="11683" y="2354"/>
                      <a:pt x="11248" y="1919"/>
                    </a:cubicBezTo>
                    <a:cubicBezTo>
                      <a:pt x="10726" y="1483"/>
                      <a:pt x="10116" y="1135"/>
                      <a:pt x="9507" y="1048"/>
                    </a:cubicBezTo>
                    <a:cubicBezTo>
                      <a:pt x="7419" y="352"/>
                      <a:pt x="5156" y="4"/>
                      <a:pt x="2981" y="4"/>
                    </a:cubicBezTo>
                    <a:cubicBezTo>
                      <a:pt x="2915" y="2"/>
                      <a:pt x="2851" y="1"/>
                      <a:pt x="2788" y="1"/>
                    </a:cubicBezTo>
                    <a:close/>
                  </a:path>
                </a:pathLst>
              </a:custGeom>
              <a:solidFill>
                <a:srgbClr val="6842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3099675" y="2479025"/>
                <a:ext cx="3002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12010" h="3130" extrusionOk="0">
                    <a:moveTo>
                      <a:pt x="4824" y="0"/>
                    </a:moveTo>
                    <a:cubicBezTo>
                      <a:pt x="4122" y="0"/>
                      <a:pt x="3414" y="29"/>
                      <a:pt x="2698" y="84"/>
                    </a:cubicBezTo>
                    <a:cubicBezTo>
                      <a:pt x="2089" y="84"/>
                      <a:pt x="1393" y="258"/>
                      <a:pt x="870" y="519"/>
                    </a:cubicBezTo>
                    <a:cubicBezTo>
                      <a:pt x="261" y="867"/>
                      <a:pt x="0" y="1564"/>
                      <a:pt x="174" y="2260"/>
                    </a:cubicBezTo>
                    <a:cubicBezTo>
                      <a:pt x="522" y="3043"/>
                      <a:pt x="1654" y="3130"/>
                      <a:pt x="2524" y="3130"/>
                    </a:cubicBezTo>
                    <a:lnTo>
                      <a:pt x="9138" y="2782"/>
                    </a:lnTo>
                    <a:cubicBezTo>
                      <a:pt x="11922" y="2695"/>
                      <a:pt x="12009" y="867"/>
                      <a:pt x="9312" y="432"/>
                    </a:cubicBezTo>
                    <a:cubicBezTo>
                      <a:pt x="7825" y="135"/>
                      <a:pt x="6338" y="0"/>
                      <a:pt x="4824" y="0"/>
                    </a:cubicBezTo>
                    <a:close/>
                  </a:path>
                </a:pathLst>
              </a:custGeom>
              <a:solidFill>
                <a:srgbClr val="6842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2177225" y="4496900"/>
                <a:ext cx="3430875" cy="888625"/>
              </a:xfrm>
              <a:custGeom>
                <a:avLst/>
                <a:gdLst/>
                <a:ahLst/>
                <a:cxnLst/>
                <a:rect l="l" t="t" r="r" b="b"/>
                <a:pathLst>
                  <a:path w="137235" h="35545" extrusionOk="0">
                    <a:moveTo>
                      <a:pt x="71570" y="0"/>
                    </a:moveTo>
                    <a:cubicBezTo>
                      <a:pt x="64150" y="0"/>
                      <a:pt x="56715" y="865"/>
                      <a:pt x="49429" y="2476"/>
                    </a:cubicBezTo>
                    <a:cubicBezTo>
                      <a:pt x="40379" y="4303"/>
                      <a:pt x="31677" y="7784"/>
                      <a:pt x="23932" y="12657"/>
                    </a:cubicBezTo>
                    <a:cubicBezTo>
                      <a:pt x="14795" y="18662"/>
                      <a:pt x="7398" y="27190"/>
                      <a:pt x="1" y="35544"/>
                    </a:cubicBezTo>
                    <a:lnTo>
                      <a:pt x="137235" y="35544"/>
                    </a:lnTo>
                    <a:cubicBezTo>
                      <a:pt x="126966" y="22056"/>
                      <a:pt x="112608" y="8393"/>
                      <a:pt x="97118" y="3694"/>
                    </a:cubicBezTo>
                    <a:cubicBezTo>
                      <a:pt x="88793" y="1168"/>
                      <a:pt x="80191" y="0"/>
                      <a:pt x="715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2638450" y="4725175"/>
                <a:ext cx="2547600" cy="660350"/>
              </a:xfrm>
              <a:custGeom>
                <a:avLst/>
                <a:gdLst/>
                <a:ahLst/>
                <a:cxnLst/>
                <a:rect l="l" t="t" r="r" b="b"/>
                <a:pathLst>
                  <a:path w="101904" h="26414" extrusionOk="0">
                    <a:moveTo>
                      <a:pt x="52660" y="1"/>
                    </a:moveTo>
                    <a:cubicBezTo>
                      <a:pt x="47300" y="1"/>
                      <a:pt x="41924" y="619"/>
                      <a:pt x="36637" y="1873"/>
                    </a:cubicBezTo>
                    <a:cubicBezTo>
                      <a:pt x="29936" y="3178"/>
                      <a:pt x="23496" y="5789"/>
                      <a:pt x="17666" y="9444"/>
                    </a:cubicBezTo>
                    <a:cubicBezTo>
                      <a:pt x="10965" y="13882"/>
                      <a:pt x="5396" y="20147"/>
                      <a:pt x="0" y="26413"/>
                    </a:cubicBezTo>
                    <a:lnTo>
                      <a:pt x="101904" y="26413"/>
                    </a:lnTo>
                    <a:cubicBezTo>
                      <a:pt x="94246" y="16405"/>
                      <a:pt x="83542" y="6224"/>
                      <a:pt x="72055" y="2743"/>
                    </a:cubicBezTo>
                    <a:cubicBezTo>
                      <a:pt x="65738" y="924"/>
                      <a:pt x="59210" y="1"/>
                      <a:pt x="52660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2773325" y="5048000"/>
                <a:ext cx="115925" cy="336425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3457" extrusionOk="0">
                    <a:moveTo>
                      <a:pt x="4202" y="0"/>
                    </a:moveTo>
                    <a:cubicBezTo>
                      <a:pt x="4068" y="0"/>
                      <a:pt x="3926" y="58"/>
                      <a:pt x="3830" y="186"/>
                    </a:cubicBezTo>
                    <a:cubicBezTo>
                      <a:pt x="3221" y="1143"/>
                      <a:pt x="2699" y="2100"/>
                      <a:pt x="2263" y="3144"/>
                    </a:cubicBezTo>
                    <a:cubicBezTo>
                      <a:pt x="1828" y="4189"/>
                      <a:pt x="1480" y="5320"/>
                      <a:pt x="1132" y="6364"/>
                    </a:cubicBezTo>
                    <a:cubicBezTo>
                      <a:pt x="523" y="8540"/>
                      <a:pt x="88" y="10802"/>
                      <a:pt x="1" y="13065"/>
                    </a:cubicBezTo>
                    <a:cubicBezTo>
                      <a:pt x="1" y="13326"/>
                      <a:pt x="175" y="13457"/>
                      <a:pt x="360" y="13457"/>
                    </a:cubicBezTo>
                    <a:cubicBezTo>
                      <a:pt x="545" y="13457"/>
                      <a:pt x="741" y="13326"/>
                      <a:pt x="784" y="13065"/>
                    </a:cubicBezTo>
                    <a:lnTo>
                      <a:pt x="697" y="13065"/>
                    </a:lnTo>
                    <a:cubicBezTo>
                      <a:pt x="958" y="10889"/>
                      <a:pt x="1393" y="8714"/>
                      <a:pt x="2089" y="6538"/>
                    </a:cubicBezTo>
                    <a:cubicBezTo>
                      <a:pt x="2350" y="5494"/>
                      <a:pt x="2786" y="4450"/>
                      <a:pt x="3134" y="3492"/>
                    </a:cubicBezTo>
                    <a:cubicBezTo>
                      <a:pt x="3569" y="2448"/>
                      <a:pt x="4091" y="1491"/>
                      <a:pt x="4526" y="447"/>
                    </a:cubicBezTo>
                    <a:cubicBezTo>
                      <a:pt x="4636" y="171"/>
                      <a:pt x="4433" y="0"/>
                      <a:pt x="4202" y="0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4962900" y="5012275"/>
                <a:ext cx="90450" cy="374325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14973" extrusionOk="0">
                    <a:moveTo>
                      <a:pt x="294" y="1"/>
                    </a:moveTo>
                    <a:cubicBezTo>
                      <a:pt x="144" y="1"/>
                      <a:pt x="1" y="114"/>
                      <a:pt x="49" y="309"/>
                    </a:cubicBezTo>
                    <a:lnTo>
                      <a:pt x="136" y="309"/>
                    </a:lnTo>
                    <a:cubicBezTo>
                      <a:pt x="1007" y="2572"/>
                      <a:pt x="1616" y="4921"/>
                      <a:pt x="2051" y="7271"/>
                    </a:cubicBezTo>
                    <a:cubicBezTo>
                      <a:pt x="2312" y="8489"/>
                      <a:pt x="2486" y="9708"/>
                      <a:pt x="2573" y="10926"/>
                    </a:cubicBezTo>
                    <a:cubicBezTo>
                      <a:pt x="2660" y="11535"/>
                      <a:pt x="2660" y="12057"/>
                      <a:pt x="2747" y="12666"/>
                    </a:cubicBezTo>
                    <a:cubicBezTo>
                      <a:pt x="2747" y="13276"/>
                      <a:pt x="2747" y="13972"/>
                      <a:pt x="2834" y="14581"/>
                    </a:cubicBezTo>
                    <a:cubicBezTo>
                      <a:pt x="2834" y="14842"/>
                      <a:pt x="3030" y="14973"/>
                      <a:pt x="3226" y="14973"/>
                    </a:cubicBezTo>
                    <a:cubicBezTo>
                      <a:pt x="3421" y="14973"/>
                      <a:pt x="3617" y="14842"/>
                      <a:pt x="3617" y="14581"/>
                    </a:cubicBezTo>
                    <a:cubicBezTo>
                      <a:pt x="3617" y="13363"/>
                      <a:pt x="3530" y="12144"/>
                      <a:pt x="3356" y="10926"/>
                    </a:cubicBezTo>
                    <a:cubicBezTo>
                      <a:pt x="3182" y="9708"/>
                      <a:pt x="3008" y="8489"/>
                      <a:pt x="2747" y="7271"/>
                    </a:cubicBezTo>
                    <a:cubicBezTo>
                      <a:pt x="2225" y="4834"/>
                      <a:pt x="1529" y="2485"/>
                      <a:pt x="572" y="222"/>
                    </a:cubicBezTo>
                    <a:cubicBezTo>
                      <a:pt x="533" y="70"/>
                      <a:pt x="412" y="1"/>
                      <a:pt x="294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3362900" y="3934400"/>
                <a:ext cx="1024725" cy="942900"/>
              </a:xfrm>
              <a:custGeom>
                <a:avLst/>
                <a:gdLst/>
                <a:ahLst/>
                <a:cxnLst/>
                <a:rect l="l" t="t" r="r" b="b"/>
                <a:pathLst>
                  <a:path w="40989" h="37716" extrusionOk="0">
                    <a:moveTo>
                      <a:pt x="24773" y="0"/>
                    </a:moveTo>
                    <a:cubicBezTo>
                      <a:pt x="16574" y="0"/>
                      <a:pt x="8413" y="1276"/>
                      <a:pt x="523" y="3829"/>
                    </a:cubicBezTo>
                    <a:cubicBezTo>
                      <a:pt x="2002" y="7745"/>
                      <a:pt x="2525" y="11835"/>
                      <a:pt x="2263" y="15925"/>
                    </a:cubicBezTo>
                    <a:cubicBezTo>
                      <a:pt x="1915" y="20015"/>
                      <a:pt x="1132" y="24018"/>
                      <a:pt x="1" y="27934"/>
                    </a:cubicBezTo>
                    <a:cubicBezTo>
                      <a:pt x="2351" y="32808"/>
                      <a:pt x="6702" y="35157"/>
                      <a:pt x="11314" y="36463"/>
                    </a:cubicBezTo>
                    <a:cubicBezTo>
                      <a:pt x="13913" y="37301"/>
                      <a:pt x="16613" y="37715"/>
                      <a:pt x="19317" y="37715"/>
                    </a:cubicBezTo>
                    <a:cubicBezTo>
                      <a:pt x="22226" y="37715"/>
                      <a:pt x="25139" y="37236"/>
                      <a:pt x="27935" y="36288"/>
                    </a:cubicBezTo>
                    <a:cubicBezTo>
                      <a:pt x="33679" y="34200"/>
                      <a:pt x="38291" y="29936"/>
                      <a:pt x="40988" y="24453"/>
                    </a:cubicBezTo>
                    <a:cubicBezTo>
                      <a:pt x="38465" y="18188"/>
                      <a:pt x="36985" y="11574"/>
                      <a:pt x="36724" y="4873"/>
                    </a:cubicBezTo>
                    <a:cubicBezTo>
                      <a:pt x="36637" y="3568"/>
                      <a:pt x="36724" y="2263"/>
                      <a:pt x="37072" y="957"/>
                    </a:cubicBezTo>
                    <a:cubicBezTo>
                      <a:pt x="32982" y="319"/>
                      <a:pt x="28873" y="0"/>
                      <a:pt x="24773" y="0"/>
                    </a:cubicBezTo>
                    <a:close/>
                  </a:path>
                </a:pathLst>
              </a:custGeom>
              <a:solidFill>
                <a:srgbClr val="DDAF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3534775" y="3982250"/>
                <a:ext cx="852850" cy="563500"/>
              </a:xfrm>
              <a:custGeom>
                <a:avLst/>
                <a:gdLst/>
                <a:ahLst/>
                <a:cxnLst/>
                <a:rect l="l" t="t" r="r" b="b"/>
                <a:pathLst>
                  <a:path w="34114" h="22540" extrusionOk="0">
                    <a:moveTo>
                      <a:pt x="30023" y="1"/>
                    </a:moveTo>
                    <a:cubicBezTo>
                      <a:pt x="22164" y="3871"/>
                      <a:pt x="11005" y="4482"/>
                      <a:pt x="4740" y="4482"/>
                    </a:cubicBezTo>
                    <a:cubicBezTo>
                      <a:pt x="1849" y="4482"/>
                      <a:pt x="1" y="4352"/>
                      <a:pt x="1" y="4352"/>
                    </a:cubicBezTo>
                    <a:lnTo>
                      <a:pt x="1" y="4352"/>
                    </a:lnTo>
                    <a:cubicBezTo>
                      <a:pt x="23410" y="8007"/>
                      <a:pt x="34113" y="22539"/>
                      <a:pt x="34113" y="22539"/>
                    </a:cubicBezTo>
                    <a:cubicBezTo>
                      <a:pt x="28631" y="9138"/>
                      <a:pt x="30023" y="1"/>
                      <a:pt x="30023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3245425" y="4534850"/>
                <a:ext cx="1266200" cy="394575"/>
              </a:xfrm>
              <a:custGeom>
                <a:avLst/>
                <a:gdLst/>
                <a:ahLst/>
                <a:cxnLst/>
                <a:rect l="l" t="t" r="r" b="b"/>
                <a:pathLst>
                  <a:path w="50648" h="15783" extrusionOk="0">
                    <a:moveTo>
                      <a:pt x="45513" y="0"/>
                    </a:moveTo>
                    <a:cubicBezTo>
                      <a:pt x="45513" y="0"/>
                      <a:pt x="36534" y="9141"/>
                      <a:pt x="24174" y="9141"/>
                    </a:cubicBezTo>
                    <a:cubicBezTo>
                      <a:pt x="18404" y="9141"/>
                      <a:pt x="11897" y="7149"/>
                      <a:pt x="5222" y="1306"/>
                    </a:cubicBezTo>
                    <a:lnTo>
                      <a:pt x="1" y="2698"/>
                    </a:lnTo>
                    <a:cubicBezTo>
                      <a:pt x="1" y="2698"/>
                      <a:pt x="10207" y="15782"/>
                      <a:pt x="24811" y="15782"/>
                    </a:cubicBezTo>
                    <a:cubicBezTo>
                      <a:pt x="32489" y="15782"/>
                      <a:pt x="41382" y="12166"/>
                      <a:pt x="50648" y="1132"/>
                    </a:cubicBezTo>
                    <a:lnTo>
                      <a:pt x="45513" y="0"/>
                    </a:lnTo>
                    <a:close/>
                  </a:path>
                </a:pathLst>
              </a:custGeom>
              <a:solidFill>
                <a:srgbClr val="AD6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352600" y="4654500"/>
                <a:ext cx="69075" cy="48175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927" extrusionOk="0">
                    <a:moveTo>
                      <a:pt x="2414" y="1"/>
                    </a:moveTo>
                    <a:cubicBezTo>
                      <a:pt x="2327" y="1"/>
                      <a:pt x="2153" y="1"/>
                      <a:pt x="2066" y="88"/>
                    </a:cubicBezTo>
                    <a:lnTo>
                      <a:pt x="1805" y="262"/>
                    </a:lnTo>
                    <a:cubicBezTo>
                      <a:pt x="1631" y="349"/>
                      <a:pt x="1457" y="523"/>
                      <a:pt x="1283" y="610"/>
                    </a:cubicBezTo>
                    <a:lnTo>
                      <a:pt x="239" y="1306"/>
                    </a:lnTo>
                    <a:cubicBezTo>
                      <a:pt x="1" y="1544"/>
                      <a:pt x="197" y="1926"/>
                      <a:pt x="497" y="1926"/>
                    </a:cubicBezTo>
                    <a:cubicBezTo>
                      <a:pt x="526" y="1926"/>
                      <a:pt x="556" y="1923"/>
                      <a:pt x="587" y="1915"/>
                    </a:cubicBezTo>
                    <a:lnTo>
                      <a:pt x="1631" y="1219"/>
                    </a:lnTo>
                    <a:cubicBezTo>
                      <a:pt x="1805" y="1132"/>
                      <a:pt x="2066" y="958"/>
                      <a:pt x="2153" y="871"/>
                    </a:cubicBezTo>
                    <a:lnTo>
                      <a:pt x="2501" y="610"/>
                    </a:lnTo>
                    <a:cubicBezTo>
                      <a:pt x="2588" y="523"/>
                      <a:pt x="2675" y="436"/>
                      <a:pt x="2675" y="349"/>
                    </a:cubicBezTo>
                    <a:cubicBezTo>
                      <a:pt x="2763" y="175"/>
                      <a:pt x="2588" y="1"/>
                      <a:pt x="2414" y="1"/>
                    </a:cubicBezTo>
                    <a:close/>
                  </a:path>
                </a:pathLst>
              </a:custGeom>
              <a:solidFill>
                <a:srgbClr val="ECB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3466400" y="4721950"/>
                <a:ext cx="55350" cy="62125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85" extrusionOk="0">
                    <a:moveTo>
                      <a:pt x="1952" y="0"/>
                    </a:moveTo>
                    <a:cubicBezTo>
                      <a:pt x="1778" y="87"/>
                      <a:pt x="1604" y="348"/>
                      <a:pt x="1430" y="522"/>
                    </a:cubicBezTo>
                    <a:lnTo>
                      <a:pt x="995" y="957"/>
                    </a:lnTo>
                    <a:lnTo>
                      <a:pt x="212" y="2089"/>
                    </a:lnTo>
                    <a:cubicBezTo>
                      <a:pt x="1" y="2230"/>
                      <a:pt x="188" y="2484"/>
                      <a:pt x="360" y="2484"/>
                    </a:cubicBezTo>
                    <a:cubicBezTo>
                      <a:pt x="400" y="2484"/>
                      <a:pt x="440" y="2470"/>
                      <a:pt x="473" y="2437"/>
                    </a:cubicBezTo>
                    <a:lnTo>
                      <a:pt x="560" y="2350"/>
                    </a:lnTo>
                    <a:lnTo>
                      <a:pt x="1430" y="1306"/>
                    </a:lnTo>
                    <a:lnTo>
                      <a:pt x="1865" y="870"/>
                    </a:lnTo>
                    <a:cubicBezTo>
                      <a:pt x="1952" y="783"/>
                      <a:pt x="2039" y="696"/>
                      <a:pt x="2127" y="609"/>
                    </a:cubicBezTo>
                    <a:cubicBezTo>
                      <a:pt x="2127" y="522"/>
                      <a:pt x="2214" y="522"/>
                      <a:pt x="2214" y="435"/>
                    </a:cubicBezTo>
                    <a:cubicBezTo>
                      <a:pt x="2214" y="348"/>
                      <a:pt x="2214" y="261"/>
                      <a:pt x="2214" y="261"/>
                    </a:cubicBezTo>
                    <a:cubicBezTo>
                      <a:pt x="2214" y="87"/>
                      <a:pt x="2127" y="0"/>
                      <a:pt x="1952" y="0"/>
                    </a:cubicBezTo>
                    <a:close/>
                  </a:path>
                </a:pathLst>
              </a:custGeom>
              <a:solidFill>
                <a:srgbClr val="ECB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3604400" y="4777675"/>
                <a:ext cx="38150" cy="85325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3413" extrusionOk="0">
                    <a:moveTo>
                      <a:pt x="1262" y="0"/>
                    </a:moveTo>
                    <a:cubicBezTo>
                      <a:pt x="1137" y="0"/>
                      <a:pt x="999" y="85"/>
                      <a:pt x="958" y="208"/>
                    </a:cubicBezTo>
                    <a:cubicBezTo>
                      <a:pt x="784" y="730"/>
                      <a:pt x="610" y="1165"/>
                      <a:pt x="436" y="1687"/>
                    </a:cubicBezTo>
                    <a:lnTo>
                      <a:pt x="261" y="2383"/>
                    </a:lnTo>
                    <a:cubicBezTo>
                      <a:pt x="261" y="2470"/>
                      <a:pt x="174" y="2644"/>
                      <a:pt x="87" y="2732"/>
                    </a:cubicBezTo>
                    <a:cubicBezTo>
                      <a:pt x="87" y="2819"/>
                      <a:pt x="0" y="2993"/>
                      <a:pt x="0" y="3167"/>
                    </a:cubicBezTo>
                    <a:cubicBezTo>
                      <a:pt x="0" y="3290"/>
                      <a:pt x="174" y="3413"/>
                      <a:pt x="338" y="3413"/>
                    </a:cubicBezTo>
                    <a:cubicBezTo>
                      <a:pt x="406" y="3413"/>
                      <a:pt x="472" y="3392"/>
                      <a:pt x="523" y="3341"/>
                    </a:cubicBezTo>
                    <a:cubicBezTo>
                      <a:pt x="610" y="3080"/>
                      <a:pt x="697" y="2819"/>
                      <a:pt x="784" y="2557"/>
                    </a:cubicBezTo>
                    <a:lnTo>
                      <a:pt x="1045" y="1861"/>
                    </a:lnTo>
                    <a:cubicBezTo>
                      <a:pt x="1132" y="1339"/>
                      <a:pt x="1306" y="904"/>
                      <a:pt x="1480" y="382"/>
                    </a:cubicBezTo>
                    <a:cubicBezTo>
                      <a:pt x="1526" y="106"/>
                      <a:pt x="1402" y="0"/>
                      <a:pt x="1262" y="0"/>
                    </a:cubicBezTo>
                    <a:close/>
                  </a:path>
                </a:pathLst>
              </a:custGeom>
              <a:solidFill>
                <a:srgbClr val="ECB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3776275" y="4813325"/>
                <a:ext cx="3047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3813" extrusionOk="0">
                    <a:moveTo>
                      <a:pt x="174" y="0"/>
                    </a:moveTo>
                    <a:cubicBezTo>
                      <a:pt x="87" y="0"/>
                      <a:pt x="0" y="87"/>
                      <a:pt x="0" y="174"/>
                    </a:cubicBezTo>
                    <a:cubicBezTo>
                      <a:pt x="0" y="783"/>
                      <a:pt x="87" y="1393"/>
                      <a:pt x="174" y="2002"/>
                    </a:cubicBezTo>
                    <a:cubicBezTo>
                      <a:pt x="174" y="2263"/>
                      <a:pt x="261" y="2611"/>
                      <a:pt x="348" y="2872"/>
                    </a:cubicBezTo>
                    <a:cubicBezTo>
                      <a:pt x="435" y="3133"/>
                      <a:pt x="522" y="3481"/>
                      <a:pt x="696" y="3742"/>
                    </a:cubicBezTo>
                    <a:cubicBezTo>
                      <a:pt x="745" y="3791"/>
                      <a:pt x="807" y="3812"/>
                      <a:pt x="871" y="3812"/>
                    </a:cubicBezTo>
                    <a:cubicBezTo>
                      <a:pt x="1038" y="3812"/>
                      <a:pt x="1218" y="3669"/>
                      <a:pt x="1218" y="3481"/>
                    </a:cubicBezTo>
                    <a:cubicBezTo>
                      <a:pt x="1218" y="3220"/>
                      <a:pt x="1131" y="2959"/>
                      <a:pt x="1044" y="2698"/>
                    </a:cubicBezTo>
                    <a:cubicBezTo>
                      <a:pt x="957" y="2437"/>
                      <a:pt x="870" y="2176"/>
                      <a:pt x="783" y="1915"/>
                    </a:cubicBezTo>
                    <a:cubicBezTo>
                      <a:pt x="609" y="1306"/>
                      <a:pt x="522" y="783"/>
                      <a:pt x="435" y="174"/>
                    </a:cubicBezTo>
                    <a:cubicBezTo>
                      <a:pt x="435" y="87"/>
                      <a:pt x="348" y="0"/>
                      <a:pt x="174" y="0"/>
                    </a:cubicBezTo>
                    <a:close/>
                  </a:path>
                </a:pathLst>
              </a:custGeom>
              <a:solidFill>
                <a:srgbClr val="ECB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3911875" y="4803650"/>
                <a:ext cx="49350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3680" extrusionOk="0">
                    <a:moveTo>
                      <a:pt x="387" y="0"/>
                    </a:moveTo>
                    <a:cubicBezTo>
                      <a:pt x="213" y="0"/>
                      <a:pt x="1" y="155"/>
                      <a:pt x="59" y="387"/>
                    </a:cubicBezTo>
                    <a:lnTo>
                      <a:pt x="59" y="300"/>
                    </a:lnTo>
                    <a:lnTo>
                      <a:pt x="755" y="1954"/>
                    </a:lnTo>
                    <a:lnTo>
                      <a:pt x="1103" y="2737"/>
                    </a:lnTo>
                    <a:cubicBezTo>
                      <a:pt x="1190" y="3085"/>
                      <a:pt x="1277" y="3346"/>
                      <a:pt x="1451" y="3607"/>
                    </a:cubicBezTo>
                    <a:cubicBezTo>
                      <a:pt x="1502" y="3658"/>
                      <a:pt x="1568" y="3679"/>
                      <a:pt x="1636" y="3679"/>
                    </a:cubicBezTo>
                    <a:cubicBezTo>
                      <a:pt x="1799" y="3679"/>
                      <a:pt x="1973" y="3556"/>
                      <a:pt x="1973" y="3433"/>
                    </a:cubicBezTo>
                    <a:cubicBezTo>
                      <a:pt x="1886" y="3085"/>
                      <a:pt x="1799" y="2824"/>
                      <a:pt x="1625" y="2563"/>
                    </a:cubicBezTo>
                    <a:lnTo>
                      <a:pt x="1277" y="1693"/>
                    </a:lnTo>
                    <a:lnTo>
                      <a:pt x="581" y="126"/>
                    </a:lnTo>
                    <a:cubicBezTo>
                      <a:pt x="552" y="39"/>
                      <a:pt x="474" y="0"/>
                      <a:pt x="387" y="0"/>
                    </a:cubicBezTo>
                    <a:close/>
                  </a:path>
                </a:pathLst>
              </a:custGeom>
              <a:solidFill>
                <a:srgbClr val="ECB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4062100" y="4756350"/>
                <a:ext cx="36175" cy="10287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4115" extrusionOk="0">
                    <a:moveTo>
                      <a:pt x="365" y="1"/>
                    </a:moveTo>
                    <a:cubicBezTo>
                      <a:pt x="179" y="1"/>
                      <a:pt x="0" y="150"/>
                      <a:pt x="54" y="365"/>
                    </a:cubicBezTo>
                    <a:cubicBezTo>
                      <a:pt x="228" y="974"/>
                      <a:pt x="315" y="1583"/>
                      <a:pt x="489" y="2192"/>
                    </a:cubicBezTo>
                    <a:cubicBezTo>
                      <a:pt x="489" y="2540"/>
                      <a:pt x="576" y="2801"/>
                      <a:pt x="663" y="3149"/>
                    </a:cubicBezTo>
                    <a:cubicBezTo>
                      <a:pt x="663" y="3410"/>
                      <a:pt x="663" y="3846"/>
                      <a:pt x="924" y="4020"/>
                    </a:cubicBezTo>
                    <a:cubicBezTo>
                      <a:pt x="958" y="4086"/>
                      <a:pt x="1016" y="4114"/>
                      <a:pt x="1081" y="4114"/>
                    </a:cubicBezTo>
                    <a:cubicBezTo>
                      <a:pt x="1185" y="4114"/>
                      <a:pt x="1306" y="4040"/>
                      <a:pt x="1359" y="3933"/>
                    </a:cubicBezTo>
                    <a:cubicBezTo>
                      <a:pt x="1446" y="3672"/>
                      <a:pt x="1446" y="3323"/>
                      <a:pt x="1272" y="2975"/>
                    </a:cubicBezTo>
                    <a:cubicBezTo>
                      <a:pt x="1272" y="2714"/>
                      <a:pt x="1185" y="2366"/>
                      <a:pt x="1098" y="2105"/>
                    </a:cubicBezTo>
                    <a:cubicBezTo>
                      <a:pt x="924" y="1409"/>
                      <a:pt x="837" y="800"/>
                      <a:pt x="663" y="191"/>
                    </a:cubicBezTo>
                    <a:cubicBezTo>
                      <a:pt x="597" y="58"/>
                      <a:pt x="480" y="1"/>
                      <a:pt x="365" y="1"/>
                    </a:cubicBezTo>
                    <a:close/>
                  </a:path>
                </a:pathLst>
              </a:custGeom>
              <a:solidFill>
                <a:srgbClr val="ECB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4173675" y="4720975"/>
                <a:ext cx="50300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2881" extrusionOk="0">
                    <a:moveTo>
                      <a:pt x="323" y="1"/>
                    </a:moveTo>
                    <a:cubicBezTo>
                      <a:pt x="155" y="1"/>
                      <a:pt x="0" y="155"/>
                      <a:pt x="116" y="387"/>
                    </a:cubicBezTo>
                    <a:cubicBezTo>
                      <a:pt x="290" y="822"/>
                      <a:pt x="551" y="1171"/>
                      <a:pt x="725" y="1606"/>
                    </a:cubicBezTo>
                    <a:lnTo>
                      <a:pt x="1074" y="2128"/>
                    </a:lnTo>
                    <a:cubicBezTo>
                      <a:pt x="1161" y="2389"/>
                      <a:pt x="1248" y="2563"/>
                      <a:pt x="1422" y="2824"/>
                    </a:cubicBezTo>
                    <a:cubicBezTo>
                      <a:pt x="1480" y="2863"/>
                      <a:pt x="1544" y="2880"/>
                      <a:pt x="1605" y="2880"/>
                    </a:cubicBezTo>
                    <a:cubicBezTo>
                      <a:pt x="1817" y="2880"/>
                      <a:pt x="2011" y="2678"/>
                      <a:pt x="1944" y="2476"/>
                    </a:cubicBezTo>
                    <a:cubicBezTo>
                      <a:pt x="1857" y="2215"/>
                      <a:pt x="1770" y="2041"/>
                      <a:pt x="1596" y="1867"/>
                    </a:cubicBezTo>
                    <a:lnTo>
                      <a:pt x="1248" y="1258"/>
                    </a:lnTo>
                    <a:cubicBezTo>
                      <a:pt x="1074" y="909"/>
                      <a:pt x="812" y="474"/>
                      <a:pt x="551" y="126"/>
                    </a:cubicBezTo>
                    <a:cubicBezTo>
                      <a:pt x="493" y="39"/>
                      <a:pt x="406" y="1"/>
                      <a:pt x="323" y="1"/>
                    </a:cubicBezTo>
                    <a:close/>
                  </a:path>
                </a:pathLst>
              </a:custGeom>
              <a:solidFill>
                <a:srgbClr val="ECB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4281450" y="4658500"/>
                <a:ext cx="6047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486" extrusionOk="0">
                    <a:moveTo>
                      <a:pt x="337" y="1"/>
                    </a:moveTo>
                    <a:cubicBezTo>
                      <a:pt x="123" y="1"/>
                      <a:pt x="1" y="304"/>
                      <a:pt x="156" y="537"/>
                    </a:cubicBezTo>
                    <a:cubicBezTo>
                      <a:pt x="592" y="711"/>
                      <a:pt x="853" y="1059"/>
                      <a:pt x="1201" y="1407"/>
                    </a:cubicBezTo>
                    <a:cubicBezTo>
                      <a:pt x="1288" y="1494"/>
                      <a:pt x="1462" y="1668"/>
                      <a:pt x="1549" y="1842"/>
                    </a:cubicBezTo>
                    <a:cubicBezTo>
                      <a:pt x="1723" y="2103"/>
                      <a:pt x="1810" y="2364"/>
                      <a:pt x="2071" y="2451"/>
                    </a:cubicBezTo>
                    <a:cubicBezTo>
                      <a:pt x="2094" y="2475"/>
                      <a:pt x="2130" y="2485"/>
                      <a:pt x="2170" y="2485"/>
                    </a:cubicBezTo>
                    <a:cubicBezTo>
                      <a:pt x="2279" y="2485"/>
                      <a:pt x="2419" y="2405"/>
                      <a:pt x="2419" y="2277"/>
                    </a:cubicBezTo>
                    <a:cubicBezTo>
                      <a:pt x="2419" y="2016"/>
                      <a:pt x="2245" y="1755"/>
                      <a:pt x="2071" y="1581"/>
                    </a:cubicBezTo>
                    <a:cubicBezTo>
                      <a:pt x="1984" y="1320"/>
                      <a:pt x="1810" y="1146"/>
                      <a:pt x="1636" y="972"/>
                    </a:cubicBezTo>
                    <a:cubicBezTo>
                      <a:pt x="1288" y="624"/>
                      <a:pt x="853" y="276"/>
                      <a:pt x="417" y="15"/>
                    </a:cubicBezTo>
                    <a:cubicBezTo>
                      <a:pt x="390" y="5"/>
                      <a:pt x="363" y="1"/>
                      <a:pt x="337" y="1"/>
                    </a:cubicBezTo>
                    <a:close/>
                  </a:path>
                </a:pathLst>
              </a:custGeom>
              <a:solidFill>
                <a:srgbClr val="ECB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4361500" y="4594850"/>
                <a:ext cx="56575" cy="509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039" extrusionOk="0">
                    <a:moveTo>
                      <a:pt x="341" y="1"/>
                    </a:moveTo>
                    <a:cubicBezTo>
                      <a:pt x="254" y="1"/>
                      <a:pt x="149" y="62"/>
                      <a:pt x="87" y="124"/>
                    </a:cubicBezTo>
                    <a:cubicBezTo>
                      <a:pt x="0" y="298"/>
                      <a:pt x="0" y="472"/>
                      <a:pt x="174" y="559"/>
                    </a:cubicBezTo>
                    <a:lnTo>
                      <a:pt x="174" y="646"/>
                    </a:lnTo>
                    <a:cubicBezTo>
                      <a:pt x="348" y="733"/>
                      <a:pt x="435" y="820"/>
                      <a:pt x="609" y="907"/>
                    </a:cubicBezTo>
                    <a:lnTo>
                      <a:pt x="696" y="907"/>
                    </a:lnTo>
                    <a:lnTo>
                      <a:pt x="783" y="1081"/>
                    </a:lnTo>
                    <a:lnTo>
                      <a:pt x="957" y="1255"/>
                    </a:lnTo>
                    <a:cubicBezTo>
                      <a:pt x="1131" y="1342"/>
                      <a:pt x="1218" y="1429"/>
                      <a:pt x="1306" y="1603"/>
                    </a:cubicBezTo>
                    <a:lnTo>
                      <a:pt x="1480" y="1777"/>
                    </a:lnTo>
                    <a:lnTo>
                      <a:pt x="1741" y="2038"/>
                    </a:lnTo>
                    <a:lnTo>
                      <a:pt x="2089" y="2038"/>
                    </a:lnTo>
                    <a:cubicBezTo>
                      <a:pt x="2176" y="1951"/>
                      <a:pt x="2263" y="1777"/>
                      <a:pt x="2263" y="1603"/>
                    </a:cubicBezTo>
                    <a:cubicBezTo>
                      <a:pt x="2176" y="1516"/>
                      <a:pt x="2176" y="1429"/>
                      <a:pt x="2089" y="1342"/>
                    </a:cubicBezTo>
                    <a:cubicBezTo>
                      <a:pt x="2002" y="1255"/>
                      <a:pt x="1915" y="1168"/>
                      <a:pt x="1915" y="1081"/>
                    </a:cubicBezTo>
                    <a:cubicBezTo>
                      <a:pt x="1828" y="994"/>
                      <a:pt x="1567" y="820"/>
                      <a:pt x="1480" y="646"/>
                    </a:cubicBezTo>
                    <a:cubicBezTo>
                      <a:pt x="1131" y="472"/>
                      <a:pt x="783" y="211"/>
                      <a:pt x="435" y="37"/>
                    </a:cubicBezTo>
                    <a:cubicBezTo>
                      <a:pt x="410" y="11"/>
                      <a:pt x="377" y="1"/>
                      <a:pt x="341" y="1"/>
                    </a:cubicBezTo>
                    <a:close/>
                  </a:path>
                </a:pathLst>
              </a:custGeom>
              <a:solidFill>
                <a:srgbClr val="ECB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26" name="Google Shape;326;p26"/>
            <p:cNvGrpSpPr/>
            <p:nvPr/>
          </p:nvGrpSpPr>
          <p:grpSpPr>
            <a:xfrm>
              <a:off x="5169140" y="199716"/>
              <a:ext cx="691548" cy="419207"/>
              <a:chOff x="223700" y="640825"/>
              <a:chExt cx="6992400" cy="4238700"/>
            </a:xfrm>
          </p:grpSpPr>
          <p:sp>
            <p:nvSpPr>
              <p:cNvPr id="327" name="Google Shape;327;p26"/>
              <p:cNvSpPr/>
              <p:nvPr/>
            </p:nvSpPr>
            <p:spPr>
              <a:xfrm>
                <a:off x="2407900" y="640825"/>
                <a:ext cx="2869075" cy="3476450"/>
              </a:xfrm>
              <a:custGeom>
                <a:avLst/>
                <a:gdLst/>
                <a:ahLst/>
                <a:cxnLst/>
                <a:rect l="l" t="t" r="r" b="b"/>
                <a:pathLst>
                  <a:path w="114763" h="139058" extrusionOk="0">
                    <a:moveTo>
                      <a:pt x="86600" y="20184"/>
                    </a:moveTo>
                    <a:cubicBezTo>
                      <a:pt x="87049" y="20365"/>
                      <a:pt x="87498" y="20558"/>
                      <a:pt x="87946" y="20761"/>
                    </a:cubicBezTo>
                    <a:lnTo>
                      <a:pt x="86600" y="20184"/>
                    </a:lnTo>
                    <a:close/>
                    <a:moveTo>
                      <a:pt x="89965" y="21915"/>
                    </a:moveTo>
                    <a:cubicBezTo>
                      <a:pt x="90481" y="22328"/>
                      <a:pt x="91035" y="22778"/>
                      <a:pt x="91585" y="23265"/>
                    </a:cubicBezTo>
                    <a:lnTo>
                      <a:pt x="91585" y="23265"/>
                    </a:lnTo>
                    <a:lnTo>
                      <a:pt x="89965" y="21915"/>
                    </a:lnTo>
                    <a:close/>
                    <a:moveTo>
                      <a:pt x="18167" y="36332"/>
                    </a:moveTo>
                    <a:lnTo>
                      <a:pt x="17122" y="37585"/>
                    </a:lnTo>
                    <a:lnTo>
                      <a:pt x="17122" y="37585"/>
                    </a:lnTo>
                    <a:cubicBezTo>
                      <a:pt x="17414" y="37159"/>
                      <a:pt x="17753" y="36745"/>
                      <a:pt x="18167" y="36332"/>
                    </a:cubicBezTo>
                    <a:close/>
                    <a:moveTo>
                      <a:pt x="96596" y="36909"/>
                    </a:moveTo>
                    <a:lnTo>
                      <a:pt x="96596" y="36909"/>
                    </a:lnTo>
                    <a:cubicBezTo>
                      <a:pt x="96564" y="37267"/>
                      <a:pt x="96524" y="37626"/>
                      <a:pt x="96477" y="37984"/>
                    </a:cubicBezTo>
                    <a:lnTo>
                      <a:pt x="96477" y="37984"/>
                    </a:lnTo>
                    <a:lnTo>
                      <a:pt x="96596" y="36909"/>
                    </a:lnTo>
                    <a:close/>
                    <a:moveTo>
                      <a:pt x="15942" y="39851"/>
                    </a:moveTo>
                    <a:cubicBezTo>
                      <a:pt x="15943" y="39857"/>
                      <a:pt x="15944" y="39862"/>
                      <a:pt x="15946" y="39868"/>
                    </a:cubicBezTo>
                    <a:lnTo>
                      <a:pt x="15946" y="39868"/>
                    </a:lnTo>
                    <a:cubicBezTo>
                      <a:pt x="15943" y="39874"/>
                      <a:pt x="15941" y="39879"/>
                      <a:pt x="15939" y="39885"/>
                    </a:cubicBezTo>
                    <a:lnTo>
                      <a:pt x="15939" y="39885"/>
                    </a:lnTo>
                    <a:cubicBezTo>
                      <a:pt x="15940" y="39873"/>
                      <a:pt x="15941" y="39862"/>
                      <a:pt x="15942" y="39851"/>
                    </a:cubicBezTo>
                    <a:close/>
                    <a:moveTo>
                      <a:pt x="15938" y="39898"/>
                    </a:moveTo>
                    <a:lnTo>
                      <a:pt x="15901" y="39984"/>
                    </a:lnTo>
                    <a:lnTo>
                      <a:pt x="15932" y="40057"/>
                    </a:lnTo>
                    <a:lnTo>
                      <a:pt x="15932" y="40057"/>
                    </a:lnTo>
                    <a:cubicBezTo>
                      <a:pt x="15933" y="40004"/>
                      <a:pt x="15935" y="39951"/>
                      <a:pt x="15938" y="39898"/>
                    </a:cubicBezTo>
                    <a:close/>
                    <a:moveTo>
                      <a:pt x="15966" y="39957"/>
                    </a:moveTo>
                    <a:cubicBezTo>
                      <a:pt x="15957" y="39998"/>
                      <a:pt x="15949" y="40039"/>
                      <a:pt x="15942" y="40080"/>
                    </a:cubicBezTo>
                    <a:lnTo>
                      <a:pt x="15942" y="40080"/>
                    </a:lnTo>
                    <a:lnTo>
                      <a:pt x="15932" y="40057"/>
                    </a:lnTo>
                    <a:lnTo>
                      <a:pt x="15932" y="40057"/>
                    </a:lnTo>
                    <a:cubicBezTo>
                      <a:pt x="15932" y="40083"/>
                      <a:pt x="15932" y="40109"/>
                      <a:pt x="15932" y="40135"/>
                    </a:cubicBezTo>
                    <a:lnTo>
                      <a:pt x="15932" y="40135"/>
                    </a:lnTo>
                    <a:cubicBezTo>
                      <a:pt x="15932" y="40137"/>
                      <a:pt x="15932" y="40140"/>
                      <a:pt x="15931" y="40142"/>
                    </a:cubicBezTo>
                    <a:lnTo>
                      <a:pt x="15931" y="40142"/>
                    </a:lnTo>
                    <a:cubicBezTo>
                      <a:pt x="15932" y="40143"/>
                      <a:pt x="15932" y="40143"/>
                      <a:pt x="15933" y="40144"/>
                    </a:cubicBezTo>
                    <a:lnTo>
                      <a:pt x="15933" y="40144"/>
                    </a:lnTo>
                    <a:cubicBezTo>
                      <a:pt x="15934" y="40212"/>
                      <a:pt x="15938" y="40280"/>
                      <a:pt x="15945" y="40349"/>
                    </a:cubicBezTo>
                    <a:lnTo>
                      <a:pt x="15945" y="40349"/>
                    </a:lnTo>
                    <a:lnTo>
                      <a:pt x="15969" y="40184"/>
                    </a:lnTo>
                    <a:lnTo>
                      <a:pt x="15969" y="40184"/>
                    </a:lnTo>
                    <a:cubicBezTo>
                      <a:pt x="15980" y="40196"/>
                      <a:pt x="15991" y="40208"/>
                      <a:pt x="16002" y="40220"/>
                    </a:cubicBezTo>
                    <a:lnTo>
                      <a:pt x="16002" y="40220"/>
                    </a:lnTo>
                    <a:lnTo>
                      <a:pt x="15973" y="40153"/>
                    </a:lnTo>
                    <a:lnTo>
                      <a:pt x="15983" y="40081"/>
                    </a:lnTo>
                    <a:lnTo>
                      <a:pt x="15983" y="40081"/>
                    </a:lnTo>
                    <a:lnTo>
                      <a:pt x="15966" y="39957"/>
                    </a:lnTo>
                    <a:close/>
                    <a:moveTo>
                      <a:pt x="16168" y="40607"/>
                    </a:moveTo>
                    <a:lnTo>
                      <a:pt x="16437" y="41234"/>
                    </a:lnTo>
                    <a:cubicBezTo>
                      <a:pt x="16344" y="41048"/>
                      <a:pt x="16251" y="40833"/>
                      <a:pt x="16168" y="40607"/>
                    </a:cubicBezTo>
                    <a:close/>
                    <a:moveTo>
                      <a:pt x="94874" y="44579"/>
                    </a:moveTo>
                    <a:lnTo>
                      <a:pt x="94874" y="44579"/>
                    </a:lnTo>
                    <a:cubicBezTo>
                      <a:pt x="94689" y="45106"/>
                      <a:pt x="94494" y="45625"/>
                      <a:pt x="94290" y="46136"/>
                    </a:cubicBezTo>
                    <a:lnTo>
                      <a:pt x="94874" y="44579"/>
                    </a:lnTo>
                    <a:close/>
                    <a:moveTo>
                      <a:pt x="91522" y="50703"/>
                    </a:moveTo>
                    <a:lnTo>
                      <a:pt x="91522" y="50703"/>
                    </a:lnTo>
                    <a:cubicBezTo>
                      <a:pt x="91123" y="51309"/>
                      <a:pt x="90702" y="51901"/>
                      <a:pt x="90253" y="52479"/>
                    </a:cubicBezTo>
                    <a:lnTo>
                      <a:pt x="91522" y="50703"/>
                    </a:lnTo>
                    <a:close/>
                    <a:moveTo>
                      <a:pt x="51903" y="83909"/>
                    </a:moveTo>
                    <a:lnTo>
                      <a:pt x="51615" y="84486"/>
                    </a:lnTo>
                    <a:lnTo>
                      <a:pt x="51615" y="84486"/>
                    </a:lnTo>
                    <a:cubicBezTo>
                      <a:pt x="51615" y="84467"/>
                      <a:pt x="51615" y="84448"/>
                      <a:pt x="51615" y="84429"/>
                    </a:cubicBezTo>
                    <a:lnTo>
                      <a:pt x="51615" y="84429"/>
                    </a:lnTo>
                    <a:cubicBezTo>
                      <a:pt x="51703" y="84275"/>
                      <a:pt x="51803" y="84109"/>
                      <a:pt x="51903" y="83909"/>
                    </a:cubicBezTo>
                    <a:close/>
                    <a:moveTo>
                      <a:pt x="49532" y="87183"/>
                    </a:moveTo>
                    <a:lnTo>
                      <a:pt x="49308" y="87369"/>
                    </a:lnTo>
                    <a:cubicBezTo>
                      <a:pt x="49370" y="87307"/>
                      <a:pt x="49446" y="87245"/>
                      <a:pt x="49532" y="87183"/>
                    </a:cubicBezTo>
                    <a:close/>
                    <a:moveTo>
                      <a:pt x="72087" y="1"/>
                    </a:moveTo>
                    <a:cubicBezTo>
                      <a:pt x="67762" y="289"/>
                      <a:pt x="63725" y="577"/>
                      <a:pt x="59688" y="1154"/>
                    </a:cubicBezTo>
                    <a:cubicBezTo>
                      <a:pt x="51903" y="2307"/>
                      <a:pt x="44406" y="4037"/>
                      <a:pt x="36909" y="6344"/>
                    </a:cubicBezTo>
                    <a:cubicBezTo>
                      <a:pt x="28835" y="8939"/>
                      <a:pt x="21050" y="12688"/>
                      <a:pt x="13841" y="17590"/>
                    </a:cubicBezTo>
                    <a:cubicBezTo>
                      <a:pt x="9805" y="20185"/>
                      <a:pt x="6344" y="23933"/>
                      <a:pt x="3749" y="27970"/>
                    </a:cubicBezTo>
                    <a:cubicBezTo>
                      <a:pt x="1154" y="31430"/>
                      <a:pt x="1" y="36044"/>
                      <a:pt x="1" y="40657"/>
                    </a:cubicBezTo>
                    <a:cubicBezTo>
                      <a:pt x="289" y="43252"/>
                      <a:pt x="1154" y="46136"/>
                      <a:pt x="2596" y="48442"/>
                    </a:cubicBezTo>
                    <a:cubicBezTo>
                      <a:pt x="3749" y="50173"/>
                      <a:pt x="5479" y="51326"/>
                      <a:pt x="7498" y="51903"/>
                    </a:cubicBezTo>
                    <a:cubicBezTo>
                      <a:pt x="8213" y="52107"/>
                      <a:pt x="8928" y="52203"/>
                      <a:pt x="9630" y="52203"/>
                    </a:cubicBezTo>
                    <a:cubicBezTo>
                      <a:pt x="10910" y="52203"/>
                      <a:pt x="12148" y="51885"/>
                      <a:pt x="13265" y="51326"/>
                    </a:cubicBezTo>
                    <a:cubicBezTo>
                      <a:pt x="17013" y="49019"/>
                      <a:pt x="18455" y="44117"/>
                      <a:pt x="16148" y="40369"/>
                    </a:cubicBezTo>
                    <a:cubicBezTo>
                      <a:pt x="16117" y="40338"/>
                      <a:pt x="16086" y="40307"/>
                      <a:pt x="16056" y="40275"/>
                    </a:cubicBezTo>
                    <a:lnTo>
                      <a:pt x="16056" y="40275"/>
                    </a:lnTo>
                    <a:cubicBezTo>
                      <a:pt x="16032" y="40198"/>
                      <a:pt x="16009" y="40120"/>
                      <a:pt x="15989" y="40043"/>
                    </a:cubicBezTo>
                    <a:lnTo>
                      <a:pt x="15989" y="40043"/>
                    </a:lnTo>
                    <a:lnTo>
                      <a:pt x="15983" y="40081"/>
                    </a:lnTo>
                    <a:lnTo>
                      <a:pt x="15983" y="40081"/>
                    </a:lnTo>
                    <a:lnTo>
                      <a:pt x="16004" y="40221"/>
                    </a:lnTo>
                    <a:lnTo>
                      <a:pt x="16004" y="40221"/>
                    </a:lnTo>
                    <a:cubicBezTo>
                      <a:pt x="16003" y="40221"/>
                      <a:pt x="16002" y="40220"/>
                      <a:pt x="16002" y="40220"/>
                    </a:cubicBezTo>
                    <a:lnTo>
                      <a:pt x="16002" y="40220"/>
                    </a:lnTo>
                    <a:lnTo>
                      <a:pt x="16004" y="40225"/>
                    </a:lnTo>
                    <a:lnTo>
                      <a:pt x="16004" y="40225"/>
                    </a:lnTo>
                    <a:lnTo>
                      <a:pt x="16148" y="41234"/>
                    </a:lnTo>
                    <a:cubicBezTo>
                      <a:pt x="16040" y="40908"/>
                      <a:pt x="15972" y="40623"/>
                      <a:pt x="15945" y="40349"/>
                    </a:cubicBezTo>
                    <a:lnTo>
                      <a:pt x="15945" y="40349"/>
                    </a:lnTo>
                    <a:lnTo>
                      <a:pt x="15860" y="40946"/>
                    </a:lnTo>
                    <a:cubicBezTo>
                      <a:pt x="15860" y="40697"/>
                      <a:pt x="15884" y="40425"/>
                      <a:pt x="15931" y="40142"/>
                    </a:cubicBezTo>
                    <a:lnTo>
                      <a:pt x="15931" y="40142"/>
                    </a:lnTo>
                    <a:cubicBezTo>
                      <a:pt x="15909" y="40117"/>
                      <a:pt x="15888" y="40091"/>
                      <a:pt x="15867" y="40065"/>
                    </a:cubicBezTo>
                    <a:lnTo>
                      <a:pt x="15867" y="40065"/>
                    </a:lnTo>
                    <a:lnTo>
                      <a:pt x="15860" y="40081"/>
                    </a:lnTo>
                    <a:cubicBezTo>
                      <a:pt x="15862" y="40075"/>
                      <a:pt x="15864" y="40070"/>
                      <a:pt x="15866" y="40064"/>
                    </a:cubicBezTo>
                    <a:lnTo>
                      <a:pt x="15866" y="40064"/>
                    </a:lnTo>
                    <a:cubicBezTo>
                      <a:pt x="15866" y="40065"/>
                      <a:pt x="15866" y="40065"/>
                      <a:pt x="15867" y="40065"/>
                    </a:cubicBezTo>
                    <a:lnTo>
                      <a:pt x="15867" y="40065"/>
                    </a:lnTo>
                    <a:lnTo>
                      <a:pt x="15901" y="39984"/>
                    </a:lnTo>
                    <a:lnTo>
                      <a:pt x="15900" y="39981"/>
                    </a:lnTo>
                    <a:lnTo>
                      <a:pt x="15900" y="39981"/>
                    </a:lnTo>
                    <a:cubicBezTo>
                      <a:pt x="15889" y="40009"/>
                      <a:pt x="15877" y="40037"/>
                      <a:pt x="15866" y="40064"/>
                    </a:cubicBezTo>
                    <a:lnTo>
                      <a:pt x="15866" y="40064"/>
                    </a:lnTo>
                    <a:cubicBezTo>
                      <a:pt x="15698" y="39852"/>
                      <a:pt x="15572" y="39597"/>
                      <a:pt x="15572" y="39215"/>
                    </a:cubicBezTo>
                    <a:lnTo>
                      <a:pt x="15572" y="39215"/>
                    </a:lnTo>
                    <a:lnTo>
                      <a:pt x="15900" y="39981"/>
                    </a:lnTo>
                    <a:lnTo>
                      <a:pt x="15900" y="39981"/>
                    </a:lnTo>
                    <a:cubicBezTo>
                      <a:pt x="15913" y="39949"/>
                      <a:pt x="15926" y="39917"/>
                      <a:pt x="15939" y="39885"/>
                    </a:cubicBezTo>
                    <a:lnTo>
                      <a:pt x="15939" y="39885"/>
                    </a:lnTo>
                    <a:cubicBezTo>
                      <a:pt x="15939" y="39889"/>
                      <a:pt x="15938" y="39893"/>
                      <a:pt x="15938" y="39898"/>
                    </a:cubicBezTo>
                    <a:lnTo>
                      <a:pt x="15938" y="39898"/>
                    </a:lnTo>
                    <a:lnTo>
                      <a:pt x="15947" y="39876"/>
                    </a:lnTo>
                    <a:lnTo>
                      <a:pt x="15947" y="39876"/>
                    </a:lnTo>
                    <a:cubicBezTo>
                      <a:pt x="15953" y="39900"/>
                      <a:pt x="15959" y="39924"/>
                      <a:pt x="15965" y="39948"/>
                    </a:cubicBezTo>
                    <a:lnTo>
                      <a:pt x="15965" y="39948"/>
                    </a:lnTo>
                    <a:lnTo>
                      <a:pt x="15953" y="39864"/>
                    </a:lnTo>
                    <a:lnTo>
                      <a:pt x="16025" y="39696"/>
                    </a:lnTo>
                    <a:lnTo>
                      <a:pt x="16025" y="39696"/>
                    </a:lnTo>
                    <a:cubicBezTo>
                      <a:pt x="16003" y="39783"/>
                      <a:pt x="15983" y="39869"/>
                      <a:pt x="15966" y="39955"/>
                    </a:cubicBezTo>
                    <a:lnTo>
                      <a:pt x="15966" y="39955"/>
                    </a:lnTo>
                    <a:cubicBezTo>
                      <a:pt x="15966" y="39953"/>
                      <a:pt x="15965" y="39951"/>
                      <a:pt x="15965" y="39948"/>
                    </a:cubicBezTo>
                    <a:lnTo>
                      <a:pt x="15965" y="39948"/>
                    </a:lnTo>
                    <a:lnTo>
                      <a:pt x="15966" y="39957"/>
                    </a:lnTo>
                    <a:lnTo>
                      <a:pt x="15966" y="39957"/>
                    </a:lnTo>
                    <a:cubicBezTo>
                      <a:pt x="15966" y="39956"/>
                      <a:pt x="15966" y="39955"/>
                      <a:pt x="15966" y="39955"/>
                    </a:cubicBezTo>
                    <a:lnTo>
                      <a:pt x="15966" y="39955"/>
                    </a:lnTo>
                    <a:cubicBezTo>
                      <a:pt x="15973" y="39984"/>
                      <a:pt x="15981" y="40014"/>
                      <a:pt x="15989" y="40043"/>
                    </a:cubicBezTo>
                    <a:lnTo>
                      <a:pt x="15989" y="40043"/>
                    </a:lnTo>
                    <a:lnTo>
                      <a:pt x="16045" y="39648"/>
                    </a:lnTo>
                    <a:lnTo>
                      <a:pt x="16309" y="39032"/>
                    </a:lnTo>
                    <a:lnTo>
                      <a:pt x="16309" y="39032"/>
                    </a:lnTo>
                    <a:cubicBezTo>
                      <a:pt x="16220" y="39222"/>
                      <a:pt x="16134" y="39418"/>
                      <a:pt x="16049" y="39618"/>
                    </a:cubicBezTo>
                    <a:lnTo>
                      <a:pt x="16049" y="39618"/>
                    </a:lnTo>
                    <a:lnTo>
                      <a:pt x="16055" y="39580"/>
                    </a:lnTo>
                    <a:lnTo>
                      <a:pt x="16055" y="39580"/>
                    </a:lnTo>
                    <a:cubicBezTo>
                      <a:pt x="16049" y="39603"/>
                      <a:pt x="16043" y="39626"/>
                      <a:pt x="16037" y="39649"/>
                    </a:cubicBezTo>
                    <a:lnTo>
                      <a:pt x="16037" y="39649"/>
                    </a:lnTo>
                    <a:cubicBezTo>
                      <a:pt x="16008" y="39717"/>
                      <a:pt x="15980" y="39785"/>
                      <a:pt x="15951" y="39855"/>
                    </a:cubicBezTo>
                    <a:lnTo>
                      <a:pt x="15951" y="39855"/>
                    </a:lnTo>
                    <a:lnTo>
                      <a:pt x="15945" y="39812"/>
                    </a:lnTo>
                    <a:lnTo>
                      <a:pt x="15945" y="39812"/>
                    </a:lnTo>
                    <a:cubicBezTo>
                      <a:pt x="15944" y="39825"/>
                      <a:pt x="15943" y="39838"/>
                      <a:pt x="15942" y="39851"/>
                    </a:cubicBezTo>
                    <a:lnTo>
                      <a:pt x="15942" y="39851"/>
                    </a:lnTo>
                    <a:cubicBezTo>
                      <a:pt x="15890" y="39622"/>
                      <a:pt x="15860" y="39403"/>
                      <a:pt x="15860" y="39215"/>
                    </a:cubicBezTo>
                    <a:lnTo>
                      <a:pt x="15860" y="39215"/>
                    </a:lnTo>
                    <a:lnTo>
                      <a:pt x="15945" y="39812"/>
                    </a:lnTo>
                    <a:lnTo>
                      <a:pt x="15945" y="39812"/>
                    </a:lnTo>
                    <a:cubicBezTo>
                      <a:pt x="15972" y="39538"/>
                      <a:pt x="16040" y="39253"/>
                      <a:pt x="16148" y="38927"/>
                    </a:cubicBezTo>
                    <a:lnTo>
                      <a:pt x="16148" y="38927"/>
                    </a:lnTo>
                    <a:lnTo>
                      <a:pt x="16055" y="39580"/>
                    </a:lnTo>
                    <a:lnTo>
                      <a:pt x="16055" y="39580"/>
                    </a:lnTo>
                    <a:cubicBezTo>
                      <a:pt x="16199" y="39050"/>
                      <a:pt x="16422" y="38516"/>
                      <a:pt x="16725" y="38062"/>
                    </a:cubicBezTo>
                    <a:lnTo>
                      <a:pt x="16725" y="38062"/>
                    </a:lnTo>
                    <a:lnTo>
                      <a:pt x="16309" y="39032"/>
                    </a:lnTo>
                    <a:lnTo>
                      <a:pt x="16309" y="39032"/>
                    </a:lnTo>
                    <a:cubicBezTo>
                      <a:pt x="16546" y="38524"/>
                      <a:pt x="16806" y="38049"/>
                      <a:pt x="17120" y="37589"/>
                    </a:cubicBezTo>
                    <a:lnTo>
                      <a:pt x="17120" y="37589"/>
                    </a:lnTo>
                    <a:cubicBezTo>
                      <a:pt x="18432" y="36021"/>
                      <a:pt x="19766" y="34497"/>
                      <a:pt x="21338" y="33449"/>
                    </a:cubicBezTo>
                    <a:lnTo>
                      <a:pt x="21338" y="33449"/>
                    </a:lnTo>
                    <a:lnTo>
                      <a:pt x="19608" y="34602"/>
                    </a:lnTo>
                    <a:cubicBezTo>
                      <a:pt x="24510" y="31142"/>
                      <a:pt x="29700" y="27970"/>
                      <a:pt x="35179" y="25663"/>
                    </a:cubicBezTo>
                    <a:lnTo>
                      <a:pt x="35179" y="25663"/>
                    </a:lnTo>
                    <a:lnTo>
                      <a:pt x="33161" y="26817"/>
                    </a:lnTo>
                    <a:cubicBezTo>
                      <a:pt x="43253" y="22492"/>
                      <a:pt x="53921" y="19896"/>
                      <a:pt x="64879" y="18455"/>
                    </a:cubicBezTo>
                    <a:lnTo>
                      <a:pt x="64879" y="18455"/>
                    </a:lnTo>
                    <a:lnTo>
                      <a:pt x="62572" y="18743"/>
                    </a:lnTo>
                    <a:cubicBezTo>
                      <a:pt x="65747" y="18267"/>
                      <a:pt x="69009" y="18053"/>
                      <a:pt x="72310" y="18053"/>
                    </a:cubicBezTo>
                    <a:cubicBezTo>
                      <a:pt x="75006" y="18053"/>
                      <a:pt x="77727" y="18195"/>
                      <a:pt x="80449" y="18455"/>
                    </a:cubicBezTo>
                    <a:lnTo>
                      <a:pt x="78142" y="18166"/>
                    </a:lnTo>
                    <a:lnTo>
                      <a:pt x="78142" y="18166"/>
                    </a:lnTo>
                    <a:cubicBezTo>
                      <a:pt x="81045" y="18408"/>
                      <a:pt x="83745" y="19056"/>
                      <a:pt x="86412" y="20110"/>
                    </a:cubicBezTo>
                    <a:lnTo>
                      <a:pt x="86412" y="20110"/>
                    </a:lnTo>
                    <a:cubicBezTo>
                      <a:pt x="88229" y="20931"/>
                      <a:pt x="90028" y="21986"/>
                      <a:pt x="91596" y="23275"/>
                    </a:cubicBezTo>
                    <a:lnTo>
                      <a:pt x="91596" y="23275"/>
                    </a:lnTo>
                    <a:cubicBezTo>
                      <a:pt x="92579" y="24146"/>
                      <a:pt x="93552" y="25134"/>
                      <a:pt x="94290" y="26240"/>
                    </a:cubicBezTo>
                    <a:lnTo>
                      <a:pt x="92848" y="24510"/>
                    </a:lnTo>
                    <a:lnTo>
                      <a:pt x="92848" y="24510"/>
                    </a:lnTo>
                    <a:cubicBezTo>
                      <a:pt x="93842" y="25753"/>
                      <a:pt x="94623" y="27210"/>
                      <a:pt x="95373" y="28697"/>
                    </a:cubicBezTo>
                    <a:lnTo>
                      <a:pt x="95373" y="28697"/>
                    </a:lnTo>
                    <a:cubicBezTo>
                      <a:pt x="95835" y="30010"/>
                      <a:pt x="96186" y="31387"/>
                      <a:pt x="96425" y="32691"/>
                    </a:cubicBezTo>
                    <a:lnTo>
                      <a:pt x="96425" y="32691"/>
                    </a:lnTo>
                    <a:cubicBezTo>
                      <a:pt x="96568" y="34596"/>
                      <a:pt x="96557" y="36527"/>
                      <a:pt x="96390" y="38595"/>
                    </a:cubicBezTo>
                    <a:lnTo>
                      <a:pt x="96390" y="38595"/>
                    </a:lnTo>
                    <a:cubicBezTo>
                      <a:pt x="96106" y="40450"/>
                      <a:pt x="95642" y="42287"/>
                      <a:pt x="95055" y="44048"/>
                    </a:cubicBezTo>
                    <a:lnTo>
                      <a:pt x="95055" y="44048"/>
                    </a:lnTo>
                    <a:cubicBezTo>
                      <a:pt x="93990" y="46382"/>
                      <a:pt x="92917" y="48558"/>
                      <a:pt x="91605" y="50576"/>
                    </a:cubicBezTo>
                    <a:lnTo>
                      <a:pt x="91605" y="50576"/>
                    </a:lnTo>
                    <a:cubicBezTo>
                      <a:pt x="89716" y="52986"/>
                      <a:pt x="87577" y="55146"/>
                      <a:pt x="85188" y="57055"/>
                    </a:cubicBezTo>
                    <a:lnTo>
                      <a:pt x="85188" y="57055"/>
                    </a:lnTo>
                    <a:cubicBezTo>
                      <a:pt x="81677" y="59429"/>
                      <a:pt x="78108" y="61397"/>
                      <a:pt x="74106" y="63148"/>
                    </a:cubicBezTo>
                    <a:lnTo>
                      <a:pt x="76412" y="61995"/>
                    </a:lnTo>
                    <a:lnTo>
                      <a:pt x="76412" y="61995"/>
                    </a:lnTo>
                    <a:cubicBezTo>
                      <a:pt x="71222" y="64301"/>
                      <a:pt x="66032" y="65743"/>
                      <a:pt x="60842" y="66897"/>
                    </a:cubicBezTo>
                    <a:cubicBezTo>
                      <a:pt x="58247" y="67473"/>
                      <a:pt x="55363" y="68050"/>
                      <a:pt x="52768" y="68338"/>
                    </a:cubicBezTo>
                    <a:cubicBezTo>
                      <a:pt x="50173" y="68627"/>
                      <a:pt x="47866" y="69203"/>
                      <a:pt x="45271" y="69780"/>
                    </a:cubicBezTo>
                    <a:cubicBezTo>
                      <a:pt x="40369" y="70933"/>
                      <a:pt x="36332" y="74682"/>
                      <a:pt x="34602" y="79584"/>
                    </a:cubicBezTo>
                    <a:cubicBezTo>
                      <a:pt x="33449" y="83332"/>
                      <a:pt x="33449" y="87657"/>
                      <a:pt x="34602" y="91694"/>
                    </a:cubicBezTo>
                    <a:cubicBezTo>
                      <a:pt x="35467" y="98038"/>
                      <a:pt x="36621" y="104670"/>
                      <a:pt x="37774" y="111013"/>
                    </a:cubicBezTo>
                    <a:lnTo>
                      <a:pt x="39504" y="121970"/>
                    </a:lnTo>
                    <a:lnTo>
                      <a:pt x="40369" y="127449"/>
                    </a:lnTo>
                    <a:cubicBezTo>
                      <a:pt x="40369" y="128314"/>
                      <a:pt x="40369" y="129179"/>
                      <a:pt x="40658" y="130044"/>
                    </a:cubicBezTo>
                    <a:cubicBezTo>
                      <a:pt x="40946" y="130909"/>
                      <a:pt x="41234" y="132062"/>
                      <a:pt x="41523" y="132927"/>
                    </a:cubicBezTo>
                    <a:cubicBezTo>
                      <a:pt x="42388" y="134946"/>
                      <a:pt x="43541" y="136676"/>
                      <a:pt x="45559" y="137829"/>
                    </a:cubicBezTo>
                    <a:cubicBezTo>
                      <a:pt x="46746" y="138541"/>
                      <a:pt x="48323" y="139058"/>
                      <a:pt x="49808" y="139058"/>
                    </a:cubicBezTo>
                    <a:cubicBezTo>
                      <a:pt x="50128" y="139058"/>
                      <a:pt x="50443" y="139034"/>
                      <a:pt x="50750" y="138983"/>
                    </a:cubicBezTo>
                    <a:cubicBezTo>
                      <a:pt x="55075" y="138406"/>
                      <a:pt x="57958" y="134946"/>
                      <a:pt x="57958" y="130621"/>
                    </a:cubicBezTo>
                    <a:cubicBezTo>
                      <a:pt x="58247" y="128891"/>
                      <a:pt x="57958" y="127449"/>
                      <a:pt x="57958" y="125719"/>
                    </a:cubicBezTo>
                    <a:lnTo>
                      <a:pt x="57670" y="122835"/>
                    </a:lnTo>
                    <a:lnTo>
                      <a:pt x="56805" y="117357"/>
                    </a:lnTo>
                    <a:lnTo>
                      <a:pt x="55075" y="106111"/>
                    </a:lnTo>
                    <a:cubicBezTo>
                      <a:pt x="54055" y="99483"/>
                      <a:pt x="52810" y="93081"/>
                      <a:pt x="51738" y="86505"/>
                    </a:cubicBezTo>
                    <a:lnTo>
                      <a:pt x="51738" y="86505"/>
                    </a:lnTo>
                    <a:cubicBezTo>
                      <a:pt x="54196" y="85906"/>
                      <a:pt x="56654" y="85555"/>
                      <a:pt x="59112" y="85351"/>
                    </a:cubicBezTo>
                    <a:cubicBezTo>
                      <a:pt x="62860" y="84774"/>
                      <a:pt x="66609" y="83909"/>
                      <a:pt x="70357" y="82755"/>
                    </a:cubicBezTo>
                    <a:cubicBezTo>
                      <a:pt x="78142" y="81025"/>
                      <a:pt x="85639" y="77565"/>
                      <a:pt x="92560" y="73240"/>
                    </a:cubicBezTo>
                    <a:cubicBezTo>
                      <a:pt x="99480" y="68915"/>
                      <a:pt x="104959" y="62860"/>
                      <a:pt x="108995" y="55939"/>
                    </a:cubicBezTo>
                    <a:cubicBezTo>
                      <a:pt x="112744" y="49019"/>
                      <a:pt x="114762" y="41234"/>
                      <a:pt x="114474" y="33449"/>
                    </a:cubicBezTo>
                    <a:cubicBezTo>
                      <a:pt x="114186" y="25087"/>
                      <a:pt x="110725" y="17013"/>
                      <a:pt x="104670" y="11246"/>
                    </a:cubicBezTo>
                    <a:cubicBezTo>
                      <a:pt x="99192" y="5768"/>
                      <a:pt x="91983" y="2307"/>
                      <a:pt x="84198" y="1154"/>
                    </a:cubicBezTo>
                    <a:cubicBezTo>
                      <a:pt x="80161" y="577"/>
                      <a:pt x="76124" y="1"/>
                      <a:pt x="720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3388275" y="4331625"/>
                <a:ext cx="555100" cy="450575"/>
              </a:xfrm>
              <a:custGeom>
                <a:avLst/>
                <a:gdLst/>
                <a:ahLst/>
                <a:cxnLst/>
                <a:rect l="l" t="t" r="r" b="b"/>
                <a:pathLst>
                  <a:path w="22204" h="18023" extrusionOk="0">
                    <a:moveTo>
                      <a:pt x="10093" y="1"/>
                    </a:moveTo>
                    <a:cubicBezTo>
                      <a:pt x="9228" y="1"/>
                      <a:pt x="8074" y="1"/>
                      <a:pt x="7209" y="289"/>
                    </a:cubicBezTo>
                    <a:lnTo>
                      <a:pt x="6633" y="578"/>
                    </a:lnTo>
                    <a:cubicBezTo>
                      <a:pt x="2308" y="1731"/>
                      <a:pt x="1" y="6056"/>
                      <a:pt x="1154" y="10381"/>
                    </a:cubicBezTo>
                    <a:cubicBezTo>
                      <a:pt x="1443" y="11535"/>
                      <a:pt x="2308" y="12976"/>
                      <a:pt x="3173" y="13841"/>
                    </a:cubicBezTo>
                    <a:cubicBezTo>
                      <a:pt x="3749" y="14706"/>
                      <a:pt x="4614" y="15571"/>
                      <a:pt x="5768" y="15860"/>
                    </a:cubicBezTo>
                    <a:cubicBezTo>
                      <a:pt x="6633" y="16437"/>
                      <a:pt x="7786" y="17013"/>
                      <a:pt x="8940" y="17302"/>
                    </a:cubicBezTo>
                    <a:lnTo>
                      <a:pt x="10093" y="17590"/>
                    </a:lnTo>
                    <a:lnTo>
                      <a:pt x="10381" y="17590"/>
                    </a:lnTo>
                    <a:cubicBezTo>
                      <a:pt x="11246" y="17878"/>
                      <a:pt x="12111" y="18022"/>
                      <a:pt x="12940" y="18022"/>
                    </a:cubicBezTo>
                    <a:cubicBezTo>
                      <a:pt x="13769" y="18022"/>
                      <a:pt x="14562" y="17878"/>
                      <a:pt x="15283" y="17590"/>
                    </a:cubicBezTo>
                    <a:lnTo>
                      <a:pt x="15860" y="17590"/>
                    </a:lnTo>
                    <a:lnTo>
                      <a:pt x="17878" y="16725"/>
                    </a:lnTo>
                    <a:lnTo>
                      <a:pt x="19608" y="15571"/>
                    </a:lnTo>
                    <a:lnTo>
                      <a:pt x="21050" y="13841"/>
                    </a:lnTo>
                    <a:cubicBezTo>
                      <a:pt x="21627" y="12976"/>
                      <a:pt x="21915" y="11823"/>
                      <a:pt x="21915" y="10670"/>
                    </a:cubicBezTo>
                    <a:cubicBezTo>
                      <a:pt x="22203" y="9805"/>
                      <a:pt x="22203" y="9228"/>
                      <a:pt x="21915" y="8363"/>
                    </a:cubicBezTo>
                    <a:cubicBezTo>
                      <a:pt x="21915" y="7786"/>
                      <a:pt x="21915" y="6921"/>
                      <a:pt x="21338" y="6344"/>
                    </a:cubicBezTo>
                    <a:cubicBezTo>
                      <a:pt x="21338" y="5479"/>
                      <a:pt x="20762" y="4903"/>
                      <a:pt x="20473" y="4326"/>
                    </a:cubicBezTo>
                    <a:cubicBezTo>
                      <a:pt x="19608" y="3461"/>
                      <a:pt x="19032" y="2596"/>
                      <a:pt x="17878" y="2308"/>
                    </a:cubicBezTo>
                    <a:lnTo>
                      <a:pt x="17590" y="1731"/>
                    </a:lnTo>
                    <a:cubicBezTo>
                      <a:pt x="16725" y="1154"/>
                      <a:pt x="15860" y="866"/>
                      <a:pt x="14995" y="578"/>
                    </a:cubicBezTo>
                    <a:lnTo>
                      <a:pt x="13553" y="289"/>
                    </a:lnTo>
                    <a:cubicBezTo>
                      <a:pt x="12688" y="1"/>
                      <a:pt x="11535" y="1"/>
                      <a:pt x="106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>
                <a:off x="4837225" y="2399725"/>
                <a:ext cx="2378875" cy="2090100"/>
              </a:xfrm>
              <a:custGeom>
                <a:avLst/>
                <a:gdLst/>
                <a:ahLst/>
                <a:cxnLst/>
                <a:rect l="l" t="t" r="r" b="b"/>
                <a:pathLst>
                  <a:path w="95155" h="83604" extrusionOk="0">
                    <a:moveTo>
                      <a:pt x="39503" y="12207"/>
                    </a:moveTo>
                    <a:lnTo>
                      <a:pt x="40657" y="12399"/>
                    </a:lnTo>
                    <a:cubicBezTo>
                      <a:pt x="40272" y="12303"/>
                      <a:pt x="39888" y="12239"/>
                      <a:pt x="39503" y="12207"/>
                    </a:cubicBezTo>
                    <a:close/>
                    <a:moveTo>
                      <a:pt x="34230" y="13059"/>
                    </a:moveTo>
                    <a:lnTo>
                      <a:pt x="34169" y="13120"/>
                    </a:lnTo>
                    <a:lnTo>
                      <a:pt x="34169" y="13120"/>
                    </a:lnTo>
                    <a:cubicBezTo>
                      <a:pt x="34188" y="13106"/>
                      <a:pt x="34207" y="13092"/>
                      <a:pt x="34226" y="13078"/>
                    </a:cubicBezTo>
                    <a:lnTo>
                      <a:pt x="34226" y="13078"/>
                    </a:lnTo>
                    <a:cubicBezTo>
                      <a:pt x="34227" y="13072"/>
                      <a:pt x="34229" y="13065"/>
                      <a:pt x="34230" y="13059"/>
                    </a:cubicBezTo>
                    <a:close/>
                    <a:moveTo>
                      <a:pt x="35178" y="12688"/>
                    </a:moveTo>
                    <a:lnTo>
                      <a:pt x="34602" y="12976"/>
                    </a:lnTo>
                    <a:cubicBezTo>
                      <a:pt x="34584" y="12976"/>
                      <a:pt x="34567" y="12977"/>
                      <a:pt x="34552" y="12979"/>
                    </a:cubicBezTo>
                    <a:lnTo>
                      <a:pt x="34552" y="12979"/>
                    </a:lnTo>
                    <a:cubicBezTo>
                      <a:pt x="34437" y="13073"/>
                      <a:pt x="34349" y="13145"/>
                      <a:pt x="34372" y="13145"/>
                    </a:cubicBezTo>
                    <a:cubicBezTo>
                      <a:pt x="34402" y="13145"/>
                      <a:pt x="34613" y="13027"/>
                      <a:pt x="35178" y="12688"/>
                    </a:cubicBezTo>
                    <a:close/>
                    <a:moveTo>
                      <a:pt x="34088" y="13529"/>
                    </a:moveTo>
                    <a:cubicBezTo>
                      <a:pt x="33999" y="13656"/>
                      <a:pt x="33971" y="13737"/>
                      <a:pt x="33983" y="13737"/>
                    </a:cubicBezTo>
                    <a:cubicBezTo>
                      <a:pt x="33993" y="13737"/>
                      <a:pt x="34032" y="13676"/>
                      <a:pt x="34088" y="13529"/>
                    </a:cubicBezTo>
                    <a:close/>
                    <a:moveTo>
                      <a:pt x="81211" y="38806"/>
                    </a:moveTo>
                    <a:lnTo>
                      <a:pt x="81211" y="38806"/>
                    </a:lnTo>
                    <a:cubicBezTo>
                      <a:pt x="81267" y="38881"/>
                      <a:pt x="81314" y="38927"/>
                      <a:pt x="81314" y="38927"/>
                    </a:cubicBezTo>
                    <a:cubicBezTo>
                      <a:pt x="81380" y="39127"/>
                      <a:pt x="81401" y="39204"/>
                      <a:pt x="81393" y="39204"/>
                    </a:cubicBezTo>
                    <a:cubicBezTo>
                      <a:pt x="81380" y="39204"/>
                      <a:pt x="81296" y="39009"/>
                      <a:pt x="81211" y="38806"/>
                    </a:cubicBezTo>
                    <a:close/>
                    <a:moveTo>
                      <a:pt x="81629" y="47206"/>
                    </a:moveTo>
                    <a:lnTo>
                      <a:pt x="81629" y="47206"/>
                    </a:lnTo>
                    <a:cubicBezTo>
                      <a:pt x="81615" y="47323"/>
                      <a:pt x="81602" y="47457"/>
                      <a:pt x="81602" y="47577"/>
                    </a:cubicBezTo>
                    <a:cubicBezTo>
                      <a:pt x="81597" y="47587"/>
                      <a:pt x="81592" y="47596"/>
                      <a:pt x="81588" y="47606"/>
                    </a:cubicBezTo>
                    <a:lnTo>
                      <a:pt x="81588" y="47606"/>
                    </a:lnTo>
                    <a:cubicBezTo>
                      <a:pt x="81602" y="47500"/>
                      <a:pt x="81602" y="47395"/>
                      <a:pt x="81602" y="47289"/>
                    </a:cubicBezTo>
                    <a:cubicBezTo>
                      <a:pt x="81611" y="47262"/>
                      <a:pt x="81620" y="47234"/>
                      <a:pt x="81629" y="47206"/>
                    </a:cubicBezTo>
                    <a:close/>
                    <a:moveTo>
                      <a:pt x="77565" y="52479"/>
                    </a:moveTo>
                    <a:cubicBezTo>
                      <a:pt x="77451" y="52593"/>
                      <a:pt x="77203" y="52796"/>
                      <a:pt x="76998" y="52965"/>
                    </a:cubicBezTo>
                    <a:lnTo>
                      <a:pt x="76998" y="52965"/>
                    </a:lnTo>
                    <a:cubicBezTo>
                      <a:pt x="77187" y="52858"/>
                      <a:pt x="77376" y="52669"/>
                      <a:pt x="77565" y="52479"/>
                    </a:cubicBezTo>
                    <a:close/>
                    <a:moveTo>
                      <a:pt x="30276" y="54786"/>
                    </a:moveTo>
                    <a:lnTo>
                      <a:pt x="30029" y="54827"/>
                    </a:lnTo>
                    <a:lnTo>
                      <a:pt x="30029" y="54827"/>
                    </a:lnTo>
                    <a:cubicBezTo>
                      <a:pt x="30040" y="54813"/>
                      <a:pt x="30050" y="54800"/>
                      <a:pt x="30060" y="54786"/>
                    </a:cubicBezTo>
                    <a:close/>
                    <a:moveTo>
                      <a:pt x="27970" y="54786"/>
                    </a:moveTo>
                    <a:cubicBezTo>
                      <a:pt x="28174" y="54786"/>
                      <a:pt x="28377" y="54786"/>
                      <a:pt x="28581" y="54888"/>
                    </a:cubicBezTo>
                    <a:lnTo>
                      <a:pt x="28581" y="54888"/>
                    </a:lnTo>
                    <a:lnTo>
                      <a:pt x="27970" y="54786"/>
                    </a:lnTo>
                    <a:close/>
                    <a:moveTo>
                      <a:pt x="38062" y="1"/>
                    </a:moveTo>
                    <a:cubicBezTo>
                      <a:pt x="31430" y="577"/>
                      <a:pt x="23933" y="3749"/>
                      <a:pt x="22491" y="10958"/>
                    </a:cubicBezTo>
                    <a:cubicBezTo>
                      <a:pt x="22203" y="12399"/>
                      <a:pt x="22491" y="13841"/>
                      <a:pt x="23068" y="15283"/>
                    </a:cubicBezTo>
                    <a:cubicBezTo>
                      <a:pt x="23933" y="16436"/>
                      <a:pt x="25086" y="17301"/>
                      <a:pt x="26528" y="17878"/>
                    </a:cubicBezTo>
                    <a:cubicBezTo>
                      <a:pt x="26938" y="17952"/>
                      <a:pt x="27343" y="17988"/>
                      <a:pt x="27739" y="17988"/>
                    </a:cubicBezTo>
                    <a:cubicBezTo>
                      <a:pt x="30411" y="17988"/>
                      <a:pt x="32695" y="16352"/>
                      <a:pt x="33448" y="13841"/>
                    </a:cubicBezTo>
                    <a:lnTo>
                      <a:pt x="34025" y="13553"/>
                    </a:lnTo>
                    <a:cubicBezTo>
                      <a:pt x="34025" y="13460"/>
                      <a:pt x="34025" y="13368"/>
                      <a:pt x="34034" y="13275"/>
                    </a:cubicBezTo>
                    <a:lnTo>
                      <a:pt x="34034" y="13275"/>
                    </a:lnTo>
                    <a:cubicBezTo>
                      <a:pt x="33882" y="13407"/>
                      <a:pt x="33737" y="13553"/>
                      <a:pt x="33737" y="13553"/>
                    </a:cubicBezTo>
                    <a:lnTo>
                      <a:pt x="34025" y="13264"/>
                    </a:lnTo>
                    <a:cubicBezTo>
                      <a:pt x="34029" y="13264"/>
                      <a:pt x="34032" y="13264"/>
                      <a:pt x="34036" y="13264"/>
                    </a:cubicBezTo>
                    <a:lnTo>
                      <a:pt x="34036" y="13264"/>
                    </a:lnTo>
                    <a:cubicBezTo>
                      <a:pt x="34035" y="13268"/>
                      <a:pt x="34035" y="13271"/>
                      <a:pt x="34034" y="13275"/>
                    </a:cubicBezTo>
                    <a:lnTo>
                      <a:pt x="34034" y="13275"/>
                    </a:lnTo>
                    <a:cubicBezTo>
                      <a:pt x="34039" y="13271"/>
                      <a:pt x="34043" y="13268"/>
                      <a:pt x="34047" y="13264"/>
                    </a:cubicBezTo>
                    <a:lnTo>
                      <a:pt x="34047" y="13264"/>
                    </a:lnTo>
                    <a:cubicBezTo>
                      <a:pt x="34043" y="13264"/>
                      <a:pt x="34040" y="13264"/>
                      <a:pt x="34036" y="13264"/>
                    </a:cubicBezTo>
                    <a:lnTo>
                      <a:pt x="34036" y="13264"/>
                    </a:lnTo>
                    <a:cubicBezTo>
                      <a:pt x="34036" y="13260"/>
                      <a:pt x="34037" y="13256"/>
                      <a:pt x="34037" y="13252"/>
                    </a:cubicBezTo>
                    <a:lnTo>
                      <a:pt x="34037" y="13252"/>
                    </a:lnTo>
                    <a:lnTo>
                      <a:pt x="34169" y="13120"/>
                    </a:lnTo>
                    <a:lnTo>
                      <a:pt x="34169" y="13120"/>
                    </a:lnTo>
                    <a:cubicBezTo>
                      <a:pt x="34126" y="13153"/>
                      <a:pt x="34083" y="13185"/>
                      <a:pt x="34042" y="13216"/>
                    </a:cubicBezTo>
                    <a:lnTo>
                      <a:pt x="34042" y="13216"/>
                    </a:lnTo>
                    <a:cubicBezTo>
                      <a:pt x="34069" y="13040"/>
                      <a:pt x="34137" y="12864"/>
                      <a:pt x="34313" y="12688"/>
                    </a:cubicBezTo>
                    <a:lnTo>
                      <a:pt x="34313" y="12688"/>
                    </a:lnTo>
                    <a:cubicBezTo>
                      <a:pt x="34285" y="12827"/>
                      <a:pt x="34257" y="12951"/>
                      <a:pt x="34230" y="13059"/>
                    </a:cubicBezTo>
                    <a:lnTo>
                      <a:pt x="34230" y="13059"/>
                    </a:lnTo>
                    <a:lnTo>
                      <a:pt x="34313" y="12976"/>
                    </a:lnTo>
                    <a:cubicBezTo>
                      <a:pt x="34463" y="12877"/>
                      <a:pt x="34526" y="12837"/>
                      <a:pt x="34533" y="12837"/>
                    </a:cubicBezTo>
                    <a:lnTo>
                      <a:pt x="34533" y="12837"/>
                    </a:lnTo>
                    <a:cubicBezTo>
                      <a:pt x="34545" y="12837"/>
                      <a:pt x="34394" y="12952"/>
                      <a:pt x="34226" y="13078"/>
                    </a:cubicBezTo>
                    <a:lnTo>
                      <a:pt x="34226" y="13078"/>
                    </a:lnTo>
                    <a:cubicBezTo>
                      <a:pt x="34221" y="13097"/>
                      <a:pt x="34216" y="13115"/>
                      <a:pt x="34211" y="13133"/>
                    </a:cubicBezTo>
                    <a:lnTo>
                      <a:pt x="34211" y="13133"/>
                    </a:lnTo>
                    <a:cubicBezTo>
                      <a:pt x="34161" y="13169"/>
                      <a:pt x="34104" y="13215"/>
                      <a:pt x="34047" y="13264"/>
                    </a:cubicBezTo>
                    <a:lnTo>
                      <a:pt x="34047" y="13264"/>
                    </a:lnTo>
                    <a:cubicBezTo>
                      <a:pt x="34103" y="13261"/>
                      <a:pt x="34148" y="13246"/>
                      <a:pt x="34186" y="13225"/>
                    </a:cubicBezTo>
                    <a:lnTo>
                      <a:pt x="34186" y="13225"/>
                    </a:lnTo>
                    <a:cubicBezTo>
                      <a:pt x="34150" y="13352"/>
                      <a:pt x="34117" y="13453"/>
                      <a:pt x="34088" y="13529"/>
                    </a:cubicBezTo>
                    <a:lnTo>
                      <a:pt x="34088" y="13529"/>
                    </a:lnTo>
                    <a:cubicBezTo>
                      <a:pt x="34140" y="13455"/>
                      <a:pt x="34214" y="13364"/>
                      <a:pt x="34313" y="13264"/>
                    </a:cubicBezTo>
                    <a:cubicBezTo>
                      <a:pt x="34372" y="13147"/>
                      <a:pt x="34383" y="13090"/>
                      <a:pt x="34363" y="13072"/>
                    </a:cubicBezTo>
                    <a:lnTo>
                      <a:pt x="34363" y="13072"/>
                    </a:lnTo>
                    <a:cubicBezTo>
                      <a:pt x="34412" y="13028"/>
                      <a:pt x="34469" y="12990"/>
                      <a:pt x="34552" y="12979"/>
                    </a:cubicBezTo>
                    <a:lnTo>
                      <a:pt x="34552" y="12979"/>
                    </a:lnTo>
                    <a:cubicBezTo>
                      <a:pt x="34664" y="12887"/>
                      <a:pt x="34803" y="12775"/>
                      <a:pt x="34890" y="12688"/>
                    </a:cubicBezTo>
                    <a:cubicBezTo>
                      <a:pt x="35467" y="12399"/>
                      <a:pt x="36043" y="12399"/>
                      <a:pt x="36620" y="12399"/>
                    </a:cubicBezTo>
                    <a:lnTo>
                      <a:pt x="37197" y="12399"/>
                    </a:lnTo>
                    <a:cubicBezTo>
                      <a:pt x="37773" y="12255"/>
                      <a:pt x="38350" y="12183"/>
                      <a:pt x="38927" y="12183"/>
                    </a:cubicBezTo>
                    <a:cubicBezTo>
                      <a:pt x="39119" y="12183"/>
                      <a:pt x="39311" y="12191"/>
                      <a:pt x="39503" y="12207"/>
                    </a:cubicBezTo>
                    <a:lnTo>
                      <a:pt x="39503" y="12207"/>
                    </a:lnTo>
                    <a:lnTo>
                      <a:pt x="38927" y="12111"/>
                    </a:lnTo>
                    <a:lnTo>
                      <a:pt x="41522" y="12399"/>
                    </a:lnTo>
                    <a:lnTo>
                      <a:pt x="39792" y="12399"/>
                    </a:lnTo>
                    <a:cubicBezTo>
                      <a:pt x="43829" y="12976"/>
                      <a:pt x="47865" y="13841"/>
                      <a:pt x="51614" y="15571"/>
                    </a:cubicBezTo>
                    <a:lnTo>
                      <a:pt x="52263" y="15787"/>
                    </a:lnTo>
                    <a:lnTo>
                      <a:pt x="52263" y="15787"/>
                    </a:lnTo>
                    <a:lnTo>
                      <a:pt x="53344" y="16436"/>
                    </a:lnTo>
                    <a:lnTo>
                      <a:pt x="56227" y="17878"/>
                    </a:lnTo>
                    <a:cubicBezTo>
                      <a:pt x="58246" y="18743"/>
                      <a:pt x="59976" y="19608"/>
                      <a:pt x="61706" y="20761"/>
                    </a:cubicBezTo>
                    <a:cubicBezTo>
                      <a:pt x="63436" y="21915"/>
                      <a:pt x="65166" y="23068"/>
                      <a:pt x="66896" y="24222"/>
                    </a:cubicBezTo>
                    <a:lnTo>
                      <a:pt x="69203" y="25663"/>
                    </a:lnTo>
                    <a:lnTo>
                      <a:pt x="70356" y="26528"/>
                    </a:lnTo>
                    <a:lnTo>
                      <a:pt x="70933" y="26817"/>
                    </a:lnTo>
                    <a:cubicBezTo>
                      <a:pt x="70705" y="26588"/>
                      <a:pt x="70637" y="26501"/>
                      <a:pt x="70661" y="26501"/>
                    </a:cubicBezTo>
                    <a:cubicBezTo>
                      <a:pt x="70729" y="26501"/>
                      <a:pt x="71510" y="27181"/>
                      <a:pt x="71510" y="27393"/>
                    </a:cubicBezTo>
                    <a:lnTo>
                      <a:pt x="72663" y="28258"/>
                    </a:lnTo>
                    <a:cubicBezTo>
                      <a:pt x="73240" y="28835"/>
                      <a:pt x="74105" y="29412"/>
                      <a:pt x="74682" y="30277"/>
                    </a:cubicBezTo>
                    <a:cubicBezTo>
                      <a:pt x="76123" y="31430"/>
                      <a:pt x="77277" y="32872"/>
                      <a:pt x="78430" y="34314"/>
                    </a:cubicBezTo>
                    <a:lnTo>
                      <a:pt x="78142" y="33737"/>
                    </a:lnTo>
                    <a:lnTo>
                      <a:pt x="78142" y="33737"/>
                    </a:lnTo>
                    <a:cubicBezTo>
                      <a:pt x="78430" y="34025"/>
                      <a:pt x="78430" y="34314"/>
                      <a:pt x="78718" y="34602"/>
                    </a:cubicBezTo>
                    <a:cubicBezTo>
                      <a:pt x="79007" y="34890"/>
                      <a:pt x="79295" y="35467"/>
                      <a:pt x="79583" y="35755"/>
                    </a:cubicBezTo>
                    <a:cubicBezTo>
                      <a:pt x="80160" y="36620"/>
                      <a:pt x="80448" y="37485"/>
                      <a:pt x="81025" y="38350"/>
                    </a:cubicBezTo>
                    <a:cubicBezTo>
                      <a:pt x="81025" y="38927"/>
                      <a:pt x="81314" y="39215"/>
                      <a:pt x="81602" y="39792"/>
                    </a:cubicBezTo>
                    <a:cubicBezTo>
                      <a:pt x="81890" y="40657"/>
                      <a:pt x="82179" y="41811"/>
                      <a:pt x="82179" y="42964"/>
                    </a:cubicBezTo>
                    <a:lnTo>
                      <a:pt x="82179" y="40946"/>
                    </a:lnTo>
                    <a:cubicBezTo>
                      <a:pt x="82397" y="42258"/>
                      <a:pt x="82450" y="43404"/>
                      <a:pt x="82337" y="44636"/>
                    </a:cubicBezTo>
                    <a:lnTo>
                      <a:pt x="82337" y="44636"/>
                    </a:lnTo>
                    <a:cubicBezTo>
                      <a:pt x="82101" y="45574"/>
                      <a:pt x="81865" y="46484"/>
                      <a:pt x="81629" y="47206"/>
                    </a:cubicBezTo>
                    <a:lnTo>
                      <a:pt x="81629" y="47206"/>
                    </a:lnTo>
                    <a:cubicBezTo>
                      <a:pt x="81652" y="47029"/>
                      <a:pt x="81678" y="46890"/>
                      <a:pt x="81673" y="46890"/>
                    </a:cubicBezTo>
                    <a:lnTo>
                      <a:pt x="81673" y="46890"/>
                    </a:lnTo>
                    <a:cubicBezTo>
                      <a:pt x="81666" y="46890"/>
                      <a:pt x="81588" y="47194"/>
                      <a:pt x="81320" y="48131"/>
                    </a:cubicBezTo>
                    <a:lnTo>
                      <a:pt x="81320" y="48131"/>
                    </a:lnTo>
                    <a:cubicBezTo>
                      <a:pt x="81409" y="47962"/>
                      <a:pt x="81499" y="47784"/>
                      <a:pt x="81588" y="47606"/>
                    </a:cubicBezTo>
                    <a:lnTo>
                      <a:pt x="81588" y="47606"/>
                    </a:lnTo>
                    <a:cubicBezTo>
                      <a:pt x="81563" y="47789"/>
                      <a:pt x="81496" y="47971"/>
                      <a:pt x="81314" y="48154"/>
                    </a:cubicBezTo>
                    <a:cubicBezTo>
                      <a:pt x="81316" y="48146"/>
                      <a:pt x="81318" y="48139"/>
                      <a:pt x="81320" y="48131"/>
                    </a:cubicBezTo>
                    <a:lnTo>
                      <a:pt x="81320" y="48131"/>
                    </a:lnTo>
                    <a:cubicBezTo>
                      <a:pt x="81126" y="48499"/>
                      <a:pt x="80931" y="48825"/>
                      <a:pt x="80737" y="49019"/>
                    </a:cubicBezTo>
                    <a:cubicBezTo>
                      <a:pt x="80187" y="49569"/>
                      <a:pt x="79899" y="49857"/>
                      <a:pt x="79623" y="50383"/>
                    </a:cubicBezTo>
                    <a:lnTo>
                      <a:pt x="79623" y="50383"/>
                    </a:lnTo>
                    <a:cubicBezTo>
                      <a:pt x="79805" y="50152"/>
                      <a:pt x="80243" y="49640"/>
                      <a:pt x="80293" y="49640"/>
                    </a:cubicBezTo>
                    <a:cubicBezTo>
                      <a:pt x="80311" y="49640"/>
                      <a:pt x="80277" y="49708"/>
                      <a:pt x="80160" y="49884"/>
                    </a:cubicBezTo>
                    <a:lnTo>
                      <a:pt x="79583" y="50461"/>
                    </a:lnTo>
                    <a:cubicBezTo>
                      <a:pt x="79597" y="50434"/>
                      <a:pt x="79610" y="50409"/>
                      <a:pt x="79623" y="50383"/>
                    </a:cubicBezTo>
                    <a:lnTo>
                      <a:pt x="79623" y="50383"/>
                    </a:lnTo>
                    <a:cubicBezTo>
                      <a:pt x="79570" y="50450"/>
                      <a:pt x="79539" y="50494"/>
                      <a:pt x="79546" y="50494"/>
                    </a:cubicBezTo>
                    <a:cubicBezTo>
                      <a:pt x="79549" y="50494"/>
                      <a:pt x="79561" y="50484"/>
                      <a:pt x="79583" y="50461"/>
                    </a:cubicBezTo>
                    <a:lnTo>
                      <a:pt x="79583" y="50461"/>
                    </a:lnTo>
                    <a:cubicBezTo>
                      <a:pt x="78718" y="51614"/>
                      <a:pt x="77853" y="52191"/>
                      <a:pt x="76988" y="53056"/>
                    </a:cubicBezTo>
                    <a:cubicBezTo>
                      <a:pt x="76780" y="53195"/>
                      <a:pt x="76689" y="53250"/>
                      <a:pt x="76674" y="53250"/>
                    </a:cubicBezTo>
                    <a:cubicBezTo>
                      <a:pt x="76652" y="53250"/>
                      <a:pt x="76807" y="53122"/>
                      <a:pt x="76998" y="52965"/>
                    </a:cubicBezTo>
                    <a:lnTo>
                      <a:pt x="76998" y="52965"/>
                    </a:lnTo>
                    <a:cubicBezTo>
                      <a:pt x="76898" y="53022"/>
                      <a:pt x="76799" y="53056"/>
                      <a:pt x="76700" y="53056"/>
                    </a:cubicBezTo>
                    <a:lnTo>
                      <a:pt x="75258" y="53921"/>
                    </a:lnTo>
                    <a:cubicBezTo>
                      <a:pt x="74549" y="54630"/>
                      <a:pt x="73646" y="54952"/>
                      <a:pt x="72707" y="55363"/>
                    </a:cubicBezTo>
                    <a:lnTo>
                      <a:pt x="72663" y="55363"/>
                    </a:lnTo>
                    <a:lnTo>
                      <a:pt x="71798" y="55651"/>
                    </a:lnTo>
                    <a:lnTo>
                      <a:pt x="70068" y="56228"/>
                    </a:lnTo>
                    <a:cubicBezTo>
                      <a:pt x="69174" y="56451"/>
                      <a:pt x="68280" y="56675"/>
                      <a:pt x="67386" y="56898"/>
                    </a:cubicBezTo>
                    <a:lnTo>
                      <a:pt x="67386" y="56898"/>
                    </a:lnTo>
                    <a:cubicBezTo>
                      <a:pt x="66433" y="56980"/>
                      <a:pt x="65511" y="57021"/>
                      <a:pt x="64589" y="57021"/>
                    </a:cubicBezTo>
                    <a:cubicBezTo>
                      <a:pt x="63364" y="57021"/>
                      <a:pt x="62139" y="56949"/>
                      <a:pt x="60841" y="56804"/>
                    </a:cubicBezTo>
                    <a:lnTo>
                      <a:pt x="60841" y="56804"/>
                    </a:lnTo>
                    <a:lnTo>
                      <a:pt x="62571" y="57093"/>
                    </a:lnTo>
                    <a:cubicBezTo>
                      <a:pt x="60264" y="56804"/>
                      <a:pt x="57958" y="56228"/>
                      <a:pt x="55939" y="55363"/>
                    </a:cubicBezTo>
                    <a:cubicBezTo>
                      <a:pt x="54786" y="55074"/>
                      <a:pt x="53632" y="54786"/>
                      <a:pt x="52479" y="54209"/>
                    </a:cubicBezTo>
                    <a:lnTo>
                      <a:pt x="50749" y="53344"/>
                    </a:lnTo>
                    <a:cubicBezTo>
                      <a:pt x="46424" y="51326"/>
                      <a:pt x="42387" y="49019"/>
                      <a:pt x="38638" y="46136"/>
                    </a:cubicBezTo>
                    <a:cubicBezTo>
                      <a:pt x="36332" y="44406"/>
                      <a:pt x="34025" y="43252"/>
                      <a:pt x="31430" y="42387"/>
                    </a:cubicBezTo>
                    <a:cubicBezTo>
                      <a:pt x="30483" y="42117"/>
                      <a:pt x="29537" y="41989"/>
                      <a:pt x="28609" y="41989"/>
                    </a:cubicBezTo>
                    <a:cubicBezTo>
                      <a:pt x="25579" y="41989"/>
                      <a:pt x="22748" y="43352"/>
                      <a:pt x="20761" y="45559"/>
                    </a:cubicBezTo>
                    <a:cubicBezTo>
                      <a:pt x="19031" y="47866"/>
                      <a:pt x="17301" y="50461"/>
                      <a:pt x="15571" y="52768"/>
                    </a:cubicBezTo>
                    <a:lnTo>
                      <a:pt x="11246" y="59400"/>
                    </a:lnTo>
                    <a:lnTo>
                      <a:pt x="6055" y="66608"/>
                    </a:lnTo>
                    <a:cubicBezTo>
                      <a:pt x="4037" y="68915"/>
                      <a:pt x="2307" y="71510"/>
                      <a:pt x="865" y="74393"/>
                    </a:cubicBezTo>
                    <a:cubicBezTo>
                      <a:pt x="289" y="75835"/>
                      <a:pt x="0" y="77565"/>
                      <a:pt x="289" y="79007"/>
                    </a:cubicBezTo>
                    <a:cubicBezTo>
                      <a:pt x="865" y="80449"/>
                      <a:pt x="1442" y="81602"/>
                      <a:pt x="2595" y="82467"/>
                    </a:cubicBezTo>
                    <a:cubicBezTo>
                      <a:pt x="3616" y="83233"/>
                      <a:pt x="4863" y="83603"/>
                      <a:pt x="6136" y="83603"/>
                    </a:cubicBezTo>
                    <a:cubicBezTo>
                      <a:pt x="7739" y="83603"/>
                      <a:pt x="9383" y="83016"/>
                      <a:pt x="10669" y="81890"/>
                    </a:cubicBezTo>
                    <a:cubicBezTo>
                      <a:pt x="12976" y="79295"/>
                      <a:pt x="14994" y="76412"/>
                      <a:pt x="17013" y="73528"/>
                    </a:cubicBezTo>
                    <a:lnTo>
                      <a:pt x="22491" y="65743"/>
                    </a:lnTo>
                    <a:lnTo>
                      <a:pt x="27681" y="58246"/>
                    </a:lnTo>
                    <a:cubicBezTo>
                      <a:pt x="28299" y="57217"/>
                      <a:pt x="28917" y="56334"/>
                      <a:pt x="29534" y="55494"/>
                    </a:cubicBezTo>
                    <a:lnTo>
                      <a:pt x="29534" y="55494"/>
                    </a:lnTo>
                    <a:lnTo>
                      <a:pt x="30276" y="55939"/>
                    </a:lnTo>
                    <a:cubicBezTo>
                      <a:pt x="31430" y="56804"/>
                      <a:pt x="32872" y="57669"/>
                      <a:pt x="34025" y="58535"/>
                    </a:cubicBezTo>
                    <a:cubicBezTo>
                      <a:pt x="36620" y="60265"/>
                      <a:pt x="38927" y="61706"/>
                      <a:pt x="41522" y="63148"/>
                    </a:cubicBezTo>
                    <a:cubicBezTo>
                      <a:pt x="47000" y="66320"/>
                      <a:pt x="52767" y="68338"/>
                      <a:pt x="59111" y="69203"/>
                    </a:cubicBezTo>
                    <a:cubicBezTo>
                      <a:pt x="61090" y="69599"/>
                      <a:pt x="63069" y="69791"/>
                      <a:pt x="65036" y="69791"/>
                    </a:cubicBezTo>
                    <a:cubicBezTo>
                      <a:pt x="68802" y="69791"/>
                      <a:pt x="72525" y="69087"/>
                      <a:pt x="76123" y="67762"/>
                    </a:cubicBezTo>
                    <a:cubicBezTo>
                      <a:pt x="81314" y="66031"/>
                      <a:pt x="85927" y="62860"/>
                      <a:pt x="89387" y="58535"/>
                    </a:cubicBezTo>
                    <a:cubicBezTo>
                      <a:pt x="93136" y="53921"/>
                      <a:pt x="95154" y="48154"/>
                      <a:pt x="94866" y="42099"/>
                    </a:cubicBezTo>
                    <a:cubicBezTo>
                      <a:pt x="94289" y="35755"/>
                      <a:pt x="91694" y="29412"/>
                      <a:pt x="87369" y="24798"/>
                    </a:cubicBezTo>
                    <a:cubicBezTo>
                      <a:pt x="83620" y="20473"/>
                      <a:pt x="79295" y="16725"/>
                      <a:pt x="74393" y="13553"/>
                    </a:cubicBezTo>
                    <a:cubicBezTo>
                      <a:pt x="69491" y="10093"/>
                      <a:pt x="64301" y="7209"/>
                      <a:pt x="58823" y="4902"/>
                    </a:cubicBezTo>
                    <a:cubicBezTo>
                      <a:pt x="55362" y="3461"/>
                      <a:pt x="51902" y="2019"/>
                      <a:pt x="48154" y="1154"/>
                    </a:cubicBezTo>
                    <a:cubicBezTo>
                      <a:pt x="44982" y="289"/>
                      <a:pt x="41522" y="1"/>
                      <a:pt x="38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4505625" y="4506450"/>
                <a:ext cx="346025" cy="373075"/>
              </a:xfrm>
              <a:custGeom>
                <a:avLst/>
                <a:gdLst/>
                <a:ahLst/>
                <a:cxnLst/>
                <a:rect l="l" t="t" r="r" b="b"/>
                <a:pathLst>
                  <a:path w="13841" h="14923" extrusionOk="0">
                    <a:moveTo>
                      <a:pt x="5767" y="0"/>
                    </a:moveTo>
                    <a:cubicBezTo>
                      <a:pt x="5263" y="0"/>
                      <a:pt x="4758" y="72"/>
                      <a:pt x="4325" y="217"/>
                    </a:cubicBezTo>
                    <a:cubicBezTo>
                      <a:pt x="3460" y="505"/>
                      <a:pt x="2884" y="793"/>
                      <a:pt x="2307" y="1370"/>
                    </a:cubicBezTo>
                    <a:cubicBezTo>
                      <a:pt x="1730" y="1658"/>
                      <a:pt x="1154" y="2235"/>
                      <a:pt x="865" y="2812"/>
                    </a:cubicBezTo>
                    <a:cubicBezTo>
                      <a:pt x="298" y="3663"/>
                      <a:pt x="9" y="4794"/>
                      <a:pt x="1" y="5929"/>
                    </a:cubicBezTo>
                    <a:lnTo>
                      <a:pt x="1" y="5929"/>
                    </a:lnTo>
                    <a:cubicBezTo>
                      <a:pt x="0" y="5851"/>
                      <a:pt x="0" y="5773"/>
                      <a:pt x="0" y="5695"/>
                    </a:cubicBezTo>
                    <a:lnTo>
                      <a:pt x="0" y="5983"/>
                    </a:lnTo>
                    <a:cubicBezTo>
                      <a:pt x="0" y="5965"/>
                      <a:pt x="0" y="5947"/>
                      <a:pt x="1" y="5929"/>
                    </a:cubicBezTo>
                    <a:lnTo>
                      <a:pt x="1" y="5929"/>
                    </a:lnTo>
                    <a:cubicBezTo>
                      <a:pt x="3" y="6716"/>
                      <a:pt x="26" y="7503"/>
                      <a:pt x="289" y="8290"/>
                    </a:cubicBezTo>
                    <a:cubicBezTo>
                      <a:pt x="577" y="8867"/>
                      <a:pt x="865" y="9732"/>
                      <a:pt x="1154" y="10597"/>
                    </a:cubicBezTo>
                    <a:lnTo>
                      <a:pt x="1730" y="11462"/>
                    </a:lnTo>
                    <a:cubicBezTo>
                      <a:pt x="2307" y="12615"/>
                      <a:pt x="3172" y="13192"/>
                      <a:pt x="4037" y="13769"/>
                    </a:cubicBezTo>
                    <a:lnTo>
                      <a:pt x="4325" y="14057"/>
                    </a:lnTo>
                    <a:lnTo>
                      <a:pt x="5767" y="14634"/>
                    </a:lnTo>
                    <a:lnTo>
                      <a:pt x="7497" y="14922"/>
                    </a:lnTo>
                    <a:lnTo>
                      <a:pt x="9227" y="14634"/>
                    </a:lnTo>
                    <a:cubicBezTo>
                      <a:pt x="9804" y="14634"/>
                      <a:pt x="10669" y="14057"/>
                      <a:pt x="11246" y="13769"/>
                    </a:cubicBezTo>
                    <a:cubicBezTo>
                      <a:pt x="11822" y="13480"/>
                      <a:pt x="12111" y="12904"/>
                      <a:pt x="12399" y="12615"/>
                    </a:cubicBezTo>
                    <a:cubicBezTo>
                      <a:pt x="12687" y="12039"/>
                      <a:pt x="12976" y="11750"/>
                      <a:pt x="13264" y="11174"/>
                    </a:cubicBezTo>
                    <a:cubicBezTo>
                      <a:pt x="13553" y="10597"/>
                      <a:pt x="13553" y="10309"/>
                      <a:pt x="13553" y="9732"/>
                    </a:cubicBezTo>
                    <a:cubicBezTo>
                      <a:pt x="13841" y="8867"/>
                      <a:pt x="13841" y="8002"/>
                      <a:pt x="13553" y="7137"/>
                    </a:cubicBezTo>
                    <a:lnTo>
                      <a:pt x="13553" y="6848"/>
                    </a:lnTo>
                    <a:cubicBezTo>
                      <a:pt x="13553" y="5983"/>
                      <a:pt x="13264" y="5407"/>
                      <a:pt x="12687" y="4830"/>
                    </a:cubicBezTo>
                    <a:lnTo>
                      <a:pt x="12111" y="4253"/>
                    </a:lnTo>
                    <a:cubicBezTo>
                      <a:pt x="11822" y="3677"/>
                      <a:pt x="11246" y="3100"/>
                      <a:pt x="10957" y="2523"/>
                    </a:cubicBezTo>
                    <a:lnTo>
                      <a:pt x="10669" y="2235"/>
                    </a:lnTo>
                    <a:cubicBezTo>
                      <a:pt x="10092" y="1658"/>
                      <a:pt x="9516" y="1370"/>
                      <a:pt x="8939" y="1082"/>
                    </a:cubicBezTo>
                    <a:cubicBezTo>
                      <a:pt x="8362" y="793"/>
                      <a:pt x="7786" y="505"/>
                      <a:pt x="7209" y="217"/>
                    </a:cubicBezTo>
                    <a:cubicBezTo>
                      <a:pt x="6776" y="72"/>
                      <a:pt x="6272" y="0"/>
                      <a:pt x="5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223700" y="1751150"/>
                <a:ext cx="1758925" cy="2144400"/>
              </a:xfrm>
              <a:custGeom>
                <a:avLst/>
                <a:gdLst/>
                <a:ahLst/>
                <a:cxnLst/>
                <a:rect l="l" t="t" r="r" b="b"/>
                <a:pathLst>
                  <a:path w="70357" h="85776" extrusionOk="0">
                    <a:moveTo>
                      <a:pt x="58301" y="16590"/>
                    </a:moveTo>
                    <a:lnTo>
                      <a:pt x="58301" y="16590"/>
                    </a:lnTo>
                    <a:cubicBezTo>
                      <a:pt x="58353" y="16770"/>
                      <a:pt x="58479" y="17044"/>
                      <a:pt x="58521" y="17044"/>
                    </a:cubicBezTo>
                    <a:cubicBezTo>
                      <a:pt x="58529" y="17044"/>
                      <a:pt x="58534" y="17032"/>
                      <a:pt x="58534" y="17005"/>
                    </a:cubicBezTo>
                    <a:cubicBezTo>
                      <a:pt x="58457" y="16849"/>
                      <a:pt x="58379" y="16715"/>
                      <a:pt x="58301" y="16590"/>
                    </a:cubicBezTo>
                    <a:close/>
                    <a:moveTo>
                      <a:pt x="10266" y="27642"/>
                    </a:moveTo>
                    <a:lnTo>
                      <a:pt x="10266" y="27642"/>
                    </a:lnTo>
                    <a:cubicBezTo>
                      <a:pt x="10266" y="27646"/>
                      <a:pt x="10266" y="27650"/>
                      <a:pt x="10267" y="27654"/>
                    </a:cubicBezTo>
                    <a:lnTo>
                      <a:pt x="10267" y="27654"/>
                    </a:lnTo>
                    <a:cubicBezTo>
                      <a:pt x="10259" y="27675"/>
                      <a:pt x="10254" y="27685"/>
                      <a:pt x="10253" y="27685"/>
                    </a:cubicBezTo>
                    <a:cubicBezTo>
                      <a:pt x="10251" y="27685"/>
                      <a:pt x="10255" y="27671"/>
                      <a:pt x="10266" y="27642"/>
                    </a:cubicBezTo>
                    <a:close/>
                    <a:moveTo>
                      <a:pt x="33737" y="54490"/>
                    </a:moveTo>
                    <a:lnTo>
                      <a:pt x="33521" y="54705"/>
                    </a:lnTo>
                    <a:lnTo>
                      <a:pt x="33521" y="54705"/>
                    </a:lnTo>
                    <a:cubicBezTo>
                      <a:pt x="33369" y="54696"/>
                      <a:pt x="33334" y="54624"/>
                      <a:pt x="33737" y="54490"/>
                    </a:cubicBezTo>
                    <a:close/>
                    <a:moveTo>
                      <a:pt x="34025" y="54490"/>
                    </a:moveTo>
                    <a:cubicBezTo>
                      <a:pt x="34025" y="54624"/>
                      <a:pt x="33774" y="54696"/>
                      <a:pt x="33595" y="54705"/>
                    </a:cubicBezTo>
                    <a:lnTo>
                      <a:pt x="33595" y="54705"/>
                    </a:lnTo>
                    <a:lnTo>
                      <a:pt x="34025" y="54490"/>
                    </a:lnTo>
                    <a:close/>
                    <a:moveTo>
                      <a:pt x="47297" y="0"/>
                    </a:moveTo>
                    <a:cubicBezTo>
                      <a:pt x="46051" y="0"/>
                      <a:pt x="44796" y="93"/>
                      <a:pt x="43540" y="281"/>
                    </a:cubicBezTo>
                    <a:cubicBezTo>
                      <a:pt x="37774" y="858"/>
                      <a:pt x="32007" y="2299"/>
                      <a:pt x="26528" y="4318"/>
                    </a:cubicBezTo>
                    <a:cubicBezTo>
                      <a:pt x="19608" y="6336"/>
                      <a:pt x="13264" y="9796"/>
                      <a:pt x="7786" y="14410"/>
                    </a:cubicBezTo>
                    <a:cubicBezTo>
                      <a:pt x="4902" y="16717"/>
                      <a:pt x="2595" y="19600"/>
                      <a:pt x="1442" y="23060"/>
                    </a:cubicBezTo>
                    <a:cubicBezTo>
                      <a:pt x="0" y="26809"/>
                      <a:pt x="577" y="31134"/>
                      <a:pt x="3172" y="34017"/>
                    </a:cubicBezTo>
                    <a:cubicBezTo>
                      <a:pt x="4154" y="35000"/>
                      <a:pt x="5416" y="35517"/>
                      <a:pt x="6692" y="35517"/>
                    </a:cubicBezTo>
                    <a:cubicBezTo>
                      <a:pt x="7663" y="35517"/>
                      <a:pt x="8643" y="35217"/>
                      <a:pt x="9516" y="34594"/>
                    </a:cubicBezTo>
                    <a:cubicBezTo>
                      <a:pt x="11534" y="33152"/>
                      <a:pt x="12111" y="30269"/>
                      <a:pt x="10669" y="28250"/>
                    </a:cubicBezTo>
                    <a:lnTo>
                      <a:pt x="10573" y="28058"/>
                    </a:lnTo>
                    <a:lnTo>
                      <a:pt x="10573" y="28058"/>
                    </a:lnTo>
                    <a:cubicBezTo>
                      <a:pt x="10541" y="28058"/>
                      <a:pt x="10477" y="27962"/>
                      <a:pt x="10381" y="27674"/>
                    </a:cubicBezTo>
                    <a:lnTo>
                      <a:pt x="10381" y="27674"/>
                    </a:lnTo>
                    <a:lnTo>
                      <a:pt x="10573" y="28058"/>
                    </a:lnTo>
                    <a:lnTo>
                      <a:pt x="10573" y="28058"/>
                    </a:lnTo>
                    <a:cubicBezTo>
                      <a:pt x="10637" y="28058"/>
                      <a:pt x="10573" y="27674"/>
                      <a:pt x="10381" y="27674"/>
                    </a:cubicBezTo>
                    <a:cubicBezTo>
                      <a:pt x="10381" y="27567"/>
                      <a:pt x="10381" y="27472"/>
                      <a:pt x="10381" y="27385"/>
                    </a:cubicBezTo>
                    <a:cubicBezTo>
                      <a:pt x="10381" y="26809"/>
                      <a:pt x="10669" y="26232"/>
                      <a:pt x="10669" y="26232"/>
                    </a:cubicBezTo>
                    <a:cubicBezTo>
                      <a:pt x="10669" y="25944"/>
                      <a:pt x="10957" y="25655"/>
                      <a:pt x="11246" y="25367"/>
                    </a:cubicBezTo>
                    <a:lnTo>
                      <a:pt x="11487" y="24644"/>
                    </a:lnTo>
                    <a:lnTo>
                      <a:pt x="11487" y="24644"/>
                    </a:lnTo>
                    <a:cubicBezTo>
                      <a:pt x="11380" y="24776"/>
                      <a:pt x="11265" y="24908"/>
                      <a:pt x="11251" y="24908"/>
                    </a:cubicBezTo>
                    <a:cubicBezTo>
                      <a:pt x="11239" y="24908"/>
                      <a:pt x="11308" y="24804"/>
                      <a:pt x="11534" y="24502"/>
                    </a:cubicBezTo>
                    <a:lnTo>
                      <a:pt x="11534" y="24502"/>
                    </a:lnTo>
                    <a:lnTo>
                      <a:pt x="11487" y="24644"/>
                    </a:lnTo>
                    <a:lnTo>
                      <a:pt x="11487" y="24644"/>
                    </a:lnTo>
                    <a:cubicBezTo>
                      <a:pt x="11593" y="24512"/>
                      <a:pt x="11692" y="24381"/>
                      <a:pt x="11672" y="24381"/>
                    </a:cubicBezTo>
                    <a:cubicBezTo>
                      <a:pt x="11662" y="24381"/>
                      <a:pt x="11621" y="24415"/>
                      <a:pt x="11534" y="24502"/>
                    </a:cubicBezTo>
                    <a:lnTo>
                      <a:pt x="12687" y="23349"/>
                    </a:lnTo>
                    <a:cubicBezTo>
                      <a:pt x="13264" y="23060"/>
                      <a:pt x="13841" y="22484"/>
                      <a:pt x="14129" y="22195"/>
                    </a:cubicBezTo>
                    <a:lnTo>
                      <a:pt x="14994" y="21618"/>
                    </a:lnTo>
                    <a:lnTo>
                      <a:pt x="15571" y="21042"/>
                    </a:lnTo>
                    <a:lnTo>
                      <a:pt x="15283" y="21330"/>
                    </a:lnTo>
                    <a:cubicBezTo>
                      <a:pt x="17301" y="19600"/>
                      <a:pt x="19608" y="18158"/>
                      <a:pt x="22203" y="17005"/>
                    </a:cubicBezTo>
                    <a:lnTo>
                      <a:pt x="23933" y="16140"/>
                    </a:lnTo>
                    <a:lnTo>
                      <a:pt x="24798" y="15852"/>
                    </a:lnTo>
                    <a:lnTo>
                      <a:pt x="28835" y="14698"/>
                    </a:lnTo>
                    <a:cubicBezTo>
                      <a:pt x="31430" y="13833"/>
                      <a:pt x="33737" y="12968"/>
                      <a:pt x="36332" y="12391"/>
                    </a:cubicBezTo>
                    <a:cubicBezTo>
                      <a:pt x="37485" y="11815"/>
                      <a:pt x="38927" y="11526"/>
                      <a:pt x="40080" y="11526"/>
                    </a:cubicBezTo>
                    <a:lnTo>
                      <a:pt x="41810" y="11238"/>
                    </a:lnTo>
                    <a:lnTo>
                      <a:pt x="42675" y="11238"/>
                    </a:lnTo>
                    <a:cubicBezTo>
                      <a:pt x="43829" y="11094"/>
                      <a:pt x="45054" y="11022"/>
                      <a:pt x="46280" y="11022"/>
                    </a:cubicBezTo>
                    <a:cubicBezTo>
                      <a:pt x="47330" y="11022"/>
                      <a:pt x="48381" y="11075"/>
                      <a:pt x="49386" y="11181"/>
                    </a:cubicBezTo>
                    <a:lnTo>
                      <a:pt x="49386" y="11181"/>
                    </a:lnTo>
                    <a:cubicBezTo>
                      <a:pt x="49437" y="11197"/>
                      <a:pt x="49506" y="11216"/>
                      <a:pt x="49596" y="11238"/>
                    </a:cubicBezTo>
                    <a:lnTo>
                      <a:pt x="50461" y="11238"/>
                    </a:lnTo>
                    <a:cubicBezTo>
                      <a:pt x="51037" y="11238"/>
                      <a:pt x="51614" y="11238"/>
                      <a:pt x="52191" y="11526"/>
                    </a:cubicBezTo>
                    <a:cubicBezTo>
                      <a:pt x="52479" y="11815"/>
                      <a:pt x="53056" y="11815"/>
                      <a:pt x="53633" y="12103"/>
                    </a:cubicBezTo>
                    <a:lnTo>
                      <a:pt x="52767" y="11815"/>
                    </a:lnTo>
                    <a:lnTo>
                      <a:pt x="52767" y="11815"/>
                    </a:lnTo>
                    <a:lnTo>
                      <a:pt x="53344" y="12103"/>
                    </a:lnTo>
                    <a:lnTo>
                      <a:pt x="54209" y="12391"/>
                    </a:lnTo>
                    <a:lnTo>
                      <a:pt x="55651" y="13257"/>
                    </a:lnTo>
                    <a:lnTo>
                      <a:pt x="56228" y="13833"/>
                    </a:lnTo>
                    <a:cubicBezTo>
                      <a:pt x="56489" y="14094"/>
                      <a:pt x="56750" y="14593"/>
                      <a:pt x="57226" y="14898"/>
                    </a:cubicBezTo>
                    <a:lnTo>
                      <a:pt x="57226" y="14898"/>
                    </a:lnTo>
                    <a:lnTo>
                      <a:pt x="57669" y="15563"/>
                    </a:lnTo>
                    <a:cubicBezTo>
                      <a:pt x="57880" y="15984"/>
                      <a:pt x="58090" y="16252"/>
                      <a:pt x="58301" y="16590"/>
                    </a:cubicBezTo>
                    <a:lnTo>
                      <a:pt x="58301" y="16590"/>
                    </a:lnTo>
                    <a:cubicBezTo>
                      <a:pt x="58276" y="16502"/>
                      <a:pt x="58268" y="16437"/>
                      <a:pt x="58296" y="16437"/>
                    </a:cubicBezTo>
                    <a:cubicBezTo>
                      <a:pt x="58326" y="16437"/>
                      <a:pt x="58398" y="16512"/>
                      <a:pt x="58534" y="16717"/>
                    </a:cubicBezTo>
                    <a:cubicBezTo>
                      <a:pt x="58534" y="16717"/>
                      <a:pt x="58534" y="17005"/>
                      <a:pt x="58534" y="17293"/>
                    </a:cubicBezTo>
                    <a:cubicBezTo>
                      <a:pt x="58534" y="17870"/>
                      <a:pt x="58823" y="18158"/>
                      <a:pt x="59111" y="18735"/>
                    </a:cubicBezTo>
                    <a:cubicBezTo>
                      <a:pt x="59111" y="19023"/>
                      <a:pt x="59111" y="19312"/>
                      <a:pt x="59111" y="19600"/>
                    </a:cubicBezTo>
                    <a:cubicBezTo>
                      <a:pt x="59166" y="19819"/>
                      <a:pt x="59200" y="19903"/>
                      <a:pt x="59219" y="19903"/>
                    </a:cubicBezTo>
                    <a:cubicBezTo>
                      <a:pt x="59224" y="19903"/>
                      <a:pt x="59228" y="19897"/>
                      <a:pt x="59231" y="19887"/>
                    </a:cubicBezTo>
                    <a:lnTo>
                      <a:pt x="59231" y="19887"/>
                    </a:lnTo>
                    <a:cubicBezTo>
                      <a:pt x="59391" y="20848"/>
                      <a:pt x="59351" y="21810"/>
                      <a:pt x="59111" y="22772"/>
                    </a:cubicBezTo>
                    <a:lnTo>
                      <a:pt x="59111" y="23060"/>
                    </a:lnTo>
                    <a:cubicBezTo>
                      <a:pt x="59111" y="23637"/>
                      <a:pt x="59111" y="24214"/>
                      <a:pt x="58823" y="24790"/>
                    </a:cubicBezTo>
                    <a:cubicBezTo>
                      <a:pt x="58554" y="25865"/>
                      <a:pt x="58285" y="26689"/>
                      <a:pt x="57783" y="27730"/>
                    </a:cubicBezTo>
                    <a:lnTo>
                      <a:pt x="57783" y="27730"/>
                    </a:lnTo>
                    <a:cubicBezTo>
                      <a:pt x="57835" y="27592"/>
                      <a:pt x="57876" y="27475"/>
                      <a:pt x="57872" y="27475"/>
                    </a:cubicBezTo>
                    <a:lnTo>
                      <a:pt x="57872" y="27475"/>
                    </a:lnTo>
                    <a:cubicBezTo>
                      <a:pt x="57868" y="27475"/>
                      <a:pt x="57814" y="27602"/>
                      <a:pt x="57669" y="27962"/>
                    </a:cubicBezTo>
                    <a:lnTo>
                      <a:pt x="57381" y="28539"/>
                    </a:lnTo>
                    <a:cubicBezTo>
                      <a:pt x="57093" y="28827"/>
                      <a:pt x="56804" y="29404"/>
                      <a:pt x="56516" y="29980"/>
                    </a:cubicBezTo>
                    <a:lnTo>
                      <a:pt x="55598" y="31357"/>
                    </a:lnTo>
                    <a:lnTo>
                      <a:pt x="55598" y="31357"/>
                    </a:lnTo>
                    <a:cubicBezTo>
                      <a:pt x="55553" y="31457"/>
                      <a:pt x="55483" y="31557"/>
                      <a:pt x="55398" y="31657"/>
                    </a:cubicBezTo>
                    <a:lnTo>
                      <a:pt x="55398" y="31657"/>
                    </a:lnTo>
                    <a:lnTo>
                      <a:pt x="55598" y="31357"/>
                    </a:lnTo>
                    <a:lnTo>
                      <a:pt x="55598" y="31357"/>
                    </a:lnTo>
                    <a:cubicBezTo>
                      <a:pt x="55632" y="31282"/>
                      <a:pt x="55651" y="31208"/>
                      <a:pt x="55651" y="31134"/>
                    </a:cubicBezTo>
                    <a:lnTo>
                      <a:pt x="55651" y="31134"/>
                    </a:lnTo>
                    <a:cubicBezTo>
                      <a:pt x="55103" y="31682"/>
                      <a:pt x="55018" y="31883"/>
                      <a:pt x="55103" y="31883"/>
                    </a:cubicBezTo>
                    <a:cubicBezTo>
                      <a:pt x="55141" y="31883"/>
                      <a:pt x="55214" y="31842"/>
                      <a:pt x="55295" y="31773"/>
                    </a:cubicBezTo>
                    <a:lnTo>
                      <a:pt x="55295" y="31773"/>
                    </a:lnTo>
                    <a:cubicBezTo>
                      <a:pt x="55331" y="31735"/>
                      <a:pt x="55365" y="31696"/>
                      <a:pt x="55398" y="31657"/>
                    </a:cubicBezTo>
                    <a:lnTo>
                      <a:pt x="55398" y="31657"/>
                    </a:lnTo>
                    <a:lnTo>
                      <a:pt x="55363" y="31711"/>
                    </a:lnTo>
                    <a:cubicBezTo>
                      <a:pt x="55340" y="31733"/>
                      <a:pt x="55317" y="31754"/>
                      <a:pt x="55295" y="31773"/>
                    </a:cubicBezTo>
                    <a:lnTo>
                      <a:pt x="55295" y="31773"/>
                    </a:lnTo>
                    <a:cubicBezTo>
                      <a:pt x="55225" y="31848"/>
                      <a:pt x="55149" y="31924"/>
                      <a:pt x="55074" y="31999"/>
                    </a:cubicBezTo>
                    <a:cubicBezTo>
                      <a:pt x="54209" y="32864"/>
                      <a:pt x="53344" y="33729"/>
                      <a:pt x="52479" y="34594"/>
                    </a:cubicBezTo>
                    <a:lnTo>
                      <a:pt x="51902" y="35171"/>
                    </a:lnTo>
                    <a:lnTo>
                      <a:pt x="51902" y="35171"/>
                    </a:lnTo>
                    <a:cubicBezTo>
                      <a:pt x="51902" y="35139"/>
                      <a:pt x="51888" y="35124"/>
                      <a:pt x="51862" y="35124"/>
                    </a:cubicBezTo>
                    <a:cubicBezTo>
                      <a:pt x="51657" y="35124"/>
                      <a:pt x="50717" y="36036"/>
                      <a:pt x="50461" y="36036"/>
                    </a:cubicBezTo>
                    <a:cubicBezTo>
                      <a:pt x="49307" y="36901"/>
                      <a:pt x="48154" y="37766"/>
                      <a:pt x="46712" y="38342"/>
                    </a:cubicBezTo>
                    <a:lnTo>
                      <a:pt x="45270" y="39207"/>
                    </a:lnTo>
                    <a:cubicBezTo>
                      <a:pt x="44799" y="39443"/>
                      <a:pt x="44327" y="39679"/>
                      <a:pt x="43856" y="39757"/>
                    </a:cubicBezTo>
                    <a:lnTo>
                      <a:pt x="43856" y="39757"/>
                    </a:lnTo>
                    <a:lnTo>
                      <a:pt x="44117" y="39496"/>
                    </a:lnTo>
                    <a:lnTo>
                      <a:pt x="44117" y="39496"/>
                    </a:lnTo>
                    <a:lnTo>
                      <a:pt x="43540" y="39784"/>
                    </a:lnTo>
                    <a:cubicBezTo>
                      <a:pt x="43646" y="39784"/>
                      <a:pt x="43751" y="39775"/>
                      <a:pt x="43856" y="39757"/>
                    </a:cubicBezTo>
                    <a:lnTo>
                      <a:pt x="43856" y="39757"/>
                    </a:lnTo>
                    <a:lnTo>
                      <a:pt x="43829" y="39784"/>
                    </a:lnTo>
                    <a:lnTo>
                      <a:pt x="42964" y="40073"/>
                    </a:lnTo>
                    <a:lnTo>
                      <a:pt x="40945" y="40938"/>
                    </a:lnTo>
                    <a:cubicBezTo>
                      <a:pt x="38350" y="41803"/>
                      <a:pt x="35755" y="42379"/>
                      <a:pt x="33160" y="43244"/>
                    </a:cubicBezTo>
                    <a:cubicBezTo>
                      <a:pt x="29412" y="44109"/>
                      <a:pt x="25375" y="45551"/>
                      <a:pt x="23933" y="49876"/>
                    </a:cubicBezTo>
                    <a:cubicBezTo>
                      <a:pt x="23645" y="53913"/>
                      <a:pt x="24221" y="57950"/>
                      <a:pt x="25663" y="61698"/>
                    </a:cubicBezTo>
                    <a:lnTo>
                      <a:pt x="28258" y="71790"/>
                    </a:lnTo>
                    <a:cubicBezTo>
                      <a:pt x="29123" y="75827"/>
                      <a:pt x="30277" y="79576"/>
                      <a:pt x="32007" y="83324"/>
                    </a:cubicBezTo>
                    <a:cubicBezTo>
                      <a:pt x="33018" y="85010"/>
                      <a:pt x="34642" y="85776"/>
                      <a:pt x="36265" y="85776"/>
                    </a:cubicBezTo>
                    <a:cubicBezTo>
                      <a:pt x="38807" y="85776"/>
                      <a:pt x="41346" y="83897"/>
                      <a:pt x="41522" y="80729"/>
                    </a:cubicBezTo>
                    <a:cubicBezTo>
                      <a:pt x="40945" y="76981"/>
                      <a:pt x="40369" y="73520"/>
                      <a:pt x="39215" y="70060"/>
                    </a:cubicBezTo>
                    <a:lnTo>
                      <a:pt x="36620" y="59968"/>
                    </a:lnTo>
                    <a:lnTo>
                      <a:pt x="35178" y="55355"/>
                    </a:lnTo>
                    <a:cubicBezTo>
                      <a:pt x="35178" y="54921"/>
                      <a:pt x="35106" y="54486"/>
                      <a:pt x="34997" y="54088"/>
                    </a:cubicBezTo>
                    <a:lnTo>
                      <a:pt x="34997" y="54088"/>
                    </a:lnTo>
                    <a:lnTo>
                      <a:pt x="38639" y="53048"/>
                    </a:lnTo>
                    <a:cubicBezTo>
                      <a:pt x="49596" y="49876"/>
                      <a:pt x="61706" y="44686"/>
                      <a:pt x="66896" y="34017"/>
                    </a:cubicBezTo>
                    <a:cubicBezTo>
                      <a:pt x="69491" y="28827"/>
                      <a:pt x="70357" y="22772"/>
                      <a:pt x="69491" y="17005"/>
                    </a:cubicBezTo>
                    <a:cubicBezTo>
                      <a:pt x="68626" y="11238"/>
                      <a:pt x="65166" y="6336"/>
                      <a:pt x="59976" y="3453"/>
                    </a:cubicBezTo>
                    <a:cubicBezTo>
                      <a:pt x="56141" y="1197"/>
                      <a:pt x="51777" y="0"/>
                      <a:pt x="472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1016650" y="4028875"/>
                <a:ext cx="331625" cy="264950"/>
              </a:xfrm>
              <a:custGeom>
                <a:avLst/>
                <a:gdLst/>
                <a:ahLst/>
                <a:cxnLst/>
                <a:rect l="l" t="t" r="r" b="b"/>
                <a:pathLst>
                  <a:path w="13265" h="10598" extrusionOk="0">
                    <a:moveTo>
                      <a:pt x="5479" y="0"/>
                    </a:moveTo>
                    <a:cubicBezTo>
                      <a:pt x="4902" y="289"/>
                      <a:pt x="4325" y="289"/>
                      <a:pt x="3749" y="289"/>
                    </a:cubicBezTo>
                    <a:cubicBezTo>
                      <a:pt x="3460" y="577"/>
                      <a:pt x="2884" y="865"/>
                      <a:pt x="2307" y="1154"/>
                    </a:cubicBezTo>
                    <a:cubicBezTo>
                      <a:pt x="1730" y="1442"/>
                      <a:pt x="1154" y="2019"/>
                      <a:pt x="577" y="2884"/>
                    </a:cubicBezTo>
                    <a:cubicBezTo>
                      <a:pt x="289" y="3172"/>
                      <a:pt x="0" y="4037"/>
                      <a:pt x="0" y="4614"/>
                    </a:cubicBezTo>
                    <a:cubicBezTo>
                      <a:pt x="0" y="5191"/>
                      <a:pt x="0" y="5767"/>
                      <a:pt x="0" y="6632"/>
                    </a:cubicBezTo>
                    <a:cubicBezTo>
                      <a:pt x="289" y="7209"/>
                      <a:pt x="865" y="8074"/>
                      <a:pt x="1442" y="8651"/>
                    </a:cubicBezTo>
                    <a:lnTo>
                      <a:pt x="1730" y="8651"/>
                    </a:lnTo>
                    <a:cubicBezTo>
                      <a:pt x="2019" y="8939"/>
                      <a:pt x="2307" y="9227"/>
                      <a:pt x="2884" y="9516"/>
                    </a:cubicBezTo>
                    <a:cubicBezTo>
                      <a:pt x="3460" y="9804"/>
                      <a:pt x="3749" y="10092"/>
                      <a:pt x="4325" y="10092"/>
                    </a:cubicBezTo>
                    <a:cubicBezTo>
                      <a:pt x="4614" y="10381"/>
                      <a:pt x="4902" y="10381"/>
                      <a:pt x="5190" y="10381"/>
                    </a:cubicBezTo>
                    <a:lnTo>
                      <a:pt x="6056" y="10381"/>
                    </a:lnTo>
                    <a:cubicBezTo>
                      <a:pt x="6488" y="10525"/>
                      <a:pt x="6993" y="10597"/>
                      <a:pt x="7497" y="10597"/>
                    </a:cubicBezTo>
                    <a:cubicBezTo>
                      <a:pt x="8002" y="10597"/>
                      <a:pt x="8506" y="10525"/>
                      <a:pt x="8939" y="10381"/>
                    </a:cubicBezTo>
                    <a:lnTo>
                      <a:pt x="9227" y="10381"/>
                    </a:lnTo>
                    <a:lnTo>
                      <a:pt x="10669" y="9804"/>
                    </a:lnTo>
                    <a:lnTo>
                      <a:pt x="11534" y="9227"/>
                    </a:lnTo>
                    <a:lnTo>
                      <a:pt x="12399" y="8074"/>
                    </a:lnTo>
                    <a:cubicBezTo>
                      <a:pt x="12687" y="7497"/>
                      <a:pt x="12976" y="6921"/>
                      <a:pt x="12976" y="6056"/>
                    </a:cubicBezTo>
                    <a:cubicBezTo>
                      <a:pt x="13264" y="5767"/>
                      <a:pt x="13264" y="5191"/>
                      <a:pt x="12976" y="4902"/>
                    </a:cubicBezTo>
                    <a:cubicBezTo>
                      <a:pt x="12976" y="4326"/>
                      <a:pt x="12976" y="3749"/>
                      <a:pt x="12687" y="3461"/>
                    </a:cubicBezTo>
                    <a:cubicBezTo>
                      <a:pt x="12687" y="2884"/>
                      <a:pt x="12399" y="2596"/>
                      <a:pt x="12111" y="2307"/>
                    </a:cubicBezTo>
                    <a:cubicBezTo>
                      <a:pt x="11534" y="1731"/>
                      <a:pt x="11246" y="1442"/>
                      <a:pt x="10669" y="1154"/>
                    </a:cubicBezTo>
                    <a:lnTo>
                      <a:pt x="10092" y="865"/>
                    </a:lnTo>
                    <a:cubicBezTo>
                      <a:pt x="9516" y="289"/>
                      <a:pt x="8939" y="0"/>
                      <a:pt x="80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" name="مستطيل 2"/>
          <p:cNvSpPr/>
          <p:nvPr/>
        </p:nvSpPr>
        <p:spPr>
          <a:xfrm>
            <a:off x="4566015" y="20625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ar-SY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4" name="Google Shape;337;p27"/>
          <p:cNvSpPr/>
          <p:nvPr/>
        </p:nvSpPr>
        <p:spPr>
          <a:xfrm rot="5400000">
            <a:off x="5671133" y="-15367"/>
            <a:ext cx="2157900" cy="4789511"/>
          </a:xfrm>
          <a:prstGeom prst="roundRect">
            <a:avLst>
              <a:gd name="adj" fmla="val 65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338;p27"/>
          <p:cNvSpPr/>
          <p:nvPr/>
        </p:nvSpPr>
        <p:spPr>
          <a:xfrm>
            <a:off x="6021153" y="524214"/>
            <a:ext cx="1281771" cy="109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339;p27"/>
          <p:cNvSpPr txBox="1">
            <a:spLocks/>
          </p:cNvSpPr>
          <p:nvPr/>
        </p:nvSpPr>
        <p:spPr>
          <a:xfrm>
            <a:off x="1266817" y="1198176"/>
            <a:ext cx="45564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SemiBold"/>
              <a:buNone/>
              <a:defRPr sz="2800" b="0" i="0" u="none" strike="noStrike" cap="none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lang="ar-SY" sz="1600" dirty="0"/>
          </a:p>
        </p:txBody>
      </p:sp>
      <p:sp>
        <p:nvSpPr>
          <p:cNvPr id="117" name="Google Shape;341;p27"/>
          <p:cNvSpPr txBox="1">
            <a:spLocks/>
          </p:cNvSpPr>
          <p:nvPr/>
        </p:nvSpPr>
        <p:spPr>
          <a:xfrm>
            <a:off x="6021153" y="622205"/>
            <a:ext cx="13497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ar-SY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مقدمة</a:t>
            </a:r>
            <a:endParaRPr lang="ar-SA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5076056" y="1868491"/>
            <a:ext cx="3374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/>
            <a:r>
              <a:rPr lang="ar-SY" sz="1600" b="1" dirty="0">
                <a:ln w="10541" cmpd="sng">
                  <a:solidFill>
                    <a:srgbClr val="3D85C6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D85C6">
                        <a:tint val="40000"/>
                        <a:satMod val="250000"/>
                      </a:srgbClr>
                    </a:gs>
                    <a:gs pos="9000">
                      <a:srgbClr val="3D85C6">
                        <a:tint val="52000"/>
                        <a:satMod val="300000"/>
                      </a:srgbClr>
                    </a:gs>
                    <a:gs pos="50000">
                      <a:srgbClr val="3D85C6">
                        <a:shade val="20000"/>
                        <a:satMod val="300000"/>
                      </a:srgbClr>
                    </a:gs>
                    <a:gs pos="79000">
                      <a:srgbClr val="3D85C6">
                        <a:tint val="52000"/>
                        <a:satMod val="300000"/>
                      </a:srgbClr>
                    </a:gs>
                    <a:gs pos="100000">
                      <a:srgbClr val="3D85C6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مشاكل مرضى التوحد ومن المؤثر الرئيسي في دمج </a:t>
            </a:r>
            <a:endParaRPr lang="en-US" sz="1600" b="1" dirty="0">
              <a:ln w="10541" cmpd="sng">
                <a:solidFill>
                  <a:srgbClr val="3D85C6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3D85C6">
                      <a:tint val="40000"/>
                      <a:satMod val="250000"/>
                    </a:srgbClr>
                  </a:gs>
                  <a:gs pos="9000">
                    <a:srgbClr val="3D85C6">
                      <a:tint val="52000"/>
                      <a:satMod val="300000"/>
                    </a:srgbClr>
                  </a:gs>
                  <a:gs pos="50000">
                    <a:srgbClr val="3D85C6">
                      <a:shade val="20000"/>
                      <a:satMod val="300000"/>
                    </a:srgbClr>
                  </a:gs>
                  <a:gs pos="79000">
                    <a:srgbClr val="3D85C6">
                      <a:tint val="52000"/>
                      <a:satMod val="300000"/>
                    </a:srgbClr>
                  </a:gs>
                  <a:gs pos="100000">
                    <a:srgbClr val="3D85C6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lvl="0" algn="ctr"/>
            <a:r>
              <a:rPr lang="ar-SY" sz="1600" b="1" dirty="0">
                <a:ln w="10541" cmpd="sng">
                  <a:solidFill>
                    <a:srgbClr val="3D85C6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D85C6">
                        <a:tint val="40000"/>
                        <a:satMod val="250000"/>
                      </a:srgbClr>
                    </a:gs>
                    <a:gs pos="9000">
                      <a:srgbClr val="3D85C6">
                        <a:tint val="52000"/>
                        <a:satMod val="300000"/>
                      </a:srgbClr>
                    </a:gs>
                    <a:gs pos="50000">
                      <a:srgbClr val="3D85C6">
                        <a:shade val="20000"/>
                        <a:satMod val="300000"/>
                      </a:srgbClr>
                    </a:gs>
                    <a:gs pos="79000">
                      <a:srgbClr val="3D85C6">
                        <a:tint val="52000"/>
                        <a:satMod val="300000"/>
                      </a:srgbClr>
                    </a:gs>
                    <a:gs pos="100000">
                      <a:srgbClr val="3D85C6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المصاب بالمجتمع </a:t>
            </a:r>
          </a:p>
          <a:p>
            <a:pPr marL="152400" lvl="0" algn="ctr"/>
            <a:endParaRPr lang="en-US" sz="1600" b="1" dirty="0">
              <a:ln w="10541" cmpd="sng">
                <a:solidFill>
                  <a:srgbClr val="3D85C6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3D85C6">
                      <a:tint val="40000"/>
                      <a:satMod val="250000"/>
                    </a:srgbClr>
                  </a:gs>
                  <a:gs pos="9000">
                    <a:srgbClr val="3D85C6">
                      <a:tint val="52000"/>
                      <a:satMod val="300000"/>
                    </a:srgbClr>
                  </a:gs>
                  <a:gs pos="50000">
                    <a:srgbClr val="3D85C6">
                      <a:shade val="20000"/>
                      <a:satMod val="300000"/>
                    </a:srgbClr>
                  </a:gs>
                  <a:gs pos="79000">
                    <a:srgbClr val="3D85C6">
                      <a:tint val="52000"/>
                      <a:satMod val="300000"/>
                    </a:srgbClr>
                  </a:gs>
                  <a:gs pos="100000">
                    <a:srgbClr val="3D85C6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lvl="0" algn="ctr"/>
            <a:r>
              <a:rPr lang="ar-SY" sz="1600" b="1" dirty="0" smtClean="0">
                <a:ln w="10541" cmpd="sng">
                  <a:solidFill>
                    <a:srgbClr val="3D85C6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D85C6">
                        <a:tint val="40000"/>
                        <a:satMod val="250000"/>
                      </a:srgbClr>
                    </a:gs>
                    <a:gs pos="9000">
                      <a:srgbClr val="3D85C6">
                        <a:tint val="52000"/>
                        <a:satMod val="300000"/>
                      </a:srgbClr>
                    </a:gs>
                    <a:gs pos="50000">
                      <a:srgbClr val="3D85C6">
                        <a:shade val="20000"/>
                        <a:satMod val="300000"/>
                      </a:srgbClr>
                    </a:gs>
                    <a:gs pos="79000">
                      <a:srgbClr val="3D85C6">
                        <a:tint val="52000"/>
                        <a:satMod val="300000"/>
                      </a:srgbClr>
                    </a:gs>
                    <a:gs pos="100000">
                      <a:srgbClr val="3D85C6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حقوق مرضى التوحد </a:t>
            </a:r>
            <a:endParaRPr lang="ar-SY" sz="1600" b="1" dirty="0">
              <a:ln w="10541" cmpd="sng">
                <a:solidFill>
                  <a:srgbClr val="3D85C6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3D85C6">
                      <a:tint val="40000"/>
                      <a:satMod val="250000"/>
                    </a:srgbClr>
                  </a:gs>
                  <a:gs pos="9000">
                    <a:srgbClr val="3D85C6">
                      <a:tint val="52000"/>
                      <a:satMod val="300000"/>
                    </a:srgbClr>
                  </a:gs>
                  <a:gs pos="50000">
                    <a:srgbClr val="3D85C6">
                      <a:shade val="20000"/>
                      <a:satMod val="300000"/>
                    </a:srgbClr>
                  </a:gs>
                  <a:gs pos="79000">
                    <a:srgbClr val="3D85C6">
                      <a:tint val="52000"/>
                      <a:satMod val="300000"/>
                    </a:srgbClr>
                  </a:gs>
                  <a:gs pos="100000">
                    <a:srgbClr val="3D85C6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ar-S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36556" cy="840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الاحصائيات </a:t>
            </a:r>
            <a:endParaRPr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24" name="Google Shape;724;p36"/>
          <p:cNvSpPr txBox="1"/>
          <p:nvPr/>
        </p:nvSpPr>
        <p:spPr>
          <a:xfrm>
            <a:off x="713375" y="4096100"/>
            <a:ext cx="771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" t="9798" r="-1777" b="5696"/>
          <a:stretch/>
        </p:blipFill>
        <p:spPr>
          <a:xfrm>
            <a:off x="305025" y="536201"/>
            <a:ext cx="8332452" cy="46072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12500"/>
          </a:effectLst>
        </p:spPr>
      </p:pic>
      <p:grpSp>
        <p:nvGrpSpPr>
          <p:cNvPr id="8" name="Google Shape;536;p33"/>
          <p:cNvGrpSpPr/>
          <p:nvPr/>
        </p:nvGrpSpPr>
        <p:grpSpPr>
          <a:xfrm>
            <a:off x="7880160" y="700518"/>
            <a:ext cx="1101430" cy="1325968"/>
            <a:chOff x="238133" y="353201"/>
            <a:chExt cx="1625726" cy="1982312"/>
          </a:xfrm>
        </p:grpSpPr>
        <p:sp>
          <p:nvSpPr>
            <p:cNvPr id="9" name="Google Shape;537;p33"/>
            <p:cNvSpPr/>
            <p:nvPr/>
          </p:nvSpPr>
          <p:spPr>
            <a:xfrm>
              <a:off x="317422" y="699821"/>
              <a:ext cx="1490754" cy="1250274"/>
            </a:xfrm>
            <a:custGeom>
              <a:avLst/>
              <a:gdLst/>
              <a:ahLst/>
              <a:cxnLst/>
              <a:rect l="l" t="t" r="r" b="b"/>
              <a:pathLst>
                <a:path w="51911" h="43537" extrusionOk="0">
                  <a:moveTo>
                    <a:pt x="31295" y="1"/>
                  </a:moveTo>
                  <a:cubicBezTo>
                    <a:pt x="30601" y="1"/>
                    <a:pt x="29909" y="21"/>
                    <a:pt x="29226" y="51"/>
                  </a:cubicBezTo>
                  <a:cubicBezTo>
                    <a:pt x="22520" y="347"/>
                    <a:pt x="15419" y="380"/>
                    <a:pt x="9370" y="3404"/>
                  </a:cubicBezTo>
                  <a:cubicBezTo>
                    <a:pt x="6806" y="4686"/>
                    <a:pt x="4899" y="7086"/>
                    <a:pt x="3715" y="9749"/>
                  </a:cubicBezTo>
                  <a:cubicBezTo>
                    <a:pt x="2532" y="12412"/>
                    <a:pt x="1973" y="15338"/>
                    <a:pt x="1513" y="18231"/>
                  </a:cubicBezTo>
                  <a:cubicBezTo>
                    <a:pt x="428" y="24674"/>
                    <a:pt x="1" y="31217"/>
                    <a:pt x="264" y="37726"/>
                  </a:cubicBezTo>
                  <a:cubicBezTo>
                    <a:pt x="822" y="37759"/>
                    <a:pt x="1316" y="37824"/>
                    <a:pt x="1874" y="37890"/>
                  </a:cubicBezTo>
                  <a:cubicBezTo>
                    <a:pt x="1973" y="36312"/>
                    <a:pt x="2170" y="34734"/>
                    <a:pt x="2433" y="33189"/>
                  </a:cubicBezTo>
                  <a:cubicBezTo>
                    <a:pt x="2861" y="35655"/>
                    <a:pt x="3255" y="37890"/>
                    <a:pt x="3781" y="40323"/>
                  </a:cubicBezTo>
                  <a:cubicBezTo>
                    <a:pt x="4875" y="40959"/>
                    <a:pt x="6106" y="41299"/>
                    <a:pt x="7353" y="41299"/>
                  </a:cubicBezTo>
                  <a:cubicBezTo>
                    <a:pt x="7718" y="41299"/>
                    <a:pt x="8085" y="41270"/>
                    <a:pt x="8449" y="41211"/>
                  </a:cubicBezTo>
                  <a:cubicBezTo>
                    <a:pt x="8647" y="39896"/>
                    <a:pt x="8745" y="38581"/>
                    <a:pt x="8712" y="37266"/>
                  </a:cubicBezTo>
                  <a:lnTo>
                    <a:pt x="8712" y="37266"/>
                  </a:lnTo>
                  <a:cubicBezTo>
                    <a:pt x="9041" y="39008"/>
                    <a:pt x="9633" y="40685"/>
                    <a:pt x="10422" y="42263"/>
                  </a:cubicBezTo>
                  <a:cubicBezTo>
                    <a:pt x="15057" y="42969"/>
                    <a:pt x="19775" y="43536"/>
                    <a:pt x="24439" y="43536"/>
                  </a:cubicBezTo>
                  <a:cubicBezTo>
                    <a:pt x="29103" y="43536"/>
                    <a:pt x="33714" y="42969"/>
                    <a:pt x="38136" y="41408"/>
                  </a:cubicBezTo>
                  <a:cubicBezTo>
                    <a:pt x="38300" y="40487"/>
                    <a:pt x="38497" y="39830"/>
                    <a:pt x="38662" y="38909"/>
                  </a:cubicBezTo>
                  <a:cubicBezTo>
                    <a:pt x="38990" y="39994"/>
                    <a:pt x="39451" y="41046"/>
                    <a:pt x="40075" y="42032"/>
                  </a:cubicBezTo>
                  <a:cubicBezTo>
                    <a:pt x="40838" y="42138"/>
                    <a:pt x="41606" y="42190"/>
                    <a:pt x="42373" y="42190"/>
                  </a:cubicBezTo>
                  <a:cubicBezTo>
                    <a:pt x="43523" y="42190"/>
                    <a:pt x="44671" y="42072"/>
                    <a:pt x="45795" y="41835"/>
                  </a:cubicBezTo>
                  <a:cubicBezTo>
                    <a:pt x="45861" y="41704"/>
                    <a:pt x="45795" y="41572"/>
                    <a:pt x="45763" y="41408"/>
                  </a:cubicBezTo>
                  <a:lnTo>
                    <a:pt x="44941" y="36016"/>
                  </a:lnTo>
                  <a:lnTo>
                    <a:pt x="44941" y="36016"/>
                  </a:lnTo>
                  <a:cubicBezTo>
                    <a:pt x="45565" y="38055"/>
                    <a:pt x="46223" y="40126"/>
                    <a:pt x="47406" y="41901"/>
                  </a:cubicBezTo>
                  <a:cubicBezTo>
                    <a:pt x="49017" y="41671"/>
                    <a:pt x="50562" y="41079"/>
                    <a:pt x="51910" y="40126"/>
                  </a:cubicBezTo>
                  <a:cubicBezTo>
                    <a:pt x="51581" y="37134"/>
                    <a:pt x="51154" y="34142"/>
                    <a:pt x="50628" y="31151"/>
                  </a:cubicBezTo>
                  <a:cubicBezTo>
                    <a:pt x="49609" y="25168"/>
                    <a:pt x="48261" y="19250"/>
                    <a:pt x="46584" y="13398"/>
                  </a:cubicBezTo>
                  <a:cubicBezTo>
                    <a:pt x="45335" y="9125"/>
                    <a:pt x="43659" y="4555"/>
                    <a:pt x="40042" y="2089"/>
                  </a:cubicBezTo>
                  <a:cubicBezTo>
                    <a:pt x="37493" y="399"/>
                    <a:pt x="34375" y="1"/>
                    <a:pt x="31295" y="1"/>
                  </a:cubicBezTo>
                  <a:close/>
                </a:path>
              </a:pathLst>
            </a:custGeom>
            <a:solidFill>
              <a:srgbClr val="7F5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538;p33"/>
            <p:cNvSpPr/>
            <p:nvPr/>
          </p:nvSpPr>
          <p:spPr>
            <a:xfrm>
              <a:off x="1078350" y="701286"/>
              <a:ext cx="173741" cy="1236777"/>
            </a:xfrm>
            <a:custGeom>
              <a:avLst/>
              <a:gdLst/>
              <a:ahLst/>
              <a:cxnLst/>
              <a:rect l="l" t="t" r="r" b="b"/>
              <a:pathLst>
                <a:path w="6050" h="43067" extrusionOk="0">
                  <a:moveTo>
                    <a:pt x="1908" y="0"/>
                  </a:moveTo>
                  <a:lnTo>
                    <a:pt x="1" y="66"/>
                  </a:lnTo>
                  <a:cubicBezTo>
                    <a:pt x="428" y="1545"/>
                    <a:pt x="757" y="3057"/>
                    <a:pt x="987" y="4570"/>
                  </a:cubicBezTo>
                  <a:cubicBezTo>
                    <a:pt x="1250" y="6181"/>
                    <a:pt x="1546" y="7791"/>
                    <a:pt x="1809" y="9369"/>
                  </a:cubicBezTo>
                  <a:cubicBezTo>
                    <a:pt x="3683" y="20481"/>
                    <a:pt x="5261" y="31856"/>
                    <a:pt x="4012" y="43066"/>
                  </a:cubicBezTo>
                  <a:cubicBezTo>
                    <a:pt x="4702" y="43001"/>
                    <a:pt x="5359" y="42869"/>
                    <a:pt x="6050" y="42770"/>
                  </a:cubicBezTo>
                  <a:cubicBezTo>
                    <a:pt x="5951" y="40140"/>
                    <a:pt x="5885" y="37478"/>
                    <a:pt x="5820" y="34815"/>
                  </a:cubicBezTo>
                  <a:cubicBezTo>
                    <a:pt x="5655" y="28831"/>
                    <a:pt x="5622" y="22815"/>
                    <a:pt x="5228" y="16832"/>
                  </a:cubicBezTo>
                  <a:cubicBezTo>
                    <a:pt x="5064" y="13808"/>
                    <a:pt x="4669" y="10783"/>
                    <a:pt x="4077" y="7791"/>
                  </a:cubicBezTo>
                  <a:cubicBezTo>
                    <a:pt x="3518" y="5161"/>
                    <a:pt x="2795" y="2531"/>
                    <a:pt x="1908" y="0"/>
                  </a:cubicBezTo>
                  <a:close/>
                </a:path>
              </a:pathLst>
            </a:custGeom>
            <a:solidFill>
              <a:srgbClr val="7F5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539;p33"/>
            <p:cNvSpPr/>
            <p:nvPr/>
          </p:nvSpPr>
          <p:spPr>
            <a:xfrm>
              <a:off x="691295" y="751312"/>
              <a:ext cx="155792" cy="1188646"/>
            </a:xfrm>
            <a:custGeom>
              <a:avLst/>
              <a:gdLst/>
              <a:ahLst/>
              <a:cxnLst/>
              <a:rect l="l" t="t" r="r" b="b"/>
              <a:pathLst>
                <a:path w="5425" h="41391" extrusionOk="0">
                  <a:moveTo>
                    <a:pt x="559" y="0"/>
                  </a:moveTo>
                  <a:cubicBezTo>
                    <a:pt x="362" y="33"/>
                    <a:pt x="197" y="99"/>
                    <a:pt x="0" y="165"/>
                  </a:cubicBezTo>
                  <a:cubicBezTo>
                    <a:pt x="789" y="2630"/>
                    <a:pt x="1414" y="5195"/>
                    <a:pt x="1841" y="7759"/>
                  </a:cubicBezTo>
                  <a:cubicBezTo>
                    <a:pt x="2794" y="13381"/>
                    <a:pt x="3025" y="19134"/>
                    <a:pt x="3156" y="24821"/>
                  </a:cubicBezTo>
                  <a:cubicBezTo>
                    <a:pt x="3222" y="27846"/>
                    <a:pt x="3320" y="30837"/>
                    <a:pt x="2992" y="33862"/>
                  </a:cubicBezTo>
                  <a:cubicBezTo>
                    <a:pt x="2762" y="36294"/>
                    <a:pt x="2531" y="38727"/>
                    <a:pt x="2433" y="41160"/>
                  </a:cubicBezTo>
                  <a:cubicBezTo>
                    <a:pt x="3156" y="41226"/>
                    <a:pt x="3879" y="41324"/>
                    <a:pt x="4603" y="41390"/>
                  </a:cubicBezTo>
                  <a:cubicBezTo>
                    <a:pt x="4668" y="40634"/>
                    <a:pt x="4701" y="39911"/>
                    <a:pt x="4767" y="39155"/>
                  </a:cubicBezTo>
                  <a:cubicBezTo>
                    <a:pt x="4866" y="37412"/>
                    <a:pt x="4964" y="35703"/>
                    <a:pt x="5030" y="33993"/>
                  </a:cubicBezTo>
                  <a:cubicBezTo>
                    <a:pt x="5326" y="27911"/>
                    <a:pt x="5424" y="21829"/>
                    <a:pt x="4734" y="15780"/>
                  </a:cubicBezTo>
                  <a:cubicBezTo>
                    <a:pt x="4372" y="12756"/>
                    <a:pt x="3781" y="9797"/>
                    <a:pt x="2926" y="6871"/>
                  </a:cubicBezTo>
                  <a:cubicBezTo>
                    <a:pt x="2236" y="4537"/>
                    <a:pt x="1282" y="2302"/>
                    <a:pt x="559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40;p33"/>
            <p:cNvSpPr/>
            <p:nvPr/>
          </p:nvSpPr>
          <p:spPr>
            <a:xfrm>
              <a:off x="1445618" y="746602"/>
              <a:ext cx="184108" cy="1162197"/>
            </a:xfrm>
            <a:custGeom>
              <a:avLst/>
              <a:gdLst/>
              <a:ahLst/>
              <a:cxnLst/>
              <a:rect l="l" t="t" r="r" b="b"/>
              <a:pathLst>
                <a:path w="6411" h="40470" extrusionOk="0">
                  <a:moveTo>
                    <a:pt x="0" y="0"/>
                  </a:moveTo>
                  <a:lnTo>
                    <a:pt x="0" y="0"/>
                  </a:lnTo>
                  <a:cubicBezTo>
                    <a:pt x="625" y="1184"/>
                    <a:pt x="1118" y="2433"/>
                    <a:pt x="1512" y="3715"/>
                  </a:cubicBezTo>
                  <a:cubicBezTo>
                    <a:pt x="2038" y="5260"/>
                    <a:pt x="2466" y="6838"/>
                    <a:pt x="2827" y="8449"/>
                  </a:cubicBezTo>
                  <a:cubicBezTo>
                    <a:pt x="4142" y="14071"/>
                    <a:pt x="4668" y="19857"/>
                    <a:pt x="4800" y="25643"/>
                  </a:cubicBezTo>
                  <a:cubicBezTo>
                    <a:pt x="4899" y="28503"/>
                    <a:pt x="4899" y="31429"/>
                    <a:pt x="4866" y="34322"/>
                  </a:cubicBezTo>
                  <a:cubicBezTo>
                    <a:pt x="4866" y="36393"/>
                    <a:pt x="4833" y="38431"/>
                    <a:pt x="4767" y="40469"/>
                  </a:cubicBezTo>
                  <a:cubicBezTo>
                    <a:pt x="5293" y="40403"/>
                    <a:pt x="5852" y="40338"/>
                    <a:pt x="6411" y="40239"/>
                  </a:cubicBezTo>
                  <a:cubicBezTo>
                    <a:pt x="6345" y="39582"/>
                    <a:pt x="6312" y="38957"/>
                    <a:pt x="6279" y="38299"/>
                  </a:cubicBezTo>
                  <a:cubicBezTo>
                    <a:pt x="6082" y="36984"/>
                    <a:pt x="5885" y="35702"/>
                    <a:pt x="5688" y="34387"/>
                  </a:cubicBezTo>
                  <a:lnTo>
                    <a:pt x="5688" y="34387"/>
                  </a:lnTo>
                  <a:cubicBezTo>
                    <a:pt x="5852" y="34913"/>
                    <a:pt x="6016" y="35439"/>
                    <a:pt x="6214" y="35965"/>
                  </a:cubicBezTo>
                  <a:cubicBezTo>
                    <a:pt x="6181" y="34913"/>
                    <a:pt x="6148" y="33894"/>
                    <a:pt x="6115" y="32842"/>
                  </a:cubicBezTo>
                  <a:cubicBezTo>
                    <a:pt x="5885" y="27089"/>
                    <a:pt x="5720" y="21369"/>
                    <a:pt x="4997" y="15681"/>
                  </a:cubicBezTo>
                  <a:cubicBezTo>
                    <a:pt x="4405" y="10684"/>
                    <a:pt x="3222" y="5753"/>
                    <a:pt x="1512" y="1052"/>
                  </a:cubicBezTo>
                  <a:cubicBezTo>
                    <a:pt x="1282" y="855"/>
                    <a:pt x="1019" y="658"/>
                    <a:pt x="789" y="493"/>
                  </a:cubicBezTo>
                  <a:cubicBezTo>
                    <a:pt x="526" y="329"/>
                    <a:pt x="263" y="16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41;p33"/>
            <p:cNvSpPr/>
            <p:nvPr/>
          </p:nvSpPr>
          <p:spPr>
            <a:xfrm>
              <a:off x="1636302" y="1024157"/>
              <a:ext cx="171874" cy="875195"/>
            </a:xfrm>
            <a:custGeom>
              <a:avLst/>
              <a:gdLst/>
              <a:ahLst/>
              <a:cxnLst/>
              <a:rect l="l" t="t" r="r" b="b"/>
              <a:pathLst>
                <a:path w="5985" h="30476" extrusionOk="0">
                  <a:moveTo>
                    <a:pt x="1" y="0"/>
                  </a:moveTo>
                  <a:lnTo>
                    <a:pt x="1" y="0"/>
                  </a:lnTo>
                  <a:cubicBezTo>
                    <a:pt x="330" y="2170"/>
                    <a:pt x="527" y="4307"/>
                    <a:pt x="658" y="6477"/>
                  </a:cubicBezTo>
                  <a:cubicBezTo>
                    <a:pt x="954" y="11013"/>
                    <a:pt x="1020" y="15583"/>
                    <a:pt x="1250" y="20153"/>
                  </a:cubicBezTo>
                  <a:cubicBezTo>
                    <a:pt x="1415" y="23605"/>
                    <a:pt x="1710" y="27056"/>
                    <a:pt x="2204" y="30475"/>
                  </a:cubicBezTo>
                  <a:cubicBezTo>
                    <a:pt x="3584" y="30180"/>
                    <a:pt x="4866" y="29621"/>
                    <a:pt x="5984" y="28832"/>
                  </a:cubicBezTo>
                  <a:cubicBezTo>
                    <a:pt x="5655" y="25807"/>
                    <a:pt x="5228" y="22816"/>
                    <a:pt x="4702" y="19857"/>
                  </a:cubicBezTo>
                  <a:cubicBezTo>
                    <a:pt x="3683" y="13874"/>
                    <a:pt x="2335" y="7956"/>
                    <a:pt x="658" y="2104"/>
                  </a:cubicBezTo>
                  <a:cubicBezTo>
                    <a:pt x="461" y="1414"/>
                    <a:pt x="264" y="724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42;p33"/>
            <p:cNvSpPr/>
            <p:nvPr/>
          </p:nvSpPr>
          <p:spPr>
            <a:xfrm>
              <a:off x="841401" y="707891"/>
              <a:ext cx="297398" cy="1242089"/>
            </a:xfrm>
            <a:custGeom>
              <a:avLst/>
              <a:gdLst/>
              <a:ahLst/>
              <a:cxnLst/>
              <a:rect l="l" t="t" r="r" b="b"/>
              <a:pathLst>
                <a:path w="10356" h="43252" extrusionOk="0">
                  <a:moveTo>
                    <a:pt x="5720" y="0"/>
                  </a:moveTo>
                  <a:cubicBezTo>
                    <a:pt x="3781" y="99"/>
                    <a:pt x="1874" y="263"/>
                    <a:pt x="0" y="526"/>
                  </a:cubicBezTo>
                  <a:cubicBezTo>
                    <a:pt x="1019" y="3058"/>
                    <a:pt x="1743" y="5688"/>
                    <a:pt x="2203" y="8383"/>
                  </a:cubicBezTo>
                  <a:cubicBezTo>
                    <a:pt x="3255" y="14038"/>
                    <a:pt x="3419" y="19824"/>
                    <a:pt x="3353" y="25577"/>
                  </a:cubicBezTo>
                  <a:cubicBezTo>
                    <a:pt x="3288" y="31429"/>
                    <a:pt x="3156" y="37313"/>
                    <a:pt x="2630" y="43132"/>
                  </a:cubicBezTo>
                  <a:cubicBezTo>
                    <a:pt x="3854" y="43211"/>
                    <a:pt x="5078" y="43252"/>
                    <a:pt x="6298" y="43252"/>
                  </a:cubicBezTo>
                  <a:cubicBezTo>
                    <a:pt x="7634" y="43252"/>
                    <a:pt x="8967" y="43202"/>
                    <a:pt x="10290" y="43099"/>
                  </a:cubicBezTo>
                  <a:cubicBezTo>
                    <a:pt x="10356" y="40436"/>
                    <a:pt x="10323" y="37741"/>
                    <a:pt x="10224" y="35078"/>
                  </a:cubicBezTo>
                  <a:cubicBezTo>
                    <a:pt x="10093" y="31955"/>
                    <a:pt x="9896" y="28832"/>
                    <a:pt x="9665" y="25708"/>
                  </a:cubicBezTo>
                  <a:cubicBezTo>
                    <a:pt x="9468" y="22717"/>
                    <a:pt x="9271" y="19758"/>
                    <a:pt x="8975" y="16766"/>
                  </a:cubicBezTo>
                  <a:cubicBezTo>
                    <a:pt x="8679" y="13808"/>
                    <a:pt x="8285" y="10783"/>
                    <a:pt x="7693" y="7792"/>
                  </a:cubicBezTo>
                  <a:cubicBezTo>
                    <a:pt x="7167" y="5162"/>
                    <a:pt x="6509" y="2564"/>
                    <a:pt x="5720" y="0"/>
                  </a:cubicBezTo>
                  <a:close/>
                </a:path>
              </a:pathLst>
            </a:custGeom>
            <a:solidFill>
              <a:srgbClr val="7F5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43;p33"/>
            <p:cNvSpPr/>
            <p:nvPr/>
          </p:nvSpPr>
          <p:spPr>
            <a:xfrm>
              <a:off x="1280406" y="702205"/>
              <a:ext cx="222819" cy="1207542"/>
            </a:xfrm>
            <a:custGeom>
              <a:avLst/>
              <a:gdLst/>
              <a:ahLst/>
              <a:cxnLst/>
              <a:rect l="l" t="t" r="r" b="b"/>
              <a:pathLst>
                <a:path w="7759" h="42049" extrusionOk="0">
                  <a:moveTo>
                    <a:pt x="0" y="1"/>
                  </a:moveTo>
                  <a:lnTo>
                    <a:pt x="0" y="1"/>
                  </a:lnTo>
                  <a:cubicBezTo>
                    <a:pt x="690" y="2335"/>
                    <a:pt x="1249" y="4702"/>
                    <a:pt x="1644" y="7102"/>
                  </a:cubicBezTo>
                  <a:cubicBezTo>
                    <a:pt x="2630" y="12855"/>
                    <a:pt x="2827" y="18707"/>
                    <a:pt x="2762" y="24559"/>
                  </a:cubicBezTo>
                  <a:cubicBezTo>
                    <a:pt x="2696" y="30377"/>
                    <a:pt x="2400" y="36229"/>
                    <a:pt x="2236" y="42048"/>
                  </a:cubicBezTo>
                  <a:cubicBezTo>
                    <a:pt x="3057" y="41818"/>
                    <a:pt x="3846" y="41588"/>
                    <a:pt x="4635" y="41325"/>
                  </a:cubicBezTo>
                  <a:cubicBezTo>
                    <a:pt x="4767" y="40371"/>
                    <a:pt x="4997" y="39714"/>
                    <a:pt x="5129" y="38793"/>
                  </a:cubicBezTo>
                  <a:cubicBezTo>
                    <a:pt x="5457" y="39911"/>
                    <a:pt x="5950" y="40963"/>
                    <a:pt x="6542" y="41949"/>
                  </a:cubicBezTo>
                  <a:cubicBezTo>
                    <a:pt x="6937" y="41982"/>
                    <a:pt x="7298" y="42015"/>
                    <a:pt x="7693" y="42048"/>
                  </a:cubicBezTo>
                  <a:cubicBezTo>
                    <a:pt x="7726" y="39418"/>
                    <a:pt x="7759" y="36821"/>
                    <a:pt x="7693" y="34191"/>
                  </a:cubicBezTo>
                  <a:cubicBezTo>
                    <a:pt x="7463" y="28208"/>
                    <a:pt x="7200" y="22192"/>
                    <a:pt x="6608" y="16241"/>
                  </a:cubicBezTo>
                  <a:cubicBezTo>
                    <a:pt x="6016" y="10817"/>
                    <a:pt x="4964" y="5524"/>
                    <a:pt x="2992" y="494"/>
                  </a:cubicBezTo>
                  <a:cubicBezTo>
                    <a:pt x="2005" y="231"/>
                    <a:pt x="1019" y="67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44;p33"/>
            <p:cNvSpPr/>
            <p:nvPr/>
          </p:nvSpPr>
          <p:spPr>
            <a:xfrm>
              <a:off x="447713" y="779627"/>
              <a:ext cx="236977" cy="1139539"/>
            </a:xfrm>
            <a:custGeom>
              <a:avLst/>
              <a:gdLst/>
              <a:ahLst/>
              <a:cxnLst/>
              <a:rect l="l" t="t" r="r" b="b"/>
              <a:pathLst>
                <a:path w="8252" h="39681" extrusionOk="0">
                  <a:moveTo>
                    <a:pt x="6214" y="1"/>
                  </a:moveTo>
                  <a:cubicBezTo>
                    <a:pt x="5753" y="198"/>
                    <a:pt x="5293" y="395"/>
                    <a:pt x="4833" y="625"/>
                  </a:cubicBezTo>
                  <a:cubicBezTo>
                    <a:pt x="3649" y="1250"/>
                    <a:pt x="2597" y="2072"/>
                    <a:pt x="1710" y="3058"/>
                  </a:cubicBezTo>
                  <a:cubicBezTo>
                    <a:pt x="1841" y="5326"/>
                    <a:pt x="1940" y="7628"/>
                    <a:pt x="2006" y="9896"/>
                  </a:cubicBezTo>
                  <a:cubicBezTo>
                    <a:pt x="2269" y="15288"/>
                    <a:pt x="2170" y="20712"/>
                    <a:pt x="1743" y="26071"/>
                  </a:cubicBezTo>
                  <a:cubicBezTo>
                    <a:pt x="1513" y="28668"/>
                    <a:pt x="1151" y="31265"/>
                    <a:pt x="658" y="33829"/>
                  </a:cubicBezTo>
                  <a:cubicBezTo>
                    <a:pt x="428" y="35177"/>
                    <a:pt x="198" y="36558"/>
                    <a:pt x="0" y="37938"/>
                  </a:cubicBezTo>
                  <a:cubicBezTo>
                    <a:pt x="906" y="38330"/>
                    <a:pt x="1885" y="38539"/>
                    <a:pt x="2882" y="38539"/>
                  </a:cubicBezTo>
                  <a:cubicBezTo>
                    <a:pt x="3224" y="38539"/>
                    <a:pt x="3568" y="38515"/>
                    <a:pt x="3912" y="38464"/>
                  </a:cubicBezTo>
                  <a:cubicBezTo>
                    <a:pt x="4143" y="37149"/>
                    <a:pt x="4208" y="35802"/>
                    <a:pt x="4175" y="34487"/>
                  </a:cubicBezTo>
                  <a:lnTo>
                    <a:pt x="4175" y="34487"/>
                  </a:lnTo>
                  <a:cubicBezTo>
                    <a:pt x="4537" y="36229"/>
                    <a:pt x="5096" y="37906"/>
                    <a:pt x="5885" y="39484"/>
                  </a:cubicBezTo>
                  <a:lnTo>
                    <a:pt x="7266" y="39681"/>
                  </a:lnTo>
                  <a:cubicBezTo>
                    <a:pt x="7266" y="39615"/>
                    <a:pt x="7266" y="39582"/>
                    <a:pt x="7266" y="39516"/>
                  </a:cubicBezTo>
                  <a:cubicBezTo>
                    <a:pt x="7496" y="37741"/>
                    <a:pt x="7693" y="35966"/>
                    <a:pt x="7825" y="34158"/>
                  </a:cubicBezTo>
                  <a:cubicBezTo>
                    <a:pt x="8252" y="28043"/>
                    <a:pt x="8153" y="21863"/>
                    <a:pt x="8055" y="15715"/>
                  </a:cubicBezTo>
                  <a:cubicBezTo>
                    <a:pt x="8022" y="12789"/>
                    <a:pt x="7923" y="9896"/>
                    <a:pt x="7627" y="6970"/>
                  </a:cubicBezTo>
                  <a:cubicBezTo>
                    <a:pt x="7364" y="4603"/>
                    <a:pt x="6904" y="2269"/>
                    <a:pt x="6214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45;p33"/>
            <p:cNvSpPr/>
            <p:nvPr/>
          </p:nvSpPr>
          <p:spPr>
            <a:xfrm>
              <a:off x="349528" y="935420"/>
              <a:ext cx="98214" cy="851589"/>
            </a:xfrm>
            <a:custGeom>
              <a:avLst/>
              <a:gdLst/>
              <a:ahLst/>
              <a:cxnLst/>
              <a:rect l="l" t="t" r="r" b="b"/>
              <a:pathLst>
                <a:path w="3420" h="29654" extrusionOk="0">
                  <a:moveTo>
                    <a:pt x="3419" y="0"/>
                  </a:moveTo>
                  <a:cubicBezTo>
                    <a:pt x="3123" y="493"/>
                    <a:pt x="2828" y="1019"/>
                    <a:pt x="2597" y="1545"/>
                  </a:cubicBezTo>
                  <a:cubicBezTo>
                    <a:pt x="2499" y="1775"/>
                    <a:pt x="2400" y="2038"/>
                    <a:pt x="2302" y="2268"/>
                  </a:cubicBezTo>
                  <a:lnTo>
                    <a:pt x="2269" y="2597"/>
                  </a:lnTo>
                  <a:cubicBezTo>
                    <a:pt x="1973" y="7265"/>
                    <a:pt x="1874" y="11967"/>
                    <a:pt x="1513" y="16635"/>
                  </a:cubicBezTo>
                  <a:cubicBezTo>
                    <a:pt x="1315" y="18969"/>
                    <a:pt x="1085" y="21270"/>
                    <a:pt x="822" y="23571"/>
                  </a:cubicBezTo>
                  <a:cubicBezTo>
                    <a:pt x="559" y="25577"/>
                    <a:pt x="329" y="27615"/>
                    <a:pt x="0" y="29588"/>
                  </a:cubicBezTo>
                  <a:cubicBezTo>
                    <a:pt x="230" y="29620"/>
                    <a:pt x="493" y="29653"/>
                    <a:pt x="756" y="29653"/>
                  </a:cubicBezTo>
                  <a:cubicBezTo>
                    <a:pt x="855" y="28108"/>
                    <a:pt x="1052" y="26530"/>
                    <a:pt x="1315" y="24985"/>
                  </a:cubicBezTo>
                  <a:cubicBezTo>
                    <a:pt x="1381" y="25412"/>
                    <a:pt x="1480" y="25807"/>
                    <a:pt x="1545" y="26234"/>
                  </a:cubicBezTo>
                  <a:cubicBezTo>
                    <a:pt x="1578" y="25807"/>
                    <a:pt x="1644" y="25380"/>
                    <a:pt x="1710" y="24952"/>
                  </a:cubicBezTo>
                  <a:cubicBezTo>
                    <a:pt x="2071" y="22519"/>
                    <a:pt x="2400" y="20120"/>
                    <a:pt x="2565" y="17687"/>
                  </a:cubicBezTo>
                  <a:cubicBezTo>
                    <a:pt x="2729" y="15287"/>
                    <a:pt x="2795" y="12953"/>
                    <a:pt x="2860" y="10586"/>
                  </a:cubicBezTo>
                  <a:cubicBezTo>
                    <a:pt x="2926" y="7068"/>
                    <a:pt x="2992" y="3518"/>
                    <a:pt x="3419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46;p33"/>
            <p:cNvSpPr/>
            <p:nvPr/>
          </p:nvSpPr>
          <p:spPr>
            <a:xfrm>
              <a:off x="524188" y="467525"/>
              <a:ext cx="1075327" cy="1296337"/>
            </a:xfrm>
            <a:custGeom>
              <a:avLst/>
              <a:gdLst/>
              <a:ahLst/>
              <a:cxnLst/>
              <a:rect l="l" t="t" r="r" b="b"/>
              <a:pathLst>
                <a:path w="37445" h="45141" extrusionOk="0">
                  <a:moveTo>
                    <a:pt x="18477" y="1"/>
                  </a:moveTo>
                  <a:cubicBezTo>
                    <a:pt x="15199" y="1"/>
                    <a:pt x="11913" y="730"/>
                    <a:pt x="9107" y="2124"/>
                  </a:cubicBezTo>
                  <a:cubicBezTo>
                    <a:pt x="1644" y="5839"/>
                    <a:pt x="99" y="14222"/>
                    <a:pt x="0" y="21520"/>
                  </a:cubicBezTo>
                  <a:cubicBezTo>
                    <a:pt x="0" y="22671"/>
                    <a:pt x="0" y="23789"/>
                    <a:pt x="66" y="24939"/>
                  </a:cubicBezTo>
                  <a:cubicBezTo>
                    <a:pt x="132" y="26747"/>
                    <a:pt x="263" y="28523"/>
                    <a:pt x="395" y="30199"/>
                  </a:cubicBezTo>
                  <a:cubicBezTo>
                    <a:pt x="526" y="31876"/>
                    <a:pt x="855" y="33585"/>
                    <a:pt x="1348" y="35196"/>
                  </a:cubicBezTo>
                  <a:cubicBezTo>
                    <a:pt x="3123" y="40916"/>
                    <a:pt x="8449" y="44171"/>
                    <a:pt x="14432" y="44927"/>
                  </a:cubicBezTo>
                  <a:cubicBezTo>
                    <a:pt x="15572" y="45070"/>
                    <a:pt x="16717" y="45140"/>
                    <a:pt x="17860" y="45140"/>
                  </a:cubicBezTo>
                  <a:cubicBezTo>
                    <a:pt x="21729" y="45140"/>
                    <a:pt x="25582" y="44331"/>
                    <a:pt x="29160" y="42757"/>
                  </a:cubicBezTo>
                  <a:cubicBezTo>
                    <a:pt x="36360" y="39536"/>
                    <a:pt x="36919" y="31284"/>
                    <a:pt x="37182" y="24676"/>
                  </a:cubicBezTo>
                  <a:cubicBezTo>
                    <a:pt x="37445" y="18167"/>
                    <a:pt x="36623" y="10803"/>
                    <a:pt x="32020" y="5642"/>
                  </a:cubicBezTo>
                  <a:cubicBezTo>
                    <a:pt x="30574" y="3998"/>
                    <a:pt x="28799" y="2683"/>
                    <a:pt x="26826" y="1762"/>
                  </a:cubicBezTo>
                  <a:cubicBezTo>
                    <a:pt x="24278" y="573"/>
                    <a:pt x="21381" y="1"/>
                    <a:pt x="18477" y="1"/>
                  </a:cubicBezTo>
                  <a:close/>
                </a:path>
              </a:pathLst>
            </a:custGeom>
            <a:solidFill>
              <a:srgbClr val="F4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47;p33"/>
            <p:cNvSpPr/>
            <p:nvPr/>
          </p:nvSpPr>
          <p:spPr>
            <a:xfrm>
              <a:off x="427869" y="1221015"/>
              <a:ext cx="154328" cy="236460"/>
            </a:xfrm>
            <a:custGeom>
              <a:avLst/>
              <a:gdLst/>
              <a:ahLst/>
              <a:cxnLst/>
              <a:rect l="l" t="t" r="r" b="b"/>
              <a:pathLst>
                <a:path w="5374" h="8234" extrusionOk="0">
                  <a:moveTo>
                    <a:pt x="2772" y="1"/>
                  </a:moveTo>
                  <a:cubicBezTo>
                    <a:pt x="2441" y="1"/>
                    <a:pt x="2057" y="107"/>
                    <a:pt x="1612" y="345"/>
                  </a:cubicBezTo>
                  <a:cubicBezTo>
                    <a:pt x="823" y="805"/>
                    <a:pt x="264" y="1594"/>
                    <a:pt x="132" y="2515"/>
                  </a:cubicBezTo>
                  <a:cubicBezTo>
                    <a:pt x="1" y="3402"/>
                    <a:pt x="100" y="4323"/>
                    <a:pt x="395" y="5178"/>
                  </a:cubicBezTo>
                  <a:cubicBezTo>
                    <a:pt x="823" y="6427"/>
                    <a:pt x="1546" y="7643"/>
                    <a:pt x="2762" y="8071"/>
                  </a:cubicBezTo>
                  <a:cubicBezTo>
                    <a:pt x="3189" y="8183"/>
                    <a:pt x="3616" y="8234"/>
                    <a:pt x="4043" y="8234"/>
                  </a:cubicBezTo>
                  <a:cubicBezTo>
                    <a:pt x="4241" y="8234"/>
                    <a:pt x="4438" y="8223"/>
                    <a:pt x="4636" y="8202"/>
                  </a:cubicBezTo>
                  <a:cubicBezTo>
                    <a:pt x="4695" y="6598"/>
                    <a:pt x="5374" y="1"/>
                    <a:pt x="2772" y="1"/>
                  </a:cubicBezTo>
                  <a:close/>
                </a:path>
              </a:pathLst>
            </a:custGeom>
            <a:solidFill>
              <a:srgbClr val="F4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48;p33"/>
            <p:cNvSpPr/>
            <p:nvPr/>
          </p:nvSpPr>
          <p:spPr>
            <a:xfrm>
              <a:off x="1538662" y="1221015"/>
              <a:ext cx="153380" cy="236460"/>
            </a:xfrm>
            <a:custGeom>
              <a:avLst/>
              <a:gdLst/>
              <a:ahLst/>
              <a:cxnLst/>
              <a:rect l="l" t="t" r="r" b="b"/>
              <a:pathLst>
                <a:path w="5341" h="8234" extrusionOk="0">
                  <a:moveTo>
                    <a:pt x="2602" y="1"/>
                  </a:moveTo>
                  <a:cubicBezTo>
                    <a:pt x="0" y="1"/>
                    <a:pt x="676" y="6598"/>
                    <a:pt x="705" y="8202"/>
                  </a:cubicBezTo>
                  <a:cubicBezTo>
                    <a:pt x="903" y="8223"/>
                    <a:pt x="1104" y="8234"/>
                    <a:pt x="1306" y="8234"/>
                  </a:cubicBezTo>
                  <a:cubicBezTo>
                    <a:pt x="1743" y="8234"/>
                    <a:pt x="2185" y="8183"/>
                    <a:pt x="2612" y="8071"/>
                  </a:cubicBezTo>
                  <a:cubicBezTo>
                    <a:pt x="3828" y="7643"/>
                    <a:pt x="4552" y="6427"/>
                    <a:pt x="4979" y="5178"/>
                  </a:cubicBezTo>
                  <a:cubicBezTo>
                    <a:pt x="5275" y="4323"/>
                    <a:pt x="5341" y="3402"/>
                    <a:pt x="5242" y="2515"/>
                  </a:cubicBezTo>
                  <a:cubicBezTo>
                    <a:pt x="5078" y="1594"/>
                    <a:pt x="4552" y="805"/>
                    <a:pt x="3763" y="345"/>
                  </a:cubicBezTo>
                  <a:cubicBezTo>
                    <a:pt x="3317" y="107"/>
                    <a:pt x="2933" y="1"/>
                    <a:pt x="2602" y="1"/>
                  </a:cubicBezTo>
                  <a:close/>
                </a:path>
              </a:pathLst>
            </a:custGeom>
            <a:solidFill>
              <a:srgbClr val="F4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49;p33"/>
            <p:cNvSpPr/>
            <p:nvPr/>
          </p:nvSpPr>
          <p:spPr>
            <a:xfrm>
              <a:off x="617635" y="1345132"/>
              <a:ext cx="222848" cy="222848"/>
            </a:xfrm>
            <a:custGeom>
              <a:avLst/>
              <a:gdLst/>
              <a:ahLst/>
              <a:cxnLst/>
              <a:rect l="l" t="t" r="r" b="b"/>
              <a:pathLst>
                <a:path w="7760" h="7760" extrusionOk="0">
                  <a:moveTo>
                    <a:pt x="3880" y="1"/>
                  </a:moveTo>
                  <a:cubicBezTo>
                    <a:pt x="1743" y="1"/>
                    <a:pt x="1" y="1743"/>
                    <a:pt x="1" y="3880"/>
                  </a:cubicBezTo>
                  <a:cubicBezTo>
                    <a:pt x="1" y="6017"/>
                    <a:pt x="1743" y="7759"/>
                    <a:pt x="3880" y="7759"/>
                  </a:cubicBezTo>
                  <a:cubicBezTo>
                    <a:pt x="6017" y="7759"/>
                    <a:pt x="7759" y="6017"/>
                    <a:pt x="7759" y="3880"/>
                  </a:cubicBezTo>
                  <a:cubicBezTo>
                    <a:pt x="7759" y="1743"/>
                    <a:pt x="6017" y="1"/>
                    <a:pt x="3880" y="1"/>
                  </a:cubicBezTo>
                  <a:close/>
                </a:path>
              </a:pathLst>
            </a:custGeom>
            <a:solidFill>
              <a:srgbClr val="E58E25">
                <a:alpha val="27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50;p33"/>
            <p:cNvSpPr/>
            <p:nvPr/>
          </p:nvSpPr>
          <p:spPr>
            <a:xfrm>
              <a:off x="1272853" y="1326265"/>
              <a:ext cx="221871" cy="221871"/>
            </a:xfrm>
            <a:custGeom>
              <a:avLst/>
              <a:gdLst/>
              <a:ahLst/>
              <a:cxnLst/>
              <a:rect l="l" t="t" r="r" b="b"/>
              <a:pathLst>
                <a:path w="7726" h="7726" extrusionOk="0">
                  <a:moveTo>
                    <a:pt x="3879" y="0"/>
                  </a:moveTo>
                  <a:cubicBezTo>
                    <a:pt x="1710" y="0"/>
                    <a:pt x="0" y="1710"/>
                    <a:pt x="0" y="3847"/>
                  </a:cubicBezTo>
                  <a:cubicBezTo>
                    <a:pt x="0" y="6016"/>
                    <a:pt x="1710" y="7726"/>
                    <a:pt x="3879" y="7726"/>
                  </a:cubicBezTo>
                  <a:cubicBezTo>
                    <a:pt x="6016" y="7726"/>
                    <a:pt x="7726" y="6016"/>
                    <a:pt x="7726" y="3847"/>
                  </a:cubicBezTo>
                  <a:cubicBezTo>
                    <a:pt x="7726" y="1710"/>
                    <a:pt x="6016" y="0"/>
                    <a:pt x="3879" y="0"/>
                  </a:cubicBezTo>
                  <a:close/>
                </a:path>
              </a:pathLst>
            </a:custGeom>
            <a:solidFill>
              <a:srgbClr val="E58E25">
                <a:alpha val="27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51;p33"/>
            <p:cNvSpPr/>
            <p:nvPr/>
          </p:nvSpPr>
          <p:spPr>
            <a:xfrm>
              <a:off x="468476" y="1267021"/>
              <a:ext cx="59043" cy="120614"/>
            </a:xfrm>
            <a:custGeom>
              <a:avLst/>
              <a:gdLst/>
              <a:ahLst/>
              <a:cxnLst/>
              <a:rect l="l" t="t" r="r" b="b"/>
              <a:pathLst>
                <a:path w="2056" h="4200" extrusionOk="0">
                  <a:moveTo>
                    <a:pt x="1766" y="1"/>
                  </a:moveTo>
                  <a:cubicBezTo>
                    <a:pt x="1727" y="1"/>
                    <a:pt x="1685" y="17"/>
                    <a:pt x="1644" y="58"/>
                  </a:cubicBezTo>
                  <a:cubicBezTo>
                    <a:pt x="527" y="1044"/>
                    <a:pt x="1" y="2589"/>
                    <a:pt x="329" y="4069"/>
                  </a:cubicBezTo>
                  <a:cubicBezTo>
                    <a:pt x="355" y="4160"/>
                    <a:pt x="423" y="4200"/>
                    <a:pt x="493" y="4200"/>
                  </a:cubicBezTo>
                  <a:cubicBezTo>
                    <a:pt x="599" y="4200"/>
                    <a:pt x="711" y="4109"/>
                    <a:pt x="691" y="3970"/>
                  </a:cubicBezTo>
                  <a:cubicBezTo>
                    <a:pt x="559" y="3181"/>
                    <a:pt x="658" y="2392"/>
                    <a:pt x="954" y="1669"/>
                  </a:cubicBezTo>
                  <a:cubicBezTo>
                    <a:pt x="1348" y="2261"/>
                    <a:pt x="1611" y="2918"/>
                    <a:pt x="1677" y="3608"/>
                  </a:cubicBezTo>
                  <a:cubicBezTo>
                    <a:pt x="1694" y="3724"/>
                    <a:pt x="1792" y="3781"/>
                    <a:pt x="1883" y="3781"/>
                  </a:cubicBezTo>
                  <a:cubicBezTo>
                    <a:pt x="1973" y="3781"/>
                    <a:pt x="2055" y="3724"/>
                    <a:pt x="2039" y="3608"/>
                  </a:cubicBezTo>
                  <a:cubicBezTo>
                    <a:pt x="2006" y="2787"/>
                    <a:pt x="1644" y="1998"/>
                    <a:pt x="1118" y="1373"/>
                  </a:cubicBezTo>
                  <a:cubicBezTo>
                    <a:pt x="1316" y="978"/>
                    <a:pt x="1546" y="584"/>
                    <a:pt x="1874" y="255"/>
                  </a:cubicBezTo>
                  <a:cubicBezTo>
                    <a:pt x="1974" y="156"/>
                    <a:pt x="1886" y="1"/>
                    <a:pt x="1766" y="1"/>
                  </a:cubicBezTo>
                  <a:close/>
                </a:path>
              </a:pathLst>
            </a:custGeom>
            <a:solidFill>
              <a:srgbClr val="E58E25">
                <a:alpha val="27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52;p33"/>
            <p:cNvSpPr/>
            <p:nvPr/>
          </p:nvSpPr>
          <p:spPr>
            <a:xfrm>
              <a:off x="1602329" y="1269203"/>
              <a:ext cx="48188" cy="126070"/>
            </a:xfrm>
            <a:custGeom>
              <a:avLst/>
              <a:gdLst/>
              <a:ahLst/>
              <a:cxnLst/>
              <a:rect l="l" t="t" r="r" b="b"/>
              <a:pathLst>
                <a:path w="1678" h="4390" extrusionOk="0">
                  <a:moveTo>
                    <a:pt x="875" y="0"/>
                  </a:moveTo>
                  <a:cubicBezTo>
                    <a:pt x="819" y="0"/>
                    <a:pt x="768" y="59"/>
                    <a:pt x="789" y="146"/>
                  </a:cubicBezTo>
                  <a:cubicBezTo>
                    <a:pt x="954" y="475"/>
                    <a:pt x="1118" y="870"/>
                    <a:pt x="1184" y="1264"/>
                  </a:cubicBezTo>
                  <a:cubicBezTo>
                    <a:pt x="428" y="1659"/>
                    <a:pt x="0" y="2480"/>
                    <a:pt x="66" y="3335"/>
                  </a:cubicBezTo>
                  <a:cubicBezTo>
                    <a:pt x="83" y="3417"/>
                    <a:pt x="157" y="3459"/>
                    <a:pt x="231" y="3459"/>
                  </a:cubicBezTo>
                  <a:cubicBezTo>
                    <a:pt x="305" y="3459"/>
                    <a:pt x="379" y="3417"/>
                    <a:pt x="395" y="3335"/>
                  </a:cubicBezTo>
                  <a:cubicBezTo>
                    <a:pt x="428" y="2645"/>
                    <a:pt x="724" y="2020"/>
                    <a:pt x="1250" y="1560"/>
                  </a:cubicBezTo>
                  <a:cubicBezTo>
                    <a:pt x="1283" y="1790"/>
                    <a:pt x="1315" y="1987"/>
                    <a:pt x="1315" y="2217"/>
                  </a:cubicBezTo>
                  <a:cubicBezTo>
                    <a:pt x="1250" y="2908"/>
                    <a:pt x="1085" y="3565"/>
                    <a:pt x="822" y="4190"/>
                  </a:cubicBezTo>
                  <a:cubicBezTo>
                    <a:pt x="780" y="4317"/>
                    <a:pt x="875" y="4390"/>
                    <a:pt x="973" y="4390"/>
                  </a:cubicBezTo>
                  <a:cubicBezTo>
                    <a:pt x="1028" y="4390"/>
                    <a:pt x="1083" y="4368"/>
                    <a:pt x="1118" y="4321"/>
                  </a:cubicBezTo>
                  <a:cubicBezTo>
                    <a:pt x="1480" y="3664"/>
                    <a:pt x="1677" y="2908"/>
                    <a:pt x="1611" y="2152"/>
                  </a:cubicBezTo>
                  <a:cubicBezTo>
                    <a:pt x="1546" y="1396"/>
                    <a:pt x="1348" y="672"/>
                    <a:pt x="954" y="48"/>
                  </a:cubicBezTo>
                  <a:cubicBezTo>
                    <a:pt x="932" y="15"/>
                    <a:pt x="903" y="0"/>
                    <a:pt x="875" y="0"/>
                  </a:cubicBezTo>
                  <a:close/>
                </a:path>
              </a:pathLst>
            </a:custGeom>
            <a:solidFill>
              <a:srgbClr val="E58E25">
                <a:alpha val="27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53;p33"/>
            <p:cNvSpPr/>
            <p:nvPr/>
          </p:nvSpPr>
          <p:spPr>
            <a:xfrm>
              <a:off x="1043429" y="1170271"/>
              <a:ext cx="43450" cy="268394"/>
            </a:xfrm>
            <a:custGeom>
              <a:avLst/>
              <a:gdLst/>
              <a:ahLst/>
              <a:cxnLst/>
              <a:rect l="l" t="t" r="r" b="b"/>
              <a:pathLst>
                <a:path w="1513" h="9346" extrusionOk="0">
                  <a:moveTo>
                    <a:pt x="591" y="1"/>
                  </a:moveTo>
                  <a:cubicBezTo>
                    <a:pt x="570" y="1"/>
                    <a:pt x="549" y="3"/>
                    <a:pt x="526" y="8"/>
                  </a:cubicBezTo>
                  <a:cubicBezTo>
                    <a:pt x="263" y="3032"/>
                    <a:pt x="99" y="6123"/>
                    <a:pt x="0" y="9180"/>
                  </a:cubicBezTo>
                  <a:cubicBezTo>
                    <a:pt x="267" y="9287"/>
                    <a:pt x="544" y="9345"/>
                    <a:pt x="820" y="9345"/>
                  </a:cubicBezTo>
                  <a:cubicBezTo>
                    <a:pt x="1053" y="9345"/>
                    <a:pt x="1287" y="9303"/>
                    <a:pt x="1513" y="9213"/>
                  </a:cubicBezTo>
                  <a:cubicBezTo>
                    <a:pt x="1447" y="6386"/>
                    <a:pt x="1381" y="3427"/>
                    <a:pt x="1052" y="633"/>
                  </a:cubicBezTo>
                  <a:cubicBezTo>
                    <a:pt x="1022" y="359"/>
                    <a:pt x="851" y="1"/>
                    <a:pt x="591" y="1"/>
                  </a:cubicBezTo>
                  <a:close/>
                </a:path>
              </a:pathLst>
            </a:custGeom>
            <a:solidFill>
              <a:srgbClr val="E58E25">
                <a:alpha val="27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54;p33"/>
            <p:cNvSpPr/>
            <p:nvPr/>
          </p:nvSpPr>
          <p:spPr>
            <a:xfrm>
              <a:off x="959201" y="1523726"/>
              <a:ext cx="225260" cy="72799"/>
            </a:xfrm>
            <a:custGeom>
              <a:avLst/>
              <a:gdLst/>
              <a:ahLst/>
              <a:cxnLst/>
              <a:rect l="l" t="t" r="r" b="b"/>
              <a:pathLst>
                <a:path w="7844" h="2535" extrusionOk="0">
                  <a:moveTo>
                    <a:pt x="7623" y="0"/>
                  </a:moveTo>
                  <a:cubicBezTo>
                    <a:pt x="7569" y="0"/>
                    <a:pt x="7513" y="18"/>
                    <a:pt x="7470" y="61"/>
                  </a:cubicBezTo>
                  <a:cubicBezTo>
                    <a:pt x="7141" y="653"/>
                    <a:pt x="6681" y="1179"/>
                    <a:pt x="6089" y="1573"/>
                  </a:cubicBezTo>
                  <a:cubicBezTo>
                    <a:pt x="5498" y="1935"/>
                    <a:pt x="4807" y="2165"/>
                    <a:pt x="4117" y="2198"/>
                  </a:cubicBezTo>
                  <a:cubicBezTo>
                    <a:pt x="4048" y="2201"/>
                    <a:pt x="3979" y="2202"/>
                    <a:pt x="3910" y="2202"/>
                  </a:cubicBezTo>
                  <a:cubicBezTo>
                    <a:pt x="2476" y="2202"/>
                    <a:pt x="1150" y="1553"/>
                    <a:pt x="303" y="455"/>
                  </a:cubicBezTo>
                  <a:cubicBezTo>
                    <a:pt x="265" y="417"/>
                    <a:pt x="205" y="398"/>
                    <a:pt x="152" y="398"/>
                  </a:cubicBezTo>
                  <a:cubicBezTo>
                    <a:pt x="69" y="398"/>
                    <a:pt x="1" y="442"/>
                    <a:pt x="40" y="521"/>
                  </a:cubicBezTo>
                  <a:cubicBezTo>
                    <a:pt x="630" y="1762"/>
                    <a:pt x="2303" y="2535"/>
                    <a:pt x="3843" y="2535"/>
                  </a:cubicBezTo>
                  <a:cubicBezTo>
                    <a:pt x="3935" y="2535"/>
                    <a:pt x="4026" y="2532"/>
                    <a:pt x="4117" y="2527"/>
                  </a:cubicBezTo>
                  <a:cubicBezTo>
                    <a:pt x="5629" y="2428"/>
                    <a:pt x="7372" y="1507"/>
                    <a:pt x="7799" y="192"/>
                  </a:cubicBezTo>
                  <a:cubicBezTo>
                    <a:pt x="7843" y="81"/>
                    <a:pt x="7737" y="0"/>
                    <a:pt x="7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555;p33"/>
            <p:cNvSpPr/>
            <p:nvPr/>
          </p:nvSpPr>
          <p:spPr>
            <a:xfrm>
              <a:off x="1272853" y="1169553"/>
              <a:ext cx="61369" cy="71765"/>
            </a:xfrm>
            <a:custGeom>
              <a:avLst/>
              <a:gdLst/>
              <a:ahLst/>
              <a:cxnLst/>
              <a:rect l="l" t="t" r="r" b="b"/>
              <a:pathLst>
                <a:path w="2137" h="2499" extrusionOk="0">
                  <a:moveTo>
                    <a:pt x="723" y="0"/>
                  </a:moveTo>
                  <a:cubicBezTo>
                    <a:pt x="296" y="0"/>
                    <a:pt x="0" y="559"/>
                    <a:pt x="0" y="1249"/>
                  </a:cubicBezTo>
                  <a:cubicBezTo>
                    <a:pt x="0" y="1940"/>
                    <a:pt x="329" y="2499"/>
                    <a:pt x="723" y="2499"/>
                  </a:cubicBezTo>
                  <a:cubicBezTo>
                    <a:pt x="1118" y="2499"/>
                    <a:pt x="1447" y="1940"/>
                    <a:pt x="1447" y="1249"/>
                  </a:cubicBezTo>
                  <a:cubicBezTo>
                    <a:pt x="1447" y="1184"/>
                    <a:pt x="1447" y="1085"/>
                    <a:pt x="1447" y="1019"/>
                  </a:cubicBezTo>
                  <a:cubicBezTo>
                    <a:pt x="1644" y="888"/>
                    <a:pt x="1841" y="723"/>
                    <a:pt x="2005" y="559"/>
                  </a:cubicBezTo>
                  <a:cubicBezTo>
                    <a:pt x="2137" y="460"/>
                    <a:pt x="2071" y="296"/>
                    <a:pt x="1940" y="263"/>
                  </a:cubicBezTo>
                  <a:cubicBezTo>
                    <a:pt x="1808" y="230"/>
                    <a:pt x="1677" y="214"/>
                    <a:pt x="1545" y="214"/>
                  </a:cubicBezTo>
                  <a:cubicBezTo>
                    <a:pt x="1414" y="214"/>
                    <a:pt x="1282" y="230"/>
                    <a:pt x="1151" y="263"/>
                  </a:cubicBezTo>
                  <a:cubicBezTo>
                    <a:pt x="1052" y="99"/>
                    <a:pt x="888" y="0"/>
                    <a:pt x="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56;p33"/>
            <p:cNvSpPr/>
            <p:nvPr/>
          </p:nvSpPr>
          <p:spPr>
            <a:xfrm>
              <a:off x="1230351" y="1083200"/>
              <a:ext cx="129372" cy="34432"/>
            </a:xfrm>
            <a:custGeom>
              <a:avLst/>
              <a:gdLst/>
              <a:ahLst/>
              <a:cxnLst/>
              <a:rect l="l" t="t" r="r" b="b"/>
              <a:pathLst>
                <a:path w="4505" h="1199" extrusionOk="0">
                  <a:moveTo>
                    <a:pt x="2655" y="1"/>
                  </a:moveTo>
                  <a:cubicBezTo>
                    <a:pt x="2097" y="1"/>
                    <a:pt x="1535" y="59"/>
                    <a:pt x="987" y="147"/>
                  </a:cubicBezTo>
                  <a:cubicBezTo>
                    <a:pt x="1" y="344"/>
                    <a:pt x="34" y="1002"/>
                    <a:pt x="1053" y="1067"/>
                  </a:cubicBezTo>
                  <a:lnTo>
                    <a:pt x="3551" y="1199"/>
                  </a:lnTo>
                  <a:cubicBezTo>
                    <a:pt x="3913" y="1199"/>
                    <a:pt x="4307" y="1166"/>
                    <a:pt x="4439" y="870"/>
                  </a:cubicBezTo>
                  <a:cubicBezTo>
                    <a:pt x="4505" y="607"/>
                    <a:pt x="4406" y="344"/>
                    <a:pt x="4209" y="213"/>
                  </a:cubicBezTo>
                  <a:cubicBezTo>
                    <a:pt x="3979" y="114"/>
                    <a:pt x="3748" y="48"/>
                    <a:pt x="3485" y="48"/>
                  </a:cubicBezTo>
                  <a:cubicBezTo>
                    <a:pt x="3211" y="15"/>
                    <a:pt x="2934" y="1"/>
                    <a:pt x="2655" y="1"/>
                  </a:cubicBezTo>
                  <a:close/>
                </a:path>
              </a:pathLst>
            </a:custGeom>
            <a:solidFill>
              <a:srgbClr val="6842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57;p33"/>
            <p:cNvSpPr/>
            <p:nvPr/>
          </p:nvSpPr>
          <p:spPr>
            <a:xfrm>
              <a:off x="1219037" y="470914"/>
              <a:ext cx="426742" cy="725088"/>
            </a:xfrm>
            <a:custGeom>
              <a:avLst/>
              <a:gdLst/>
              <a:ahLst/>
              <a:cxnLst/>
              <a:rect l="l" t="t" r="r" b="b"/>
              <a:pathLst>
                <a:path w="14860" h="25249" extrusionOk="0">
                  <a:moveTo>
                    <a:pt x="197" y="1"/>
                  </a:moveTo>
                  <a:cubicBezTo>
                    <a:pt x="0" y="5195"/>
                    <a:pt x="822" y="10521"/>
                    <a:pt x="3255" y="15156"/>
                  </a:cubicBezTo>
                  <a:cubicBezTo>
                    <a:pt x="5655" y="19791"/>
                    <a:pt x="9698" y="23671"/>
                    <a:pt x="14695" y="25249"/>
                  </a:cubicBezTo>
                  <a:cubicBezTo>
                    <a:pt x="14860" y="20876"/>
                    <a:pt x="14465" y="16504"/>
                    <a:pt x="13512" y="12230"/>
                  </a:cubicBezTo>
                  <a:cubicBezTo>
                    <a:pt x="13183" y="10619"/>
                    <a:pt x="12657" y="9074"/>
                    <a:pt x="11967" y="7595"/>
                  </a:cubicBezTo>
                  <a:cubicBezTo>
                    <a:pt x="9665" y="3124"/>
                    <a:pt x="5194" y="231"/>
                    <a:pt x="197" y="1"/>
                  </a:cubicBezTo>
                  <a:close/>
                </a:path>
              </a:pathLst>
            </a:custGeom>
            <a:solidFill>
              <a:srgbClr val="7F5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58;p33"/>
            <p:cNvSpPr/>
            <p:nvPr/>
          </p:nvSpPr>
          <p:spPr>
            <a:xfrm>
              <a:off x="1301169" y="481310"/>
              <a:ext cx="339900" cy="586296"/>
            </a:xfrm>
            <a:custGeom>
              <a:avLst/>
              <a:gdLst/>
              <a:ahLst/>
              <a:cxnLst/>
              <a:rect l="l" t="t" r="r" b="b"/>
              <a:pathLst>
                <a:path w="11836" h="20416" extrusionOk="0">
                  <a:moveTo>
                    <a:pt x="0" y="0"/>
                  </a:moveTo>
                  <a:lnTo>
                    <a:pt x="0" y="0"/>
                  </a:lnTo>
                  <a:cubicBezTo>
                    <a:pt x="263" y="296"/>
                    <a:pt x="526" y="592"/>
                    <a:pt x="789" y="921"/>
                  </a:cubicBezTo>
                  <a:cubicBezTo>
                    <a:pt x="1513" y="1775"/>
                    <a:pt x="2236" y="2663"/>
                    <a:pt x="2893" y="3551"/>
                  </a:cubicBezTo>
                  <a:cubicBezTo>
                    <a:pt x="5359" y="6937"/>
                    <a:pt x="7496" y="10553"/>
                    <a:pt x="9238" y="14334"/>
                  </a:cubicBezTo>
                  <a:cubicBezTo>
                    <a:pt x="10126" y="16208"/>
                    <a:pt x="10948" y="18114"/>
                    <a:pt x="11704" y="20054"/>
                  </a:cubicBezTo>
                  <a:cubicBezTo>
                    <a:pt x="11737" y="20185"/>
                    <a:pt x="11770" y="20284"/>
                    <a:pt x="11835" y="20416"/>
                  </a:cubicBezTo>
                  <a:cubicBezTo>
                    <a:pt x="11802" y="19692"/>
                    <a:pt x="11770" y="19002"/>
                    <a:pt x="11704" y="18312"/>
                  </a:cubicBezTo>
                  <a:cubicBezTo>
                    <a:pt x="10422" y="14991"/>
                    <a:pt x="8942" y="11769"/>
                    <a:pt x="7266" y="8679"/>
                  </a:cubicBezTo>
                  <a:cubicBezTo>
                    <a:pt x="6411" y="7134"/>
                    <a:pt x="5490" y="5622"/>
                    <a:pt x="4504" y="4208"/>
                  </a:cubicBezTo>
                  <a:cubicBezTo>
                    <a:pt x="3682" y="3025"/>
                    <a:pt x="2860" y="1907"/>
                    <a:pt x="2071" y="691"/>
                  </a:cubicBezTo>
                  <a:cubicBezTo>
                    <a:pt x="1381" y="428"/>
                    <a:pt x="724" y="19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559;p33"/>
            <p:cNvSpPr/>
            <p:nvPr/>
          </p:nvSpPr>
          <p:spPr>
            <a:xfrm>
              <a:off x="1222799" y="497363"/>
              <a:ext cx="418270" cy="698639"/>
            </a:xfrm>
            <a:custGeom>
              <a:avLst/>
              <a:gdLst/>
              <a:ahLst/>
              <a:cxnLst/>
              <a:rect l="l" t="t" r="r" b="b"/>
              <a:pathLst>
                <a:path w="14565" h="24328" extrusionOk="0">
                  <a:moveTo>
                    <a:pt x="66" y="0"/>
                  </a:moveTo>
                  <a:cubicBezTo>
                    <a:pt x="1" y="2729"/>
                    <a:pt x="264" y="5424"/>
                    <a:pt x="888" y="8054"/>
                  </a:cubicBezTo>
                  <a:cubicBezTo>
                    <a:pt x="1184" y="8383"/>
                    <a:pt x="1480" y="8745"/>
                    <a:pt x="1809" y="9074"/>
                  </a:cubicBezTo>
                  <a:cubicBezTo>
                    <a:pt x="3913" y="11539"/>
                    <a:pt x="5787" y="14169"/>
                    <a:pt x="7398" y="16964"/>
                  </a:cubicBezTo>
                  <a:cubicBezTo>
                    <a:pt x="8219" y="18377"/>
                    <a:pt x="8943" y="19824"/>
                    <a:pt x="9633" y="21303"/>
                  </a:cubicBezTo>
                  <a:cubicBezTo>
                    <a:pt x="9732" y="21533"/>
                    <a:pt x="9863" y="21796"/>
                    <a:pt x="9962" y="22059"/>
                  </a:cubicBezTo>
                  <a:cubicBezTo>
                    <a:pt x="11375" y="23013"/>
                    <a:pt x="12921" y="23802"/>
                    <a:pt x="14564" y="24328"/>
                  </a:cubicBezTo>
                  <a:lnTo>
                    <a:pt x="14564" y="24163"/>
                  </a:lnTo>
                  <a:cubicBezTo>
                    <a:pt x="13512" y="22224"/>
                    <a:pt x="12526" y="20251"/>
                    <a:pt x="11573" y="18246"/>
                  </a:cubicBezTo>
                  <a:cubicBezTo>
                    <a:pt x="9863" y="14728"/>
                    <a:pt x="8187" y="11178"/>
                    <a:pt x="6181" y="7824"/>
                  </a:cubicBezTo>
                  <a:cubicBezTo>
                    <a:pt x="4439" y="4964"/>
                    <a:pt x="2401" y="2367"/>
                    <a:pt x="66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60;p33"/>
            <p:cNvSpPr/>
            <p:nvPr/>
          </p:nvSpPr>
          <p:spPr>
            <a:xfrm>
              <a:off x="794190" y="1169553"/>
              <a:ext cx="61398" cy="71765"/>
            </a:xfrm>
            <a:custGeom>
              <a:avLst/>
              <a:gdLst/>
              <a:ahLst/>
              <a:cxnLst/>
              <a:rect l="l" t="t" r="r" b="b"/>
              <a:pathLst>
                <a:path w="2138" h="2499" extrusionOk="0">
                  <a:moveTo>
                    <a:pt x="1414" y="0"/>
                  </a:moveTo>
                  <a:cubicBezTo>
                    <a:pt x="1217" y="0"/>
                    <a:pt x="1052" y="99"/>
                    <a:pt x="954" y="263"/>
                  </a:cubicBezTo>
                  <a:cubicBezTo>
                    <a:pt x="822" y="230"/>
                    <a:pt x="691" y="214"/>
                    <a:pt x="559" y="214"/>
                  </a:cubicBezTo>
                  <a:cubicBezTo>
                    <a:pt x="428" y="214"/>
                    <a:pt x="296" y="230"/>
                    <a:pt x="165" y="263"/>
                  </a:cubicBezTo>
                  <a:cubicBezTo>
                    <a:pt x="33" y="296"/>
                    <a:pt x="0" y="460"/>
                    <a:pt x="99" y="559"/>
                  </a:cubicBezTo>
                  <a:cubicBezTo>
                    <a:pt x="263" y="723"/>
                    <a:pt x="461" y="888"/>
                    <a:pt x="691" y="1019"/>
                  </a:cubicBezTo>
                  <a:cubicBezTo>
                    <a:pt x="658" y="1085"/>
                    <a:pt x="658" y="1184"/>
                    <a:pt x="691" y="1249"/>
                  </a:cubicBezTo>
                  <a:cubicBezTo>
                    <a:pt x="691" y="1940"/>
                    <a:pt x="1020" y="2499"/>
                    <a:pt x="1414" y="2499"/>
                  </a:cubicBezTo>
                  <a:cubicBezTo>
                    <a:pt x="1809" y="2499"/>
                    <a:pt x="2137" y="1940"/>
                    <a:pt x="2137" y="1249"/>
                  </a:cubicBezTo>
                  <a:cubicBezTo>
                    <a:pt x="2137" y="559"/>
                    <a:pt x="1809" y="0"/>
                    <a:pt x="1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561;p33"/>
            <p:cNvSpPr/>
            <p:nvPr/>
          </p:nvSpPr>
          <p:spPr>
            <a:xfrm>
              <a:off x="238133" y="353201"/>
              <a:ext cx="1049854" cy="787664"/>
            </a:xfrm>
            <a:custGeom>
              <a:avLst/>
              <a:gdLst/>
              <a:ahLst/>
              <a:cxnLst/>
              <a:rect l="l" t="t" r="r" b="b"/>
              <a:pathLst>
                <a:path w="36558" h="27428" extrusionOk="0">
                  <a:moveTo>
                    <a:pt x="24871" y="1"/>
                  </a:moveTo>
                  <a:cubicBezTo>
                    <a:pt x="23369" y="1"/>
                    <a:pt x="21866" y="226"/>
                    <a:pt x="20415" y="681"/>
                  </a:cubicBezTo>
                  <a:cubicBezTo>
                    <a:pt x="13512" y="2850"/>
                    <a:pt x="8909" y="9820"/>
                    <a:pt x="1874" y="11496"/>
                  </a:cubicBezTo>
                  <a:cubicBezTo>
                    <a:pt x="2539" y="12356"/>
                    <a:pt x="3556" y="12865"/>
                    <a:pt x="4627" y="12865"/>
                  </a:cubicBezTo>
                  <a:cubicBezTo>
                    <a:pt x="4826" y="12865"/>
                    <a:pt x="5027" y="12847"/>
                    <a:pt x="5227" y="12811"/>
                  </a:cubicBezTo>
                  <a:lnTo>
                    <a:pt x="5227" y="12811"/>
                  </a:lnTo>
                  <a:cubicBezTo>
                    <a:pt x="4340" y="15014"/>
                    <a:pt x="2334" y="16592"/>
                    <a:pt x="0" y="16987"/>
                  </a:cubicBezTo>
                  <a:cubicBezTo>
                    <a:pt x="789" y="18795"/>
                    <a:pt x="2170" y="20274"/>
                    <a:pt x="3945" y="21195"/>
                  </a:cubicBezTo>
                  <a:cubicBezTo>
                    <a:pt x="5350" y="21934"/>
                    <a:pt x="6922" y="22304"/>
                    <a:pt x="8494" y="22304"/>
                  </a:cubicBezTo>
                  <a:cubicBezTo>
                    <a:pt x="9018" y="22304"/>
                    <a:pt x="9542" y="22263"/>
                    <a:pt x="10060" y="22181"/>
                  </a:cubicBezTo>
                  <a:lnTo>
                    <a:pt x="10060" y="22181"/>
                  </a:lnTo>
                  <a:cubicBezTo>
                    <a:pt x="9238" y="23496"/>
                    <a:pt x="7956" y="24482"/>
                    <a:pt x="6444" y="24909"/>
                  </a:cubicBezTo>
                  <a:cubicBezTo>
                    <a:pt x="8648" y="26627"/>
                    <a:pt x="11468" y="27428"/>
                    <a:pt x="14303" y="27428"/>
                  </a:cubicBezTo>
                  <a:cubicBezTo>
                    <a:pt x="15865" y="27428"/>
                    <a:pt x="17432" y="27185"/>
                    <a:pt x="18903" y="26718"/>
                  </a:cubicBezTo>
                  <a:cubicBezTo>
                    <a:pt x="23045" y="25403"/>
                    <a:pt x="26596" y="22510"/>
                    <a:pt x="29357" y="19156"/>
                  </a:cubicBezTo>
                  <a:lnTo>
                    <a:pt x="29357" y="19156"/>
                  </a:lnTo>
                  <a:cubicBezTo>
                    <a:pt x="29653" y="20438"/>
                    <a:pt x="29357" y="21721"/>
                    <a:pt x="28864" y="22970"/>
                  </a:cubicBezTo>
                  <a:cubicBezTo>
                    <a:pt x="30442" y="22740"/>
                    <a:pt x="31856" y="21918"/>
                    <a:pt x="32842" y="20669"/>
                  </a:cubicBezTo>
                  <a:cubicBezTo>
                    <a:pt x="33796" y="19419"/>
                    <a:pt x="34486" y="18039"/>
                    <a:pt x="34946" y="16526"/>
                  </a:cubicBezTo>
                  <a:cubicBezTo>
                    <a:pt x="35965" y="13666"/>
                    <a:pt x="36557" y="10543"/>
                    <a:pt x="35932" y="7551"/>
                  </a:cubicBezTo>
                  <a:cubicBezTo>
                    <a:pt x="35308" y="4593"/>
                    <a:pt x="33237" y="2127"/>
                    <a:pt x="30377" y="1042"/>
                  </a:cubicBezTo>
                  <a:cubicBezTo>
                    <a:pt x="28609" y="350"/>
                    <a:pt x="26740" y="1"/>
                    <a:pt x="24871" y="1"/>
                  </a:cubicBezTo>
                  <a:close/>
                </a:path>
              </a:pathLst>
            </a:custGeom>
            <a:solidFill>
              <a:srgbClr val="7F5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562;p33"/>
            <p:cNvSpPr/>
            <p:nvPr/>
          </p:nvSpPr>
          <p:spPr>
            <a:xfrm>
              <a:off x="444870" y="623863"/>
              <a:ext cx="832721" cy="483603"/>
            </a:xfrm>
            <a:custGeom>
              <a:avLst/>
              <a:gdLst/>
              <a:ahLst/>
              <a:cxnLst/>
              <a:rect l="l" t="t" r="r" b="b"/>
              <a:pathLst>
                <a:path w="28997" h="16840" extrusionOk="0">
                  <a:moveTo>
                    <a:pt x="28964" y="0"/>
                  </a:moveTo>
                  <a:lnTo>
                    <a:pt x="28865" y="33"/>
                  </a:lnTo>
                  <a:cubicBezTo>
                    <a:pt x="26334" y="724"/>
                    <a:pt x="23934" y="1973"/>
                    <a:pt x="21895" y="3649"/>
                  </a:cubicBezTo>
                  <a:cubicBezTo>
                    <a:pt x="19627" y="5556"/>
                    <a:pt x="18115" y="8153"/>
                    <a:pt x="15912" y="10093"/>
                  </a:cubicBezTo>
                  <a:cubicBezTo>
                    <a:pt x="14762" y="11046"/>
                    <a:pt x="13578" y="11934"/>
                    <a:pt x="12329" y="12756"/>
                  </a:cubicBezTo>
                  <a:cubicBezTo>
                    <a:pt x="11112" y="13578"/>
                    <a:pt x="9765" y="14268"/>
                    <a:pt x="8384" y="14761"/>
                  </a:cubicBezTo>
                  <a:cubicBezTo>
                    <a:pt x="7127" y="15197"/>
                    <a:pt x="5820" y="15419"/>
                    <a:pt x="4513" y="15419"/>
                  </a:cubicBezTo>
                  <a:cubicBezTo>
                    <a:pt x="3255" y="15419"/>
                    <a:pt x="1999" y="15213"/>
                    <a:pt x="790" y="14794"/>
                  </a:cubicBezTo>
                  <a:cubicBezTo>
                    <a:pt x="527" y="14958"/>
                    <a:pt x="297" y="15090"/>
                    <a:pt x="1" y="15221"/>
                  </a:cubicBezTo>
                  <a:cubicBezTo>
                    <a:pt x="1438" y="16367"/>
                    <a:pt x="3140" y="16840"/>
                    <a:pt x="4896" y="16840"/>
                  </a:cubicBezTo>
                  <a:cubicBezTo>
                    <a:pt x="5911" y="16840"/>
                    <a:pt x="6945" y="16682"/>
                    <a:pt x="7956" y="16405"/>
                  </a:cubicBezTo>
                  <a:cubicBezTo>
                    <a:pt x="9304" y="16010"/>
                    <a:pt x="10652" y="15550"/>
                    <a:pt x="11967" y="14958"/>
                  </a:cubicBezTo>
                  <a:cubicBezTo>
                    <a:pt x="13184" y="14465"/>
                    <a:pt x="14367" y="13841"/>
                    <a:pt x="15452" y="13117"/>
                  </a:cubicBezTo>
                  <a:cubicBezTo>
                    <a:pt x="17655" y="11605"/>
                    <a:pt x="19397" y="9567"/>
                    <a:pt x="21337" y="7726"/>
                  </a:cubicBezTo>
                  <a:cubicBezTo>
                    <a:pt x="23013" y="6115"/>
                    <a:pt x="24920" y="4603"/>
                    <a:pt x="27155" y="3847"/>
                  </a:cubicBezTo>
                  <a:cubicBezTo>
                    <a:pt x="27649" y="3649"/>
                    <a:pt x="28175" y="3518"/>
                    <a:pt x="28733" y="3452"/>
                  </a:cubicBezTo>
                  <a:cubicBezTo>
                    <a:pt x="28931" y="2302"/>
                    <a:pt x="28996" y="1151"/>
                    <a:pt x="28964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563;p33"/>
            <p:cNvSpPr/>
            <p:nvPr/>
          </p:nvSpPr>
          <p:spPr>
            <a:xfrm>
              <a:off x="238133" y="355728"/>
              <a:ext cx="876142" cy="594108"/>
            </a:xfrm>
            <a:custGeom>
              <a:avLst/>
              <a:gdLst/>
              <a:ahLst/>
              <a:cxnLst/>
              <a:rect l="l" t="t" r="r" b="b"/>
              <a:pathLst>
                <a:path w="30509" h="20688" extrusionOk="0">
                  <a:moveTo>
                    <a:pt x="26563" y="1"/>
                  </a:moveTo>
                  <a:lnTo>
                    <a:pt x="26497" y="67"/>
                  </a:lnTo>
                  <a:cubicBezTo>
                    <a:pt x="24065" y="1513"/>
                    <a:pt x="22191" y="3683"/>
                    <a:pt x="20317" y="5721"/>
                  </a:cubicBezTo>
                  <a:cubicBezTo>
                    <a:pt x="18279" y="7989"/>
                    <a:pt x="16076" y="10093"/>
                    <a:pt x="13742" y="12033"/>
                  </a:cubicBezTo>
                  <a:cubicBezTo>
                    <a:pt x="10553" y="14640"/>
                    <a:pt x="6522" y="17176"/>
                    <a:pt x="2339" y="17176"/>
                  </a:cubicBezTo>
                  <a:cubicBezTo>
                    <a:pt x="1563" y="17176"/>
                    <a:pt x="782" y="17089"/>
                    <a:pt x="0" y="16899"/>
                  </a:cubicBezTo>
                  <a:lnTo>
                    <a:pt x="0" y="16899"/>
                  </a:lnTo>
                  <a:cubicBezTo>
                    <a:pt x="658" y="18444"/>
                    <a:pt x="1742" y="19726"/>
                    <a:pt x="3156" y="20613"/>
                  </a:cubicBezTo>
                  <a:cubicBezTo>
                    <a:pt x="3654" y="20663"/>
                    <a:pt x="4155" y="20688"/>
                    <a:pt x="4655" y="20688"/>
                  </a:cubicBezTo>
                  <a:cubicBezTo>
                    <a:pt x="6136" y="20688"/>
                    <a:pt x="7616" y="20472"/>
                    <a:pt x="9041" y="20055"/>
                  </a:cubicBezTo>
                  <a:cubicBezTo>
                    <a:pt x="15024" y="18345"/>
                    <a:pt x="18837" y="13282"/>
                    <a:pt x="22487" y="8647"/>
                  </a:cubicBezTo>
                  <a:cubicBezTo>
                    <a:pt x="24262" y="6346"/>
                    <a:pt x="26070" y="4012"/>
                    <a:pt x="28437" y="2236"/>
                  </a:cubicBezTo>
                  <a:cubicBezTo>
                    <a:pt x="29094" y="1776"/>
                    <a:pt x="29752" y="1349"/>
                    <a:pt x="30508" y="1020"/>
                  </a:cubicBezTo>
                  <a:lnTo>
                    <a:pt x="30377" y="954"/>
                  </a:lnTo>
                  <a:cubicBezTo>
                    <a:pt x="29160" y="461"/>
                    <a:pt x="27878" y="165"/>
                    <a:pt x="26563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564;p33"/>
            <p:cNvSpPr/>
            <p:nvPr/>
          </p:nvSpPr>
          <p:spPr>
            <a:xfrm>
              <a:off x="510030" y="475624"/>
              <a:ext cx="746799" cy="538137"/>
            </a:xfrm>
            <a:custGeom>
              <a:avLst/>
              <a:gdLst/>
              <a:ahLst/>
              <a:cxnLst/>
              <a:rect l="l" t="t" r="r" b="b"/>
              <a:pathLst>
                <a:path w="26005" h="18739" extrusionOk="0">
                  <a:moveTo>
                    <a:pt x="25051" y="1"/>
                  </a:moveTo>
                  <a:cubicBezTo>
                    <a:pt x="23769" y="330"/>
                    <a:pt x="22487" y="823"/>
                    <a:pt x="21336" y="1480"/>
                  </a:cubicBezTo>
                  <a:cubicBezTo>
                    <a:pt x="17161" y="3716"/>
                    <a:pt x="14564" y="7825"/>
                    <a:pt x="11605" y="11310"/>
                  </a:cubicBezTo>
                  <a:cubicBezTo>
                    <a:pt x="10093" y="13151"/>
                    <a:pt x="8317" y="14729"/>
                    <a:pt x="6312" y="16044"/>
                  </a:cubicBezTo>
                  <a:cubicBezTo>
                    <a:pt x="5194" y="16734"/>
                    <a:pt x="4011" y="17326"/>
                    <a:pt x="2762" y="17753"/>
                  </a:cubicBezTo>
                  <a:cubicBezTo>
                    <a:pt x="2098" y="17984"/>
                    <a:pt x="1435" y="18088"/>
                    <a:pt x="750" y="18088"/>
                  </a:cubicBezTo>
                  <a:cubicBezTo>
                    <a:pt x="654" y="18088"/>
                    <a:pt x="557" y="18086"/>
                    <a:pt x="460" y="18082"/>
                  </a:cubicBezTo>
                  <a:cubicBezTo>
                    <a:pt x="296" y="18312"/>
                    <a:pt x="164" y="18510"/>
                    <a:pt x="0" y="18707"/>
                  </a:cubicBezTo>
                  <a:cubicBezTo>
                    <a:pt x="240" y="18728"/>
                    <a:pt x="481" y="18739"/>
                    <a:pt x="722" y="18739"/>
                  </a:cubicBezTo>
                  <a:cubicBezTo>
                    <a:pt x="1606" y="18739"/>
                    <a:pt x="2494" y="18596"/>
                    <a:pt x="3320" y="18312"/>
                  </a:cubicBezTo>
                  <a:cubicBezTo>
                    <a:pt x="4833" y="17918"/>
                    <a:pt x="6246" y="17326"/>
                    <a:pt x="7561" y="16537"/>
                  </a:cubicBezTo>
                  <a:cubicBezTo>
                    <a:pt x="11802" y="13808"/>
                    <a:pt x="13972" y="9074"/>
                    <a:pt x="17490" y="5655"/>
                  </a:cubicBezTo>
                  <a:cubicBezTo>
                    <a:pt x="19199" y="3880"/>
                    <a:pt x="21369" y="2664"/>
                    <a:pt x="23736" y="2072"/>
                  </a:cubicBezTo>
                  <a:cubicBezTo>
                    <a:pt x="24492" y="1908"/>
                    <a:pt x="25248" y="1809"/>
                    <a:pt x="26004" y="1743"/>
                  </a:cubicBezTo>
                  <a:cubicBezTo>
                    <a:pt x="25741" y="1119"/>
                    <a:pt x="25445" y="560"/>
                    <a:pt x="25051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565;p33"/>
            <p:cNvSpPr/>
            <p:nvPr/>
          </p:nvSpPr>
          <p:spPr>
            <a:xfrm>
              <a:off x="291921" y="429389"/>
              <a:ext cx="411665" cy="292689"/>
            </a:xfrm>
            <a:custGeom>
              <a:avLst/>
              <a:gdLst/>
              <a:ahLst/>
              <a:cxnLst/>
              <a:rect l="l" t="t" r="r" b="b"/>
              <a:pathLst>
                <a:path w="14335" h="10192" extrusionOk="0">
                  <a:moveTo>
                    <a:pt x="14334" y="0"/>
                  </a:moveTo>
                  <a:lnTo>
                    <a:pt x="14334" y="0"/>
                  </a:lnTo>
                  <a:cubicBezTo>
                    <a:pt x="9535" y="2959"/>
                    <a:pt x="5524" y="7528"/>
                    <a:pt x="1" y="8843"/>
                  </a:cubicBezTo>
                  <a:cubicBezTo>
                    <a:pt x="560" y="9600"/>
                    <a:pt x="1447" y="10093"/>
                    <a:pt x="2401" y="10191"/>
                  </a:cubicBezTo>
                  <a:cubicBezTo>
                    <a:pt x="3124" y="9961"/>
                    <a:pt x="3847" y="9665"/>
                    <a:pt x="4538" y="9304"/>
                  </a:cubicBezTo>
                  <a:cubicBezTo>
                    <a:pt x="7562" y="7759"/>
                    <a:pt x="10192" y="5326"/>
                    <a:pt x="12329" y="2762"/>
                  </a:cubicBezTo>
                  <a:cubicBezTo>
                    <a:pt x="13052" y="1874"/>
                    <a:pt x="13743" y="953"/>
                    <a:pt x="14334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566;p33"/>
            <p:cNvSpPr/>
            <p:nvPr/>
          </p:nvSpPr>
          <p:spPr>
            <a:xfrm>
              <a:off x="767741" y="1083200"/>
              <a:ext cx="129372" cy="34432"/>
            </a:xfrm>
            <a:custGeom>
              <a:avLst/>
              <a:gdLst/>
              <a:ahLst/>
              <a:cxnLst/>
              <a:rect l="l" t="t" r="r" b="b"/>
              <a:pathLst>
                <a:path w="4505" h="1199" extrusionOk="0">
                  <a:moveTo>
                    <a:pt x="1850" y="1"/>
                  </a:moveTo>
                  <a:cubicBezTo>
                    <a:pt x="1572" y="1"/>
                    <a:pt x="1294" y="15"/>
                    <a:pt x="1020" y="48"/>
                  </a:cubicBezTo>
                  <a:cubicBezTo>
                    <a:pt x="757" y="48"/>
                    <a:pt x="527" y="114"/>
                    <a:pt x="330" y="213"/>
                  </a:cubicBezTo>
                  <a:cubicBezTo>
                    <a:pt x="100" y="344"/>
                    <a:pt x="1" y="607"/>
                    <a:pt x="67" y="870"/>
                  </a:cubicBezTo>
                  <a:cubicBezTo>
                    <a:pt x="165" y="1166"/>
                    <a:pt x="593" y="1199"/>
                    <a:pt x="954" y="1199"/>
                  </a:cubicBezTo>
                  <a:lnTo>
                    <a:pt x="3453" y="1067"/>
                  </a:lnTo>
                  <a:cubicBezTo>
                    <a:pt x="4472" y="1002"/>
                    <a:pt x="4505" y="344"/>
                    <a:pt x="3519" y="147"/>
                  </a:cubicBezTo>
                  <a:cubicBezTo>
                    <a:pt x="2971" y="59"/>
                    <a:pt x="2408" y="1"/>
                    <a:pt x="1850" y="1"/>
                  </a:cubicBezTo>
                  <a:close/>
                </a:path>
              </a:pathLst>
            </a:custGeom>
            <a:solidFill>
              <a:srgbClr val="6842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567;p33"/>
            <p:cNvSpPr/>
            <p:nvPr/>
          </p:nvSpPr>
          <p:spPr>
            <a:xfrm>
              <a:off x="375948" y="1949348"/>
              <a:ext cx="1487911" cy="386164"/>
            </a:xfrm>
            <a:custGeom>
              <a:avLst/>
              <a:gdLst/>
              <a:ahLst/>
              <a:cxnLst/>
              <a:rect l="l" t="t" r="r" b="b"/>
              <a:pathLst>
                <a:path w="51812" h="13447" extrusionOk="0">
                  <a:moveTo>
                    <a:pt x="26922" y="1"/>
                  </a:moveTo>
                  <a:cubicBezTo>
                    <a:pt x="24144" y="1"/>
                    <a:pt x="21362" y="320"/>
                    <a:pt x="18641" y="921"/>
                  </a:cubicBezTo>
                  <a:cubicBezTo>
                    <a:pt x="15222" y="1612"/>
                    <a:pt x="11967" y="2927"/>
                    <a:pt x="9009" y="4801"/>
                  </a:cubicBezTo>
                  <a:cubicBezTo>
                    <a:pt x="5590" y="7069"/>
                    <a:pt x="2762" y="10258"/>
                    <a:pt x="1" y="13447"/>
                  </a:cubicBezTo>
                  <a:lnTo>
                    <a:pt x="51812" y="13414"/>
                  </a:lnTo>
                  <a:cubicBezTo>
                    <a:pt x="47965" y="8318"/>
                    <a:pt x="42508" y="3157"/>
                    <a:pt x="36689" y="1414"/>
                  </a:cubicBezTo>
                  <a:cubicBezTo>
                    <a:pt x="33513" y="451"/>
                    <a:pt x="30221" y="1"/>
                    <a:pt x="26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568;p33"/>
            <p:cNvSpPr/>
            <p:nvPr/>
          </p:nvSpPr>
          <p:spPr>
            <a:xfrm>
              <a:off x="575161" y="2048481"/>
              <a:ext cx="1105566" cy="287031"/>
            </a:xfrm>
            <a:custGeom>
              <a:avLst/>
              <a:gdLst/>
              <a:ahLst/>
              <a:cxnLst/>
              <a:rect l="l" t="t" r="r" b="b"/>
              <a:pathLst>
                <a:path w="38498" h="9995" extrusionOk="0">
                  <a:moveTo>
                    <a:pt x="19895" y="0"/>
                  </a:moveTo>
                  <a:cubicBezTo>
                    <a:pt x="17868" y="0"/>
                    <a:pt x="15838" y="233"/>
                    <a:pt x="13841" y="691"/>
                  </a:cubicBezTo>
                  <a:cubicBezTo>
                    <a:pt x="11309" y="1217"/>
                    <a:pt x="8877" y="2203"/>
                    <a:pt x="6707" y="3584"/>
                  </a:cubicBezTo>
                  <a:cubicBezTo>
                    <a:pt x="4143" y="5261"/>
                    <a:pt x="2039" y="7628"/>
                    <a:pt x="0" y="9995"/>
                  </a:cubicBezTo>
                  <a:lnTo>
                    <a:pt x="38497" y="9962"/>
                  </a:lnTo>
                  <a:cubicBezTo>
                    <a:pt x="35604" y="6181"/>
                    <a:pt x="31593" y="2368"/>
                    <a:pt x="27254" y="1053"/>
                  </a:cubicBezTo>
                  <a:cubicBezTo>
                    <a:pt x="24849" y="347"/>
                    <a:pt x="22374" y="0"/>
                    <a:pt x="19895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569;p33"/>
            <p:cNvSpPr/>
            <p:nvPr/>
          </p:nvSpPr>
          <p:spPr>
            <a:xfrm>
              <a:off x="633688" y="2189025"/>
              <a:ext cx="50313" cy="146028"/>
            </a:xfrm>
            <a:custGeom>
              <a:avLst/>
              <a:gdLst/>
              <a:ahLst/>
              <a:cxnLst/>
              <a:rect l="l" t="t" r="r" b="b"/>
              <a:pathLst>
                <a:path w="1752" h="5085" extrusionOk="0">
                  <a:moveTo>
                    <a:pt x="1596" y="1"/>
                  </a:moveTo>
                  <a:cubicBezTo>
                    <a:pt x="1550" y="1"/>
                    <a:pt x="1504" y="23"/>
                    <a:pt x="1480" y="71"/>
                  </a:cubicBezTo>
                  <a:cubicBezTo>
                    <a:pt x="1217" y="400"/>
                    <a:pt x="1020" y="794"/>
                    <a:pt x="855" y="1189"/>
                  </a:cubicBezTo>
                  <a:cubicBezTo>
                    <a:pt x="724" y="1583"/>
                    <a:pt x="560" y="1978"/>
                    <a:pt x="461" y="2405"/>
                  </a:cubicBezTo>
                  <a:cubicBezTo>
                    <a:pt x="231" y="3227"/>
                    <a:pt x="66" y="4082"/>
                    <a:pt x="1" y="4936"/>
                  </a:cubicBezTo>
                  <a:cubicBezTo>
                    <a:pt x="1" y="5035"/>
                    <a:pt x="66" y="5084"/>
                    <a:pt x="136" y="5084"/>
                  </a:cubicBezTo>
                  <a:cubicBezTo>
                    <a:pt x="206" y="5084"/>
                    <a:pt x="280" y="5035"/>
                    <a:pt x="297" y="4936"/>
                  </a:cubicBezTo>
                  <a:cubicBezTo>
                    <a:pt x="395" y="4114"/>
                    <a:pt x="560" y="3260"/>
                    <a:pt x="790" y="2471"/>
                  </a:cubicBezTo>
                  <a:cubicBezTo>
                    <a:pt x="921" y="2076"/>
                    <a:pt x="1053" y="1682"/>
                    <a:pt x="1217" y="1320"/>
                  </a:cubicBezTo>
                  <a:cubicBezTo>
                    <a:pt x="1349" y="926"/>
                    <a:pt x="1579" y="531"/>
                    <a:pt x="1710" y="169"/>
                  </a:cubicBezTo>
                  <a:cubicBezTo>
                    <a:pt x="1752" y="65"/>
                    <a:pt x="1675" y="1"/>
                    <a:pt x="1596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70;p33"/>
            <p:cNvSpPr/>
            <p:nvPr/>
          </p:nvSpPr>
          <p:spPr>
            <a:xfrm>
              <a:off x="1584754" y="2173345"/>
              <a:ext cx="39314" cy="161938"/>
            </a:xfrm>
            <a:custGeom>
              <a:avLst/>
              <a:gdLst/>
              <a:ahLst/>
              <a:cxnLst/>
              <a:rect l="l" t="t" r="r" b="b"/>
              <a:pathLst>
                <a:path w="1369" h="5639" extrusionOk="0">
                  <a:moveTo>
                    <a:pt x="127" y="1"/>
                  </a:moveTo>
                  <a:cubicBezTo>
                    <a:pt x="65" y="1"/>
                    <a:pt x="1" y="44"/>
                    <a:pt x="21" y="124"/>
                  </a:cubicBezTo>
                  <a:cubicBezTo>
                    <a:pt x="349" y="978"/>
                    <a:pt x="612" y="1866"/>
                    <a:pt x="777" y="2754"/>
                  </a:cubicBezTo>
                  <a:cubicBezTo>
                    <a:pt x="875" y="3214"/>
                    <a:pt x="941" y="3674"/>
                    <a:pt x="974" y="4102"/>
                  </a:cubicBezTo>
                  <a:cubicBezTo>
                    <a:pt x="1007" y="4332"/>
                    <a:pt x="1007" y="4562"/>
                    <a:pt x="1040" y="4792"/>
                  </a:cubicBezTo>
                  <a:cubicBezTo>
                    <a:pt x="1040" y="5022"/>
                    <a:pt x="1040" y="5252"/>
                    <a:pt x="1073" y="5515"/>
                  </a:cubicBezTo>
                  <a:cubicBezTo>
                    <a:pt x="1073" y="5597"/>
                    <a:pt x="1138" y="5638"/>
                    <a:pt x="1204" y="5638"/>
                  </a:cubicBezTo>
                  <a:cubicBezTo>
                    <a:pt x="1270" y="5638"/>
                    <a:pt x="1336" y="5597"/>
                    <a:pt x="1336" y="5515"/>
                  </a:cubicBezTo>
                  <a:cubicBezTo>
                    <a:pt x="1369" y="5022"/>
                    <a:pt x="1336" y="4562"/>
                    <a:pt x="1270" y="4102"/>
                  </a:cubicBezTo>
                  <a:cubicBezTo>
                    <a:pt x="1204" y="3641"/>
                    <a:pt x="1138" y="3181"/>
                    <a:pt x="1040" y="2721"/>
                  </a:cubicBezTo>
                  <a:cubicBezTo>
                    <a:pt x="843" y="1833"/>
                    <a:pt x="580" y="913"/>
                    <a:pt x="218" y="58"/>
                  </a:cubicBezTo>
                  <a:cubicBezTo>
                    <a:pt x="205" y="19"/>
                    <a:pt x="166" y="1"/>
                    <a:pt x="127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571;p33"/>
            <p:cNvSpPr/>
            <p:nvPr/>
          </p:nvSpPr>
          <p:spPr>
            <a:xfrm>
              <a:off x="889532" y="1705824"/>
              <a:ext cx="444690" cy="409138"/>
            </a:xfrm>
            <a:custGeom>
              <a:avLst/>
              <a:gdLst/>
              <a:ahLst/>
              <a:cxnLst/>
              <a:rect l="l" t="t" r="r" b="b"/>
              <a:pathLst>
                <a:path w="15485" h="14247" extrusionOk="0">
                  <a:moveTo>
                    <a:pt x="9407" y="0"/>
                  </a:moveTo>
                  <a:cubicBezTo>
                    <a:pt x="6292" y="0"/>
                    <a:pt x="3186" y="490"/>
                    <a:pt x="198" y="1478"/>
                  </a:cubicBezTo>
                  <a:cubicBezTo>
                    <a:pt x="757" y="2925"/>
                    <a:pt x="987" y="4470"/>
                    <a:pt x="856" y="6015"/>
                  </a:cubicBezTo>
                  <a:cubicBezTo>
                    <a:pt x="724" y="7560"/>
                    <a:pt x="428" y="9105"/>
                    <a:pt x="1" y="10585"/>
                  </a:cubicBezTo>
                  <a:cubicBezTo>
                    <a:pt x="888" y="12393"/>
                    <a:pt x="2532" y="13281"/>
                    <a:pt x="4275" y="13774"/>
                  </a:cubicBezTo>
                  <a:cubicBezTo>
                    <a:pt x="5256" y="14090"/>
                    <a:pt x="6276" y="14247"/>
                    <a:pt x="7298" y="14247"/>
                  </a:cubicBezTo>
                  <a:cubicBezTo>
                    <a:pt x="8397" y="14247"/>
                    <a:pt x="9497" y="14066"/>
                    <a:pt x="10554" y="13708"/>
                  </a:cubicBezTo>
                  <a:cubicBezTo>
                    <a:pt x="12723" y="12919"/>
                    <a:pt x="14499" y="11308"/>
                    <a:pt x="15485" y="9237"/>
                  </a:cubicBezTo>
                  <a:cubicBezTo>
                    <a:pt x="14532" y="6870"/>
                    <a:pt x="13973" y="4371"/>
                    <a:pt x="13907" y="1807"/>
                  </a:cubicBezTo>
                  <a:cubicBezTo>
                    <a:pt x="13841" y="1314"/>
                    <a:pt x="13907" y="821"/>
                    <a:pt x="14038" y="361"/>
                  </a:cubicBezTo>
                  <a:cubicBezTo>
                    <a:pt x="12501" y="121"/>
                    <a:pt x="10953" y="0"/>
                    <a:pt x="9407" y="0"/>
                  </a:cubicBezTo>
                  <a:close/>
                </a:path>
              </a:pathLst>
            </a:custGeom>
            <a:solidFill>
              <a:srgbClr val="F4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572;p33"/>
            <p:cNvSpPr/>
            <p:nvPr/>
          </p:nvSpPr>
          <p:spPr>
            <a:xfrm>
              <a:off x="964111" y="1726558"/>
              <a:ext cx="370111" cy="244530"/>
            </a:xfrm>
            <a:custGeom>
              <a:avLst/>
              <a:gdLst/>
              <a:ahLst/>
              <a:cxnLst/>
              <a:rect l="l" t="t" r="r" b="b"/>
              <a:pathLst>
                <a:path w="12888" h="8515" extrusionOk="0">
                  <a:moveTo>
                    <a:pt x="11343" y="0"/>
                  </a:moveTo>
                  <a:lnTo>
                    <a:pt x="11343" y="0"/>
                  </a:lnTo>
                  <a:cubicBezTo>
                    <a:pt x="8374" y="1462"/>
                    <a:pt x="4158" y="1693"/>
                    <a:pt x="1791" y="1693"/>
                  </a:cubicBezTo>
                  <a:cubicBezTo>
                    <a:pt x="699" y="1693"/>
                    <a:pt x="1" y="1644"/>
                    <a:pt x="1" y="1644"/>
                  </a:cubicBezTo>
                  <a:lnTo>
                    <a:pt x="1" y="1644"/>
                  </a:lnTo>
                  <a:cubicBezTo>
                    <a:pt x="8877" y="2992"/>
                    <a:pt x="12888" y="8515"/>
                    <a:pt x="12888" y="8515"/>
                  </a:cubicBezTo>
                  <a:cubicBezTo>
                    <a:pt x="10817" y="3452"/>
                    <a:pt x="11343" y="0"/>
                    <a:pt x="11343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573;p33"/>
            <p:cNvSpPr/>
            <p:nvPr/>
          </p:nvSpPr>
          <p:spPr>
            <a:xfrm>
              <a:off x="843268" y="1968245"/>
              <a:ext cx="541957" cy="171759"/>
            </a:xfrm>
            <a:custGeom>
              <a:avLst/>
              <a:gdLst/>
              <a:ahLst/>
              <a:cxnLst/>
              <a:rect l="l" t="t" r="r" b="b"/>
              <a:pathLst>
                <a:path w="18872" h="5981" extrusionOk="0">
                  <a:moveTo>
                    <a:pt x="17162" y="0"/>
                  </a:moveTo>
                  <a:cubicBezTo>
                    <a:pt x="17162" y="0"/>
                    <a:pt x="13705" y="3518"/>
                    <a:pt x="8987" y="3518"/>
                  </a:cubicBezTo>
                  <a:cubicBezTo>
                    <a:pt x="6803" y="3518"/>
                    <a:pt x="4349" y="2764"/>
                    <a:pt x="1842" y="559"/>
                  </a:cubicBezTo>
                  <a:lnTo>
                    <a:pt x="1" y="1019"/>
                  </a:lnTo>
                  <a:cubicBezTo>
                    <a:pt x="1" y="1019"/>
                    <a:pt x="3758" y="5981"/>
                    <a:pt x="9213" y="5981"/>
                  </a:cubicBezTo>
                  <a:cubicBezTo>
                    <a:pt x="12066" y="5981"/>
                    <a:pt x="15383" y="4625"/>
                    <a:pt x="18871" y="493"/>
                  </a:cubicBezTo>
                  <a:lnTo>
                    <a:pt x="17162" y="0"/>
                  </a:lnTo>
                  <a:close/>
                </a:path>
              </a:pathLst>
            </a:custGeom>
            <a:solidFill>
              <a:srgbClr val="933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574;p33"/>
            <p:cNvSpPr/>
            <p:nvPr/>
          </p:nvSpPr>
          <p:spPr>
            <a:xfrm>
              <a:off x="886718" y="2018270"/>
              <a:ext cx="28344" cy="20246"/>
            </a:xfrm>
            <a:custGeom>
              <a:avLst/>
              <a:gdLst/>
              <a:ahLst/>
              <a:cxnLst/>
              <a:rect l="l" t="t" r="r" b="b"/>
              <a:pathLst>
                <a:path w="987" h="705" extrusionOk="0">
                  <a:moveTo>
                    <a:pt x="888" y="1"/>
                  </a:moveTo>
                  <a:cubicBezTo>
                    <a:pt x="789" y="1"/>
                    <a:pt x="723" y="34"/>
                    <a:pt x="658" y="99"/>
                  </a:cubicBezTo>
                  <a:cubicBezTo>
                    <a:pt x="592" y="132"/>
                    <a:pt x="526" y="198"/>
                    <a:pt x="460" y="231"/>
                  </a:cubicBezTo>
                  <a:lnTo>
                    <a:pt x="66" y="494"/>
                  </a:lnTo>
                  <a:cubicBezTo>
                    <a:pt x="33" y="527"/>
                    <a:pt x="0" y="592"/>
                    <a:pt x="33" y="658"/>
                  </a:cubicBezTo>
                  <a:cubicBezTo>
                    <a:pt x="56" y="681"/>
                    <a:pt x="96" y="705"/>
                    <a:pt x="140" y="705"/>
                  </a:cubicBezTo>
                  <a:cubicBezTo>
                    <a:pt x="159" y="705"/>
                    <a:pt x="178" y="701"/>
                    <a:pt x="197" y="691"/>
                  </a:cubicBezTo>
                  <a:lnTo>
                    <a:pt x="165" y="691"/>
                  </a:lnTo>
                  <a:cubicBezTo>
                    <a:pt x="296" y="625"/>
                    <a:pt x="460" y="527"/>
                    <a:pt x="592" y="428"/>
                  </a:cubicBezTo>
                  <a:cubicBezTo>
                    <a:pt x="658" y="395"/>
                    <a:pt x="723" y="362"/>
                    <a:pt x="789" y="297"/>
                  </a:cubicBezTo>
                  <a:cubicBezTo>
                    <a:pt x="822" y="297"/>
                    <a:pt x="855" y="264"/>
                    <a:pt x="888" y="231"/>
                  </a:cubicBezTo>
                  <a:cubicBezTo>
                    <a:pt x="921" y="198"/>
                    <a:pt x="954" y="165"/>
                    <a:pt x="986" y="132"/>
                  </a:cubicBezTo>
                  <a:cubicBezTo>
                    <a:pt x="986" y="66"/>
                    <a:pt x="954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575;p33"/>
            <p:cNvSpPr/>
            <p:nvPr/>
          </p:nvSpPr>
          <p:spPr>
            <a:xfrm>
              <a:off x="935796" y="2047275"/>
              <a:ext cx="22687" cy="25788"/>
            </a:xfrm>
            <a:custGeom>
              <a:avLst/>
              <a:gdLst/>
              <a:ahLst/>
              <a:cxnLst/>
              <a:rect l="l" t="t" r="r" b="b"/>
              <a:pathLst>
                <a:path w="790" h="898" extrusionOk="0">
                  <a:moveTo>
                    <a:pt x="725" y="1"/>
                  </a:moveTo>
                  <a:cubicBezTo>
                    <a:pt x="715" y="1"/>
                    <a:pt x="704" y="4"/>
                    <a:pt x="691" y="10"/>
                  </a:cubicBezTo>
                  <a:cubicBezTo>
                    <a:pt x="658" y="10"/>
                    <a:pt x="560" y="108"/>
                    <a:pt x="527" y="174"/>
                  </a:cubicBezTo>
                  <a:lnTo>
                    <a:pt x="362" y="371"/>
                  </a:lnTo>
                  <a:lnTo>
                    <a:pt x="34" y="766"/>
                  </a:lnTo>
                  <a:cubicBezTo>
                    <a:pt x="1" y="799"/>
                    <a:pt x="1" y="832"/>
                    <a:pt x="34" y="865"/>
                  </a:cubicBezTo>
                  <a:cubicBezTo>
                    <a:pt x="50" y="881"/>
                    <a:pt x="66" y="889"/>
                    <a:pt x="83" y="889"/>
                  </a:cubicBezTo>
                  <a:cubicBezTo>
                    <a:pt x="99" y="889"/>
                    <a:pt x="116" y="881"/>
                    <a:pt x="132" y="865"/>
                  </a:cubicBezTo>
                  <a:lnTo>
                    <a:pt x="165" y="897"/>
                  </a:lnTo>
                  <a:lnTo>
                    <a:pt x="494" y="503"/>
                  </a:lnTo>
                  <a:lnTo>
                    <a:pt x="658" y="306"/>
                  </a:lnTo>
                  <a:lnTo>
                    <a:pt x="757" y="240"/>
                  </a:lnTo>
                  <a:lnTo>
                    <a:pt x="790" y="174"/>
                  </a:lnTo>
                  <a:cubicBezTo>
                    <a:pt x="790" y="141"/>
                    <a:pt x="790" y="108"/>
                    <a:pt x="790" y="76"/>
                  </a:cubicBezTo>
                  <a:cubicBezTo>
                    <a:pt x="790" y="49"/>
                    <a:pt x="768" y="1"/>
                    <a:pt x="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576;p33"/>
            <p:cNvSpPr/>
            <p:nvPr/>
          </p:nvSpPr>
          <p:spPr>
            <a:xfrm>
              <a:off x="995270" y="2072317"/>
              <a:ext cx="15708" cy="36127"/>
            </a:xfrm>
            <a:custGeom>
              <a:avLst/>
              <a:gdLst/>
              <a:ahLst/>
              <a:cxnLst/>
              <a:rect l="l" t="t" r="r" b="b"/>
              <a:pathLst>
                <a:path w="547" h="1258" extrusionOk="0">
                  <a:moveTo>
                    <a:pt x="443" y="1"/>
                  </a:moveTo>
                  <a:cubicBezTo>
                    <a:pt x="409" y="1"/>
                    <a:pt x="375" y="19"/>
                    <a:pt x="362" y="58"/>
                  </a:cubicBezTo>
                  <a:lnTo>
                    <a:pt x="165" y="617"/>
                  </a:lnTo>
                  <a:lnTo>
                    <a:pt x="99" y="880"/>
                  </a:lnTo>
                  <a:cubicBezTo>
                    <a:pt x="99" y="913"/>
                    <a:pt x="67" y="946"/>
                    <a:pt x="34" y="1012"/>
                  </a:cubicBezTo>
                  <a:cubicBezTo>
                    <a:pt x="34" y="1045"/>
                    <a:pt x="1" y="1110"/>
                    <a:pt x="1" y="1143"/>
                  </a:cubicBezTo>
                  <a:cubicBezTo>
                    <a:pt x="1" y="1207"/>
                    <a:pt x="57" y="1258"/>
                    <a:pt x="105" y="1258"/>
                  </a:cubicBezTo>
                  <a:cubicBezTo>
                    <a:pt x="130" y="1258"/>
                    <a:pt x="154" y="1243"/>
                    <a:pt x="165" y="1209"/>
                  </a:cubicBezTo>
                  <a:cubicBezTo>
                    <a:pt x="231" y="1143"/>
                    <a:pt x="264" y="1045"/>
                    <a:pt x="297" y="946"/>
                  </a:cubicBezTo>
                  <a:lnTo>
                    <a:pt x="362" y="683"/>
                  </a:lnTo>
                  <a:cubicBezTo>
                    <a:pt x="428" y="486"/>
                    <a:pt x="494" y="288"/>
                    <a:pt x="527" y="124"/>
                  </a:cubicBezTo>
                  <a:cubicBezTo>
                    <a:pt x="547" y="44"/>
                    <a:pt x="494" y="1"/>
                    <a:pt x="4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577;p33"/>
            <p:cNvSpPr/>
            <p:nvPr/>
          </p:nvSpPr>
          <p:spPr>
            <a:xfrm>
              <a:off x="1068930" y="2086934"/>
              <a:ext cx="14186" cy="41267"/>
            </a:xfrm>
            <a:custGeom>
              <a:avLst/>
              <a:gdLst/>
              <a:ahLst/>
              <a:cxnLst/>
              <a:rect l="l" t="t" r="r" b="b"/>
              <a:pathLst>
                <a:path w="494" h="1437" extrusionOk="0">
                  <a:moveTo>
                    <a:pt x="65" y="1"/>
                  </a:moveTo>
                  <a:cubicBezTo>
                    <a:pt x="22" y="1"/>
                    <a:pt x="0" y="49"/>
                    <a:pt x="0" y="75"/>
                  </a:cubicBezTo>
                  <a:cubicBezTo>
                    <a:pt x="33" y="305"/>
                    <a:pt x="66" y="536"/>
                    <a:pt x="99" y="733"/>
                  </a:cubicBezTo>
                  <a:cubicBezTo>
                    <a:pt x="132" y="864"/>
                    <a:pt x="132" y="963"/>
                    <a:pt x="164" y="1062"/>
                  </a:cubicBezTo>
                  <a:cubicBezTo>
                    <a:pt x="197" y="1193"/>
                    <a:pt x="230" y="1292"/>
                    <a:pt x="296" y="1390"/>
                  </a:cubicBezTo>
                  <a:cubicBezTo>
                    <a:pt x="296" y="1414"/>
                    <a:pt x="329" y="1437"/>
                    <a:pt x="360" y="1437"/>
                  </a:cubicBezTo>
                  <a:cubicBezTo>
                    <a:pt x="372" y="1437"/>
                    <a:pt x="385" y="1433"/>
                    <a:pt x="395" y="1423"/>
                  </a:cubicBezTo>
                  <a:cubicBezTo>
                    <a:pt x="460" y="1423"/>
                    <a:pt x="493" y="1390"/>
                    <a:pt x="493" y="1325"/>
                  </a:cubicBezTo>
                  <a:cubicBezTo>
                    <a:pt x="460" y="1226"/>
                    <a:pt x="427" y="1127"/>
                    <a:pt x="395" y="996"/>
                  </a:cubicBezTo>
                  <a:cubicBezTo>
                    <a:pt x="362" y="897"/>
                    <a:pt x="329" y="799"/>
                    <a:pt x="296" y="700"/>
                  </a:cubicBezTo>
                  <a:cubicBezTo>
                    <a:pt x="263" y="503"/>
                    <a:pt x="197" y="305"/>
                    <a:pt x="197" y="75"/>
                  </a:cubicBezTo>
                  <a:cubicBezTo>
                    <a:pt x="197" y="42"/>
                    <a:pt x="132" y="10"/>
                    <a:pt x="99" y="10"/>
                  </a:cubicBezTo>
                  <a:cubicBezTo>
                    <a:pt x="86" y="3"/>
                    <a:pt x="75" y="1"/>
                    <a:pt x="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78;p33"/>
            <p:cNvSpPr/>
            <p:nvPr/>
          </p:nvSpPr>
          <p:spPr>
            <a:xfrm>
              <a:off x="1128720" y="2082971"/>
              <a:ext cx="20476" cy="39975"/>
            </a:xfrm>
            <a:custGeom>
              <a:avLst/>
              <a:gdLst/>
              <a:ahLst/>
              <a:cxnLst/>
              <a:rect l="l" t="t" r="r" b="b"/>
              <a:pathLst>
                <a:path w="713" h="1392" extrusionOk="0">
                  <a:moveTo>
                    <a:pt x="142" y="0"/>
                  </a:moveTo>
                  <a:cubicBezTo>
                    <a:pt x="77" y="0"/>
                    <a:pt x="1" y="50"/>
                    <a:pt x="22" y="115"/>
                  </a:cubicBezTo>
                  <a:lnTo>
                    <a:pt x="285" y="739"/>
                  </a:lnTo>
                  <a:lnTo>
                    <a:pt x="384" y="1035"/>
                  </a:lnTo>
                  <a:cubicBezTo>
                    <a:pt x="417" y="1134"/>
                    <a:pt x="482" y="1265"/>
                    <a:pt x="548" y="1364"/>
                  </a:cubicBezTo>
                  <a:cubicBezTo>
                    <a:pt x="567" y="1383"/>
                    <a:pt x="589" y="1391"/>
                    <a:pt x="611" y="1391"/>
                  </a:cubicBezTo>
                  <a:cubicBezTo>
                    <a:pt x="663" y="1391"/>
                    <a:pt x="712" y="1345"/>
                    <a:pt x="712" y="1298"/>
                  </a:cubicBezTo>
                  <a:cubicBezTo>
                    <a:pt x="680" y="1167"/>
                    <a:pt x="647" y="1068"/>
                    <a:pt x="614" y="969"/>
                  </a:cubicBezTo>
                  <a:lnTo>
                    <a:pt x="482" y="641"/>
                  </a:lnTo>
                  <a:lnTo>
                    <a:pt x="219" y="49"/>
                  </a:lnTo>
                  <a:cubicBezTo>
                    <a:pt x="208" y="15"/>
                    <a:pt x="176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79;p33"/>
            <p:cNvSpPr/>
            <p:nvPr/>
          </p:nvSpPr>
          <p:spPr>
            <a:xfrm>
              <a:off x="1194253" y="2062467"/>
              <a:ext cx="14416" cy="44196"/>
            </a:xfrm>
            <a:custGeom>
              <a:avLst/>
              <a:gdLst/>
              <a:ahLst/>
              <a:cxnLst/>
              <a:rect l="l" t="t" r="r" b="b"/>
              <a:pathLst>
                <a:path w="502" h="1539" extrusionOk="0">
                  <a:moveTo>
                    <a:pt x="128" y="1"/>
                  </a:moveTo>
                  <a:cubicBezTo>
                    <a:pt x="60" y="1"/>
                    <a:pt x="1" y="57"/>
                    <a:pt x="41" y="138"/>
                  </a:cubicBezTo>
                  <a:lnTo>
                    <a:pt x="8" y="138"/>
                  </a:lnTo>
                  <a:cubicBezTo>
                    <a:pt x="41" y="368"/>
                    <a:pt x="107" y="599"/>
                    <a:pt x="140" y="829"/>
                  </a:cubicBezTo>
                  <a:cubicBezTo>
                    <a:pt x="173" y="927"/>
                    <a:pt x="173" y="1059"/>
                    <a:pt x="206" y="1157"/>
                  </a:cubicBezTo>
                  <a:cubicBezTo>
                    <a:pt x="206" y="1289"/>
                    <a:pt x="239" y="1388"/>
                    <a:pt x="304" y="1519"/>
                  </a:cubicBezTo>
                  <a:cubicBezTo>
                    <a:pt x="328" y="1531"/>
                    <a:pt x="357" y="1539"/>
                    <a:pt x="383" y="1539"/>
                  </a:cubicBezTo>
                  <a:cubicBezTo>
                    <a:pt x="429" y="1539"/>
                    <a:pt x="469" y="1516"/>
                    <a:pt x="469" y="1453"/>
                  </a:cubicBezTo>
                  <a:cubicBezTo>
                    <a:pt x="502" y="1388"/>
                    <a:pt x="502" y="1322"/>
                    <a:pt x="469" y="1289"/>
                  </a:cubicBezTo>
                  <a:cubicBezTo>
                    <a:pt x="469" y="1223"/>
                    <a:pt x="469" y="1157"/>
                    <a:pt x="436" y="1092"/>
                  </a:cubicBezTo>
                  <a:cubicBezTo>
                    <a:pt x="403" y="1026"/>
                    <a:pt x="403" y="862"/>
                    <a:pt x="403" y="763"/>
                  </a:cubicBezTo>
                  <a:cubicBezTo>
                    <a:pt x="337" y="533"/>
                    <a:pt x="304" y="303"/>
                    <a:pt x="239" y="73"/>
                  </a:cubicBezTo>
                  <a:cubicBezTo>
                    <a:pt x="213" y="22"/>
                    <a:pt x="169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80;p33"/>
            <p:cNvSpPr/>
            <p:nvPr/>
          </p:nvSpPr>
          <p:spPr>
            <a:xfrm>
              <a:off x="1242326" y="2046701"/>
              <a:ext cx="21481" cy="31302"/>
            </a:xfrm>
            <a:custGeom>
              <a:avLst/>
              <a:gdLst/>
              <a:ahLst/>
              <a:cxnLst/>
              <a:rect l="l" t="t" r="r" b="b"/>
              <a:pathLst>
                <a:path w="748" h="1090" extrusionOk="0">
                  <a:moveTo>
                    <a:pt x="112" y="1"/>
                  </a:moveTo>
                  <a:cubicBezTo>
                    <a:pt x="59" y="1"/>
                    <a:pt x="0" y="74"/>
                    <a:pt x="44" y="161"/>
                  </a:cubicBezTo>
                  <a:cubicBezTo>
                    <a:pt x="110" y="293"/>
                    <a:pt x="175" y="457"/>
                    <a:pt x="274" y="589"/>
                  </a:cubicBezTo>
                  <a:cubicBezTo>
                    <a:pt x="340" y="753"/>
                    <a:pt x="438" y="917"/>
                    <a:pt x="537" y="1049"/>
                  </a:cubicBezTo>
                  <a:cubicBezTo>
                    <a:pt x="556" y="1078"/>
                    <a:pt x="584" y="1090"/>
                    <a:pt x="612" y="1090"/>
                  </a:cubicBezTo>
                  <a:cubicBezTo>
                    <a:pt x="679" y="1090"/>
                    <a:pt x="748" y="1020"/>
                    <a:pt x="701" y="950"/>
                  </a:cubicBezTo>
                  <a:cubicBezTo>
                    <a:pt x="669" y="852"/>
                    <a:pt x="636" y="786"/>
                    <a:pt x="603" y="720"/>
                  </a:cubicBezTo>
                  <a:lnTo>
                    <a:pt x="471" y="490"/>
                  </a:lnTo>
                  <a:cubicBezTo>
                    <a:pt x="373" y="326"/>
                    <a:pt x="274" y="194"/>
                    <a:pt x="175" y="63"/>
                  </a:cubicBezTo>
                  <a:cubicBezTo>
                    <a:pt x="164" y="19"/>
                    <a:pt x="139" y="1"/>
                    <a:pt x="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81;p33"/>
            <p:cNvSpPr/>
            <p:nvPr/>
          </p:nvSpPr>
          <p:spPr>
            <a:xfrm>
              <a:off x="1289825" y="2019764"/>
              <a:ext cx="24582" cy="26851"/>
            </a:xfrm>
            <a:custGeom>
              <a:avLst/>
              <a:gdLst/>
              <a:ahLst/>
              <a:cxnLst/>
              <a:rect l="l" t="t" r="r" b="b"/>
              <a:pathLst>
                <a:path w="856" h="935" extrusionOk="0">
                  <a:moveTo>
                    <a:pt x="109" y="1"/>
                  </a:moveTo>
                  <a:cubicBezTo>
                    <a:pt x="67" y="1"/>
                    <a:pt x="34" y="24"/>
                    <a:pt x="34" y="47"/>
                  </a:cubicBezTo>
                  <a:cubicBezTo>
                    <a:pt x="1" y="80"/>
                    <a:pt x="1" y="146"/>
                    <a:pt x="67" y="179"/>
                  </a:cubicBezTo>
                  <a:lnTo>
                    <a:pt x="34" y="179"/>
                  </a:lnTo>
                  <a:cubicBezTo>
                    <a:pt x="165" y="277"/>
                    <a:pt x="297" y="376"/>
                    <a:pt x="428" y="508"/>
                  </a:cubicBezTo>
                  <a:cubicBezTo>
                    <a:pt x="461" y="573"/>
                    <a:pt x="527" y="639"/>
                    <a:pt x="560" y="705"/>
                  </a:cubicBezTo>
                  <a:cubicBezTo>
                    <a:pt x="593" y="738"/>
                    <a:pt x="593" y="771"/>
                    <a:pt x="625" y="803"/>
                  </a:cubicBezTo>
                  <a:cubicBezTo>
                    <a:pt x="625" y="836"/>
                    <a:pt x="658" y="836"/>
                    <a:pt x="658" y="869"/>
                  </a:cubicBezTo>
                  <a:cubicBezTo>
                    <a:pt x="691" y="902"/>
                    <a:pt x="691" y="902"/>
                    <a:pt x="724" y="935"/>
                  </a:cubicBezTo>
                  <a:cubicBezTo>
                    <a:pt x="790" y="935"/>
                    <a:pt x="856" y="902"/>
                    <a:pt x="856" y="836"/>
                  </a:cubicBezTo>
                  <a:cubicBezTo>
                    <a:pt x="856" y="738"/>
                    <a:pt x="823" y="672"/>
                    <a:pt x="757" y="573"/>
                  </a:cubicBezTo>
                  <a:cubicBezTo>
                    <a:pt x="691" y="508"/>
                    <a:pt x="625" y="442"/>
                    <a:pt x="560" y="376"/>
                  </a:cubicBezTo>
                  <a:cubicBezTo>
                    <a:pt x="428" y="245"/>
                    <a:pt x="297" y="113"/>
                    <a:pt x="165" y="14"/>
                  </a:cubicBezTo>
                  <a:cubicBezTo>
                    <a:pt x="146" y="5"/>
                    <a:pt x="127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82;p33"/>
            <p:cNvSpPr/>
            <p:nvPr/>
          </p:nvSpPr>
          <p:spPr>
            <a:xfrm>
              <a:off x="1322879" y="1993114"/>
              <a:ext cx="25989" cy="21481"/>
            </a:xfrm>
            <a:custGeom>
              <a:avLst/>
              <a:gdLst/>
              <a:ahLst/>
              <a:cxnLst/>
              <a:rect l="l" t="t" r="r" b="b"/>
              <a:pathLst>
                <a:path w="905" h="748" extrusionOk="0">
                  <a:moveTo>
                    <a:pt x="118" y="0"/>
                  </a:moveTo>
                  <a:cubicBezTo>
                    <a:pt x="83" y="0"/>
                    <a:pt x="53" y="16"/>
                    <a:pt x="33" y="55"/>
                  </a:cubicBezTo>
                  <a:cubicBezTo>
                    <a:pt x="0" y="88"/>
                    <a:pt x="33" y="153"/>
                    <a:pt x="66" y="186"/>
                  </a:cubicBezTo>
                  <a:lnTo>
                    <a:pt x="99" y="219"/>
                  </a:lnTo>
                  <a:cubicBezTo>
                    <a:pt x="132" y="252"/>
                    <a:pt x="198" y="285"/>
                    <a:pt x="263" y="318"/>
                  </a:cubicBezTo>
                  <a:lnTo>
                    <a:pt x="329" y="351"/>
                  </a:lnTo>
                  <a:lnTo>
                    <a:pt x="395" y="416"/>
                  </a:lnTo>
                  <a:cubicBezTo>
                    <a:pt x="428" y="449"/>
                    <a:pt x="494" y="515"/>
                    <a:pt x="526" y="581"/>
                  </a:cubicBezTo>
                  <a:cubicBezTo>
                    <a:pt x="559" y="614"/>
                    <a:pt x="625" y="679"/>
                    <a:pt x="658" y="712"/>
                  </a:cubicBezTo>
                  <a:cubicBezTo>
                    <a:pt x="683" y="737"/>
                    <a:pt x="711" y="747"/>
                    <a:pt x="740" y="747"/>
                  </a:cubicBezTo>
                  <a:cubicBezTo>
                    <a:pt x="824" y="747"/>
                    <a:pt x="905" y="655"/>
                    <a:pt x="855" y="581"/>
                  </a:cubicBezTo>
                  <a:cubicBezTo>
                    <a:pt x="822" y="515"/>
                    <a:pt x="757" y="449"/>
                    <a:pt x="724" y="384"/>
                  </a:cubicBezTo>
                  <a:cubicBezTo>
                    <a:pt x="658" y="351"/>
                    <a:pt x="625" y="285"/>
                    <a:pt x="559" y="252"/>
                  </a:cubicBezTo>
                  <a:cubicBezTo>
                    <a:pt x="461" y="153"/>
                    <a:pt x="329" y="88"/>
                    <a:pt x="198" y="22"/>
                  </a:cubicBezTo>
                  <a:cubicBezTo>
                    <a:pt x="170" y="8"/>
                    <a:pt x="143" y="0"/>
                    <a:pt x="1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" name="Google Shape;583;p33"/>
          <p:cNvGrpSpPr/>
          <p:nvPr/>
        </p:nvGrpSpPr>
        <p:grpSpPr>
          <a:xfrm>
            <a:off x="7988268" y="3538458"/>
            <a:ext cx="1090233" cy="1546788"/>
            <a:chOff x="515375" y="127350"/>
            <a:chExt cx="1528650" cy="2168800"/>
          </a:xfrm>
        </p:grpSpPr>
        <p:sp>
          <p:nvSpPr>
            <p:cNvPr id="56" name="Google Shape;584;p33"/>
            <p:cNvSpPr/>
            <p:nvPr/>
          </p:nvSpPr>
          <p:spPr>
            <a:xfrm>
              <a:off x="750900" y="425175"/>
              <a:ext cx="1044775" cy="1324975"/>
            </a:xfrm>
            <a:custGeom>
              <a:avLst/>
              <a:gdLst/>
              <a:ahLst/>
              <a:cxnLst/>
              <a:rect l="l" t="t" r="r" b="b"/>
              <a:pathLst>
                <a:path w="41791" h="52999" extrusionOk="0">
                  <a:moveTo>
                    <a:pt x="20677" y="0"/>
                  </a:moveTo>
                  <a:cubicBezTo>
                    <a:pt x="16999" y="0"/>
                    <a:pt x="13301" y="869"/>
                    <a:pt x="10155" y="2530"/>
                  </a:cubicBezTo>
                  <a:cubicBezTo>
                    <a:pt x="1833" y="6856"/>
                    <a:pt x="110" y="16717"/>
                    <a:pt x="0" y="25258"/>
                  </a:cubicBezTo>
                  <a:cubicBezTo>
                    <a:pt x="0" y="26578"/>
                    <a:pt x="0" y="27971"/>
                    <a:pt x="74" y="29291"/>
                  </a:cubicBezTo>
                  <a:cubicBezTo>
                    <a:pt x="147" y="31417"/>
                    <a:pt x="294" y="33470"/>
                    <a:pt x="440" y="35449"/>
                  </a:cubicBezTo>
                  <a:cubicBezTo>
                    <a:pt x="587" y="37429"/>
                    <a:pt x="953" y="39408"/>
                    <a:pt x="1540" y="41314"/>
                  </a:cubicBezTo>
                  <a:cubicBezTo>
                    <a:pt x="3483" y="48023"/>
                    <a:pt x="9421" y="51835"/>
                    <a:pt x="16093" y="52752"/>
                  </a:cubicBezTo>
                  <a:cubicBezTo>
                    <a:pt x="17355" y="52917"/>
                    <a:pt x="18623" y="52998"/>
                    <a:pt x="19888" y="52998"/>
                  </a:cubicBezTo>
                  <a:cubicBezTo>
                    <a:pt x="24244" y="52998"/>
                    <a:pt x="28567" y="52032"/>
                    <a:pt x="32516" y="50186"/>
                  </a:cubicBezTo>
                  <a:cubicBezTo>
                    <a:pt x="40544" y="46410"/>
                    <a:pt x="41167" y="36732"/>
                    <a:pt x="41461" y="28961"/>
                  </a:cubicBezTo>
                  <a:cubicBezTo>
                    <a:pt x="41791" y="21336"/>
                    <a:pt x="40837" y="12685"/>
                    <a:pt x="35742" y="6599"/>
                  </a:cubicBezTo>
                  <a:cubicBezTo>
                    <a:pt x="34129" y="4693"/>
                    <a:pt x="32149" y="3153"/>
                    <a:pt x="29913" y="2054"/>
                  </a:cubicBezTo>
                  <a:cubicBezTo>
                    <a:pt x="27106" y="667"/>
                    <a:pt x="23899" y="0"/>
                    <a:pt x="20677" y="0"/>
                  </a:cubicBezTo>
                  <a:close/>
                </a:path>
              </a:pathLst>
            </a:custGeom>
            <a:solidFill>
              <a:srgbClr val="DDA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85;p33"/>
            <p:cNvSpPr/>
            <p:nvPr/>
          </p:nvSpPr>
          <p:spPr>
            <a:xfrm>
              <a:off x="658325" y="1156325"/>
              <a:ext cx="148950" cy="230200"/>
            </a:xfrm>
            <a:custGeom>
              <a:avLst/>
              <a:gdLst/>
              <a:ahLst/>
              <a:cxnLst/>
              <a:rect l="l" t="t" r="r" b="b"/>
              <a:pathLst>
                <a:path w="5958" h="9208" extrusionOk="0">
                  <a:moveTo>
                    <a:pt x="3043" y="0"/>
                  </a:moveTo>
                  <a:cubicBezTo>
                    <a:pt x="2676" y="0"/>
                    <a:pt x="2252" y="117"/>
                    <a:pt x="1760" y="375"/>
                  </a:cubicBezTo>
                  <a:cubicBezTo>
                    <a:pt x="881" y="924"/>
                    <a:pt x="294" y="1804"/>
                    <a:pt x="147" y="2831"/>
                  </a:cubicBezTo>
                  <a:cubicBezTo>
                    <a:pt x="1" y="3820"/>
                    <a:pt x="74" y="4847"/>
                    <a:pt x="441" y="5837"/>
                  </a:cubicBezTo>
                  <a:cubicBezTo>
                    <a:pt x="881" y="7193"/>
                    <a:pt x="1687" y="8586"/>
                    <a:pt x="3043" y="9026"/>
                  </a:cubicBezTo>
                  <a:cubicBezTo>
                    <a:pt x="3519" y="9151"/>
                    <a:pt x="4012" y="9208"/>
                    <a:pt x="4499" y="9208"/>
                  </a:cubicBezTo>
                  <a:cubicBezTo>
                    <a:pt x="4725" y="9208"/>
                    <a:pt x="4949" y="9196"/>
                    <a:pt x="5170" y="9172"/>
                  </a:cubicBezTo>
                  <a:cubicBezTo>
                    <a:pt x="5202" y="7349"/>
                    <a:pt x="5958" y="0"/>
                    <a:pt x="3043" y="0"/>
                  </a:cubicBezTo>
                  <a:close/>
                </a:path>
              </a:pathLst>
            </a:custGeom>
            <a:solidFill>
              <a:srgbClr val="DDA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6;p33"/>
            <p:cNvSpPr/>
            <p:nvPr/>
          </p:nvSpPr>
          <p:spPr>
            <a:xfrm>
              <a:off x="1735825" y="1156325"/>
              <a:ext cx="149675" cy="229700"/>
            </a:xfrm>
            <a:custGeom>
              <a:avLst/>
              <a:gdLst/>
              <a:ahLst/>
              <a:cxnLst/>
              <a:rect l="l" t="t" r="r" b="b"/>
              <a:pathLst>
                <a:path w="5987" h="9188" extrusionOk="0">
                  <a:moveTo>
                    <a:pt x="2908" y="0"/>
                  </a:moveTo>
                  <a:cubicBezTo>
                    <a:pt x="0" y="0"/>
                    <a:pt x="785" y="7345"/>
                    <a:pt x="817" y="9136"/>
                  </a:cubicBezTo>
                  <a:cubicBezTo>
                    <a:pt x="1040" y="9171"/>
                    <a:pt x="1264" y="9187"/>
                    <a:pt x="1487" y="9187"/>
                  </a:cubicBezTo>
                  <a:cubicBezTo>
                    <a:pt x="1960" y="9187"/>
                    <a:pt x="2433" y="9114"/>
                    <a:pt x="2907" y="8989"/>
                  </a:cubicBezTo>
                  <a:cubicBezTo>
                    <a:pt x="4263" y="8549"/>
                    <a:pt x="5070" y="7156"/>
                    <a:pt x="5546" y="5800"/>
                  </a:cubicBezTo>
                  <a:cubicBezTo>
                    <a:pt x="5876" y="4847"/>
                    <a:pt x="5986" y="3820"/>
                    <a:pt x="5839" y="2831"/>
                  </a:cubicBezTo>
                  <a:cubicBezTo>
                    <a:pt x="5693" y="1804"/>
                    <a:pt x="5070" y="888"/>
                    <a:pt x="4190" y="375"/>
                  </a:cubicBezTo>
                  <a:cubicBezTo>
                    <a:pt x="3698" y="117"/>
                    <a:pt x="3274" y="0"/>
                    <a:pt x="2908" y="0"/>
                  </a:cubicBezTo>
                  <a:close/>
                </a:path>
              </a:pathLst>
            </a:custGeom>
            <a:solidFill>
              <a:srgbClr val="DDA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87;p33"/>
            <p:cNvSpPr/>
            <p:nvPr/>
          </p:nvSpPr>
          <p:spPr>
            <a:xfrm>
              <a:off x="842550" y="1277475"/>
              <a:ext cx="215375" cy="216325"/>
            </a:xfrm>
            <a:custGeom>
              <a:avLst/>
              <a:gdLst/>
              <a:ahLst/>
              <a:cxnLst/>
              <a:rect l="l" t="t" r="r" b="b"/>
              <a:pathLst>
                <a:path w="8615" h="8653" extrusionOk="0">
                  <a:moveTo>
                    <a:pt x="4289" y="1"/>
                  </a:moveTo>
                  <a:cubicBezTo>
                    <a:pt x="1906" y="1"/>
                    <a:pt x="0" y="1944"/>
                    <a:pt x="0" y="4326"/>
                  </a:cubicBezTo>
                  <a:cubicBezTo>
                    <a:pt x="0" y="6709"/>
                    <a:pt x="1906" y="8652"/>
                    <a:pt x="4289" y="8652"/>
                  </a:cubicBezTo>
                  <a:cubicBezTo>
                    <a:pt x="6709" y="8652"/>
                    <a:pt x="8615" y="6709"/>
                    <a:pt x="8615" y="4326"/>
                  </a:cubicBezTo>
                  <a:cubicBezTo>
                    <a:pt x="8615" y="1944"/>
                    <a:pt x="6709" y="1"/>
                    <a:pt x="4289" y="1"/>
                  </a:cubicBezTo>
                  <a:close/>
                </a:path>
              </a:pathLst>
            </a:custGeom>
            <a:solidFill>
              <a:srgbClr val="F4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588;p33"/>
            <p:cNvSpPr/>
            <p:nvPr/>
          </p:nvSpPr>
          <p:spPr>
            <a:xfrm>
              <a:off x="1477650" y="1258225"/>
              <a:ext cx="216300" cy="216325"/>
            </a:xfrm>
            <a:custGeom>
              <a:avLst/>
              <a:gdLst/>
              <a:ahLst/>
              <a:cxnLst/>
              <a:rect l="l" t="t" r="r" b="b"/>
              <a:pathLst>
                <a:path w="8652" h="8653" extrusionOk="0">
                  <a:moveTo>
                    <a:pt x="4326" y="1"/>
                  </a:moveTo>
                  <a:cubicBezTo>
                    <a:pt x="1943" y="1"/>
                    <a:pt x="0" y="1944"/>
                    <a:pt x="0" y="4327"/>
                  </a:cubicBezTo>
                  <a:cubicBezTo>
                    <a:pt x="0" y="6709"/>
                    <a:pt x="1943" y="8652"/>
                    <a:pt x="4326" y="8652"/>
                  </a:cubicBezTo>
                  <a:cubicBezTo>
                    <a:pt x="6709" y="8652"/>
                    <a:pt x="8651" y="6709"/>
                    <a:pt x="8651" y="4327"/>
                  </a:cubicBezTo>
                  <a:cubicBezTo>
                    <a:pt x="8651" y="1944"/>
                    <a:pt x="6709" y="1"/>
                    <a:pt x="4326" y="1"/>
                  </a:cubicBezTo>
                  <a:close/>
                </a:path>
              </a:pathLst>
            </a:custGeom>
            <a:solidFill>
              <a:srgbClr val="F4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589;p33"/>
            <p:cNvSpPr/>
            <p:nvPr/>
          </p:nvSpPr>
          <p:spPr>
            <a:xfrm>
              <a:off x="697750" y="1201125"/>
              <a:ext cx="56375" cy="116700"/>
            </a:xfrm>
            <a:custGeom>
              <a:avLst/>
              <a:gdLst/>
              <a:ahLst/>
              <a:cxnLst/>
              <a:rect l="l" t="t" r="r" b="b"/>
              <a:pathLst>
                <a:path w="2255" h="4668" extrusionOk="0">
                  <a:moveTo>
                    <a:pt x="1940" y="1"/>
                  </a:moveTo>
                  <a:cubicBezTo>
                    <a:pt x="1904" y="1"/>
                    <a:pt x="1867" y="15"/>
                    <a:pt x="1833" y="49"/>
                  </a:cubicBezTo>
                  <a:cubicBezTo>
                    <a:pt x="550" y="1185"/>
                    <a:pt x="0" y="2872"/>
                    <a:pt x="330" y="4521"/>
                  </a:cubicBezTo>
                  <a:cubicBezTo>
                    <a:pt x="359" y="4623"/>
                    <a:pt x="435" y="4667"/>
                    <a:pt x="513" y="4667"/>
                  </a:cubicBezTo>
                  <a:cubicBezTo>
                    <a:pt x="631" y="4667"/>
                    <a:pt x="755" y="4566"/>
                    <a:pt x="733" y="4411"/>
                  </a:cubicBezTo>
                  <a:cubicBezTo>
                    <a:pt x="623" y="3568"/>
                    <a:pt x="733" y="2688"/>
                    <a:pt x="1063" y="1882"/>
                  </a:cubicBezTo>
                  <a:cubicBezTo>
                    <a:pt x="1503" y="2505"/>
                    <a:pt x="1760" y="3275"/>
                    <a:pt x="1833" y="4045"/>
                  </a:cubicBezTo>
                  <a:cubicBezTo>
                    <a:pt x="1851" y="4173"/>
                    <a:pt x="1961" y="4237"/>
                    <a:pt x="2062" y="4237"/>
                  </a:cubicBezTo>
                  <a:cubicBezTo>
                    <a:pt x="2163" y="4237"/>
                    <a:pt x="2255" y="4173"/>
                    <a:pt x="2236" y="4045"/>
                  </a:cubicBezTo>
                  <a:cubicBezTo>
                    <a:pt x="2200" y="3091"/>
                    <a:pt x="1833" y="2212"/>
                    <a:pt x="1210" y="1515"/>
                  </a:cubicBezTo>
                  <a:cubicBezTo>
                    <a:pt x="1430" y="1075"/>
                    <a:pt x="1723" y="672"/>
                    <a:pt x="2053" y="305"/>
                  </a:cubicBezTo>
                  <a:cubicBezTo>
                    <a:pt x="2166" y="164"/>
                    <a:pt x="2061" y="1"/>
                    <a:pt x="1940" y="1"/>
                  </a:cubicBezTo>
                  <a:close/>
                </a:path>
              </a:pathLst>
            </a:custGeom>
            <a:solidFill>
              <a:srgbClr val="F4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590;p33"/>
            <p:cNvSpPr/>
            <p:nvPr/>
          </p:nvSpPr>
          <p:spPr>
            <a:xfrm>
              <a:off x="1797475" y="1202625"/>
              <a:ext cx="46775" cy="122650"/>
            </a:xfrm>
            <a:custGeom>
              <a:avLst/>
              <a:gdLst/>
              <a:ahLst/>
              <a:cxnLst/>
              <a:rect l="l" t="t" r="r" b="b"/>
              <a:pathLst>
                <a:path w="1871" h="4906" extrusionOk="0">
                  <a:moveTo>
                    <a:pt x="1007" y="0"/>
                  </a:moveTo>
                  <a:cubicBezTo>
                    <a:pt x="921" y="0"/>
                    <a:pt x="829" y="95"/>
                    <a:pt x="881" y="172"/>
                  </a:cubicBezTo>
                  <a:cubicBezTo>
                    <a:pt x="1101" y="575"/>
                    <a:pt x="1247" y="979"/>
                    <a:pt x="1357" y="1419"/>
                  </a:cubicBezTo>
                  <a:cubicBezTo>
                    <a:pt x="477" y="1858"/>
                    <a:pt x="1" y="2775"/>
                    <a:pt x="74" y="3765"/>
                  </a:cubicBezTo>
                  <a:cubicBezTo>
                    <a:pt x="111" y="3838"/>
                    <a:pt x="193" y="3875"/>
                    <a:pt x="271" y="3875"/>
                  </a:cubicBezTo>
                  <a:cubicBezTo>
                    <a:pt x="349" y="3875"/>
                    <a:pt x="422" y="3838"/>
                    <a:pt x="441" y="3765"/>
                  </a:cubicBezTo>
                  <a:cubicBezTo>
                    <a:pt x="477" y="2995"/>
                    <a:pt x="844" y="2262"/>
                    <a:pt x="1394" y="1748"/>
                  </a:cubicBezTo>
                  <a:cubicBezTo>
                    <a:pt x="1430" y="2005"/>
                    <a:pt x="1467" y="2262"/>
                    <a:pt x="1467" y="2518"/>
                  </a:cubicBezTo>
                  <a:cubicBezTo>
                    <a:pt x="1394" y="3251"/>
                    <a:pt x="1211" y="3985"/>
                    <a:pt x="917" y="4718"/>
                  </a:cubicBezTo>
                  <a:cubicBezTo>
                    <a:pt x="871" y="4834"/>
                    <a:pt x="971" y="4906"/>
                    <a:pt x="1079" y="4906"/>
                  </a:cubicBezTo>
                  <a:cubicBezTo>
                    <a:pt x="1142" y="4906"/>
                    <a:pt x="1207" y="4882"/>
                    <a:pt x="1247" y="4828"/>
                  </a:cubicBezTo>
                  <a:cubicBezTo>
                    <a:pt x="1687" y="4131"/>
                    <a:pt x="1870" y="3288"/>
                    <a:pt x="1797" y="2445"/>
                  </a:cubicBezTo>
                  <a:cubicBezTo>
                    <a:pt x="1760" y="1602"/>
                    <a:pt x="1504" y="795"/>
                    <a:pt x="1101" y="62"/>
                  </a:cubicBezTo>
                  <a:cubicBezTo>
                    <a:pt x="1079" y="18"/>
                    <a:pt x="1043" y="0"/>
                    <a:pt x="1007" y="0"/>
                  </a:cubicBezTo>
                  <a:close/>
                </a:path>
              </a:pathLst>
            </a:custGeom>
            <a:solidFill>
              <a:srgbClr val="F4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591;p33"/>
            <p:cNvSpPr/>
            <p:nvPr/>
          </p:nvSpPr>
          <p:spPr>
            <a:xfrm>
              <a:off x="1255850" y="1147150"/>
              <a:ext cx="42200" cy="260525"/>
            </a:xfrm>
            <a:custGeom>
              <a:avLst/>
              <a:gdLst/>
              <a:ahLst/>
              <a:cxnLst/>
              <a:rect l="l" t="t" r="r" b="b"/>
              <a:pathLst>
                <a:path w="1688" h="10421" extrusionOk="0">
                  <a:moveTo>
                    <a:pt x="660" y="0"/>
                  </a:moveTo>
                  <a:cubicBezTo>
                    <a:pt x="636" y="0"/>
                    <a:pt x="612" y="3"/>
                    <a:pt x="587" y="8"/>
                  </a:cubicBezTo>
                  <a:cubicBezTo>
                    <a:pt x="294" y="3418"/>
                    <a:pt x="111" y="6827"/>
                    <a:pt x="1" y="10236"/>
                  </a:cubicBezTo>
                  <a:cubicBezTo>
                    <a:pt x="279" y="10355"/>
                    <a:pt x="589" y="10420"/>
                    <a:pt x="902" y="10420"/>
                  </a:cubicBezTo>
                  <a:cubicBezTo>
                    <a:pt x="1167" y="10420"/>
                    <a:pt x="1435" y="10373"/>
                    <a:pt x="1687" y="10273"/>
                  </a:cubicBezTo>
                  <a:cubicBezTo>
                    <a:pt x="1614" y="7157"/>
                    <a:pt x="1504" y="3821"/>
                    <a:pt x="1137" y="705"/>
                  </a:cubicBezTo>
                  <a:cubicBezTo>
                    <a:pt x="1137" y="400"/>
                    <a:pt x="949" y="0"/>
                    <a:pt x="660" y="0"/>
                  </a:cubicBezTo>
                  <a:close/>
                </a:path>
              </a:pathLst>
            </a:custGeom>
            <a:solidFill>
              <a:srgbClr val="F4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592;p33"/>
            <p:cNvSpPr/>
            <p:nvPr/>
          </p:nvSpPr>
          <p:spPr>
            <a:xfrm>
              <a:off x="1161200" y="1521650"/>
              <a:ext cx="217750" cy="71350"/>
            </a:xfrm>
            <a:custGeom>
              <a:avLst/>
              <a:gdLst/>
              <a:ahLst/>
              <a:cxnLst/>
              <a:rect l="l" t="t" r="r" b="b"/>
              <a:pathLst>
                <a:path w="8710" h="2854" extrusionOk="0">
                  <a:moveTo>
                    <a:pt x="8498" y="1"/>
                  </a:moveTo>
                  <a:cubicBezTo>
                    <a:pt x="8436" y="1"/>
                    <a:pt x="8372" y="29"/>
                    <a:pt x="8332" y="95"/>
                  </a:cubicBezTo>
                  <a:cubicBezTo>
                    <a:pt x="7929" y="718"/>
                    <a:pt x="7416" y="1305"/>
                    <a:pt x="6793" y="1708"/>
                  </a:cubicBezTo>
                  <a:cubicBezTo>
                    <a:pt x="6133" y="2148"/>
                    <a:pt x="5363" y="2368"/>
                    <a:pt x="4557" y="2441"/>
                  </a:cubicBezTo>
                  <a:cubicBezTo>
                    <a:pt x="4481" y="2444"/>
                    <a:pt x="4406" y="2446"/>
                    <a:pt x="4331" y="2446"/>
                  </a:cubicBezTo>
                  <a:cubicBezTo>
                    <a:pt x="2761" y="2446"/>
                    <a:pt x="1249" y="1721"/>
                    <a:pt x="304" y="461"/>
                  </a:cubicBezTo>
                  <a:cubicBezTo>
                    <a:pt x="279" y="423"/>
                    <a:pt x="231" y="407"/>
                    <a:pt x="183" y="407"/>
                  </a:cubicBezTo>
                  <a:cubicBezTo>
                    <a:pt x="92" y="407"/>
                    <a:pt x="0" y="463"/>
                    <a:pt x="48" y="535"/>
                  </a:cubicBezTo>
                  <a:lnTo>
                    <a:pt x="48" y="608"/>
                  </a:lnTo>
                  <a:cubicBezTo>
                    <a:pt x="705" y="1992"/>
                    <a:pt x="2571" y="2853"/>
                    <a:pt x="4258" y="2853"/>
                  </a:cubicBezTo>
                  <a:cubicBezTo>
                    <a:pt x="4358" y="2853"/>
                    <a:pt x="4458" y="2850"/>
                    <a:pt x="4557" y="2844"/>
                  </a:cubicBezTo>
                  <a:cubicBezTo>
                    <a:pt x="6243" y="2734"/>
                    <a:pt x="8186" y="1671"/>
                    <a:pt x="8662" y="205"/>
                  </a:cubicBezTo>
                  <a:cubicBezTo>
                    <a:pt x="8709" y="88"/>
                    <a:pt x="8607" y="1"/>
                    <a:pt x="8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593;p33"/>
            <p:cNvSpPr/>
            <p:nvPr/>
          </p:nvSpPr>
          <p:spPr>
            <a:xfrm>
              <a:off x="1435475" y="1022700"/>
              <a:ext cx="126500" cy="33025"/>
            </a:xfrm>
            <a:custGeom>
              <a:avLst/>
              <a:gdLst/>
              <a:ahLst/>
              <a:cxnLst/>
              <a:rect l="l" t="t" r="r" b="b"/>
              <a:pathLst>
                <a:path w="5060" h="1321" extrusionOk="0">
                  <a:moveTo>
                    <a:pt x="3008" y="1"/>
                  </a:moveTo>
                  <a:cubicBezTo>
                    <a:pt x="2376" y="1"/>
                    <a:pt x="1748" y="50"/>
                    <a:pt x="1137" y="148"/>
                  </a:cubicBezTo>
                  <a:cubicBezTo>
                    <a:pt x="1" y="367"/>
                    <a:pt x="38" y="1101"/>
                    <a:pt x="1211" y="1174"/>
                  </a:cubicBezTo>
                  <a:lnTo>
                    <a:pt x="3997" y="1321"/>
                  </a:lnTo>
                  <a:cubicBezTo>
                    <a:pt x="4363" y="1321"/>
                    <a:pt x="4840" y="1284"/>
                    <a:pt x="4986" y="954"/>
                  </a:cubicBezTo>
                  <a:cubicBezTo>
                    <a:pt x="5060" y="661"/>
                    <a:pt x="4950" y="367"/>
                    <a:pt x="4730" y="221"/>
                  </a:cubicBezTo>
                  <a:cubicBezTo>
                    <a:pt x="4473" y="111"/>
                    <a:pt x="4217" y="38"/>
                    <a:pt x="3960" y="38"/>
                  </a:cubicBezTo>
                  <a:cubicBezTo>
                    <a:pt x="3642" y="13"/>
                    <a:pt x="3325" y="1"/>
                    <a:pt x="3008" y="1"/>
                  </a:cubicBezTo>
                  <a:close/>
                </a:path>
              </a:pathLst>
            </a:custGeom>
            <a:solidFill>
              <a:srgbClr val="6842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594;p33"/>
            <p:cNvSpPr/>
            <p:nvPr/>
          </p:nvSpPr>
          <p:spPr>
            <a:xfrm>
              <a:off x="987350" y="1022700"/>
              <a:ext cx="126475" cy="33025"/>
            </a:xfrm>
            <a:custGeom>
              <a:avLst/>
              <a:gdLst/>
              <a:ahLst/>
              <a:cxnLst/>
              <a:rect l="l" t="t" r="r" b="b"/>
              <a:pathLst>
                <a:path w="5059" h="1321" extrusionOk="0">
                  <a:moveTo>
                    <a:pt x="2080" y="1"/>
                  </a:moveTo>
                  <a:cubicBezTo>
                    <a:pt x="1768" y="1"/>
                    <a:pt x="1454" y="13"/>
                    <a:pt x="1136" y="38"/>
                  </a:cubicBezTo>
                  <a:cubicBezTo>
                    <a:pt x="880" y="38"/>
                    <a:pt x="587" y="111"/>
                    <a:pt x="367" y="221"/>
                  </a:cubicBezTo>
                  <a:cubicBezTo>
                    <a:pt x="110" y="367"/>
                    <a:pt x="0" y="661"/>
                    <a:pt x="73" y="917"/>
                  </a:cubicBezTo>
                  <a:cubicBezTo>
                    <a:pt x="220" y="1284"/>
                    <a:pt x="697" y="1321"/>
                    <a:pt x="1063" y="1321"/>
                  </a:cubicBezTo>
                  <a:lnTo>
                    <a:pt x="3849" y="1174"/>
                  </a:lnTo>
                  <a:cubicBezTo>
                    <a:pt x="5059" y="1101"/>
                    <a:pt x="5059" y="404"/>
                    <a:pt x="3959" y="148"/>
                  </a:cubicBezTo>
                  <a:cubicBezTo>
                    <a:pt x="3324" y="50"/>
                    <a:pt x="2705" y="1"/>
                    <a:pt x="2080" y="1"/>
                  </a:cubicBezTo>
                  <a:close/>
                </a:path>
              </a:pathLst>
            </a:custGeom>
            <a:solidFill>
              <a:srgbClr val="6842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595;p33"/>
            <p:cNvSpPr/>
            <p:nvPr/>
          </p:nvSpPr>
          <p:spPr>
            <a:xfrm>
              <a:off x="1484975" y="1118025"/>
              <a:ext cx="37600" cy="72425"/>
            </a:xfrm>
            <a:custGeom>
              <a:avLst/>
              <a:gdLst/>
              <a:ahLst/>
              <a:cxnLst/>
              <a:rect l="l" t="t" r="r" b="b"/>
              <a:pathLst>
                <a:path w="1504" h="2897" extrusionOk="0">
                  <a:moveTo>
                    <a:pt x="734" y="0"/>
                  </a:moveTo>
                  <a:cubicBezTo>
                    <a:pt x="330" y="0"/>
                    <a:pt x="0" y="660"/>
                    <a:pt x="0" y="1467"/>
                  </a:cubicBezTo>
                  <a:cubicBezTo>
                    <a:pt x="0" y="2273"/>
                    <a:pt x="330" y="2896"/>
                    <a:pt x="734" y="2896"/>
                  </a:cubicBezTo>
                  <a:cubicBezTo>
                    <a:pt x="1173" y="2896"/>
                    <a:pt x="1503" y="2273"/>
                    <a:pt x="1503" y="1467"/>
                  </a:cubicBezTo>
                  <a:cubicBezTo>
                    <a:pt x="1503" y="660"/>
                    <a:pt x="1173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596;p33"/>
            <p:cNvSpPr/>
            <p:nvPr/>
          </p:nvSpPr>
          <p:spPr>
            <a:xfrm>
              <a:off x="1028575" y="1118025"/>
              <a:ext cx="37600" cy="72425"/>
            </a:xfrm>
            <a:custGeom>
              <a:avLst/>
              <a:gdLst/>
              <a:ahLst/>
              <a:cxnLst/>
              <a:rect l="l" t="t" r="r" b="b"/>
              <a:pathLst>
                <a:path w="1504" h="2897" extrusionOk="0">
                  <a:moveTo>
                    <a:pt x="770" y="0"/>
                  </a:moveTo>
                  <a:cubicBezTo>
                    <a:pt x="331" y="0"/>
                    <a:pt x="1" y="660"/>
                    <a:pt x="1" y="1467"/>
                  </a:cubicBezTo>
                  <a:cubicBezTo>
                    <a:pt x="1" y="2273"/>
                    <a:pt x="331" y="2896"/>
                    <a:pt x="770" y="2896"/>
                  </a:cubicBezTo>
                  <a:cubicBezTo>
                    <a:pt x="1174" y="2896"/>
                    <a:pt x="1504" y="2273"/>
                    <a:pt x="1504" y="1467"/>
                  </a:cubicBezTo>
                  <a:cubicBezTo>
                    <a:pt x="1504" y="660"/>
                    <a:pt x="1174" y="0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597;p33"/>
            <p:cNvSpPr/>
            <p:nvPr/>
          </p:nvSpPr>
          <p:spPr>
            <a:xfrm>
              <a:off x="515375" y="127800"/>
              <a:ext cx="1322450" cy="1055325"/>
            </a:xfrm>
            <a:custGeom>
              <a:avLst/>
              <a:gdLst/>
              <a:ahLst/>
              <a:cxnLst/>
              <a:rect l="l" t="t" r="r" b="b"/>
              <a:pathLst>
                <a:path w="52898" h="42213" extrusionOk="0">
                  <a:moveTo>
                    <a:pt x="38316" y="1"/>
                  </a:moveTo>
                  <a:cubicBezTo>
                    <a:pt x="37438" y="1"/>
                    <a:pt x="36595" y="399"/>
                    <a:pt x="36072" y="1118"/>
                  </a:cubicBezTo>
                  <a:cubicBezTo>
                    <a:pt x="35522" y="1962"/>
                    <a:pt x="35265" y="2951"/>
                    <a:pt x="35375" y="3941"/>
                  </a:cubicBezTo>
                  <a:cubicBezTo>
                    <a:pt x="35485" y="4894"/>
                    <a:pt x="35412" y="6360"/>
                    <a:pt x="35888" y="7204"/>
                  </a:cubicBezTo>
                  <a:cubicBezTo>
                    <a:pt x="34892" y="7693"/>
                    <a:pt x="33805" y="7896"/>
                    <a:pt x="32704" y="7896"/>
                  </a:cubicBezTo>
                  <a:cubicBezTo>
                    <a:pt x="31579" y="7896"/>
                    <a:pt x="30438" y="7684"/>
                    <a:pt x="29363" y="7350"/>
                  </a:cubicBezTo>
                  <a:cubicBezTo>
                    <a:pt x="27237" y="6690"/>
                    <a:pt x="25294" y="5627"/>
                    <a:pt x="23205" y="4784"/>
                  </a:cubicBezTo>
                  <a:cubicBezTo>
                    <a:pt x="20199" y="3538"/>
                    <a:pt x="16973" y="2841"/>
                    <a:pt x="13710" y="2695"/>
                  </a:cubicBezTo>
                  <a:cubicBezTo>
                    <a:pt x="13402" y="2682"/>
                    <a:pt x="13092" y="2675"/>
                    <a:pt x="12780" y="2675"/>
                  </a:cubicBezTo>
                  <a:cubicBezTo>
                    <a:pt x="10355" y="2675"/>
                    <a:pt x="7880" y="3090"/>
                    <a:pt x="5865" y="4454"/>
                  </a:cubicBezTo>
                  <a:cubicBezTo>
                    <a:pt x="4729" y="5261"/>
                    <a:pt x="3739" y="6287"/>
                    <a:pt x="2969" y="7460"/>
                  </a:cubicBezTo>
                  <a:cubicBezTo>
                    <a:pt x="2126" y="8707"/>
                    <a:pt x="1466" y="10100"/>
                    <a:pt x="1027" y="11603"/>
                  </a:cubicBezTo>
                  <a:cubicBezTo>
                    <a:pt x="0" y="15122"/>
                    <a:pt x="660" y="18971"/>
                    <a:pt x="2859" y="21940"/>
                  </a:cubicBezTo>
                  <a:cubicBezTo>
                    <a:pt x="4639" y="24199"/>
                    <a:pt x="7223" y="25610"/>
                    <a:pt x="10009" y="25904"/>
                  </a:cubicBezTo>
                  <a:lnTo>
                    <a:pt x="10009" y="25904"/>
                  </a:lnTo>
                  <a:cubicBezTo>
                    <a:pt x="8652" y="26130"/>
                    <a:pt x="7361" y="26684"/>
                    <a:pt x="6269" y="27549"/>
                  </a:cubicBezTo>
                  <a:cubicBezTo>
                    <a:pt x="4656" y="28905"/>
                    <a:pt x="3666" y="30885"/>
                    <a:pt x="3519" y="32974"/>
                  </a:cubicBezTo>
                  <a:cubicBezTo>
                    <a:pt x="3446" y="33891"/>
                    <a:pt x="3593" y="34844"/>
                    <a:pt x="4033" y="35650"/>
                  </a:cubicBezTo>
                  <a:cubicBezTo>
                    <a:pt x="4362" y="36237"/>
                    <a:pt x="4839" y="36750"/>
                    <a:pt x="5389" y="37153"/>
                  </a:cubicBezTo>
                  <a:cubicBezTo>
                    <a:pt x="7337" y="38661"/>
                    <a:pt x="9797" y="39335"/>
                    <a:pt x="12261" y="39335"/>
                  </a:cubicBezTo>
                  <a:cubicBezTo>
                    <a:pt x="12671" y="39335"/>
                    <a:pt x="13082" y="39316"/>
                    <a:pt x="13490" y="39279"/>
                  </a:cubicBezTo>
                  <a:cubicBezTo>
                    <a:pt x="16313" y="38913"/>
                    <a:pt x="19062" y="37960"/>
                    <a:pt x="21482" y="36420"/>
                  </a:cubicBezTo>
                  <a:cubicBezTo>
                    <a:pt x="24451" y="34660"/>
                    <a:pt x="27090" y="32388"/>
                    <a:pt x="29327" y="29712"/>
                  </a:cubicBezTo>
                  <a:cubicBezTo>
                    <a:pt x="30412" y="28371"/>
                    <a:pt x="31415" y="26890"/>
                    <a:pt x="31776" y="25223"/>
                  </a:cubicBezTo>
                  <a:lnTo>
                    <a:pt x="31776" y="25223"/>
                  </a:lnTo>
                  <a:cubicBezTo>
                    <a:pt x="31420" y="28451"/>
                    <a:pt x="32911" y="31614"/>
                    <a:pt x="35632" y="33451"/>
                  </a:cubicBezTo>
                  <a:cubicBezTo>
                    <a:pt x="36685" y="34153"/>
                    <a:pt x="37907" y="34553"/>
                    <a:pt x="39201" y="34553"/>
                  </a:cubicBezTo>
                  <a:cubicBezTo>
                    <a:pt x="39257" y="34553"/>
                    <a:pt x="39314" y="34552"/>
                    <a:pt x="39371" y="34551"/>
                  </a:cubicBezTo>
                  <a:cubicBezTo>
                    <a:pt x="40837" y="34441"/>
                    <a:pt x="42230" y="33744"/>
                    <a:pt x="43220" y="32608"/>
                  </a:cubicBezTo>
                  <a:cubicBezTo>
                    <a:pt x="44173" y="31471"/>
                    <a:pt x="44833" y="30115"/>
                    <a:pt x="45126" y="28685"/>
                  </a:cubicBezTo>
                  <a:cubicBezTo>
                    <a:pt x="45273" y="29932"/>
                    <a:pt x="45566" y="31141"/>
                    <a:pt x="45896" y="32351"/>
                  </a:cubicBezTo>
                  <a:cubicBezTo>
                    <a:pt x="46373" y="34184"/>
                    <a:pt x="46629" y="36090"/>
                    <a:pt x="47289" y="37850"/>
                  </a:cubicBezTo>
                  <a:cubicBezTo>
                    <a:pt x="47912" y="39609"/>
                    <a:pt x="49012" y="41369"/>
                    <a:pt x="50698" y="42212"/>
                  </a:cubicBezTo>
                  <a:cubicBezTo>
                    <a:pt x="51835" y="36933"/>
                    <a:pt x="52898" y="31508"/>
                    <a:pt x="52311" y="26119"/>
                  </a:cubicBezTo>
                  <a:cubicBezTo>
                    <a:pt x="51725" y="20730"/>
                    <a:pt x="49085" y="15268"/>
                    <a:pt x="44320" y="12666"/>
                  </a:cubicBezTo>
                  <a:cubicBezTo>
                    <a:pt x="46593" y="11199"/>
                    <a:pt x="48352" y="8633"/>
                    <a:pt x="48352" y="5884"/>
                  </a:cubicBezTo>
                  <a:cubicBezTo>
                    <a:pt x="48352" y="5077"/>
                    <a:pt x="48132" y="4198"/>
                    <a:pt x="47472" y="3758"/>
                  </a:cubicBezTo>
                  <a:cubicBezTo>
                    <a:pt x="47170" y="3573"/>
                    <a:pt x="46829" y="3481"/>
                    <a:pt x="46485" y="3481"/>
                  </a:cubicBezTo>
                  <a:cubicBezTo>
                    <a:pt x="46078" y="3481"/>
                    <a:pt x="45667" y="3610"/>
                    <a:pt x="45310" y="3868"/>
                  </a:cubicBezTo>
                  <a:cubicBezTo>
                    <a:pt x="44686" y="4308"/>
                    <a:pt x="44210" y="4931"/>
                    <a:pt x="43917" y="5627"/>
                  </a:cubicBezTo>
                  <a:cubicBezTo>
                    <a:pt x="43587" y="6324"/>
                    <a:pt x="43330" y="7094"/>
                    <a:pt x="43183" y="7863"/>
                  </a:cubicBezTo>
                  <a:cubicBezTo>
                    <a:pt x="43220" y="5297"/>
                    <a:pt x="42230" y="2548"/>
                    <a:pt x="40287" y="862"/>
                  </a:cubicBezTo>
                  <a:cubicBezTo>
                    <a:pt x="39811" y="459"/>
                    <a:pt x="39261" y="129"/>
                    <a:pt x="38638" y="19"/>
                  </a:cubicBezTo>
                  <a:cubicBezTo>
                    <a:pt x="38530" y="7"/>
                    <a:pt x="38423" y="1"/>
                    <a:pt x="38316" y="1"/>
                  </a:cubicBezTo>
                  <a:close/>
                </a:path>
              </a:pathLst>
            </a:custGeom>
            <a:solidFill>
              <a:srgbClr val="3D2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598;p33"/>
            <p:cNvSpPr/>
            <p:nvPr/>
          </p:nvSpPr>
          <p:spPr>
            <a:xfrm>
              <a:off x="577675" y="271225"/>
              <a:ext cx="791850" cy="280600"/>
            </a:xfrm>
            <a:custGeom>
              <a:avLst/>
              <a:gdLst/>
              <a:ahLst/>
              <a:cxnLst/>
              <a:rect l="l" t="t" r="r" b="b"/>
              <a:pathLst>
                <a:path w="31674" h="11224" extrusionOk="0">
                  <a:moveTo>
                    <a:pt x="1870" y="0"/>
                  </a:moveTo>
                  <a:cubicBezTo>
                    <a:pt x="1394" y="550"/>
                    <a:pt x="917" y="1100"/>
                    <a:pt x="514" y="1723"/>
                  </a:cubicBezTo>
                  <a:cubicBezTo>
                    <a:pt x="331" y="1980"/>
                    <a:pt x="148" y="2273"/>
                    <a:pt x="1" y="2530"/>
                  </a:cubicBezTo>
                  <a:cubicBezTo>
                    <a:pt x="881" y="3006"/>
                    <a:pt x="1650" y="3629"/>
                    <a:pt x="2347" y="4326"/>
                  </a:cubicBezTo>
                  <a:cubicBezTo>
                    <a:pt x="3483" y="5462"/>
                    <a:pt x="4693" y="6525"/>
                    <a:pt x="6013" y="7515"/>
                  </a:cubicBezTo>
                  <a:cubicBezTo>
                    <a:pt x="9296" y="9816"/>
                    <a:pt x="13308" y="11223"/>
                    <a:pt x="17317" y="11223"/>
                  </a:cubicBezTo>
                  <a:cubicBezTo>
                    <a:pt x="18993" y="11223"/>
                    <a:pt x="20668" y="10977"/>
                    <a:pt x="22289" y="10448"/>
                  </a:cubicBezTo>
                  <a:cubicBezTo>
                    <a:pt x="26468" y="9091"/>
                    <a:pt x="29877" y="6012"/>
                    <a:pt x="31673" y="2053"/>
                  </a:cubicBezTo>
                  <a:lnTo>
                    <a:pt x="31673" y="2053"/>
                  </a:lnTo>
                  <a:cubicBezTo>
                    <a:pt x="31202" y="2132"/>
                    <a:pt x="30720" y="2168"/>
                    <a:pt x="30233" y="2168"/>
                  </a:cubicBezTo>
                  <a:cubicBezTo>
                    <a:pt x="29811" y="2168"/>
                    <a:pt x="29386" y="2141"/>
                    <a:pt x="28961" y="2090"/>
                  </a:cubicBezTo>
                  <a:cubicBezTo>
                    <a:pt x="28301" y="2970"/>
                    <a:pt x="27458" y="3739"/>
                    <a:pt x="26541" y="4399"/>
                  </a:cubicBezTo>
                  <a:cubicBezTo>
                    <a:pt x="24417" y="5830"/>
                    <a:pt x="22002" y="6427"/>
                    <a:pt x="19547" y="6427"/>
                  </a:cubicBezTo>
                  <a:cubicBezTo>
                    <a:pt x="17724" y="6427"/>
                    <a:pt x="15879" y="6098"/>
                    <a:pt x="14114" y="5536"/>
                  </a:cubicBezTo>
                  <a:cubicBezTo>
                    <a:pt x="11768" y="4693"/>
                    <a:pt x="9532" y="3629"/>
                    <a:pt x="7369" y="2346"/>
                  </a:cubicBezTo>
                  <a:cubicBezTo>
                    <a:pt x="5720" y="1393"/>
                    <a:pt x="3850" y="257"/>
                    <a:pt x="1870" y="0"/>
                  </a:cubicBezTo>
                  <a:close/>
                </a:path>
              </a:pathLst>
            </a:custGeom>
            <a:solidFill>
              <a:srgbClr val="000000">
                <a:alpha val="147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599;p33"/>
            <p:cNvSpPr/>
            <p:nvPr/>
          </p:nvSpPr>
          <p:spPr>
            <a:xfrm>
              <a:off x="537350" y="127350"/>
              <a:ext cx="1145600" cy="664675"/>
            </a:xfrm>
            <a:custGeom>
              <a:avLst/>
              <a:gdLst/>
              <a:ahLst/>
              <a:cxnLst/>
              <a:rect l="l" t="t" r="r" b="b"/>
              <a:pathLst>
                <a:path w="45824" h="26587" extrusionOk="0">
                  <a:moveTo>
                    <a:pt x="37466" y="0"/>
                  </a:moveTo>
                  <a:cubicBezTo>
                    <a:pt x="37612" y="1210"/>
                    <a:pt x="37612" y="2419"/>
                    <a:pt x="37539" y="3629"/>
                  </a:cubicBezTo>
                  <a:cubicBezTo>
                    <a:pt x="37319" y="6012"/>
                    <a:pt x="36842" y="8395"/>
                    <a:pt x="36146" y="10667"/>
                  </a:cubicBezTo>
                  <a:cubicBezTo>
                    <a:pt x="35009" y="14553"/>
                    <a:pt x="32993" y="17999"/>
                    <a:pt x="29731" y="20455"/>
                  </a:cubicBezTo>
                  <a:cubicBezTo>
                    <a:pt x="26505" y="22875"/>
                    <a:pt x="22656" y="24304"/>
                    <a:pt x="18660" y="24598"/>
                  </a:cubicBezTo>
                  <a:cubicBezTo>
                    <a:pt x="17952" y="24644"/>
                    <a:pt x="17240" y="24668"/>
                    <a:pt x="16528" y="24668"/>
                  </a:cubicBezTo>
                  <a:cubicBezTo>
                    <a:pt x="14992" y="24668"/>
                    <a:pt x="13455" y="24555"/>
                    <a:pt x="11951" y="24304"/>
                  </a:cubicBezTo>
                  <a:cubicBezTo>
                    <a:pt x="9789" y="23974"/>
                    <a:pt x="7662" y="23388"/>
                    <a:pt x="5646" y="22545"/>
                  </a:cubicBezTo>
                  <a:cubicBezTo>
                    <a:pt x="3777" y="21665"/>
                    <a:pt x="2164" y="20382"/>
                    <a:pt x="917" y="18806"/>
                  </a:cubicBezTo>
                  <a:cubicBezTo>
                    <a:pt x="587" y="18439"/>
                    <a:pt x="294" y="18036"/>
                    <a:pt x="1" y="17633"/>
                  </a:cubicBezTo>
                  <a:lnTo>
                    <a:pt x="1" y="17633"/>
                  </a:lnTo>
                  <a:cubicBezTo>
                    <a:pt x="331" y="19209"/>
                    <a:pt x="1027" y="20675"/>
                    <a:pt x="2017" y="21958"/>
                  </a:cubicBezTo>
                  <a:cubicBezTo>
                    <a:pt x="3740" y="24158"/>
                    <a:pt x="6269" y="25587"/>
                    <a:pt x="9055" y="25917"/>
                  </a:cubicBezTo>
                  <a:cubicBezTo>
                    <a:pt x="8762" y="25991"/>
                    <a:pt x="8469" y="26064"/>
                    <a:pt x="8176" y="26137"/>
                  </a:cubicBezTo>
                  <a:cubicBezTo>
                    <a:pt x="9624" y="26467"/>
                    <a:pt x="11127" y="26586"/>
                    <a:pt x="12625" y="26586"/>
                  </a:cubicBezTo>
                  <a:cubicBezTo>
                    <a:pt x="14123" y="26586"/>
                    <a:pt x="15617" y="26467"/>
                    <a:pt x="17047" y="26320"/>
                  </a:cubicBezTo>
                  <a:cubicBezTo>
                    <a:pt x="23865" y="25661"/>
                    <a:pt x="30647" y="23424"/>
                    <a:pt x="36073" y="19135"/>
                  </a:cubicBezTo>
                  <a:cubicBezTo>
                    <a:pt x="38529" y="17193"/>
                    <a:pt x="40618" y="14883"/>
                    <a:pt x="42341" y="12280"/>
                  </a:cubicBezTo>
                  <a:cubicBezTo>
                    <a:pt x="43917" y="9714"/>
                    <a:pt x="45090" y="6928"/>
                    <a:pt x="45824" y="4032"/>
                  </a:cubicBezTo>
                  <a:cubicBezTo>
                    <a:pt x="45677" y="3886"/>
                    <a:pt x="45640" y="3702"/>
                    <a:pt x="45677" y="3519"/>
                  </a:cubicBezTo>
                  <a:cubicBezTo>
                    <a:pt x="45274" y="3519"/>
                    <a:pt x="44834" y="3666"/>
                    <a:pt x="44467" y="3886"/>
                  </a:cubicBezTo>
                  <a:cubicBezTo>
                    <a:pt x="43844" y="4326"/>
                    <a:pt x="43367" y="4949"/>
                    <a:pt x="43038" y="5682"/>
                  </a:cubicBezTo>
                  <a:cubicBezTo>
                    <a:pt x="42708" y="6378"/>
                    <a:pt x="42451" y="7112"/>
                    <a:pt x="42304" y="7881"/>
                  </a:cubicBezTo>
                  <a:cubicBezTo>
                    <a:pt x="42341" y="5315"/>
                    <a:pt x="41351" y="2566"/>
                    <a:pt x="39408" y="880"/>
                  </a:cubicBezTo>
                  <a:cubicBezTo>
                    <a:pt x="38932" y="440"/>
                    <a:pt x="38382" y="147"/>
                    <a:pt x="37759" y="37"/>
                  </a:cubicBezTo>
                  <a:cubicBezTo>
                    <a:pt x="37649" y="0"/>
                    <a:pt x="37575" y="0"/>
                    <a:pt x="37466" y="0"/>
                  </a:cubicBezTo>
                  <a:close/>
                </a:path>
              </a:pathLst>
            </a:custGeom>
            <a:solidFill>
              <a:srgbClr val="000000">
                <a:alpha val="147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600;p33"/>
            <p:cNvSpPr/>
            <p:nvPr/>
          </p:nvSpPr>
          <p:spPr>
            <a:xfrm>
              <a:off x="630850" y="231825"/>
              <a:ext cx="658025" cy="190125"/>
            </a:xfrm>
            <a:custGeom>
              <a:avLst/>
              <a:gdLst/>
              <a:ahLst/>
              <a:cxnLst/>
              <a:rect l="l" t="t" r="r" b="b"/>
              <a:pathLst>
                <a:path w="26321" h="7605" extrusionOk="0">
                  <a:moveTo>
                    <a:pt x="1686" y="0"/>
                  </a:moveTo>
                  <a:lnTo>
                    <a:pt x="1246" y="293"/>
                  </a:lnTo>
                  <a:cubicBezTo>
                    <a:pt x="807" y="587"/>
                    <a:pt x="403" y="953"/>
                    <a:pt x="0" y="1320"/>
                  </a:cubicBezTo>
                  <a:cubicBezTo>
                    <a:pt x="1760" y="1540"/>
                    <a:pt x="3409" y="2383"/>
                    <a:pt x="4949" y="3263"/>
                  </a:cubicBezTo>
                  <a:cubicBezTo>
                    <a:pt x="8755" y="5418"/>
                    <a:pt x="12963" y="7604"/>
                    <a:pt x="17459" y="7604"/>
                  </a:cubicBezTo>
                  <a:cubicBezTo>
                    <a:pt x="17857" y="7604"/>
                    <a:pt x="18257" y="7587"/>
                    <a:pt x="18659" y="7552"/>
                  </a:cubicBezTo>
                  <a:cubicBezTo>
                    <a:pt x="20639" y="7368"/>
                    <a:pt x="22508" y="6672"/>
                    <a:pt x="24158" y="5572"/>
                  </a:cubicBezTo>
                  <a:cubicBezTo>
                    <a:pt x="25001" y="5022"/>
                    <a:pt x="25697" y="4362"/>
                    <a:pt x="26321" y="3556"/>
                  </a:cubicBezTo>
                  <a:cubicBezTo>
                    <a:pt x="25771" y="3483"/>
                    <a:pt x="25257" y="3373"/>
                    <a:pt x="24744" y="3189"/>
                  </a:cubicBezTo>
                  <a:lnTo>
                    <a:pt x="24598" y="3153"/>
                  </a:lnTo>
                  <a:cubicBezTo>
                    <a:pt x="24048" y="3556"/>
                    <a:pt x="23461" y="3922"/>
                    <a:pt x="22838" y="4216"/>
                  </a:cubicBezTo>
                  <a:cubicBezTo>
                    <a:pt x="21418" y="4856"/>
                    <a:pt x="19913" y="5200"/>
                    <a:pt x="18388" y="5200"/>
                  </a:cubicBezTo>
                  <a:cubicBezTo>
                    <a:pt x="17905" y="5200"/>
                    <a:pt x="17421" y="5166"/>
                    <a:pt x="16936" y="5095"/>
                  </a:cubicBezTo>
                  <a:cubicBezTo>
                    <a:pt x="14737" y="4839"/>
                    <a:pt x="12610" y="3959"/>
                    <a:pt x="10594" y="3043"/>
                  </a:cubicBezTo>
                  <a:cubicBezTo>
                    <a:pt x="7845" y="1796"/>
                    <a:pt x="4766" y="257"/>
                    <a:pt x="1686" y="0"/>
                  </a:cubicBezTo>
                  <a:close/>
                </a:path>
              </a:pathLst>
            </a:custGeom>
            <a:solidFill>
              <a:srgbClr val="000000">
                <a:alpha val="147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601;p33"/>
            <p:cNvSpPr/>
            <p:nvPr/>
          </p:nvSpPr>
          <p:spPr>
            <a:xfrm>
              <a:off x="1309025" y="492075"/>
              <a:ext cx="466500" cy="360275"/>
            </a:xfrm>
            <a:custGeom>
              <a:avLst/>
              <a:gdLst/>
              <a:ahLst/>
              <a:cxnLst/>
              <a:rect l="l" t="t" r="r" b="b"/>
              <a:pathLst>
                <a:path w="18660" h="14411" extrusionOk="0">
                  <a:moveTo>
                    <a:pt x="15177" y="1"/>
                  </a:moveTo>
                  <a:cubicBezTo>
                    <a:pt x="14590" y="917"/>
                    <a:pt x="13930" y="1834"/>
                    <a:pt x="13234" y="2677"/>
                  </a:cubicBezTo>
                  <a:cubicBezTo>
                    <a:pt x="11144" y="5243"/>
                    <a:pt x="8651" y="7479"/>
                    <a:pt x="5865" y="9275"/>
                  </a:cubicBezTo>
                  <a:cubicBezTo>
                    <a:pt x="3996" y="10412"/>
                    <a:pt x="2016" y="11402"/>
                    <a:pt x="0" y="12171"/>
                  </a:cubicBezTo>
                  <a:cubicBezTo>
                    <a:pt x="37" y="12941"/>
                    <a:pt x="183" y="13674"/>
                    <a:pt x="440" y="14371"/>
                  </a:cubicBezTo>
                  <a:cubicBezTo>
                    <a:pt x="696" y="14398"/>
                    <a:pt x="952" y="14410"/>
                    <a:pt x="1207" y="14410"/>
                  </a:cubicBezTo>
                  <a:cubicBezTo>
                    <a:pt x="3030" y="14410"/>
                    <a:pt x="4812" y="13763"/>
                    <a:pt x="6452" y="13088"/>
                  </a:cubicBezTo>
                  <a:cubicBezTo>
                    <a:pt x="9568" y="11768"/>
                    <a:pt x="12500" y="10045"/>
                    <a:pt x="15140" y="7956"/>
                  </a:cubicBezTo>
                  <a:cubicBezTo>
                    <a:pt x="16386" y="7003"/>
                    <a:pt x="17559" y="5939"/>
                    <a:pt x="18659" y="4803"/>
                  </a:cubicBezTo>
                  <a:cubicBezTo>
                    <a:pt x="17816" y="3007"/>
                    <a:pt x="16643" y="1357"/>
                    <a:pt x="15177" y="1"/>
                  </a:cubicBezTo>
                  <a:close/>
                </a:path>
              </a:pathLst>
            </a:custGeom>
            <a:solidFill>
              <a:srgbClr val="000000">
                <a:alpha val="147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602;p33"/>
            <p:cNvSpPr/>
            <p:nvPr/>
          </p:nvSpPr>
          <p:spPr>
            <a:xfrm>
              <a:off x="1654525" y="794525"/>
              <a:ext cx="175050" cy="249300"/>
            </a:xfrm>
            <a:custGeom>
              <a:avLst/>
              <a:gdLst/>
              <a:ahLst/>
              <a:cxnLst/>
              <a:rect l="l" t="t" r="r" b="b"/>
              <a:pathLst>
                <a:path w="7002" h="9972" extrusionOk="0">
                  <a:moveTo>
                    <a:pt x="6819" y="0"/>
                  </a:moveTo>
                  <a:lnTo>
                    <a:pt x="6635" y="147"/>
                  </a:lnTo>
                  <a:cubicBezTo>
                    <a:pt x="4546" y="1760"/>
                    <a:pt x="2346" y="3189"/>
                    <a:pt x="0" y="4399"/>
                  </a:cubicBezTo>
                  <a:cubicBezTo>
                    <a:pt x="110" y="4839"/>
                    <a:pt x="220" y="5242"/>
                    <a:pt x="330" y="5682"/>
                  </a:cubicBezTo>
                  <a:cubicBezTo>
                    <a:pt x="733" y="7112"/>
                    <a:pt x="953" y="8578"/>
                    <a:pt x="1357" y="9971"/>
                  </a:cubicBezTo>
                  <a:cubicBezTo>
                    <a:pt x="2713" y="9714"/>
                    <a:pt x="4033" y="8945"/>
                    <a:pt x="5206" y="8175"/>
                  </a:cubicBezTo>
                  <a:cubicBezTo>
                    <a:pt x="5682" y="7882"/>
                    <a:pt x="6159" y="7552"/>
                    <a:pt x="6635" y="7185"/>
                  </a:cubicBezTo>
                  <a:cubicBezTo>
                    <a:pt x="6929" y="4802"/>
                    <a:pt x="7002" y="2419"/>
                    <a:pt x="6819" y="0"/>
                  </a:cubicBezTo>
                  <a:close/>
                </a:path>
              </a:pathLst>
            </a:custGeom>
            <a:solidFill>
              <a:srgbClr val="000000">
                <a:alpha val="147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603;p33"/>
            <p:cNvSpPr/>
            <p:nvPr/>
          </p:nvSpPr>
          <p:spPr>
            <a:xfrm>
              <a:off x="1419900" y="927400"/>
              <a:ext cx="187900" cy="64250"/>
            </a:xfrm>
            <a:custGeom>
              <a:avLst/>
              <a:gdLst/>
              <a:ahLst/>
              <a:cxnLst/>
              <a:rect l="l" t="t" r="r" b="b"/>
              <a:pathLst>
                <a:path w="7516" h="2570" extrusionOk="0">
                  <a:moveTo>
                    <a:pt x="7516" y="0"/>
                  </a:moveTo>
                  <a:lnTo>
                    <a:pt x="7516" y="0"/>
                  </a:lnTo>
                  <a:cubicBezTo>
                    <a:pt x="5379" y="1002"/>
                    <a:pt x="3030" y="1821"/>
                    <a:pt x="689" y="1821"/>
                  </a:cubicBezTo>
                  <a:cubicBezTo>
                    <a:pt x="460" y="1821"/>
                    <a:pt x="230" y="1813"/>
                    <a:pt x="1" y="1797"/>
                  </a:cubicBezTo>
                  <a:lnTo>
                    <a:pt x="1" y="1797"/>
                  </a:lnTo>
                  <a:cubicBezTo>
                    <a:pt x="894" y="2312"/>
                    <a:pt x="1917" y="2570"/>
                    <a:pt x="2977" y="2570"/>
                  </a:cubicBezTo>
                  <a:cubicBezTo>
                    <a:pt x="3048" y="2570"/>
                    <a:pt x="3119" y="2569"/>
                    <a:pt x="3190" y="2567"/>
                  </a:cubicBezTo>
                  <a:cubicBezTo>
                    <a:pt x="4656" y="2457"/>
                    <a:pt x="6049" y="1760"/>
                    <a:pt x="7039" y="624"/>
                  </a:cubicBezTo>
                  <a:cubicBezTo>
                    <a:pt x="7222" y="440"/>
                    <a:pt x="7369" y="220"/>
                    <a:pt x="7516" y="0"/>
                  </a:cubicBezTo>
                  <a:close/>
                </a:path>
              </a:pathLst>
            </a:custGeom>
            <a:solidFill>
              <a:srgbClr val="3D2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604;p33"/>
            <p:cNvSpPr/>
            <p:nvPr/>
          </p:nvSpPr>
          <p:spPr>
            <a:xfrm>
              <a:off x="640925" y="801850"/>
              <a:ext cx="653450" cy="160275"/>
            </a:xfrm>
            <a:custGeom>
              <a:avLst/>
              <a:gdLst/>
              <a:ahLst/>
              <a:cxnLst/>
              <a:rect l="l" t="t" r="r" b="b"/>
              <a:pathLst>
                <a:path w="26138" h="6411" extrusionOk="0">
                  <a:moveTo>
                    <a:pt x="26138" y="0"/>
                  </a:moveTo>
                  <a:lnTo>
                    <a:pt x="26138" y="0"/>
                  </a:lnTo>
                  <a:cubicBezTo>
                    <a:pt x="24818" y="477"/>
                    <a:pt x="23498" y="880"/>
                    <a:pt x="22142" y="1247"/>
                  </a:cubicBezTo>
                  <a:cubicBezTo>
                    <a:pt x="18957" y="2074"/>
                    <a:pt x="15561" y="2647"/>
                    <a:pt x="12201" y="2647"/>
                  </a:cubicBezTo>
                  <a:cubicBezTo>
                    <a:pt x="8561" y="2647"/>
                    <a:pt x="4964" y="1974"/>
                    <a:pt x="1723" y="220"/>
                  </a:cubicBezTo>
                  <a:cubicBezTo>
                    <a:pt x="1540" y="367"/>
                    <a:pt x="1393" y="477"/>
                    <a:pt x="1247" y="587"/>
                  </a:cubicBezTo>
                  <a:cubicBezTo>
                    <a:pt x="770" y="990"/>
                    <a:pt x="367" y="1430"/>
                    <a:pt x="0" y="1907"/>
                  </a:cubicBezTo>
                  <a:cubicBezTo>
                    <a:pt x="1173" y="3116"/>
                    <a:pt x="3006" y="3666"/>
                    <a:pt x="4509" y="4179"/>
                  </a:cubicBezTo>
                  <a:cubicBezTo>
                    <a:pt x="6525" y="4912"/>
                    <a:pt x="8615" y="5499"/>
                    <a:pt x="10741" y="5902"/>
                  </a:cubicBezTo>
                  <a:cubicBezTo>
                    <a:pt x="12459" y="6228"/>
                    <a:pt x="14224" y="6410"/>
                    <a:pt x="15980" y="6410"/>
                  </a:cubicBezTo>
                  <a:cubicBezTo>
                    <a:pt x="16397" y="6410"/>
                    <a:pt x="16814" y="6400"/>
                    <a:pt x="17230" y="6379"/>
                  </a:cubicBezTo>
                  <a:cubicBezTo>
                    <a:pt x="18659" y="6305"/>
                    <a:pt x="20089" y="6086"/>
                    <a:pt x="21482" y="5719"/>
                  </a:cubicBezTo>
                  <a:cubicBezTo>
                    <a:pt x="22472" y="4766"/>
                    <a:pt x="23425" y="3776"/>
                    <a:pt x="24305" y="2750"/>
                  </a:cubicBezTo>
                  <a:cubicBezTo>
                    <a:pt x="25001" y="1907"/>
                    <a:pt x="25624" y="990"/>
                    <a:pt x="26138" y="0"/>
                  </a:cubicBezTo>
                  <a:close/>
                </a:path>
              </a:pathLst>
            </a:custGeom>
            <a:solidFill>
              <a:srgbClr val="000000">
                <a:alpha val="147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605;p33"/>
            <p:cNvSpPr/>
            <p:nvPr/>
          </p:nvSpPr>
          <p:spPr>
            <a:xfrm>
              <a:off x="603350" y="964050"/>
              <a:ext cx="373025" cy="146525"/>
            </a:xfrm>
            <a:custGeom>
              <a:avLst/>
              <a:gdLst/>
              <a:ahLst/>
              <a:cxnLst/>
              <a:rect l="l" t="t" r="r" b="b"/>
              <a:pathLst>
                <a:path w="14921" h="5861" extrusionOk="0">
                  <a:moveTo>
                    <a:pt x="0" y="1"/>
                  </a:moveTo>
                  <a:cubicBezTo>
                    <a:pt x="0" y="734"/>
                    <a:pt x="147" y="1504"/>
                    <a:pt x="514" y="2200"/>
                  </a:cubicBezTo>
                  <a:cubicBezTo>
                    <a:pt x="880" y="2787"/>
                    <a:pt x="1320" y="3300"/>
                    <a:pt x="1907" y="3703"/>
                  </a:cubicBezTo>
                  <a:cubicBezTo>
                    <a:pt x="3802" y="5163"/>
                    <a:pt x="6250" y="5860"/>
                    <a:pt x="8670" y="5860"/>
                  </a:cubicBezTo>
                  <a:cubicBezTo>
                    <a:pt x="9106" y="5860"/>
                    <a:pt x="9541" y="5837"/>
                    <a:pt x="9971" y="5793"/>
                  </a:cubicBezTo>
                  <a:cubicBezTo>
                    <a:pt x="11694" y="5609"/>
                    <a:pt x="13344" y="5170"/>
                    <a:pt x="14920" y="4510"/>
                  </a:cubicBezTo>
                  <a:lnTo>
                    <a:pt x="14920" y="4510"/>
                  </a:lnTo>
                  <a:cubicBezTo>
                    <a:pt x="14576" y="4522"/>
                    <a:pt x="14232" y="4529"/>
                    <a:pt x="13888" y="4529"/>
                  </a:cubicBezTo>
                  <a:cubicBezTo>
                    <a:pt x="11264" y="4529"/>
                    <a:pt x="8650" y="4160"/>
                    <a:pt x="6122" y="3447"/>
                  </a:cubicBezTo>
                  <a:cubicBezTo>
                    <a:pt x="3849" y="2787"/>
                    <a:pt x="1577" y="1724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7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606;p33"/>
            <p:cNvSpPr/>
            <p:nvPr/>
          </p:nvSpPr>
          <p:spPr>
            <a:xfrm>
              <a:off x="717500" y="861625"/>
              <a:ext cx="1112050" cy="522600"/>
            </a:xfrm>
            <a:custGeom>
              <a:avLst/>
              <a:gdLst/>
              <a:ahLst/>
              <a:cxnLst/>
              <a:rect l="l" t="t" r="r" b="b"/>
              <a:pathLst>
                <a:path w="44482" h="20904" extrusionOk="0">
                  <a:moveTo>
                    <a:pt x="10934" y="923"/>
                  </a:moveTo>
                  <a:cubicBezTo>
                    <a:pt x="11550" y="923"/>
                    <a:pt x="12159" y="962"/>
                    <a:pt x="12737" y="1018"/>
                  </a:cubicBezTo>
                  <a:cubicBezTo>
                    <a:pt x="15010" y="1238"/>
                    <a:pt x="17173" y="1825"/>
                    <a:pt x="19262" y="2741"/>
                  </a:cubicBezTo>
                  <a:cubicBezTo>
                    <a:pt x="20032" y="3914"/>
                    <a:pt x="20215" y="5417"/>
                    <a:pt x="20289" y="6884"/>
                  </a:cubicBezTo>
                  <a:cubicBezTo>
                    <a:pt x="20142" y="7030"/>
                    <a:pt x="20142" y="7250"/>
                    <a:pt x="20289" y="7397"/>
                  </a:cubicBezTo>
                  <a:cubicBezTo>
                    <a:pt x="20289" y="7727"/>
                    <a:pt x="20289" y="8057"/>
                    <a:pt x="20289" y="8387"/>
                  </a:cubicBezTo>
                  <a:cubicBezTo>
                    <a:pt x="20362" y="10476"/>
                    <a:pt x="20252" y="12602"/>
                    <a:pt x="19959" y="14692"/>
                  </a:cubicBezTo>
                  <a:cubicBezTo>
                    <a:pt x="19812" y="15718"/>
                    <a:pt x="19629" y="16708"/>
                    <a:pt x="19372" y="17735"/>
                  </a:cubicBezTo>
                  <a:cubicBezTo>
                    <a:pt x="19189" y="18651"/>
                    <a:pt x="18456" y="19347"/>
                    <a:pt x="17539" y="19531"/>
                  </a:cubicBezTo>
                  <a:cubicBezTo>
                    <a:pt x="16659" y="19751"/>
                    <a:pt x="15743" y="19824"/>
                    <a:pt x="14826" y="19824"/>
                  </a:cubicBezTo>
                  <a:cubicBezTo>
                    <a:pt x="14542" y="19834"/>
                    <a:pt x="14257" y="19838"/>
                    <a:pt x="13972" y="19838"/>
                  </a:cubicBezTo>
                  <a:cubicBezTo>
                    <a:pt x="13194" y="19838"/>
                    <a:pt x="12415" y="19804"/>
                    <a:pt x="11637" y="19751"/>
                  </a:cubicBezTo>
                  <a:cubicBezTo>
                    <a:pt x="9988" y="19604"/>
                    <a:pt x="8045" y="19274"/>
                    <a:pt x="6835" y="17954"/>
                  </a:cubicBezTo>
                  <a:cubicBezTo>
                    <a:pt x="5552" y="16598"/>
                    <a:pt x="5332" y="14289"/>
                    <a:pt x="5075" y="12492"/>
                  </a:cubicBezTo>
                  <a:cubicBezTo>
                    <a:pt x="4782" y="10366"/>
                    <a:pt x="4672" y="8240"/>
                    <a:pt x="4782" y="6114"/>
                  </a:cubicBezTo>
                  <a:cubicBezTo>
                    <a:pt x="4855" y="4318"/>
                    <a:pt x="5332" y="2631"/>
                    <a:pt x="6982" y="1752"/>
                  </a:cubicBezTo>
                  <a:cubicBezTo>
                    <a:pt x="8147" y="1118"/>
                    <a:pt x="9557" y="923"/>
                    <a:pt x="10934" y="923"/>
                  </a:cubicBezTo>
                  <a:close/>
                  <a:moveTo>
                    <a:pt x="34438" y="1033"/>
                  </a:moveTo>
                  <a:cubicBezTo>
                    <a:pt x="35807" y="1033"/>
                    <a:pt x="37207" y="1228"/>
                    <a:pt x="38398" y="1862"/>
                  </a:cubicBezTo>
                  <a:cubicBezTo>
                    <a:pt x="40084" y="2778"/>
                    <a:pt x="40524" y="4464"/>
                    <a:pt x="40597" y="6224"/>
                  </a:cubicBezTo>
                  <a:cubicBezTo>
                    <a:pt x="40707" y="8350"/>
                    <a:pt x="40597" y="10513"/>
                    <a:pt x="40304" y="12639"/>
                  </a:cubicBezTo>
                  <a:cubicBezTo>
                    <a:pt x="40047" y="14399"/>
                    <a:pt x="39827" y="16708"/>
                    <a:pt x="38544" y="18064"/>
                  </a:cubicBezTo>
                  <a:cubicBezTo>
                    <a:pt x="37335" y="19384"/>
                    <a:pt x="35392" y="19714"/>
                    <a:pt x="33742" y="19861"/>
                  </a:cubicBezTo>
                  <a:cubicBezTo>
                    <a:pt x="32679" y="19971"/>
                    <a:pt x="31616" y="19971"/>
                    <a:pt x="30553" y="19971"/>
                  </a:cubicBezTo>
                  <a:cubicBezTo>
                    <a:pt x="29636" y="19971"/>
                    <a:pt x="28720" y="19861"/>
                    <a:pt x="27840" y="19641"/>
                  </a:cubicBezTo>
                  <a:cubicBezTo>
                    <a:pt x="26924" y="19457"/>
                    <a:pt x="26227" y="18761"/>
                    <a:pt x="26044" y="17845"/>
                  </a:cubicBezTo>
                  <a:cubicBezTo>
                    <a:pt x="25787" y="16855"/>
                    <a:pt x="25604" y="15828"/>
                    <a:pt x="25457" y="14802"/>
                  </a:cubicBezTo>
                  <a:cubicBezTo>
                    <a:pt x="25164" y="12712"/>
                    <a:pt x="25017" y="10623"/>
                    <a:pt x="25091" y="8533"/>
                  </a:cubicBezTo>
                  <a:cubicBezTo>
                    <a:pt x="25091" y="7984"/>
                    <a:pt x="25091" y="7434"/>
                    <a:pt x="25127" y="6847"/>
                  </a:cubicBezTo>
                  <a:cubicBezTo>
                    <a:pt x="25164" y="6774"/>
                    <a:pt x="25164" y="6700"/>
                    <a:pt x="25127" y="6627"/>
                  </a:cubicBezTo>
                  <a:cubicBezTo>
                    <a:pt x="25201" y="5307"/>
                    <a:pt x="25421" y="3951"/>
                    <a:pt x="26154" y="2888"/>
                  </a:cubicBezTo>
                  <a:cubicBezTo>
                    <a:pt x="28207" y="1935"/>
                    <a:pt x="30369" y="1348"/>
                    <a:pt x="32642" y="1128"/>
                  </a:cubicBezTo>
                  <a:cubicBezTo>
                    <a:pt x="33220" y="1072"/>
                    <a:pt x="33826" y="1033"/>
                    <a:pt x="34438" y="1033"/>
                  </a:cubicBezTo>
                  <a:close/>
                  <a:moveTo>
                    <a:pt x="11038" y="1"/>
                  </a:moveTo>
                  <a:cubicBezTo>
                    <a:pt x="9852" y="1"/>
                    <a:pt x="8666" y="139"/>
                    <a:pt x="7568" y="505"/>
                  </a:cubicBezTo>
                  <a:cubicBezTo>
                    <a:pt x="5845" y="1055"/>
                    <a:pt x="4526" y="2485"/>
                    <a:pt x="4122" y="4281"/>
                  </a:cubicBezTo>
                  <a:cubicBezTo>
                    <a:pt x="3682" y="6371"/>
                    <a:pt x="3792" y="8717"/>
                    <a:pt x="4012" y="10843"/>
                  </a:cubicBezTo>
                  <a:cubicBezTo>
                    <a:pt x="3698" y="10813"/>
                    <a:pt x="3381" y="10800"/>
                    <a:pt x="3064" y="10800"/>
                  </a:cubicBezTo>
                  <a:cubicBezTo>
                    <a:pt x="2196" y="10800"/>
                    <a:pt x="1325" y="10902"/>
                    <a:pt x="493" y="11063"/>
                  </a:cubicBezTo>
                  <a:cubicBezTo>
                    <a:pt x="0" y="11133"/>
                    <a:pt x="82" y="11947"/>
                    <a:pt x="544" y="11947"/>
                  </a:cubicBezTo>
                  <a:cubicBezTo>
                    <a:pt x="563" y="11947"/>
                    <a:pt x="583" y="11946"/>
                    <a:pt x="603" y="11943"/>
                  </a:cubicBezTo>
                  <a:cubicBezTo>
                    <a:pt x="1776" y="11796"/>
                    <a:pt x="2913" y="11723"/>
                    <a:pt x="4086" y="11686"/>
                  </a:cubicBezTo>
                  <a:cubicBezTo>
                    <a:pt x="4196" y="12676"/>
                    <a:pt x="4342" y="13629"/>
                    <a:pt x="4562" y="14582"/>
                  </a:cubicBezTo>
                  <a:cubicBezTo>
                    <a:pt x="4709" y="15608"/>
                    <a:pt x="5039" y="16598"/>
                    <a:pt x="5479" y="17515"/>
                  </a:cubicBezTo>
                  <a:cubicBezTo>
                    <a:pt x="6395" y="19274"/>
                    <a:pt x="8191" y="20081"/>
                    <a:pt x="10061" y="20447"/>
                  </a:cubicBezTo>
                  <a:cubicBezTo>
                    <a:pt x="11386" y="20668"/>
                    <a:pt x="12737" y="20782"/>
                    <a:pt x="14083" y="20782"/>
                  </a:cubicBezTo>
                  <a:cubicBezTo>
                    <a:pt x="14972" y="20782"/>
                    <a:pt x="15858" y="20733"/>
                    <a:pt x="16733" y="20631"/>
                  </a:cubicBezTo>
                  <a:cubicBezTo>
                    <a:pt x="17612" y="20557"/>
                    <a:pt x="18456" y="20264"/>
                    <a:pt x="19189" y="19787"/>
                  </a:cubicBezTo>
                  <a:cubicBezTo>
                    <a:pt x="19995" y="19164"/>
                    <a:pt x="20252" y="18211"/>
                    <a:pt x="20472" y="17295"/>
                  </a:cubicBezTo>
                  <a:cubicBezTo>
                    <a:pt x="21022" y="14692"/>
                    <a:pt x="21315" y="12016"/>
                    <a:pt x="21315" y="9377"/>
                  </a:cubicBezTo>
                  <a:cubicBezTo>
                    <a:pt x="21315" y="8717"/>
                    <a:pt x="21315" y="8093"/>
                    <a:pt x="21278" y="7470"/>
                  </a:cubicBezTo>
                  <a:cubicBezTo>
                    <a:pt x="21755" y="7324"/>
                    <a:pt x="22268" y="7214"/>
                    <a:pt x="22781" y="7140"/>
                  </a:cubicBezTo>
                  <a:cubicBezTo>
                    <a:pt x="23038" y="7122"/>
                    <a:pt x="23285" y="7113"/>
                    <a:pt x="23528" y="7113"/>
                  </a:cubicBezTo>
                  <a:cubicBezTo>
                    <a:pt x="23771" y="7113"/>
                    <a:pt x="24009" y="7122"/>
                    <a:pt x="24248" y="7140"/>
                  </a:cubicBezTo>
                  <a:cubicBezTo>
                    <a:pt x="24211" y="7947"/>
                    <a:pt x="24174" y="8717"/>
                    <a:pt x="24174" y="9486"/>
                  </a:cubicBezTo>
                  <a:cubicBezTo>
                    <a:pt x="24174" y="12163"/>
                    <a:pt x="24468" y="14802"/>
                    <a:pt x="25017" y="17405"/>
                  </a:cubicBezTo>
                  <a:cubicBezTo>
                    <a:pt x="25201" y="18358"/>
                    <a:pt x="25457" y="19311"/>
                    <a:pt x="26264" y="19897"/>
                  </a:cubicBezTo>
                  <a:cubicBezTo>
                    <a:pt x="26997" y="20411"/>
                    <a:pt x="27840" y="20704"/>
                    <a:pt x="28720" y="20740"/>
                  </a:cubicBezTo>
                  <a:cubicBezTo>
                    <a:pt x="29650" y="20847"/>
                    <a:pt x="30580" y="20903"/>
                    <a:pt x="31507" y="20903"/>
                  </a:cubicBezTo>
                  <a:cubicBezTo>
                    <a:pt x="32810" y="20903"/>
                    <a:pt x="34107" y="20793"/>
                    <a:pt x="35392" y="20557"/>
                  </a:cubicBezTo>
                  <a:cubicBezTo>
                    <a:pt x="37261" y="20191"/>
                    <a:pt x="39057" y="19384"/>
                    <a:pt x="39974" y="17625"/>
                  </a:cubicBezTo>
                  <a:cubicBezTo>
                    <a:pt x="40414" y="16708"/>
                    <a:pt x="40744" y="15718"/>
                    <a:pt x="40890" y="14692"/>
                  </a:cubicBezTo>
                  <a:cubicBezTo>
                    <a:pt x="41037" y="13959"/>
                    <a:pt x="41147" y="13189"/>
                    <a:pt x="41257" y="12419"/>
                  </a:cubicBezTo>
                  <a:cubicBezTo>
                    <a:pt x="42137" y="12419"/>
                    <a:pt x="43053" y="12346"/>
                    <a:pt x="43896" y="12309"/>
                  </a:cubicBezTo>
                  <a:cubicBezTo>
                    <a:pt x="44435" y="12273"/>
                    <a:pt x="44481" y="11428"/>
                    <a:pt x="43931" y="11428"/>
                  </a:cubicBezTo>
                  <a:cubicBezTo>
                    <a:pt x="43920" y="11428"/>
                    <a:pt x="43908" y="11429"/>
                    <a:pt x="43896" y="11429"/>
                  </a:cubicBezTo>
                  <a:cubicBezTo>
                    <a:pt x="43053" y="11429"/>
                    <a:pt x="42173" y="11466"/>
                    <a:pt x="41330" y="11539"/>
                  </a:cubicBezTo>
                  <a:cubicBezTo>
                    <a:pt x="41330" y="11393"/>
                    <a:pt x="41367" y="11283"/>
                    <a:pt x="41404" y="11136"/>
                  </a:cubicBezTo>
                  <a:cubicBezTo>
                    <a:pt x="41587" y="8937"/>
                    <a:pt x="41770" y="6554"/>
                    <a:pt x="41294" y="4428"/>
                  </a:cubicBezTo>
                  <a:cubicBezTo>
                    <a:pt x="40890" y="2631"/>
                    <a:pt x="39571" y="1165"/>
                    <a:pt x="37848" y="652"/>
                  </a:cubicBezTo>
                  <a:cubicBezTo>
                    <a:pt x="36726" y="264"/>
                    <a:pt x="35540" y="129"/>
                    <a:pt x="34359" y="129"/>
                  </a:cubicBezTo>
                  <a:cubicBezTo>
                    <a:pt x="33533" y="129"/>
                    <a:pt x="32709" y="195"/>
                    <a:pt x="31909" y="285"/>
                  </a:cubicBezTo>
                  <a:cubicBezTo>
                    <a:pt x="29820" y="542"/>
                    <a:pt x="27803" y="1165"/>
                    <a:pt x="25934" y="2118"/>
                  </a:cubicBezTo>
                  <a:cubicBezTo>
                    <a:pt x="25877" y="2099"/>
                    <a:pt x="25823" y="2090"/>
                    <a:pt x="25771" y="2090"/>
                  </a:cubicBezTo>
                  <a:cubicBezTo>
                    <a:pt x="25624" y="2090"/>
                    <a:pt x="25502" y="2166"/>
                    <a:pt x="25421" y="2302"/>
                  </a:cubicBezTo>
                  <a:cubicBezTo>
                    <a:pt x="24797" y="3255"/>
                    <a:pt x="24431" y="4391"/>
                    <a:pt x="24358" y="5527"/>
                  </a:cubicBezTo>
                  <a:cubicBezTo>
                    <a:pt x="24321" y="5747"/>
                    <a:pt x="24321" y="6004"/>
                    <a:pt x="24284" y="6224"/>
                  </a:cubicBezTo>
                  <a:cubicBezTo>
                    <a:pt x="24013" y="6196"/>
                    <a:pt x="23741" y="6182"/>
                    <a:pt x="23471" y="6182"/>
                  </a:cubicBezTo>
                  <a:cubicBezTo>
                    <a:pt x="22683" y="6182"/>
                    <a:pt x="21905" y="6299"/>
                    <a:pt x="21168" y="6517"/>
                  </a:cubicBezTo>
                  <a:cubicBezTo>
                    <a:pt x="21132" y="6151"/>
                    <a:pt x="21095" y="5784"/>
                    <a:pt x="21058" y="5417"/>
                  </a:cubicBezTo>
                  <a:cubicBezTo>
                    <a:pt x="20985" y="4244"/>
                    <a:pt x="20582" y="3145"/>
                    <a:pt x="19959" y="2155"/>
                  </a:cubicBezTo>
                  <a:cubicBezTo>
                    <a:pt x="19867" y="2033"/>
                    <a:pt x="19726" y="1962"/>
                    <a:pt x="19597" y="1962"/>
                  </a:cubicBezTo>
                  <a:cubicBezTo>
                    <a:pt x="19570" y="1962"/>
                    <a:pt x="19544" y="1965"/>
                    <a:pt x="19519" y="1972"/>
                  </a:cubicBezTo>
                  <a:cubicBezTo>
                    <a:pt x="17612" y="1055"/>
                    <a:pt x="15596" y="432"/>
                    <a:pt x="13507" y="175"/>
                  </a:cubicBezTo>
                  <a:cubicBezTo>
                    <a:pt x="12705" y="69"/>
                    <a:pt x="11871" y="1"/>
                    <a:pt x="11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607;p33"/>
            <p:cNvSpPr/>
            <p:nvPr/>
          </p:nvSpPr>
          <p:spPr>
            <a:xfrm>
              <a:off x="598775" y="1921350"/>
              <a:ext cx="1445250" cy="374325"/>
            </a:xfrm>
            <a:custGeom>
              <a:avLst/>
              <a:gdLst/>
              <a:ahLst/>
              <a:cxnLst/>
              <a:rect l="l" t="t" r="r" b="b"/>
              <a:pathLst>
                <a:path w="57810" h="14973" extrusionOk="0">
                  <a:moveTo>
                    <a:pt x="30149" y="0"/>
                  </a:moveTo>
                  <a:cubicBezTo>
                    <a:pt x="27023" y="0"/>
                    <a:pt x="23891" y="365"/>
                    <a:pt x="20822" y="1043"/>
                  </a:cubicBezTo>
                  <a:cubicBezTo>
                    <a:pt x="17009" y="1813"/>
                    <a:pt x="13344" y="3279"/>
                    <a:pt x="10081" y="5332"/>
                  </a:cubicBezTo>
                  <a:cubicBezTo>
                    <a:pt x="6232" y="7861"/>
                    <a:pt x="3116" y="11454"/>
                    <a:pt x="0" y="14973"/>
                  </a:cubicBezTo>
                  <a:lnTo>
                    <a:pt x="57810" y="14973"/>
                  </a:lnTo>
                  <a:cubicBezTo>
                    <a:pt x="53484" y="9291"/>
                    <a:pt x="47436" y="3536"/>
                    <a:pt x="40910" y="1556"/>
                  </a:cubicBezTo>
                  <a:cubicBezTo>
                    <a:pt x="37404" y="492"/>
                    <a:pt x="33780" y="0"/>
                    <a:pt x="301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608;p33"/>
            <p:cNvSpPr/>
            <p:nvPr/>
          </p:nvSpPr>
          <p:spPr>
            <a:xfrm>
              <a:off x="793050" y="2017500"/>
              <a:ext cx="1073200" cy="278175"/>
            </a:xfrm>
            <a:custGeom>
              <a:avLst/>
              <a:gdLst/>
              <a:ahLst/>
              <a:cxnLst/>
              <a:rect l="l" t="t" r="r" b="b"/>
              <a:pathLst>
                <a:path w="42928" h="11127" extrusionOk="0">
                  <a:moveTo>
                    <a:pt x="22184" y="1"/>
                  </a:moveTo>
                  <a:cubicBezTo>
                    <a:pt x="19925" y="1"/>
                    <a:pt x="17661" y="261"/>
                    <a:pt x="15434" y="789"/>
                  </a:cubicBezTo>
                  <a:cubicBezTo>
                    <a:pt x="12611" y="1339"/>
                    <a:pt x="9898" y="2439"/>
                    <a:pt x="7442" y="3979"/>
                  </a:cubicBezTo>
                  <a:cubicBezTo>
                    <a:pt x="4619" y="5848"/>
                    <a:pt x="2273" y="8487"/>
                    <a:pt x="1" y="11127"/>
                  </a:cubicBezTo>
                  <a:lnTo>
                    <a:pt x="42927" y="11127"/>
                  </a:lnTo>
                  <a:cubicBezTo>
                    <a:pt x="39701" y="6911"/>
                    <a:pt x="35192" y="2622"/>
                    <a:pt x="30353" y="1156"/>
                  </a:cubicBezTo>
                  <a:cubicBezTo>
                    <a:pt x="27692" y="390"/>
                    <a:pt x="24943" y="1"/>
                    <a:pt x="22184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609;p33"/>
            <p:cNvSpPr/>
            <p:nvPr/>
          </p:nvSpPr>
          <p:spPr>
            <a:xfrm>
              <a:off x="849875" y="2153500"/>
              <a:ext cx="48825" cy="141725"/>
            </a:xfrm>
            <a:custGeom>
              <a:avLst/>
              <a:gdLst/>
              <a:ahLst/>
              <a:cxnLst/>
              <a:rect l="l" t="t" r="r" b="b"/>
              <a:pathLst>
                <a:path w="1953" h="5669" extrusionOk="0">
                  <a:moveTo>
                    <a:pt x="1770" y="0"/>
                  </a:moveTo>
                  <a:cubicBezTo>
                    <a:pt x="1714" y="0"/>
                    <a:pt x="1654" y="24"/>
                    <a:pt x="1613" y="78"/>
                  </a:cubicBezTo>
                  <a:cubicBezTo>
                    <a:pt x="1357" y="481"/>
                    <a:pt x="1137" y="885"/>
                    <a:pt x="953" y="1325"/>
                  </a:cubicBezTo>
                  <a:cubicBezTo>
                    <a:pt x="770" y="1764"/>
                    <a:pt x="624" y="2241"/>
                    <a:pt x="477" y="2681"/>
                  </a:cubicBezTo>
                  <a:cubicBezTo>
                    <a:pt x="220" y="3597"/>
                    <a:pt x="37" y="4550"/>
                    <a:pt x="0" y="5504"/>
                  </a:cubicBezTo>
                  <a:cubicBezTo>
                    <a:pt x="0" y="5614"/>
                    <a:pt x="74" y="5669"/>
                    <a:pt x="152" y="5669"/>
                  </a:cubicBezTo>
                  <a:cubicBezTo>
                    <a:pt x="229" y="5669"/>
                    <a:pt x="312" y="5614"/>
                    <a:pt x="330" y="5504"/>
                  </a:cubicBezTo>
                  <a:lnTo>
                    <a:pt x="294" y="5504"/>
                  </a:lnTo>
                  <a:cubicBezTo>
                    <a:pt x="404" y="4587"/>
                    <a:pt x="587" y="3671"/>
                    <a:pt x="880" y="2754"/>
                  </a:cubicBezTo>
                  <a:cubicBezTo>
                    <a:pt x="990" y="2314"/>
                    <a:pt x="1173" y="1874"/>
                    <a:pt x="1320" y="1471"/>
                  </a:cubicBezTo>
                  <a:cubicBezTo>
                    <a:pt x="1503" y="1031"/>
                    <a:pt x="1723" y="628"/>
                    <a:pt x="1907" y="188"/>
                  </a:cubicBezTo>
                  <a:cubicBezTo>
                    <a:pt x="1953" y="72"/>
                    <a:pt x="1867" y="0"/>
                    <a:pt x="1770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610;p33"/>
            <p:cNvSpPr/>
            <p:nvPr/>
          </p:nvSpPr>
          <p:spPr>
            <a:xfrm>
              <a:off x="1772225" y="2138450"/>
              <a:ext cx="38125" cy="157700"/>
            </a:xfrm>
            <a:custGeom>
              <a:avLst/>
              <a:gdLst/>
              <a:ahLst/>
              <a:cxnLst/>
              <a:rect l="l" t="t" r="r" b="b"/>
              <a:pathLst>
                <a:path w="1525" h="6308" extrusionOk="0">
                  <a:moveTo>
                    <a:pt x="124" y="0"/>
                  </a:moveTo>
                  <a:cubicBezTo>
                    <a:pt x="61" y="0"/>
                    <a:pt x="0" y="48"/>
                    <a:pt x="21" y="130"/>
                  </a:cubicBezTo>
                  <a:lnTo>
                    <a:pt x="58" y="130"/>
                  </a:lnTo>
                  <a:cubicBezTo>
                    <a:pt x="424" y="1083"/>
                    <a:pt x="681" y="2073"/>
                    <a:pt x="864" y="3063"/>
                  </a:cubicBezTo>
                  <a:cubicBezTo>
                    <a:pt x="974" y="3576"/>
                    <a:pt x="1047" y="4089"/>
                    <a:pt x="1084" y="4603"/>
                  </a:cubicBezTo>
                  <a:cubicBezTo>
                    <a:pt x="1121" y="4859"/>
                    <a:pt x="1121" y="5079"/>
                    <a:pt x="1157" y="5336"/>
                  </a:cubicBezTo>
                  <a:cubicBezTo>
                    <a:pt x="1157" y="5592"/>
                    <a:pt x="1157" y="5886"/>
                    <a:pt x="1194" y="6142"/>
                  </a:cubicBezTo>
                  <a:cubicBezTo>
                    <a:pt x="1194" y="6252"/>
                    <a:pt x="1277" y="6307"/>
                    <a:pt x="1359" y="6307"/>
                  </a:cubicBezTo>
                  <a:cubicBezTo>
                    <a:pt x="1442" y="6307"/>
                    <a:pt x="1524" y="6252"/>
                    <a:pt x="1524" y="6142"/>
                  </a:cubicBezTo>
                  <a:cubicBezTo>
                    <a:pt x="1524" y="5629"/>
                    <a:pt x="1487" y="5116"/>
                    <a:pt x="1414" y="4603"/>
                  </a:cubicBezTo>
                  <a:cubicBezTo>
                    <a:pt x="1341" y="4089"/>
                    <a:pt x="1267" y="3576"/>
                    <a:pt x="1157" y="3063"/>
                  </a:cubicBezTo>
                  <a:cubicBezTo>
                    <a:pt x="938" y="2037"/>
                    <a:pt x="644" y="1047"/>
                    <a:pt x="241" y="94"/>
                  </a:cubicBezTo>
                  <a:cubicBezTo>
                    <a:pt x="225" y="29"/>
                    <a:pt x="174" y="0"/>
                    <a:pt x="124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611;p33"/>
            <p:cNvSpPr/>
            <p:nvPr/>
          </p:nvSpPr>
          <p:spPr>
            <a:xfrm>
              <a:off x="1098225" y="1684375"/>
              <a:ext cx="431675" cy="397225"/>
            </a:xfrm>
            <a:custGeom>
              <a:avLst/>
              <a:gdLst/>
              <a:ahLst/>
              <a:cxnLst/>
              <a:rect l="l" t="t" r="r" b="b"/>
              <a:pathLst>
                <a:path w="17267" h="15889" extrusionOk="0">
                  <a:moveTo>
                    <a:pt x="10436" y="1"/>
                  </a:moveTo>
                  <a:cubicBezTo>
                    <a:pt x="6982" y="1"/>
                    <a:pt x="3544" y="539"/>
                    <a:pt x="221" y="1614"/>
                  </a:cubicBezTo>
                  <a:cubicBezTo>
                    <a:pt x="844" y="3264"/>
                    <a:pt x="1064" y="4986"/>
                    <a:pt x="954" y="6709"/>
                  </a:cubicBezTo>
                  <a:cubicBezTo>
                    <a:pt x="807" y="8432"/>
                    <a:pt x="477" y="10119"/>
                    <a:pt x="1" y="11768"/>
                  </a:cubicBezTo>
                  <a:cubicBezTo>
                    <a:pt x="990" y="13821"/>
                    <a:pt x="2823" y="14811"/>
                    <a:pt x="4766" y="15361"/>
                  </a:cubicBezTo>
                  <a:cubicBezTo>
                    <a:pt x="5861" y="15714"/>
                    <a:pt x="6998" y="15888"/>
                    <a:pt x="8137" y="15888"/>
                  </a:cubicBezTo>
                  <a:cubicBezTo>
                    <a:pt x="9363" y="15888"/>
                    <a:pt x="10590" y="15686"/>
                    <a:pt x="11768" y="15287"/>
                  </a:cubicBezTo>
                  <a:cubicBezTo>
                    <a:pt x="14187" y="14408"/>
                    <a:pt x="16130" y="12611"/>
                    <a:pt x="17267" y="10302"/>
                  </a:cubicBezTo>
                  <a:cubicBezTo>
                    <a:pt x="16204" y="7662"/>
                    <a:pt x="15580" y="4876"/>
                    <a:pt x="15470" y="2054"/>
                  </a:cubicBezTo>
                  <a:cubicBezTo>
                    <a:pt x="15434" y="1504"/>
                    <a:pt x="15470" y="954"/>
                    <a:pt x="15617" y="404"/>
                  </a:cubicBezTo>
                  <a:cubicBezTo>
                    <a:pt x="13894" y="135"/>
                    <a:pt x="12163" y="1"/>
                    <a:pt x="10436" y="1"/>
                  </a:cubicBezTo>
                  <a:close/>
                </a:path>
              </a:pathLst>
            </a:custGeom>
            <a:solidFill>
              <a:srgbClr val="DDA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612;p33"/>
            <p:cNvSpPr/>
            <p:nvPr/>
          </p:nvSpPr>
          <p:spPr>
            <a:xfrm>
              <a:off x="1170625" y="1704550"/>
              <a:ext cx="359275" cy="237375"/>
            </a:xfrm>
            <a:custGeom>
              <a:avLst/>
              <a:gdLst/>
              <a:ahLst/>
              <a:cxnLst/>
              <a:rect l="l" t="t" r="r" b="b"/>
              <a:pathLst>
                <a:path w="14371" h="9495" extrusionOk="0">
                  <a:moveTo>
                    <a:pt x="12648" y="0"/>
                  </a:moveTo>
                  <a:lnTo>
                    <a:pt x="12648" y="0"/>
                  </a:lnTo>
                  <a:cubicBezTo>
                    <a:pt x="9337" y="1631"/>
                    <a:pt x="4636" y="1888"/>
                    <a:pt x="1997" y="1888"/>
                  </a:cubicBezTo>
                  <a:cubicBezTo>
                    <a:pt x="779" y="1888"/>
                    <a:pt x="1" y="1833"/>
                    <a:pt x="1" y="1833"/>
                  </a:cubicBezTo>
                  <a:lnTo>
                    <a:pt x="1" y="1833"/>
                  </a:lnTo>
                  <a:cubicBezTo>
                    <a:pt x="9862" y="3373"/>
                    <a:pt x="14371" y="9495"/>
                    <a:pt x="14371" y="9495"/>
                  </a:cubicBezTo>
                  <a:cubicBezTo>
                    <a:pt x="12061" y="3850"/>
                    <a:pt x="12648" y="1"/>
                    <a:pt x="12648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613;p33"/>
            <p:cNvSpPr/>
            <p:nvPr/>
          </p:nvSpPr>
          <p:spPr>
            <a:xfrm>
              <a:off x="1048750" y="1937325"/>
              <a:ext cx="533400" cy="166225"/>
            </a:xfrm>
            <a:custGeom>
              <a:avLst/>
              <a:gdLst/>
              <a:ahLst/>
              <a:cxnLst/>
              <a:rect l="l" t="t" r="r" b="b"/>
              <a:pathLst>
                <a:path w="21336" h="6649" extrusionOk="0">
                  <a:moveTo>
                    <a:pt x="19172" y="1"/>
                  </a:moveTo>
                  <a:cubicBezTo>
                    <a:pt x="19172" y="1"/>
                    <a:pt x="15390" y="3851"/>
                    <a:pt x="10183" y="3851"/>
                  </a:cubicBezTo>
                  <a:cubicBezTo>
                    <a:pt x="7752" y="3851"/>
                    <a:pt x="5011" y="3012"/>
                    <a:pt x="2200" y="550"/>
                  </a:cubicBezTo>
                  <a:lnTo>
                    <a:pt x="0" y="1137"/>
                  </a:lnTo>
                  <a:cubicBezTo>
                    <a:pt x="0" y="1137"/>
                    <a:pt x="4299" y="6649"/>
                    <a:pt x="10451" y="6649"/>
                  </a:cubicBezTo>
                  <a:cubicBezTo>
                    <a:pt x="13686" y="6649"/>
                    <a:pt x="17432" y="5125"/>
                    <a:pt x="21335" y="477"/>
                  </a:cubicBezTo>
                  <a:lnTo>
                    <a:pt x="19172" y="1"/>
                  </a:lnTo>
                  <a:close/>
                </a:path>
              </a:pathLst>
            </a:custGeom>
            <a:solidFill>
              <a:srgbClr val="AD6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614;p33"/>
            <p:cNvSpPr/>
            <p:nvPr/>
          </p:nvSpPr>
          <p:spPr>
            <a:xfrm>
              <a:off x="1093900" y="1987725"/>
              <a:ext cx="29100" cy="20300"/>
            </a:xfrm>
            <a:custGeom>
              <a:avLst/>
              <a:gdLst/>
              <a:ahLst/>
              <a:cxnLst/>
              <a:rect l="l" t="t" r="r" b="b"/>
              <a:pathLst>
                <a:path w="1164" h="812" extrusionOk="0">
                  <a:moveTo>
                    <a:pt x="1017" y="1"/>
                  </a:moveTo>
                  <a:cubicBezTo>
                    <a:pt x="980" y="1"/>
                    <a:pt x="907" y="1"/>
                    <a:pt x="870" y="37"/>
                  </a:cubicBezTo>
                  <a:lnTo>
                    <a:pt x="760" y="111"/>
                  </a:lnTo>
                  <a:cubicBezTo>
                    <a:pt x="687" y="147"/>
                    <a:pt x="614" y="221"/>
                    <a:pt x="540" y="257"/>
                  </a:cubicBezTo>
                  <a:lnTo>
                    <a:pt x="100" y="551"/>
                  </a:lnTo>
                  <a:cubicBezTo>
                    <a:pt x="0" y="651"/>
                    <a:pt x="83" y="812"/>
                    <a:pt x="209" y="812"/>
                  </a:cubicBezTo>
                  <a:cubicBezTo>
                    <a:pt x="221" y="812"/>
                    <a:pt x="234" y="810"/>
                    <a:pt x="247" y="807"/>
                  </a:cubicBezTo>
                  <a:lnTo>
                    <a:pt x="687" y="514"/>
                  </a:lnTo>
                  <a:cubicBezTo>
                    <a:pt x="760" y="477"/>
                    <a:pt x="870" y="404"/>
                    <a:pt x="907" y="367"/>
                  </a:cubicBezTo>
                  <a:lnTo>
                    <a:pt x="1053" y="257"/>
                  </a:lnTo>
                  <a:cubicBezTo>
                    <a:pt x="1090" y="221"/>
                    <a:pt x="1127" y="184"/>
                    <a:pt x="1127" y="147"/>
                  </a:cubicBezTo>
                  <a:cubicBezTo>
                    <a:pt x="1163" y="74"/>
                    <a:pt x="1090" y="1"/>
                    <a:pt x="1017" y="1"/>
                  </a:cubicBezTo>
                  <a:close/>
                </a:path>
              </a:pathLst>
            </a:custGeom>
            <a:solidFill>
              <a:srgbClr val="ECB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615;p33"/>
            <p:cNvSpPr/>
            <p:nvPr/>
          </p:nvSpPr>
          <p:spPr>
            <a:xfrm>
              <a:off x="1141825" y="2016150"/>
              <a:ext cx="23325" cy="26175"/>
            </a:xfrm>
            <a:custGeom>
              <a:avLst/>
              <a:gdLst/>
              <a:ahLst/>
              <a:cxnLst/>
              <a:rect l="l" t="t" r="r" b="b"/>
              <a:pathLst>
                <a:path w="933" h="1047" extrusionOk="0">
                  <a:moveTo>
                    <a:pt x="823" y="0"/>
                  </a:moveTo>
                  <a:cubicBezTo>
                    <a:pt x="749" y="37"/>
                    <a:pt x="676" y="147"/>
                    <a:pt x="603" y="220"/>
                  </a:cubicBezTo>
                  <a:lnTo>
                    <a:pt x="420" y="403"/>
                  </a:lnTo>
                  <a:lnTo>
                    <a:pt x="90" y="880"/>
                  </a:lnTo>
                  <a:cubicBezTo>
                    <a:pt x="1" y="939"/>
                    <a:pt x="80" y="1047"/>
                    <a:pt x="152" y="1047"/>
                  </a:cubicBezTo>
                  <a:cubicBezTo>
                    <a:pt x="169" y="1047"/>
                    <a:pt x="186" y="1041"/>
                    <a:pt x="200" y="1027"/>
                  </a:cubicBezTo>
                  <a:lnTo>
                    <a:pt x="236" y="990"/>
                  </a:lnTo>
                  <a:lnTo>
                    <a:pt x="603" y="550"/>
                  </a:lnTo>
                  <a:lnTo>
                    <a:pt x="786" y="367"/>
                  </a:lnTo>
                  <a:cubicBezTo>
                    <a:pt x="823" y="330"/>
                    <a:pt x="859" y="293"/>
                    <a:pt x="896" y="257"/>
                  </a:cubicBezTo>
                  <a:cubicBezTo>
                    <a:pt x="896" y="220"/>
                    <a:pt x="933" y="220"/>
                    <a:pt x="933" y="183"/>
                  </a:cubicBezTo>
                  <a:cubicBezTo>
                    <a:pt x="933" y="147"/>
                    <a:pt x="933" y="110"/>
                    <a:pt x="933" y="110"/>
                  </a:cubicBezTo>
                  <a:cubicBezTo>
                    <a:pt x="933" y="37"/>
                    <a:pt x="896" y="0"/>
                    <a:pt x="823" y="0"/>
                  </a:cubicBezTo>
                  <a:close/>
                </a:path>
              </a:pathLst>
            </a:custGeom>
            <a:solidFill>
              <a:srgbClr val="ECB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616;p33"/>
            <p:cNvSpPr/>
            <p:nvPr/>
          </p:nvSpPr>
          <p:spPr>
            <a:xfrm>
              <a:off x="1199950" y="2039625"/>
              <a:ext cx="16100" cy="35950"/>
            </a:xfrm>
            <a:custGeom>
              <a:avLst/>
              <a:gdLst/>
              <a:ahLst/>
              <a:cxnLst/>
              <a:rect l="l" t="t" r="r" b="b"/>
              <a:pathLst>
                <a:path w="644" h="1438" extrusionOk="0">
                  <a:moveTo>
                    <a:pt x="532" y="0"/>
                  </a:moveTo>
                  <a:cubicBezTo>
                    <a:pt x="479" y="0"/>
                    <a:pt x="421" y="36"/>
                    <a:pt x="404" y="88"/>
                  </a:cubicBezTo>
                  <a:cubicBezTo>
                    <a:pt x="331" y="308"/>
                    <a:pt x="257" y="491"/>
                    <a:pt x="184" y="711"/>
                  </a:cubicBezTo>
                  <a:lnTo>
                    <a:pt x="111" y="1004"/>
                  </a:lnTo>
                  <a:cubicBezTo>
                    <a:pt x="111" y="1041"/>
                    <a:pt x="74" y="1114"/>
                    <a:pt x="37" y="1151"/>
                  </a:cubicBezTo>
                  <a:cubicBezTo>
                    <a:pt x="37" y="1187"/>
                    <a:pt x="1" y="1261"/>
                    <a:pt x="1" y="1334"/>
                  </a:cubicBezTo>
                  <a:cubicBezTo>
                    <a:pt x="1" y="1386"/>
                    <a:pt x="74" y="1438"/>
                    <a:pt x="143" y="1438"/>
                  </a:cubicBezTo>
                  <a:cubicBezTo>
                    <a:pt x="171" y="1438"/>
                    <a:pt x="199" y="1429"/>
                    <a:pt x="221" y="1407"/>
                  </a:cubicBezTo>
                  <a:cubicBezTo>
                    <a:pt x="257" y="1297"/>
                    <a:pt x="294" y="1187"/>
                    <a:pt x="331" y="1077"/>
                  </a:cubicBezTo>
                  <a:lnTo>
                    <a:pt x="441" y="784"/>
                  </a:lnTo>
                  <a:cubicBezTo>
                    <a:pt x="477" y="564"/>
                    <a:pt x="551" y="381"/>
                    <a:pt x="624" y="161"/>
                  </a:cubicBezTo>
                  <a:cubicBezTo>
                    <a:pt x="643" y="45"/>
                    <a:pt x="591" y="0"/>
                    <a:pt x="532" y="0"/>
                  </a:cubicBezTo>
                  <a:close/>
                </a:path>
              </a:pathLst>
            </a:custGeom>
            <a:solidFill>
              <a:srgbClr val="ECB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617;p33"/>
            <p:cNvSpPr/>
            <p:nvPr/>
          </p:nvSpPr>
          <p:spPr>
            <a:xfrm>
              <a:off x="1272350" y="2054625"/>
              <a:ext cx="12850" cy="40175"/>
            </a:xfrm>
            <a:custGeom>
              <a:avLst/>
              <a:gdLst/>
              <a:ahLst/>
              <a:cxnLst/>
              <a:rect l="l" t="t" r="r" b="b"/>
              <a:pathLst>
                <a:path w="514" h="1607" extrusionOk="0">
                  <a:moveTo>
                    <a:pt x="74" y="1"/>
                  </a:moveTo>
                  <a:cubicBezTo>
                    <a:pt x="37" y="1"/>
                    <a:pt x="1" y="37"/>
                    <a:pt x="1" y="74"/>
                  </a:cubicBezTo>
                  <a:cubicBezTo>
                    <a:pt x="1" y="331"/>
                    <a:pt x="37" y="587"/>
                    <a:pt x="74" y="844"/>
                  </a:cubicBezTo>
                  <a:cubicBezTo>
                    <a:pt x="74" y="954"/>
                    <a:pt x="111" y="1101"/>
                    <a:pt x="147" y="1211"/>
                  </a:cubicBezTo>
                  <a:cubicBezTo>
                    <a:pt x="184" y="1320"/>
                    <a:pt x="221" y="1467"/>
                    <a:pt x="294" y="1577"/>
                  </a:cubicBezTo>
                  <a:cubicBezTo>
                    <a:pt x="314" y="1598"/>
                    <a:pt x="341" y="1607"/>
                    <a:pt x="368" y="1607"/>
                  </a:cubicBezTo>
                  <a:cubicBezTo>
                    <a:pt x="438" y="1607"/>
                    <a:pt x="514" y="1546"/>
                    <a:pt x="514" y="1467"/>
                  </a:cubicBezTo>
                  <a:cubicBezTo>
                    <a:pt x="514" y="1357"/>
                    <a:pt x="477" y="1247"/>
                    <a:pt x="441" y="1137"/>
                  </a:cubicBezTo>
                  <a:cubicBezTo>
                    <a:pt x="404" y="1027"/>
                    <a:pt x="367" y="917"/>
                    <a:pt x="331" y="807"/>
                  </a:cubicBezTo>
                  <a:cubicBezTo>
                    <a:pt x="257" y="551"/>
                    <a:pt x="221" y="331"/>
                    <a:pt x="184" y="74"/>
                  </a:cubicBezTo>
                  <a:cubicBezTo>
                    <a:pt x="184" y="37"/>
                    <a:pt x="147" y="1"/>
                    <a:pt x="74" y="1"/>
                  </a:cubicBezTo>
                  <a:close/>
                </a:path>
              </a:pathLst>
            </a:custGeom>
            <a:solidFill>
              <a:srgbClr val="ECB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618;p33"/>
            <p:cNvSpPr/>
            <p:nvPr/>
          </p:nvSpPr>
          <p:spPr>
            <a:xfrm>
              <a:off x="1329475" y="2050550"/>
              <a:ext cx="20800" cy="38775"/>
            </a:xfrm>
            <a:custGeom>
              <a:avLst/>
              <a:gdLst/>
              <a:ahLst/>
              <a:cxnLst/>
              <a:rect l="l" t="t" r="r" b="b"/>
              <a:pathLst>
                <a:path w="832" h="1551" extrusionOk="0">
                  <a:moveTo>
                    <a:pt x="164" y="1"/>
                  </a:moveTo>
                  <a:cubicBezTo>
                    <a:pt x="90" y="1"/>
                    <a:pt x="1" y="66"/>
                    <a:pt x="25" y="164"/>
                  </a:cubicBezTo>
                  <a:lnTo>
                    <a:pt x="25" y="127"/>
                  </a:lnTo>
                  <a:lnTo>
                    <a:pt x="318" y="824"/>
                  </a:lnTo>
                  <a:lnTo>
                    <a:pt x="465" y="1154"/>
                  </a:lnTo>
                  <a:cubicBezTo>
                    <a:pt x="502" y="1300"/>
                    <a:pt x="538" y="1410"/>
                    <a:pt x="612" y="1520"/>
                  </a:cubicBezTo>
                  <a:cubicBezTo>
                    <a:pt x="633" y="1542"/>
                    <a:pt x="661" y="1551"/>
                    <a:pt x="689" y="1551"/>
                  </a:cubicBezTo>
                  <a:cubicBezTo>
                    <a:pt x="758" y="1551"/>
                    <a:pt x="832" y="1499"/>
                    <a:pt x="832" y="1447"/>
                  </a:cubicBezTo>
                  <a:cubicBezTo>
                    <a:pt x="795" y="1300"/>
                    <a:pt x="758" y="1190"/>
                    <a:pt x="685" y="1080"/>
                  </a:cubicBezTo>
                  <a:lnTo>
                    <a:pt x="538" y="714"/>
                  </a:lnTo>
                  <a:lnTo>
                    <a:pt x="245" y="54"/>
                  </a:lnTo>
                  <a:cubicBezTo>
                    <a:pt x="233" y="17"/>
                    <a:pt x="200" y="1"/>
                    <a:pt x="164" y="1"/>
                  </a:cubicBezTo>
                  <a:close/>
                </a:path>
              </a:pathLst>
            </a:custGeom>
            <a:solidFill>
              <a:srgbClr val="ECB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619;p33"/>
            <p:cNvSpPr/>
            <p:nvPr/>
          </p:nvSpPr>
          <p:spPr>
            <a:xfrm>
              <a:off x="1392750" y="2030650"/>
              <a:ext cx="15275" cy="43325"/>
            </a:xfrm>
            <a:custGeom>
              <a:avLst/>
              <a:gdLst/>
              <a:ahLst/>
              <a:cxnLst/>
              <a:rect l="l" t="t" r="r" b="b"/>
              <a:pathLst>
                <a:path w="611" h="1733" extrusionOk="0">
                  <a:moveTo>
                    <a:pt x="154" y="0"/>
                  </a:moveTo>
                  <a:cubicBezTo>
                    <a:pt x="76" y="0"/>
                    <a:pt x="1" y="63"/>
                    <a:pt x="24" y="153"/>
                  </a:cubicBezTo>
                  <a:cubicBezTo>
                    <a:pt x="97" y="410"/>
                    <a:pt x="134" y="667"/>
                    <a:pt x="207" y="923"/>
                  </a:cubicBezTo>
                  <a:cubicBezTo>
                    <a:pt x="207" y="1070"/>
                    <a:pt x="244" y="1180"/>
                    <a:pt x="280" y="1326"/>
                  </a:cubicBezTo>
                  <a:cubicBezTo>
                    <a:pt x="280" y="1436"/>
                    <a:pt x="280" y="1620"/>
                    <a:pt x="390" y="1693"/>
                  </a:cubicBezTo>
                  <a:cubicBezTo>
                    <a:pt x="404" y="1721"/>
                    <a:pt x="429" y="1733"/>
                    <a:pt x="456" y="1733"/>
                  </a:cubicBezTo>
                  <a:cubicBezTo>
                    <a:pt x="500" y="1733"/>
                    <a:pt x="551" y="1702"/>
                    <a:pt x="573" y="1656"/>
                  </a:cubicBezTo>
                  <a:cubicBezTo>
                    <a:pt x="610" y="1546"/>
                    <a:pt x="610" y="1400"/>
                    <a:pt x="537" y="1253"/>
                  </a:cubicBezTo>
                  <a:cubicBezTo>
                    <a:pt x="537" y="1143"/>
                    <a:pt x="500" y="996"/>
                    <a:pt x="464" y="886"/>
                  </a:cubicBezTo>
                  <a:cubicBezTo>
                    <a:pt x="390" y="593"/>
                    <a:pt x="354" y="337"/>
                    <a:pt x="280" y="80"/>
                  </a:cubicBezTo>
                  <a:cubicBezTo>
                    <a:pt x="252" y="24"/>
                    <a:pt x="203" y="0"/>
                    <a:pt x="154" y="0"/>
                  </a:cubicBezTo>
                  <a:close/>
                </a:path>
              </a:pathLst>
            </a:custGeom>
            <a:solidFill>
              <a:srgbClr val="ECB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620;p33"/>
            <p:cNvSpPr/>
            <p:nvPr/>
          </p:nvSpPr>
          <p:spPr>
            <a:xfrm>
              <a:off x="1439750" y="2015725"/>
              <a:ext cx="21225" cy="30350"/>
            </a:xfrm>
            <a:custGeom>
              <a:avLst/>
              <a:gdLst/>
              <a:ahLst/>
              <a:cxnLst/>
              <a:rect l="l" t="t" r="r" b="b"/>
              <a:pathLst>
                <a:path w="849" h="1214" extrusionOk="0">
                  <a:moveTo>
                    <a:pt x="137" y="1"/>
                  </a:moveTo>
                  <a:cubicBezTo>
                    <a:pt x="66" y="1"/>
                    <a:pt x="1" y="66"/>
                    <a:pt x="50" y="164"/>
                  </a:cubicBezTo>
                  <a:cubicBezTo>
                    <a:pt x="123" y="347"/>
                    <a:pt x="233" y="494"/>
                    <a:pt x="306" y="677"/>
                  </a:cubicBezTo>
                  <a:lnTo>
                    <a:pt x="453" y="897"/>
                  </a:lnTo>
                  <a:cubicBezTo>
                    <a:pt x="490" y="1007"/>
                    <a:pt x="526" y="1080"/>
                    <a:pt x="600" y="1190"/>
                  </a:cubicBezTo>
                  <a:cubicBezTo>
                    <a:pt x="624" y="1207"/>
                    <a:pt x="651" y="1214"/>
                    <a:pt x="677" y="1214"/>
                  </a:cubicBezTo>
                  <a:cubicBezTo>
                    <a:pt x="766" y="1214"/>
                    <a:pt x="848" y="1129"/>
                    <a:pt x="820" y="1044"/>
                  </a:cubicBezTo>
                  <a:cubicBezTo>
                    <a:pt x="783" y="934"/>
                    <a:pt x="746" y="860"/>
                    <a:pt x="673" y="787"/>
                  </a:cubicBezTo>
                  <a:lnTo>
                    <a:pt x="526" y="530"/>
                  </a:lnTo>
                  <a:cubicBezTo>
                    <a:pt x="453" y="384"/>
                    <a:pt x="343" y="200"/>
                    <a:pt x="233" y="54"/>
                  </a:cubicBezTo>
                  <a:cubicBezTo>
                    <a:pt x="209" y="17"/>
                    <a:pt x="172" y="1"/>
                    <a:pt x="137" y="1"/>
                  </a:cubicBezTo>
                  <a:close/>
                </a:path>
              </a:pathLst>
            </a:custGeom>
            <a:solidFill>
              <a:srgbClr val="ECB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621;p33"/>
            <p:cNvSpPr/>
            <p:nvPr/>
          </p:nvSpPr>
          <p:spPr>
            <a:xfrm>
              <a:off x="1485175" y="1989425"/>
              <a:ext cx="25475" cy="26175"/>
            </a:xfrm>
            <a:custGeom>
              <a:avLst/>
              <a:gdLst/>
              <a:ahLst/>
              <a:cxnLst/>
              <a:rect l="l" t="t" r="r" b="b"/>
              <a:pathLst>
                <a:path w="1019" h="1047" extrusionOk="0">
                  <a:moveTo>
                    <a:pt x="142" y="0"/>
                  </a:moveTo>
                  <a:cubicBezTo>
                    <a:pt x="52" y="0"/>
                    <a:pt x="0" y="128"/>
                    <a:pt x="66" y="226"/>
                  </a:cubicBezTo>
                  <a:cubicBezTo>
                    <a:pt x="249" y="299"/>
                    <a:pt x="359" y="446"/>
                    <a:pt x="506" y="593"/>
                  </a:cubicBezTo>
                  <a:cubicBezTo>
                    <a:pt x="542" y="629"/>
                    <a:pt x="616" y="703"/>
                    <a:pt x="652" y="776"/>
                  </a:cubicBezTo>
                  <a:cubicBezTo>
                    <a:pt x="726" y="886"/>
                    <a:pt x="762" y="996"/>
                    <a:pt x="872" y="1032"/>
                  </a:cubicBezTo>
                  <a:cubicBezTo>
                    <a:pt x="882" y="1042"/>
                    <a:pt x="897" y="1047"/>
                    <a:pt x="914" y="1047"/>
                  </a:cubicBezTo>
                  <a:cubicBezTo>
                    <a:pt x="960" y="1047"/>
                    <a:pt x="1019" y="1013"/>
                    <a:pt x="1019" y="959"/>
                  </a:cubicBezTo>
                  <a:cubicBezTo>
                    <a:pt x="1019" y="849"/>
                    <a:pt x="946" y="739"/>
                    <a:pt x="872" y="666"/>
                  </a:cubicBezTo>
                  <a:cubicBezTo>
                    <a:pt x="836" y="556"/>
                    <a:pt x="762" y="483"/>
                    <a:pt x="689" y="409"/>
                  </a:cubicBezTo>
                  <a:cubicBezTo>
                    <a:pt x="542" y="263"/>
                    <a:pt x="359" y="116"/>
                    <a:pt x="176" y="6"/>
                  </a:cubicBezTo>
                  <a:cubicBezTo>
                    <a:pt x="164" y="2"/>
                    <a:pt x="153" y="0"/>
                    <a:pt x="142" y="0"/>
                  </a:cubicBezTo>
                  <a:close/>
                </a:path>
              </a:pathLst>
            </a:custGeom>
            <a:solidFill>
              <a:srgbClr val="ECB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622;p33"/>
            <p:cNvSpPr/>
            <p:nvPr/>
          </p:nvSpPr>
          <p:spPr>
            <a:xfrm>
              <a:off x="1518875" y="1962600"/>
              <a:ext cx="23850" cy="21500"/>
            </a:xfrm>
            <a:custGeom>
              <a:avLst/>
              <a:gdLst/>
              <a:ahLst/>
              <a:cxnLst/>
              <a:rect l="l" t="t" r="r" b="b"/>
              <a:pathLst>
                <a:path w="954" h="860" extrusionOk="0">
                  <a:moveTo>
                    <a:pt x="144" y="1"/>
                  </a:moveTo>
                  <a:cubicBezTo>
                    <a:pt x="108" y="1"/>
                    <a:pt x="63" y="27"/>
                    <a:pt x="37" y="53"/>
                  </a:cubicBezTo>
                  <a:cubicBezTo>
                    <a:pt x="1" y="126"/>
                    <a:pt x="1" y="199"/>
                    <a:pt x="74" y="236"/>
                  </a:cubicBezTo>
                  <a:lnTo>
                    <a:pt x="74" y="273"/>
                  </a:lnTo>
                  <a:cubicBezTo>
                    <a:pt x="147" y="309"/>
                    <a:pt x="184" y="346"/>
                    <a:pt x="257" y="383"/>
                  </a:cubicBezTo>
                  <a:lnTo>
                    <a:pt x="294" y="383"/>
                  </a:lnTo>
                  <a:lnTo>
                    <a:pt x="331" y="456"/>
                  </a:lnTo>
                  <a:lnTo>
                    <a:pt x="404" y="529"/>
                  </a:lnTo>
                  <a:cubicBezTo>
                    <a:pt x="477" y="566"/>
                    <a:pt x="514" y="603"/>
                    <a:pt x="551" y="676"/>
                  </a:cubicBezTo>
                  <a:lnTo>
                    <a:pt x="624" y="749"/>
                  </a:lnTo>
                  <a:lnTo>
                    <a:pt x="734" y="859"/>
                  </a:lnTo>
                  <a:lnTo>
                    <a:pt x="881" y="859"/>
                  </a:lnTo>
                  <a:cubicBezTo>
                    <a:pt x="917" y="822"/>
                    <a:pt x="954" y="749"/>
                    <a:pt x="954" y="676"/>
                  </a:cubicBezTo>
                  <a:cubicBezTo>
                    <a:pt x="917" y="639"/>
                    <a:pt x="917" y="603"/>
                    <a:pt x="881" y="566"/>
                  </a:cubicBezTo>
                  <a:cubicBezTo>
                    <a:pt x="844" y="529"/>
                    <a:pt x="807" y="493"/>
                    <a:pt x="807" y="456"/>
                  </a:cubicBezTo>
                  <a:cubicBezTo>
                    <a:pt x="771" y="419"/>
                    <a:pt x="661" y="346"/>
                    <a:pt x="624" y="273"/>
                  </a:cubicBezTo>
                  <a:cubicBezTo>
                    <a:pt x="477" y="199"/>
                    <a:pt x="331" y="89"/>
                    <a:pt x="184" y="16"/>
                  </a:cubicBezTo>
                  <a:cubicBezTo>
                    <a:pt x="173" y="5"/>
                    <a:pt x="159" y="1"/>
                    <a:pt x="144" y="1"/>
                  </a:cubicBezTo>
                  <a:close/>
                </a:path>
              </a:pathLst>
            </a:custGeom>
            <a:solidFill>
              <a:srgbClr val="ECB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202;p25"/>
          <p:cNvGrpSpPr/>
          <p:nvPr/>
        </p:nvGrpSpPr>
        <p:grpSpPr>
          <a:xfrm>
            <a:off x="3649562" y="1408670"/>
            <a:ext cx="2158270" cy="3040089"/>
            <a:chOff x="2590350" y="3447875"/>
            <a:chExt cx="1326875" cy="1817800"/>
          </a:xfrm>
        </p:grpSpPr>
        <p:sp>
          <p:nvSpPr>
            <p:cNvPr id="67" name="Google Shape;203;p25"/>
            <p:cNvSpPr/>
            <p:nvPr/>
          </p:nvSpPr>
          <p:spPr>
            <a:xfrm>
              <a:off x="2626625" y="3540050"/>
              <a:ext cx="1290600" cy="1725625"/>
            </a:xfrm>
            <a:custGeom>
              <a:avLst/>
              <a:gdLst/>
              <a:ahLst/>
              <a:cxnLst/>
              <a:rect l="l" t="t" r="r" b="b"/>
              <a:pathLst>
                <a:path w="51624" h="69025" extrusionOk="0">
                  <a:moveTo>
                    <a:pt x="5262" y="0"/>
                  </a:moveTo>
                  <a:lnTo>
                    <a:pt x="0" y="65337"/>
                  </a:lnTo>
                  <a:lnTo>
                    <a:pt x="46403" y="69024"/>
                  </a:lnTo>
                  <a:lnTo>
                    <a:pt x="51623" y="3688"/>
                  </a:lnTo>
                  <a:lnTo>
                    <a:pt x="5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204;p25"/>
            <p:cNvSpPr/>
            <p:nvPr/>
          </p:nvSpPr>
          <p:spPr>
            <a:xfrm>
              <a:off x="2590350" y="3534875"/>
              <a:ext cx="1279225" cy="1717325"/>
            </a:xfrm>
            <a:custGeom>
              <a:avLst/>
              <a:gdLst/>
              <a:ahLst/>
              <a:cxnLst/>
              <a:rect l="l" t="t" r="r" b="b"/>
              <a:pathLst>
                <a:path w="51169" h="68693" extrusionOk="0">
                  <a:moveTo>
                    <a:pt x="4931" y="0"/>
                  </a:moveTo>
                  <a:lnTo>
                    <a:pt x="1" y="65171"/>
                  </a:lnTo>
                  <a:lnTo>
                    <a:pt x="46238" y="68693"/>
                  </a:lnTo>
                  <a:lnTo>
                    <a:pt x="51168" y="3522"/>
                  </a:lnTo>
                  <a:lnTo>
                    <a:pt x="4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05;p25"/>
            <p:cNvSpPr/>
            <p:nvPr/>
          </p:nvSpPr>
          <p:spPr>
            <a:xfrm>
              <a:off x="2668050" y="3641550"/>
              <a:ext cx="1122800" cy="1529875"/>
            </a:xfrm>
            <a:custGeom>
              <a:avLst/>
              <a:gdLst/>
              <a:ahLst/>
              <a:cxnLst/>
              <a:rect l="l" t="t" r="r" b="b"/>
              <a:pathLst>
                <a:path w="44912" h="61195" extrusionOk="0">
                  <a:moveTo>
                    <a:pt x="4392" y="1"/>
                  </a:moveTo>
                  <a:lnTo>
                    <a:pt x="0" y="58087"/>
                  </a:lnTo>
                  <a:lnTo>
                    <a:pt x="40478" y="61194"/>
                  </a:lnTo>
                  <a:lnTo>
                    <a:pt x="44912" y="3108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06;p25"/>
            <p:cNvSpPr/>
            <p:nvPr/>
          </p:nvSpPr>
          <p:spPr>
            <a:xfrm>
              <a:off x="3346375" y="3779800"/>
              <a:ext cx="376125" cy="319400"/>
            </a:xfrm>
            <a:custGeom>
              <a:avLst/>
              <a:gdLst/>
              <a:ahLst/>
              <a:cxnLst/>
              <a:rect l="l" t="t" r="r" b="b"/>
              <a:pathLst>
                <a:path w="15045" h="12776" extrusionOk="0">
                  <a:moveTo>
                    <a:pt x="8363" y="0"/>
                  </a:moveTo>
                  <a:cubicBezTo>
                    <a:pt x="3024" y="0"/>
                    <a:pt x="1" y="6378"/>
                    <a:pt x="3568" y="10546"/>
                  </a:cubicBezTo>
                  <a:cubicBezTo>
                    <a:pt x="4896" y="12081"/>
                    <a:pt x="6651" y="12775"/>
                    <a:pt x="8379" y="12775"/>
                  </a:cubicBezTo>
                  <a:cubicBezTo>
                    <a:pt x="11499" y="12775"/>
                    <a:pt x="14529" y="10512"/>
                    <a:pt x="14795" y="6859"/>
                  </a:cubicBezTo>
                  <a:cubicBezTo>
                    <a:pt x="15044" y="3337"/>
                    <a:pt x="12434" y="271"/>
                    <a:pt x="8912" y="22"/>
                  </a:cubicBezTo>
                  <a:cubicBezTo>
                    <a:pt x="8727" y="8"/>
                    <a:pt x="8544" y="0"/>
                    <a:pt x="8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07;p25"/>
            <p:cNvSpPr/>
            <p:nvPr/>
          </p:nvSpPr>
          <p:spPr>
            <a:xfrm>
              <a:off x="3473875" y="3855950"/>
              <a:ext cx="166800" cy="166800"/>
            </a:xfrm>
            <a:custGeom>
              <a:avLst/>
              <a:gdLst/>
              <a:ahLst/>
              <a:cxnLst/>
              <a:rect l="l" t="t" r="r" b="b"/>
              <a:pathLst>
                <a:path w="6672" h="6672" extrusionOk="0">
                  <a:moveTo>
                    <a:pt x="2404" y="1"/>
                  </a:moveTo>
                  <a:lnTo>
                    <a:pt x="2238" y="2072"/>
                  </a:lnTo>
                  <a:lnTo>
                    <a:pt x="166" y="1907"/>
                  </a:lnTo>
                  <a:lnTo>
                    <a:pt x="1" y="4268"/>
                  </a:lnTo>
                  <a:lnTo>
                    <a:pt x="2072" y="4393"/>
                  </a:lnTo>
                  <a:lnTo>
                    <a:pt x="1906" y="6506"/>
                  </a:lnTo>
                  <a:lnTo>
                    <a:pt x="4268" y="6671"/>
                  </a:lnTo>
                  <a:lnTo>
                    <a:pt x="4392" y="4600"/>
                  </a:lnTo>
                  <a:lnTo>
                    <a:pt x="6505" y="4765"/>
                  </a:lnTo>
                  <a:lnTo>
                    <a:pt x="6671" y="2404"/>
                  </a:lnTo>
                  <a:lnTo>
                    <a:pt x="4599" y="2280"/>
                  </a:lnTo>
                  <a:lnTo>
                    <a:pt x="4724" y="167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08;p25"/>
            <p:cNvSpPr/>
            <p:nvPr/>
          </p:nvSpPr>
          <p:spPr>
            <a:xfrm>
              <a:off x="2841025" y="3755500"/>
              <a:ext cx="295225" cy="74600"/>
            </a:xfrm>
            <a:custGeom>
              <a:avLst/>
              <a:gdLst/>
              <a:ahLst/>
              <a:cxnLst/>
              <a:rect l="l" t="t" r="r" b="b"/>
              <a:pathLst>
                <a:path w="11809" h="2984" extrusionOk="0">
                  <a:moveTo>
                    <a:pt x="166" y="0"/>
                  </a:moveTo>
                  <a:lnTo>
                    <a:pt x="0" y="2113"/>
                  </a:lnTo>
                  <a:lnTo>
                    <a:pt x="11642" y="2983"/>
                  </a:lnTo>
                  <a:lnTo>
                    <a:pt x="11808" y="87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09;p25"/>
            <p:cNvSpPr/>
            <p:nvPr/>
          </p:nvSpPr>
          <p:spPr>
            <a:xfrm>
              <a:off x="2833775" y="3846650"/>
              <a:ext cx="440225" cy="84950"/>
            </a:xfrm>
            <a:custGeom>
              <a:avLst/>
              <a:gdLst/>
              <a:ahLst/>
              <a:cxnLst/>
              <a:rect l="l" t="t" r="r" b="b"/>
              <a:pathLst>
                <a:path w="17609" h="3398" extrusionOk="0">
                  <a:moveTo>
                    <a:pt x="166" y="0"/>
                  </a:moveTo>
                  <a:lnTo>
                    <a:pt x="0" y="2113"/>
                  </a:lnTo>
                  <a:lnTo>
                    <a:pt x="17443" y="3397"/>
                  </a:lnTo>
                  <a:lnTo>
                    <a:pt x="17608" y="132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10;p25"/>
            <p:cNvSpPr/>
            <p:nvPr/>
          </p:nvSpPr>
          <p:spPr>
            <a:xfrm>
              <a:off x="2827550" y="3936750"/>
              <a:ext cx="439200" cy="86000"/>
            </a:xfrm>
            <a:custGeom>
              <a:avLst/>
              <a:gdLst/>
              <a:ahLst/>
              <a:cxnLst/>
              <a:rect l="l" t="t" r="r" b="b"/>
              <a:pathLst>
                <a:path w="17568" h="3440" extrusionOk="0">
                  <a:moveTo>
                    <a:pt x="166" y="1"/>
                  </a:moveTo>
                  <a:lnTo>
                    <a:pt x="1" y="2114"/>
                  </a:lnTo>
                  <a:lnTo>
                    <a:pt x="17402" y="3439"/>
                  </a:lnTo>
                  <a:lnTo>
                    <a:pt x="17567" y="1326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11;p25"/>
            <p:cNvSpPr/>
            <p:nvPr/>
          </p:nvSpPr>
          <p:spPr>
            <a:xfrm>
              <a:off x="2820300" y="4027900"/>
              <a:ext cx="439200" cy="86000"/>
            </a:xfrm>
            <a:custGeom>
              <a:avLst/>
              <a:gdLst/>
              <a:ahLst/>
              <a:cxnLst/>
              <a:rect l="l" t="t" r="r" b="b"/>
              <a:pathLst>
                <a:path w="17568" h="3440" extrusionOk="0">
                  <a:moveTo>
                    <a:pt x="166" y="0"/>
                  </a:moveTo>
                  <a:lnTo>
                    <a:pt x="1" y="2113"/>
                  </a:lnTo>
                  <a:lnTo>
                    <a:pt x="17402" y="3439"/>
                  </a:lnTo>
                  <a:lnTo>
                    <a:pt x="17567" y="132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12;p25"/>
            <p:cNvSpPr/>
            <p:nvPr/>
          </p:nvSpPr>
          <p:spPr>
            <a:xfrm>
              <a:off x="2808893" y="4165650"/>
              <a:ext cx="865925" cy="121225"/>
            </a:xfrm>
            <a:custGeom>
              <a:avLst/>
              <a:gdLst/>
              <a:ahLst/>
              <a:cxnLst/>
              <a:rect l="l" t="t" r="r" b="b"/>
              <a:pathLst>
                <a:path w="34637" h="4849" extrusionOk="0">
                  <a:moveTo>
                    <a:pt x="166" y="1"/>
                  </a:moveTo>
                  <a:lnTo>
                    <a:pt x="0" y="2114"/>
                  </a:lnTo>
                  <a:lnTo>
                    <a:pt x="34471" y="4848"/>
                  </a:lnTo>
                  <a:lnTo>
                    <a:pt x="34637" y="273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13;p25"/>
            <p:cNvSpPr/>
            <p:nvPr/>
          </p:nvSpPr>
          <p:spPr>
            <a:xfrm>
              <a:off x="2804775" y="4251625"/>
              <a:ext cx="862825" cy="118100"/>
            </a:xfrm>
            <a:custGeom>
              <a:avLst/>
              <a:gdLst/>
              <a:ahLst/>
              <a:cxnLst/>
              <a:rect l="l" t="t" r="r" b="b"/>
              <a:pathLst>
                <a:path w="34513" h="4724" extrusionOk="0">
                  <a:moveTo>
                    <a:pt x="166" y="1"/>
                  </a:moveTo>
                  <a:lnTo>
                    <a:pt x="0" y="2114"/>
                  </a:lnTo>
                  <a:lnTo>
                    <a:pt x="34347" y="4724"/>
                  </a:lnTo>
                  <a:lnTo>
                    <a:pt x="34512" y="261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14;p25"/>
            <p:cNvSpPr/>
            <p:nvPr/>
          </p:nvSpPr>
          <p:spPr>
            <a:xfrm>
              <a:off x="2798550" y="4342775"/>
              <a:ext cx="861800" cy="118100"/>
            </a:xfrm>
            <a:custGeom>
              <a:avLst/>
              <a:gdLst/>
              <a:ahLst/>
              <a:cxnLst/>
              <a:rect l="l" t="t" r="r" b="b"/>
              <a:pathLst>
                <a:path w="34472" h="4724" extrusionOk="0">
                  <a:moveTo>
                    <a:pt x="125" y="0"/>
                  </a:moveTo>
                  <a:lnTo>
                    <a:pt x="1" y="2072"/>
                  </a:lnTo>
                  <a:lnTo>
                    <a:pt x="34305" y="4724"/>
                  </a:lnTo>
                  <a:lnTo>
                    <a:pt x="34471" y="261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15;p25"/>
            <p:cNvSpPr/>
            <p:nvPr/>
          </p:nvSpPr>
          <p:spPr>
            <a:xfrm>
              <a:off x="2791300" y="4433925"/>
              <a:ext cx="862825" cy="117075"/>
            </a:xfrm>
            <a:custGeom>
              <a:avLst/>
              <a:gdLst/>
              <a:ahLst/>
              <a:cxnLst/>
              <a:rect l="l" t="t" r="r" b="b"/>
              <a:pathLst>
                <a:path w="34513" h="4683" extrusionOk="0">
                  <a:moveTo>
                    <a:pt x="166" y="0"/>
                  </a:moveTo>
                  <a:lnTo>
                    <a:pt x="1" y="2072"/>
                  </a:lnTo>
                  <a:lnTo>
                    <a:pt x="34347" y="4682"/>
                  </a:lnTo>
                  <a:lnTo>
                    <a:pt x="34513" y="2611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16;p25"/>
            <p:cNvSpPr/>
            <p:nvPr/>
          </p:nvSpPr>
          <p:spPr>
            <a:xfrm>
              <a:off x="2784050" y="4524025"/>
              <a:ext cx="862825" cy="118100"/>
            </a:xfrm>
            <a:custGeom>
              <a:avLst/>
              <a:gdLst/>
              <a:ahLst/>
              <a:cxnLst/>
              <a:rect l="l" t="t" r="r" b="b"/>
              <a:pathLst>
                <a:path w="34513" h="4724" extrusionOk="0">
                  <a:moveTo>
                    <a:pt x="166" y="1"/>
                  </a:moveTo>
                  <a:lnTo>
                    <a:pt x="1" y="2114"/>
                  </a:lnTo>
                  <a:lnTo>
                    <a:pt x="34347" y="4724"/>
                  </a:lnTo>
                  <a:lnTo>
                    <a:pt x="34513" y="261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17;p25"/>
            <p:cNvSpPr/>
            <p:nvPr/>
          </p:nvSpPr>
          <p:spPr>
            <a:xfrm>
              <a:off x="2772650" y="4679400"/>
              <a:ext cx="862825" cy="118100"/>
            </a:xfrm>
            <a:custGeom>
              <a:avLst/>
              <a:gdLst/>
              <a:ahLst/>
              <a:cxnLst/>
              <a:rect l="l" t="t" r="r" b="b"/>
              <a:pathLst>
                <a:path w="34513" h="4724" extrusionOk="0">
                  <a:moveTo>
                    <a:pt x="167" y="1"/>
                  </a:moveTo>
                  <a:lnTo>
                    <a:pt x="1" y="2113"/>
                  </a:lnTo>
                  <a:lnTo>
                    <a:pt x="34347" y="4724"/>
                  </a:lnTo>
                  <a:lnTo>
                    <a:pt x="34513" y="261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18;p25"/>
            <p:cNvSpPr/>
            <p:nvPr/>
          </p:nvSpPr>
          <p:spPr>
            <a:xfrm>
              <a:off x="2765400" y="4769500"/>
              <a:ext cx="862825" cy="118125"/>
            </a:xfrm>
            <a:custGeom>
              <a:avLst/>
              <a:gdLst/>
              <a:ahLst/>
              <a:cxnLst/>
              <a:rect l="l" t="t" r="r" b="b"/>
              <a:pathLst>
                <a:path w="34513" h="4725" extrusionOk="0">
                  <a:moveTo>
                    <a:pt x="167" y="1"/>
                  </a:moveTo>
                  <a:lnTo>
                    <a:pt x="1" y="2114"/>
                  </a:lnTo>
                  <a:lnTo>
                    <a:pt x="34347" y="4724"/>
                  </a:lnTo>
                  <a:lnTo>
                    <a:pt x="34513" y="265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19;p25"/>
            <p:cNvSpPr/>
            <p:nvPr/>
          </p:nvSpPr>
          <p:spPr>
            <a:xfrm>
              <a:off x="2758150" y="4861700"/>
              <a:ext cx="862825" cy="117075"/>
            </a:xfrm>
            <a:custGeom>
              <a:avLst/>
              <a:gdLst/>
              <a:ahLst/>
              <a:cxnLst/>
              <a:rect l="l" t="t" r="r" b="b"/>
              <a:pathLst>
                <a:path w="34513" h="4683" extrusionOk="0">
                  <a:moveTo>
                    <a:pt x="166" y="0"/>
                  </a:moveTo>
                  <a:lnTo>
                    <a:pt x="1" y="2072"/>
                  </a:lnTo>
                  <a:lnTo>
                    <a:pt x="34347" y="4682"/>
                  </a:lnTo>
                  <a:lnTo>
                    <a:pt x="34513" y="261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20;p25"/>
            <p:cNvSpPr/>
            <p:nvPr/>
          </p:nvSpPr>
          <p:spPr>
            <a:xfrm>
              <a:off x="2751950" y="4951800"/>
              <a:ext cx="862825" cy="118100"/>
            </a:xfrm>
            <a:custGeom>
              <a:avLst/>
              <a:gdLst/>
              <a:ahLst/>
              <a:cxnLst/>
              <a:rect l="l" t="t" r="r" b="b"/>
              <a:pathLst>
                <a:path w="34513" h="4724" extrusionOk="0">
                  <a:moveTo>
                    <a:pt x="166" y="1"/>
                  </a:moveTo>
                  <a:lnTo>
                    <a:pt x="0" y="2114"/>
                  </a:lnTo>
                  <a:lnTo>
                    <a:pt x="34347" y="4724"/>
                  </a:lnTo>
                  <a:lnTo>
                    <a:pt x="34512" y="261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21;p25"/>
            <p:cNvSpPr/>
            <p:nvPr/>
          </p:nvSpPr>
          <p:spPr>
            <a:xfrm>
              <a:off x="3013525" y="3447875"/>
              <a:ext cx="542925" cy="297400"/>
            </a:xfrm>
            <a:custGeom>
              <a:avLst/>
              <a:gdLst/>
              <a:ahLst/>
              <a:cxnLst/>
              <a:rect l="l" t="t" r="r" b="b"/>
              <a:pathLst>
                <a:path w="21717" h="11896" extrusionOk="0">
                  <a:moveTo>
                    <a:pt x="11500" y="1582"/>
                  </a:moveTo>
                  <a:cubicBezTo>
                    <a:pt x="12112" y="1582"/>
                    <a:pt x="12673" y="2086"/>
                    <a:pt x="12614" y="2817"/>
                  </a:cubicBezTo>
                  <a:cubicBezTo>
                    <a:pt x="12575" y="3413"/>
                    <a:pt x="12079" y="3856"/>
                    <a:pt x="11491" y="3856"/>
                  </a:cubicBezTo>
                  <a:cubicBezTo>
                    <a:pt x="11465" y="3856"/>
                    <a:pt x="11439" y="3855"/>
                    <a:pt x="11413" y="3853"/>
                  </a:cubicBezTo>
                  <a:cubicBezTo>
                    <a:pt x="10418" y="3770"/>
                    <a:pt x="10004" y="2527"/>
                    <a:pt x="10750" y="1865"/>
                  </a:cubicBezTo>
                  <a:cubicBezTo>
                    <a:pt x="10981" y="1670"/>
                    <a:pt x="11245" y="1582"/>
                    <a:pt x="11500" y="1582"/>
                  </a:cubicBezTo>
                  <a:close/>
                  <a:moveTo>
                    <a:pt x="7808" y="0"/>
                  </a:moveTo>
                  <a:lnTo>
                    <a:pt x="7601" y="3315"/>
                  </a:lnTo>
                  <a:lnTo>
                    <a:pt x="6814" y="3232"/>
                  </a:lnTo>
                  <a:cubicBezTo>
                    <a:pt x="6754" y="3227"/>
                    <a:pt x="6694" y="3225"/>
                    <a:pt x="6635" y="3225"/>
                  </a:cubicBezTo>
                  <a:cubicBezTo>
                    <a:pt x="5072" y="3225"/>
                    <a:pt x="3975" y="4779"/>
                    <a:pt x="4494" y="6256"/>
                  </a:cubicBezTo>
                  <a:lnTo>
                    <a:pt x="3375" y="6173"/>
                  </a:lnTo>
                  <a:cubicBezTo>
                    <a:pt x="3271" y="6162"/>
                    <a:pt x="3169" y="6157"/>
                    <a:pt x="3071" y="6157"/>
                  </a:cubicBezTo>
                  <a:cubicBezTo>
                    <a:pt x="247" y="6157"/>
                    <a:pt x="1" y="10611"/>
                    <a:pt x="3044" y="10731"/>
                  </a:cubicBezTo>
                  <a:lnTo>
                    <a:pt x="18497" y="11891"/>
                  </a:lnTo>
                  <a:cubicBezTo>
                    <a:pt x="18552" y="11894"/>
                    <a:pt x="18605" y="11895"/>
                    <a:pt x="18658" y="11895"/>
                  </a:cubicBezTo>
                  <a:cubicBezTo>
                    <a:pt x="21450" y="11895"/>
                    <a:pt x="21717" y="7659"/>
                    <a:pt x="18870" y="7375"/>
                  </a:cubicBezTo>
                  <a:lnTo>
                    <a:pt x="18829" y="7333"/>
                  </a:lnTo>
                  <a:lnTo>
                    <a:pt x="17752" y="7251"/>
                  </a:lnTo>
                  <a:cubicBezTo>
                    <a:pt x="17876" y="6961"/>
                    <a:pt x="17959" y="6671"/>
                    <a:pt x="18000" y="6339"/>
                  </a:cubicBezTo>
                  <a:cubicBezTo>
                    <a:pt x="18083" y="5096"/>
                    <a:pt x="17172" y="4019"/>
                    <a:pt x="15887" y="3895"/>
                  </a:cubicBezTo>
                  <a:lnTo>
                    <a:pt x="15307" y="3853"/>
                  </a:lnTo>
                  <a:lnTo>
                    <a:pt x="15556" y="580"/>
                  </a:lnTo>
                  <a:lnTo>
                    <a:pt x="7808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6" name="مستطيل 85"/>
          <p:cNvSpPr/>
          <p:nvPr/>
        </p:nvSpPr>
        <p:spPr>
          <a:xfrm>
            <a:off x="3113117" y="339502"/>
            <a:ext cx="2789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فكرة المشروع</a:t>
            </a:r>
            <a:endParaRPr lang="ar-SA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87" name="صورة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64" y="1317667"/>
            <a:ext cx="3156091" cy="2000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8" name="صورة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2" y="1351524"/>
            <a:ext cx="3311660" cy="1796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9" name="صورة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" y="3205173"/>
            <a:ext cx="3311659" cy="2030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0" name="صورة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64" y="3392737"/>
            <a:ext cx="3193284" cy="1818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24574"/>
            <a:ext cx="2208247" cy="3925772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7"/>
          <a:stretch/>
        </p:blipFill>
        <p:spPr>
          <a:xfrm>
            <a:off x="1202731" y="1241301"/>
            <a:ext cx="2208247" cy="3909045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80194"/>
            <a:ext cx="2221411" cy="3949176"/>
          </a:xfrm>
          <a:prstGeom prst="rect">
            <a:avLst/>
          </a:prstGeom>
        </p:spPr>
      </p:pic>
      <p:grpSp>
        <p:nvGrpSpPr>
          <p:cNvPr id="5" name="Google Shape;354;p29"/>
          <p:cNvGrpSpPr/>
          <p:nvPr/>
        </p:nvGrpSpPr>
        <p:grpSpPr>
          <a:xfrm>
            <a:off x="3668479" y="-34787"/>
            <a:ext cx="1738520" cy="1180410"/>
            <a:chOff x="1457050" y="2124250"/>
            <a:chExt cx="2291409" cy="1726602"/>
          </a:xfrm>
        </p:grpSpPr>
        <p:grpSp>
          <p:nvGrpSpPr>
            <p:cNvPr id="7" name="Google Shape;355;p29"/>
            <p:cNvGrpSpPr/>
            <p:nvPr/>
          </p:nvGrpSpPr>
          <p:grpSpPr>
            <a:xfrm>
              <a:off x="1457050" y="2124250"/>
              <a:ext cx="1741586" cy="1726602"/>
              <a:chOff x="1591275" y="2039075"/>
              <a:chExt cx="1741586" cy="1726602"/>
            </a:xfrm>
          </p:grpSpPr>
          <p:sp>
            <p:nvSpPr>
              <p:cNvPr id="16" name="Google Shape;356;p29"/>
              <p:cNvSpPr/>
              <p:nvPr/>
            </p:nvSpPr>
            <p:spPr>
              <a:xfrm>
                <a:off x="1591275" y="2039075"/>
                <a:ext cx="555600" cy="555600"/>
              </a:xfrm>
              <a:prstGeom prst="roundRect">
                <a:avLst>
                  <a:gd name="adj" fmla="val 933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357;p29"/>
              <p:cNvSpPr/>
              <p:nvPr/>
            </p:nvSpPr>
            <p:spPr>
              <a:xfrm>
                <a:off x="2184175" y="2039075"/>
                <a:ext cx="555600" cy="555600"/>
              </a:xfrm>
              <a:prstGeom prst="roundRect">
                <a:avLst>
                  <a:gd name="adj" fmla="val 933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358;p29"/>
              <p:cNvSpPr/>
              <p:nvPr/>
            </p:nvSpPr>
            <p:spPr>
              <a:xfrm>
                <a:off x="2777074" y="2039075"/>
                <a:ext cx="555600" cy="555600"/>
              </a:xfrm>
              <a:prstGeom prst="roundRect">
                <a:avLst>
                  <a:gd name="adj" fmla="val 9331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59;p29"/>
              <p:cNvSpPr/>
              <p:nvPr/>
            </p:nvSpPr>
            <p:spPr>
              <a:xfrm>
                <a:off x="1591275" y="2624576"/>
                <a:ext cx="555600" cy="555600"/>
              </a:xfrm>
              <a:prstGeom prst="roundRect">
                <a:avLst>
                  <a:gd name="adj" fmla="val 933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360;p29"/>
              <p:cNvSpPr/>
              <p:nvPr/>
            </p:nvSpPr>
            <p:spPr>
              <a:xfrm>
                <a:off x="2184175" y="2624576"/>
                <a:ext cx="555600" cy="555600"/>
              </a:xfrm>
              <a:prstGeom prst="roundRect">
                <a:avLst>
                  <a:gd name="adj" fmla="val 9331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361;p29"/>
              <p:cNvSpPr/>
              <p:nvPr/>
            </p:nvSpPr>
            <p:spPr>
              <a:xfrm>
                <a:off x="2777074" y="2624576"/>
                <a:ext cx="555600" cy="555600"/>
              </a:xfrm>
              <a:prstGeom prst="roundRect">
                <a:avLst>
                  <a:gd name="adj" fmla="val 933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62;p29"/>
              <p:cNvSpPr/>
              <p:nvPr/>
            </p:nvSpPr>
            <p:spPr>
              <a:xfrm>
                <a:off x="1591275" y="3210077"/>
                <a:ext cx="555600" cy="555600"/>
              </a:xfrm>
              <a:prstGeom prst="roundRect">
                <a:avLst>
                  <a:gd name="adj" fmla="val 933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363;p29"/>
              <p:cNvSpPr/>
              <p:nvPr/>
            </p:nvSpPr>
            <p:spPr>
              <a:xfrm>
                <a:off x="2184175" y="3210077"/>
                <a:ext cx="555600" cy="555600"/>
              </a:xfrm>
              <a:prstGeom prst="roundRect">
                <a:avLst>
                  <a:gd name="adj" fmla="val 9331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364;p29"/>
              <p:cNvSpPr/>
              <p:nvPr/>
            </p:nvSpPr>
            <p:spPr>
              <a:xfrm>
                <a:off x="2777074" y="3210077"/>
                <a:ext cx="555600" cy="555600"/>
              </a:xfrm>
              <a:prstGeom prst="roundRect">
                <a:avLst>
                  <a:gd name="adj" fmla="val 933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365;p29"/>
              <p:cNvSpPr/>
              <p:nvPr/>
            </p:nvSpPr>
            <p:spPr>
              <a:xfrm>
                <a:off x="1887562" y="3210077"/>
                <a:ext cx="259500" cy="555600"/>
              </a:xfrm>
              <a:prstGeom prst="roundRect">
                <a:avLst>
                  <a:gd name="adj" fmla="val 9331"/>
                </a:avLst>
              </a:pr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366;p29"/>
              <p:cNvSpPr/>
              <p:nvPr/>
            </p:nvSpPr>
            <p:spPr>
              <a:xfrm>
                <a:off x="1887562" y="2624576"/>
                <a:ext cx="259500" cy="555600"/>
              </a:xfrm>
              <a:prstGeom prst="roundRect">
                <a:avLst>
                  <a:gd name="adj" fmla="val 9331"/>
                </a:avLst>
              </a:pr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367;p29"/>
              <p:cNvSpPr/>
              <p:nvPr/>
            </p:nvSpPr>
            <p:spPr>
              <a:xfrm>
                <a:off x="1887562" y="2039075"/>
                <a:ext cx="259500" cy="555600"/>
              </a:xfrm>
              <a:prstGeom prst="roundRect">
                <a:avLst>
                  <a:gd name="adj" fmla="val 9331"/>
                </a:avLst>
              </a:pr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368;p29"/>
              <p:cNvSpPr/>
              <p:nvPr/>
            </p:nvSpPr>
            <p:spPr>
              <a:xfrm>
                <a:off x="2480461" y="3210077"/>
                <a:ext cx="259500" cy="555600"/>
              </a:xfrm>
              <a:prstGeom prst="roundRect">
                <a:avLst>
                  <a:gd name="adj" fmla="val 9331"/>
                </a:avLst>
              </a:pr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369;p29"/>
              <p:cNvSpPr/>
              <p:nvPr/>
            </p:nvSpPr>
            <p:spPr>
              <a:xfrm>
                <a:off x="2480461" y="2624576"/>
                <a:ext cx="259500" cy="555600"/>
              </a:xfrm>
              <a:prstGeom prst="roundRect">
                <a:avLst>
                  <a:gd name="adj" fmla="val 9331"/>
                </a:avLst>
              </a:pr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370;p29"/>
              <p:cNvSpPr/>
              <p:nvPr/>
            </p:nvSpPr>
            <p:spPr>
              <a:xfrm>
                <a:off x="2480461" y="2039075"/>
                <a:ext cx="259500" cy="555600"/>
              </a:xfrm>
              <a:prstGeom prst="roundRect">
                <a:avLst>
                  <a:gd name="adj" fmla="val 9331"/>
                </a:avLst>
              </a:pr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371;p29"/>
              <p:cNvSpPr/>
              <p:nvPr/>
            </p:nvSpPr>
            <p:spPr>
              <a:xfrm>
                <a:off x="3073361" y="3210077"/>
                <a:ext cx="259500" cy="555600"/>
              </a:xfrm>
              <a:prstGeom prst="roundRect">
                <a:avLst>
                  <a:gd name="adj" fmla="val 9331"/>
                </a:avLst>
              </a:pr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372;p29"/>
              <p:cNvSpPr/>
              <p:nvPr/>
            </p:nvSpPr>
            <p:spPr>
              <a:xfrm>
                <a:off x="3073361" y="2624576"/>
                <a:ext cx="259500" cy="555600"/>
              </a:xfrm>
              <a:prstGeom prst="roundRect">
                <a:avLst>
                  <a:gd name="adj" fmla="val 9331"/>
                </a:avLst>
              </a:pr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73;p29"/>
              <p:cNvSpPr/>
              <p:nvPr/>
            </p:nvSpPr>
            <p:spPr>
              <a:xfrm>
                <a:off x="3073361" y="2039075"/>
                <a:ext cx="259500" cy="555600"/>
              </a:xfrm>
              <a:prstGeom prst="roundRect">
                <a:avLst>
                  <a:gd name="adj" fmla="val 9331"/>
                </a:avLst>
              </a:pr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" name="Google Shape;374;p29"/>
            <p:cNvGrpSpPr/>
            <p:nvPr/>
          </p:nvGrpSpPr>
          <p:grpSpPr>
            <a:xfrm>
              <a:off x="2932698" y="2978468"/>
              <a:ext cx="815761" cy="815761"/>
              <a:chOff x="1190625" y="238125"/>
              <a:chExt cx="5219200" cy="5219200"/>
            </a:xfrm>
          </p:grpSpPr>
          <p:sp>
            <p:nvSpPr>
              <p:cNvPr id="10" name="Google Shape;375;p29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97925" y="0"/>
                    </a:moveTo>
                    <a:cubicBezTo>
                      <a:pt x="93391" y="0"/>
                      <a:pt x="89509" y="3197"/>
                      <a:pt x="88628" y="7633"/>
                    </a:cubicBezTo>
                    <a:lnTo>
                      <a:pt x="83898" y="31282"/>
                    </a:lnTo>
                    <a:cubicBezTo>
                      <a:pt x="77994" y="32946"/>
                      <a:pt x="72416" y="35262"/>
                      <a:pt x="67197" y="38198"/>
                    </a:cubicBezTo>
                    <a:lnTo>
                      <a:pt x="47103" y="24824"/>
                    </a:lnTo>
                    <a:cubicBezTo>
                      <a:pt x="45500" y="23750"/>
                      <a:pt x="43664" y="23225"/>
                      <a:pt x="41838" y="23225"/>
                    </a:cubicBezTo>
                    <a:cubicBezTo>
                      <a:pt x="39391" y="23225"/>
                      <a:pt x="36962" y="24168"/>
                      <a:pt x="35132" y="25998"/>
                    </a:cubicBezTo>
                    <a:lnTo>
                      <a:pt x="25998" y="35132"/>
                    </a:lnTo>
                    <a:cubicBezTo>
                      <a:pt x="22801" y="38328"/>
                      <a:pt x="22312" y="43352"/>
                      <a:pt x="24824" y="47103"/>
                    </a:cubicBezTo>
                    <a:lnTo>
                      <a:pt x="38198" y="67197"/>
                    </a:lnTo>
                    <a:cubicBezTo>
                      <a:pt x="35262" y="72416"/>
                      <a:pt x="32946" y="77994"/>
                      <a:pt x="31282" y="83898"/>
                    </a:cubicBezTo>
                    <a:lnTo>
                      <a:pt x="7633" y="88628"/>
                    </a:lnTo>
                    <a:cubicBezTo>
                      <a:pt x="3197" y="89509"/>
                      <a:pt x="0" y="93391"/>
                      <a:pt x="0" y="97925"/>
                    </a:cubicBezTo>
                    <a:lnTo>
                      <a:pt x="0" y="110842"/>
                    </a:lnTo>
                    <a:cubicBezTo>
                      <a:pt x="0" y="115376"/>
                      <a:pt x="3197" y="119258"/>
                      <a:pt x="7633" y="120139"/>
                    </a:cubicBezTo>
                    <a:lnTo>
                      <a:pt x="31282" y="124869"/>
                    </a:lnTo>
                    <a:cubicBezTo>
                      <a:pt x="32946" y="130773"/>
                      <a:pt x="35262" y="136351"/>
                      <a:pt x="38198" y="141570"/>
                    </a:cubicBezTo>
                    <a:lnTo>
                      <a:pt x="24824" y="161664"/>
                    </a:lnTo>
                    <a:cubicBezTo>
                      <a:pt x="22312" y="165415"/>
                      <a:pt x="22801" y="170439"/>
                      <a:pt x="25998" y="173636"/>
                    </a:cubicBezTo>
                    <a:lnTo>
                      <a:pt x="35132" y="182769"/>
                    </a:lnTo>
                    <a:cubicBezTo>
                      <a:pt x="36962" y="184600"/>
                      <a:pt x="39391" y="185542"/>
                      <a:pt x="41838" y="185542"/>
                    </a:cubicBezTo>
                    <a:cubicBezTo>
                      <a:pt x="43664" y="185542"/>
                      <a:pt x="45500" y="185017"/>
                      <a:pt x="47103" y="183943"/>
                    </a:cubicBezTo>
                    <a:lnTo>
                      <a:pt x="67197" y="170569"/>
                    </a:lnTo>
                    <a:cubicBezTo>
                      <a:pt x="72416" y="173505"/>
                      <a:pt x="77994" y="175821"/>
                      <a:pt x="83898" y="177485"/>
                    </a:cubicBezTo>
                    <a:lnTo>
                      <a:pt x="88628" y="201134"/>
                    </a:lnTo>
                    <a:cubicBezTo>
                      <a:pt x="89509" y="205570"/>
                      <a:pt x="93391" y="208767"/>
                      <a:pt x="97925" y="208767"/>
                    </a:cubicBezTo>
                    <a:lnTo>
                      <a:pt x="110842" y="208767"/>
                    </a:lnTo>
                    <a:cubicBezTo>
                      <a:pt x="115376" y="208767"/>
                      <a:pt x="119258" y="205570"/>
                      <a:pt x="120139" y="201134"/>
                    </a:cubicBezTo>
                    <a:lnTo>
                      <a:pt x="124869" y="177485"/>
                    </a:lnTo>
                    <a:cubicBezTo>
                      <a:pt x="130773" y="175821"/>
                      <a:pt x="136351" y="173505"/>
                      <a:pt x="141570" y="170569"/>
                    </a:cubicBezTo>
                    <a:lnTo>
                      <a:pt x="161664" y="183943"/>
                    </a:lnTo>
                    <a:cubicBezTo>
                      <a:pt x="163267" y="185017"/>
                      <a:pt x="165103" y="185542"/>
                      <a:pt x="166929" y="185542"/>
                    </a:cubicBezTo>
                    <a:cubicBezTo>
                      <a:pt x="169376" y="185542"/>
                      <a:pt x="171805" y="184600"/>
                      <a:pt x="173636" y="182769"/>
                    </a:cubicBezTo>
                    <a:lnTo>
                      <a:pt x="182769" y="173636"/>
                    </a:lnTo>
                    <a:cubicBezTo>
                      <a:pt x="185966" y="170439"/>
                      <a:pt x="186455" y="165415"/>
                      <a:pt x="183943" y="161664"/>
                    </a:cubicBezTo>
                    <a:lnTo>
                      <a:pt x="170569" y="141570"/>
                    </a:lnTo>
                    <a:cubicBezTo>
                      <a:pt x="173505" y="136351"/>
                      <a:pt x="175821" y="130773"/>
                      <a:pt x="177485" y="124869"/>
                    </a:cubicBezTo>
                    <a:lnTo>
                      <a:pt x="201134" y="120139"/>
                    </a:lnTo>
                    <a:cubicBezTo>
                      <a:pt x="205570" y="119258"/>
                      <a:pt x="208767" y="115376"/>
                      <a:pt x="208767" y="110842"/>
                    </a:cubicBezTo>
                    <a:lnTo>
                      <a:pt x="208767" y="97925"/>
                    </a:lnTo>
                    <a:cubicBezTo>
                      <a:pt x="208767" y="93391"/>
                      <a:pt x="205570" y="89509"/>
                      <a:pt x="201134" y="88628"/>
                    </a:cubicBezTo>
                    <a:lnTo>
                      <a:pt x="177485" y="83898"/>
                    </a:lnTo>
                    <a:cubicBezTo>
                      <a:pt x="175821" y="77994"/>
                      <a:pt x="173505" y="72416"/>
                      <a:pt x="170569" y="67197"/>
                    </a:cubicBezTo>
                    <a:lnTo>
                      <a:pt x="183943" y="47103"/>
                    </a:lnTo>
                    <a:cubicBezTo>
                      <a:pt x="186455" y="43352"/>
                      <a:pt x="185966" y="38328"/>
                      <a:pt x="182769" y="35132"/>
                    </a:cubicBezTo>
                    <a:lnTo>
                      <a:pt x="173636" y="25998"/>
                    </a:lnTo>
                    <a:cubicBezTo>
                      <a:pt x="171805" y="24168"/>
                      <a:pt x="169376" y="23225"/>
                      <a:pt x="166929" y="23225"/>
                    </a:cubicBezTo>
                    <a:cubicBezTo>
                      <a:pt x="165103" y="23225"/>
                      <a:pt x="163267" y="23750"/>
                      <a:pt x="161664" y="24824"/>
                    </a:cubicBezTo>
                    <a:lnTo>
                      <a:pt x="141570" y="38198"/>
                    </a:lnTo>
                    <a:cubicBezTo>
                      <a:pt x="136351" y="35262"/>
                      <a:pt x="130773" y="32946"/>
                      <a:pt x="124869" y="31282"/>
                    </a:cubicBezTo>
                    <a:lnTo>
                      <a:pt x="120139" y="7633"/>
                    </a:lnTo>
                    <a:cubicBezTo>
                      <a:pt x="119258" y="3197"/>
                      <a:pt x="115376" y="0"/>
                      <a:pt x="110842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376;p29"/>
              <p:cNvSpPr/>
              <p:nvPr/>
            </p:nvSpPr>
            <p:spPr>
              <a:xfrm>
                <a:off x="2336375" y="1383875"/>
                <a:ext cx="2927675" cy="2927675"/>
              </a:xfrm>
              <a:custGeom>
                <a:avLst/>
                <a:gdLst/>
                <a:ahLst/>
                <a:cxnLst/>
                <a:rect l="l" t="t" r="r" b="b"/>
                <a:pathLst>
                  <a:path w="117107" h="117107" extrusionOk="0">
                    <a:moveTo>
                      <a:pt x="58554" y="1"/>
                    </a:moveTo>
                    <a:cubicBezTo>
                      <a:pt x="26227" y="1"/>
                      <a:pt x="1" y="26227"/>
                      <a:pt x="1" y="58554"/>
                    </a:cubicBezTo>
                    <a:cubicBezTo>
                      <a:pt x="1" y="90880"/>
                      <a:pt x="26227" y="117106"/>
                      <a:pt x="58554" y="117106"/>
                    </a:cubicBezTo>
                    <a:cubicBezTo>
                      <a:pt x="90880" y="117106"/>
                      <a:pt x="117106" y="90880"/>
                      <a:pt x="117106" y="58554"/>
                    </a:cubicBezTo>
                    <a:cubicBezTo>
                      <a:pt x="117106" y="26227"/>
                      <a:pt x="90880" y="1"/>
                      <a:pt x="5855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377;p29"/>
              <p:cNvSpPr/>
              <p:nvPr/>
            </p:nvSpPr>
            <p:spPr>
              <a:xfrm>
                <a:off x="2677275" y="1724775"/>
                <a:ext cx="2245900" cy="2245900"/>
              </a:xfrm>
              <a:custGeom>
                <a:avLst/>
                <a:gdLst/>
                <a:ahLst/>
                <a:cxnLst/>
                <a:rect l="l" t="t" r="r" b="b"/>
                <a:pathLst>
                  <a:path w="89836" h="89836" extrusionOk="0">
                    <a:moveTo>
                      <a:pt x="44918" y="0"/>
                    </a:moveTo>
                    <a:cubicBezTo>
                      <a:pt x="20094" y="0"/>
                      <a:pt x="0" y="20094"/>
                      <a:pt x="0" y="44918"/>
                    </a:cubicBezTo>
                    <a:cubicBezTo>
                      <a:pt x="0" y="69741"/>
                      <a:pt x="20094" y="89835"/>
                      <a:pt x="44918" y="89835"/>
                    </a:cubicBezTo>
                    <a:cubicBezTo>
                      <a:pt x="69741" y="89835"/>
                      <a:pt x="89835" y="69741"/>
                      <a:pt x="89835" y="44918"/>
                    </a:cubicBezTo>
                    <a:cubicBezTo>
                      <a:pt x="89835" y="20094"/>
                      <a:pt x="69741" y="0"/>
                      <a:pt x="44918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378;p29"/>
              <p:cNvSpPr/>
              <p:nvPr/>
            </p:nvSpPr>
            <p:spPr>
              <a:xfrm>
                <a:off x="3244025" y="2291525"/>
                <a:ext cx="1112375" cy="1112375"/>
              </a:xfrm>
              <a:custGeom>
                <a:avLst/>
                <a:gdLst/>
                <a:ahLst/>
                <a:cxnLst/>
                <a:rect l="l" t="t" r="r" b="b"/>
                <a:pathLst>
                  <a:path w="44495" h="44495" extrusionOk="0">
                    <a:moveTo>
                      <a:pt x="22248" y="1"/>
                    </a:moveTo>
                    <a:cubicBezTo>
                      <a:pt x="9950" y="1"/>
                      <a:pt x="1" y="9950"/>
                      <a:pt x="1" y="22248"/>
                    </a:cubicBezTo>
                    <a:cubicBezTo>
                      <a:pt x="1" y="34545"/>
                      <a:pt x="9950" y="44494"/>
                      <a:pt x="22248" y="44494"/>
                    </a:cubicBezTo>
                    <a:cubicBezTo>
                      <a:pt x="34545" y="44494"/>
                      <a:pt x="44494" y="34545"/>
                      <a:pt x="44494" y="22248"/>
                    </a:cubicBezTo>
                    <a:cubicBezTo>
                      <a:pt x="44494" y="9950"/>
                      <a:pt x="34545" y="1"/>
                      <a:pt x="2224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379;p29"/>
              <p:cNvSpPr/>
              <p:nvPr/>
            </p:nvSpPr>
            <p:spPr>
              <a:xfrm>
                <a:off x="3579200" y="2291525"/>
                <a:ext cx="777200" cy="1112375"/>
              </a:xfrm>
              <a:custGeom>
                <a:avLst/>
                <a:gdLst/>
                <a:ahLst/>
                <a:cxnLst/>
                <a:rect l="l" t="t" r="r" b="b"/>
                <a:pathLst>
                  <a:path w="31088" h="44495" extrusionOk="0">
                    <a:moveTo>
                      <a:pt x="8841" y="1"/>
                    </a:moveTo>
                    <a:cubicBezTo>
                      <a:pt x="5709" y="1"/>
                      <a:pt x="2708" y="653"/>
                      <a:pt x="1" y="1860"/>
                    </a:cubicBezTo>
                    <a:cubicBezTo>
                      <a:pt x="7862" y="5253"/>
                      <a:pt x="13375" y="13114"/>
                      <a:pt x="13375" y="22248"/>
                    </a:cubicBezTo>
                    <a:cubicBezTo>
                      <a:pt x="13375" y="31381"/>
                      <a:pt x="7862" y="39243"/>
                      <a:pt x="1" y="42635"/>
                    </a:cubicBezTo>
                    <a:cubicBezTo>
                      <a:pt x="2708" y="43842"/>
                      <a:pt x="5709" y="44494"/>
                      <a:pt x="8841" y="44494"/>
                    </a:cubicBezTo>
                    <a:cubicBezTo>
                      <a:pt x="21138" y="44494"/>
                      <a:pt x="31087" y="34545"/>
                      <a:pt x="31087" y="22248"/>
                    </a:cubicBezTo>
                    <a:cubicBezTo>
                      <a:pt x="31087" y="9950"/>
                      <a:pt x="21138" y="1"/>
                      <a:pt x="8841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17688"/>
            <a:ext cx="2389163" cy="4225812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38226"/>
            <a:ext cx="2377019" cy="4225812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17688"/>
            <a:ext cx="2396871" cy="4225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مستطيل 85"/>
          <p:cNvSpPr/>
          <p:nvPr/>
        </p:nvSpPr>
        <p:spPr>
          <a:xfrm>
            <a:off x="1831518" y="339502"/>
            <a:ext cx="53527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الهدف والغاية من</a:t>
            </a:r>
            <a:r>
              <a:rPr lang="ar-SA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ar-SA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المشروع</a:t>
            </a:r>
            <a:endParaRPr lang="ar-SA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19622"/>
            <a:ext cx="3458622" cy="34586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49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3"/>
          <p:cNvSpPr/>
          <p:nvPr/>
        </p:nvSpPr>
        <p:spPr>
          <a:xfrm>
            <a:off x="901750" y="1318325"/>
            <a:ext cx="3275100" cy="3133200"/>
          </a:xfrm>
          <a:prstGeom prst="roundRect">
            <a:avLst>
              <a:gd name="adj" fmla="val 65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001" name="Google Shape;1001;p43"/>
          <p:cNvSpPr/>
          <p:nvPr/>
        </p:nvSpPr>
        <p:spPr>
          <a:xfrm>
            <a:off x="4967125" y="1318325"/>
            <a:ext cx="3275100" cy="3133200"/>
          </a:xfrm>
          <a:prstGeom prst="roundRect">
            <a:avLst>
              <a:gd name="adj" fmla="val 65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003" name="Google Shape;1003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المنافسين</a:t>
            </a:r>
            <a:endParaRPr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sp>
        <p:nvSpPr>
          <p:cNvPr id="1004" name="Google Shape;1004;p43"/>
          <p:cNvSpPr txBox="1">
            <a:spLocks noGrp="1"/>
          </p:cNvSpPr>
          <p:nvPr>
            <p:ph type="body" idx="1"/>
          </p:nvPr>
        </p:nvSpPr>
        <p:spPr>
          <a:xfrm>
            <a:off x="1403648" y="1563638"/>
            <a:ext cx="2914800" cy="22686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139700" indent="0">
              <a:buNone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Day Cape APP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marL="139700" indent="0">
              <a:buNone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Otsimo App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المراكز المختصة</a:t>
            </a:r>
            <a:endParaRPr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sp>
        <p:nvSpPr>
          <p:cNvPr id="1005" name="Google Shape;1005;p43"/>
          <p:cNvSpPr txBox="1">
            <a:spLocks noGrp="1"/>
          </p:cNvSpPr>
          <p:nvPr>
            <p:ph type="body" idx="2"/>
          </p:nvPr>
        </p:nvSpPr>
        <p:spPr>
          <a:xfrm>
            <a:off x="5580112" y="1630996"/>
            <a:ext cx="2250314" cy="2052131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تطبيق طيف التوحد</a:t>
            </a:r>
          </a:p>
          <a:p>
            <a:pPr marL="139700" lvl="0" indent="0">
              <a:buNone/>
            </a:pPr>
            <a:endParaRPr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pic>
        <p:nvPicPr>
          <p:cNvPr id="1026" name="Picture 2" descr="Vs versus letters icon Royalty Free Vector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9"/>
          <a:stretch/>
        </p:blipFill>
        <p:spPr bwMode="auto">
          <a:xfrm>
            <a:off x="3707904" y="2086722"/>
            <a:ext cx="1599328" cy="15964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"/>
          <p:cNvSpPr txBox="1"/>
          <p:nvPr/>
        </p:nvSpPr>
        <p:spPr>
          <a:xfrm>
            <a:off x="8133416" y="458772"/>
            <a:ext cx="913049" cy="4426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:العملاء </a:t>
            </a:r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5823086" y="1046034"/>
            <a:ext cx="3320914" cy="1804749"/>
          </a:xfrm>
          <a:prstGeom prst="round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أهالي الأشخاص الذين يعانون من مرض التوحد   </a:t>
            </a:r>
          </a:p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مراكز التأهيل </a:t>
            </a:r>
          </a:p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المعلنين </a:t>
            </a:r>
          </a:p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الراغبين بشراء المنتجات</a:t>
            </a:r>
          </a:p>
        </p:txBody>
      </p:sp>
      <p:sp>
        <p:nvSpPr>
          <p:cNvPr id="33" name="TextBox 5"/>
          <p:cNvSpPr txBox="1"/>
          <p:nvPr/>
        </p:nvSpPr>
        <p:spPr>
          <a:xfrm>
            <a:off x="7236296" y="2948388"/>
            <a:ext cx="1810169" cy="4426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:العلاقة مع العملاء</a:t>
            </a:r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4" name="TextBox 6"/>
          <p:cNvSpPr txBox="1"/>
          <p:nvPr/>
        </p:nvSpPr>
        <p:spPr>
          <a:xfrm>
            <a:off x="5867526" y="3545488"/>
            <a:ext cx="3232033" cy="1123712"/>
          </a:xfrm>
          <a:prstGeom prst="round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اتوماتيكية من خلال الرسائل الالكترونية</a:t>
            </a:r>
          </a:p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شخصيا وجه لوجه</a:t>
            </a:r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sp>
        <p:nvSpPr>
          <p:cNvPr id="35" name="TextBox 7"/>
          <p:cNvSpPr txBox="1"/>
          <p:nvPr/>
        </p:nvSpPr>
        <p:spPr>
          <a:xfrm>
            <a:off x="1383334" y="458772"/>
            <a:ext cx="1532482" cy="4426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:قناة التواصل </a:t>
            </a:r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918769" y="1046034"/>
            <a:ext cx="2157382" cy="1464231"/>
          </a:xfrm>
          <a:prstGeom prst="round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 </a:t>
            </a:r>
          </a:p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تطبيق موبايل يدعم كل من انظمة اندرويد  </a:t>
            </a:r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ios</a:t>
            </a:r>
            <a:r>
              <a:rPr lang="x-none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و</a:t>
            </a:r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383334" y="2850783"/>
            <a:ext cx="1532482" cy="44267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:القيمة المقدمة </a:t>
            </a:r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8" name="TextBox 10"/>
          <p:cNvSpPr txBox="1"/>
          <p:nvPr/>
        </p:nvSpPr>
        <p:spPr>
          <a:xfrm>
            <a:off x="-468561" y="3292996"/>
            <a:ext cx="3544711" cy="2145268"/>
          </a:xfrm>
          <a:prstGeom prst="round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تطبيق يعمل على الموبايل</a:t>
            </a:r>
            <a:endParaRPr lang="x-none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سهل الاستخدام والفهم </a:t>
            </a:r>
            <a:endParaRPr lang="x-none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يساعد اهالي مرضى التوحد </a:t>
            </a:r>
            <a:endParaRPr lang="x-none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تقرير شامل لحالة المريض ومستوى التقدم </a:t>
            </a:r>
            <a:endParaRPr lang="x-none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  <a:p>
            <a:pPr algn="r"/>
            <a:r>
              <a:rPr lang="x-non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الترفيه عن الاهل</a:t>
            </a:r>
            <a:endParaRPr lang="ar-SA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2895384" y="-114645"/>
            <a:ext cx="3942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ar-SA" sz="2800" b="1" dirty="0">
                <a:ln w="10541" cmpd="sng">
                  <a:solidFill>
                    <a:srgbClr val="3D85C6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D85C6">
                        <a:tint val="40000"/>
                        <a:satMod val="250000"/>
                      </a:srgbClr>
                    </a:gs>
                    <a:gs pos="9000">
                      <a:srgbClr val="3D85C6">
                        <a:tint val="52000"/>
                        <a:satMod val="300000"/>
                      </a:srgbClr>
                    </a:gs>
                    <a:gs pos="50000">
                      <a:srgbClr val="3D85C6">
                        <a:shade val="20000"/>
                        <a:satMod val="300000"/>
                      </a:srgbClr>
                    </a:gs>
                    <a:gs pos="79000">
                      <a:srgbClr val="3D85C6">
                        <a:tint val="52000"/>
                        <a:satMod val="300000"/>
                      </a:srgbClr>
                    </a:gs>
                    <a:gs pos="100000">
                      <a:srgbClr val="3D85C6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مخطط نموذج العمل التجاري </a:t>
            </a:r>
          </a:p>
        </p:txBody>
      </p:sp>
      <p:pic>
        <p:nvPicPr>
          <p:cNvPr id="58" name="صورة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54" y="1948408"/>
            <a:ext cx="2837684" cy="20162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ism Awareness by Slidesgo">
  <a:themeElements>
    <a:clrScheme name="Simple Light">
      <a:dk1>
        <a:srgbClr val="3D85C6"/>
      </a:dk1>
      <a:lt1>
        <a:srgbClr val="FFFFFF"/>
      </a:lt1>
      <a:dk2>
        <a:srgbClr val="595959"/>
      </a:dk2>
      <a:lt2>
        <a:srgbClr val="F0576B"/>
      </a:lt2>
      <a:accent1>
        <a:srgbClr val="3D85C6"/>
      </a:accent1>
      <a:accent2>
        <a:srgbClr val="3E6D97"/>
      </a:accent2>
      <a:accent3>
        <a:srgbClr val="C8DCEE"/>
      </a:accent3>
      <a:accent4>
        <a:srgbClr val="F0576B"/>
      </a:accent4>
      <a:accent5>
        <a:srgbClr val="DB3B56"/>
      </a:accent5>
      <a:accent6>
        <a:srgbClr val="F9C728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212</Words>
  <Application>Microsoft Office PowerPoint</Application>
  <PresentationFormat>عرض على الشاشة (9:16)‏</PresentationFormat>
  <Paragraphs>63</Paragraphs>
  <Slides>15</Slides>
  <Notes>15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Poppins</vt:lpstr>
      <vt:lpstr>Poppins SemiBold</vt:lpstr>
      <vt:lpstr>Roboto Condensed Light</vt:lpstr>
      <vt:lpstr>Autism Awareness by Slidesgo</vt:lpstr>
      <vt:lpstr>طَيف</vt:lpstr>
      <vt:lpstr>عرض تقديمي في PowerPoint</vt:lpstr>
      <vt:lpstr>الاحصائيات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المنافسين</vt:lpstr>
      <vt:lpstr>عرض تقديمي في PowerPoint</vt:lpstr>
      <vt:lpstr>عرض تقديمي في PowerPoint</vt:lpstr>
      <vt:lpstr>$12480رأس المال الاستثماري: 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طَيف</dc:title>
  <cp:lastModifiedBy>2020</cp:lastModifiedBy>
  <cp:revision>42</cp:revision>
  <dcterms:modified xsi:type="dcterms:W3CDTF">2022-02-02T22:00:17Z</dcterms:modified>
</cp:coreProperties>
</file>