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8c27c4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8c27c4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8c27c40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8c27c40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8c27c40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8c27c40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8c27c40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8c27c40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8c27c40b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8c27c40b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8c27c40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8c27c40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8c27c40b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8c27c40b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8c27c40b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8c27c40b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uciml/pima-indians-diabetes-databas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03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DSCI 5340 - Predictive Analytics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PIMA Diabetes prediction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(Regression)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12300" y="4117150"/>
            <a:ext cx="3420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20">
                <a:solidFill>
                  <a:schemeClr val="dk1"/>
                </a:solidFill>
              </a:rPr>
              <a:t>By - Suhail Bari &amp; Lauren Brooks</a:t>
            </a:r>
            <a:endParaRPr sz="100"/>
          </a:p>
        </p:txBody>
      </p:sp>
      <p:sp>
        <p:nvSpPr>
          <p:cNvPr id="56" name="Google Shape;56;p13"/>
          <p:cNvSpPr txBox="1"/>
          <p:nvPr/>
        </p:nvSpPr>
        <p:spPr>
          <a:xfrm>
            <a:off x="661475" y="4179700"/>
            <a:ext cx="67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Link - </a:t>
            </a:r>
            <a:r>
              <a:rPr lang="en" sz="600" u="sng">
                <a:solidFill>
                  <a:schemeClr val="hlink"/>
                </a:solidFill>
                <a:hlinkClick r:id="rId3"/>
              </a:rPr>
              <a:t>https://www.kaggle.com/uciml/pima-indians-diabetes-database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Descriptive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transformation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Correlation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Regression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Introduction</a:t>
            </a:r>
            <a:r>
              <a:rPr lang="en"/>
              <a:t>		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606800"/>
            <a:ext cx="4409400" cy="44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Diabetes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one of the most common and preventable diseases.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422 million people in 2015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C4245"/>
                </a:solidFill>
              </a:rPr>
              <a:t>Adults with diabetes have a two- to three-fold increased risk of heart attacks, strokes and  leading causes of kidney failure.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Types of diabetes: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Type 1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Type 2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Prediabetes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Gestational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diabetes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 to predict diabetes based on glucose levels, BMI, BP, skin thickness, insulin in females.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950" y="818050"/>
            <a:ext cx="3108224" cy="324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 preprocessing - Null/missing values handling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904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800" y="1149925"/>
            <a:ext cx="4563325" cy="12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498" y="2719298"/>
            <a:ext cx="5287926" cy="12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753325" y="1486025"/>
            <a:ext cx="228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&gt;&gt;&gt;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53325" y="3021650"/>
            <a:ext cx="228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&gt;&gt;&gt;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Descriptive Analysis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17725"/>
            <a:ext cx="27195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Means values &gt;&gt;&gt;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Univariate values 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To determine what variables are to be transformed</a:t>
            </a:r>
            <a:endParaRPr sz="9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600" y="1017725"/>
            <a:ext cx="50863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950" y="2571750"/>
            <a:ext cx="5808000" cy="201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 transformation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238550" y="1966175"/>
            <a:ext cx="6669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&gt;&gt;&gt;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238" y="1170113"/>
            <a:ext cx="30575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813" y="1078950"/>
            <a:ext cx="3130088" cy="24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861300" y="3753725"/>
            <a:ext cx="74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which are not normal being transformed to normal.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Correlation Analysis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539325"/>
            <a:ext cx="2315400" cy="3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Finding the right correlation between variables which impact the dependent variable</a:t>
            </a:r>
            <a:r>
              <a:rPr lang="en"/>
              <a:t>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713" y="1217863"/>
            <a:ext cx="61245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Regression Analysis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3858225"/>
            <a:ext cx="85206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            BMI vs Skin thickness regression                                      Insulin vs Glucose regression</a:t>
            </a:r>
            <a:endParaRPr sz="14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00" y="885775"/>
            <a:ext cx="390525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250" y="1019113"/>
            <a:ext cx="36766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093600"/>
            <a:ext cx="85206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is a good tool to predict values when it comes to simple datasets. Everytime, machine learning is not required to accomplish a task. The capability to predict diabetes early, assumes a vital role for the patient's appropriate treatment procedure. The results have shown that there is a strong association of BMI and glucose with diabetes.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coming back to our business question. We can firmly say that the Hypothesis is true as we accept H0, we can reject H1. Glucose is a better predictor of diabetes than the other variables in the dataset.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814150" y="4418525"/>
            <a:ext cx="453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Please refer to doc file for detailed analysis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