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6" r:id="rId9"/>
    <p:sldId id="269" r:id="rId10"/>
    <p:sldId id="265" r:id="rId11"/>
    <p:sldId id="267" r:id="rId12"/>
    <p:sldId id="271" r:id="rId13"/>
    <p:sldId id="279" r:id="rId14"/>
    <p:sldId id="274" r:id="rId15"/>
    <p:sldId id="275" r:id="rId16"/>
    <p:sldId id="272" r:id="rId17"/>
    <p:sldId id="273" r:id="rId18"/>
    <p:sldId id="277" r:id="rId19"/>
    <p:sldId id="276" r:id="rId20"/>
    <p:sldId id="278" r:id="rId21"/>
    <p:sldId id="263" r:id="rId22"/>
    <p:sldId id="264"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Reward Center</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 </a:t>
            </a:r>
            <a:r>
              <a:rPr lang="en-US" dirty="0"/>
              <a:t>Suhasini Chakka</a:t>
            </a:r>
            <a:endParaRPr lang="en" dirty="0"/>
          </a:p>
          <a:p>
            <a:pPr marL="0" lvl="0" indent="0">
              <a:spcBef>
                <a:spcPts val="0"/>
              </a:spcBef>
              <a:buNone/>
            </a:pPr>
            <a:r>
              <a:rPr lang="en" dirty="0"/>
              <a:t>@suhasinichakka on GitHub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1F29-1BE1-455F-B4CD-15816D6E1EE6}"/>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D66DF14B-1C3B-479B-926F-358086705117}"/>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93570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C9E5-EA03-49A4-80D4-925BFEAD72F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4223005-394E-4159-8FD2-82D8B6D32DA9}"/>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14782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F429-475A-4E91-94C3-80FD7F09BE1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1566A79-2911-4492-B19B-E535220055A2}"/>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378002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9229-8364-4C5E-9249-DEDBE7CBF6B1}"/>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3AACFA53-BDE4-4D21-A311-429CCF7A2069}"/>
              </a:ext>
            </a:extLst>
          </p:cNvPr>
          <p:cNvPicPr>
            <a:picLocks noChangeAspect="1"/>
          </p:cNvPicPr>
          <p:nvPr/>
        </p:nvPicPr>
        <p:blipFill>
          <a:blip r:embed="rId2"/>
          <a:stretch>
            <a:fillRect/>
          </a:stretch>
        </p:blipFill>
        <p:spPr>
          <a:xfrm>
            <a:off x="0" y="156401"/>
            <a:ext cx="9144000" cy="4873230"/>
          </a:xfrm>
          <a:prstGeom prst="rect">
            <a:avLst/>
          </a:prstGeom>
        </p:spPr>
      </p:pic>
    </p:spTree>
    <p:extLst>
      <p:ext uri="{BB962C8B-B14F-4D97-AF65-F5344CB8AC3E}">
        <p14:creationId xmlns:p14="http://schemas.microsoft.com/office/powerpoint/2010/main" val="87281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3D17-F376-4F46-A170-6F02C5F1BAD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0A74898-3A18-4C99-B940-1DF2E3E9399C}"/>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128836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D0CF-7BF6-4F1A-9C97-FA119E6CF17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5F73206-6484-405B-A6CA-0B5DBCC06823}"/>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230373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894A-5EA9-4ADA-85D2-495F80A734A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23F3EAE-B480-4F29-90C9-E0CCB9B43133}"/>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104434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198B-8711-4DED-A17B-8C77B55D6CA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8BD118D-CEAE-45BC-964E-E43716E5188F}"/>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103565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3722-D41E-4B0C-918B-1CD1C2CAB41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9A67BF0-54C8-4636-BCD5-B1DC4669817C}"/>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3767287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5DC4-45BE-4194-BC39-9046812CF6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7C87A1-0CF2-4C63-97CB-1B34FD6E1178}"/>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71B9F4CF-51EF-4993-8D14-B302D5515FF7}"/>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61247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a:buNone/>
            </a:pPr>
            <a:r>
              <a:rPr lang="en-US" dirty="0"/>
              <a:t>REWARD CENTER is a web based application , allow users to manage their cash back offers and benefits on each card they have it. This application helps the user to earn maximum rewards.</a:t>
            </a:r>
          </a:p>
          <a:p>
            <a:pPr lvl="0">
              <a:buNone/>
            </a:pP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93C7-E142-4E2D-A6C6-3F32E35D275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8921B20-BAD1-4AF8-BB37-8098ABAC1C0E}"/>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408796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spcAft>
                <a:spcPts val="0"/>
              </a:spcAft>
            </a:pPr>
            <a:r>
              <a:rPr lang="en-US" dirty="0"/>
              <a:t>Bootstrap version 4 </a:t>
            </a:r>
          </a:p>
          <a:p>
            <a:pPr marL="457200" lvl="0" indent="-342900">
              <a:spcAft>
                <a:spcPts val="0"/>
              </a:spcAft>
            </a:pPr>
            <a:r>
              <a:rPr lang="en-US" dirty="0"/>
              <a:t>Session management </a:t>
            </a:r>
          </a:p>
          <a:p>
            <a:pPr marL="457200" lvl="0" indent="-342900">
              <a:spcAft>
                <a:spcPts val="0"/>
              </a:spcAft>
            </a:pPr>
            <a:r>
              <a:rPr lang="en-US" dirty="0"/>
              <a:t>Using multi-selects to enable many-to-one relationship</a:t>
            </a:r>
          </a:p>
          <a:p>
            <a:pPr marL="457200" lvl="0" indent="-342900">
              <a:spcAft>
                <a:spcPts val="0"/>
              </a:spcAft>
            </a:pPr>
            <a:r>
              <a:rPr lang="en-US" dirty="0"/>
              <a:t>User Authentication</a:t>
            </a:r>
          </a:p>
          <a:p>
            <a:pPr marL="457200" lvl="0" indent="-342900">
              <a:spcAft>
                <a:spcPts val="0"/>
              </a:spcAft>
            </a:pPr>
            <a:r>
              <a:rPr lang="en-US" dirty="0"/>
              <a:t>Date conversions, Annotations, Custom methods in DAO classes.</a:t>
            </a:r>
            <a:endParaRPr lang="e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Spring Security with OAuth2</a:t>
            </a:r>
          </a:p>
          <a:p>
            <a:pPr marL="457200" lvl="0" indent="-342900" rtl="0">
              <a:spcBef>
                <a:spcPts val="0"/>
              </a:spcBef>
              <a:spcAft>
                <a:spcPts val="0"/>
              </a:spcAft>
              <a:buSzPts val="1800"/>
              <a:buChar char="●"/>
            </a:pPr>
            <a:r>
              <a:rPr lang="en-US" dirty="0"/>
              <a:t>Currency Conversion using Micro Services</a:t>
            </a:r>
            <a:endParaRPr lang="en" dirty="0"/>
          </a:p>
          <a:p>
            <a:pPr marL="457200" lvl="0" indent="-342900" rtl="0">
              <a:spcBef>
                <a:spcPts val="0"/>
              </a:spcBef>
              <a:spcAft>
                <a:spcPts val="0"/>
              </a:spcAft>
              <a:buSzPts val="1800"/>
              <a:buChar char="●"/>
            </a:pPr>
            <a:r>
              <a:rPr lang="en-US" dirty="0"/>
              <a:t>Pagination, Sorting</a:t>
            </a:r>
          </a:p>
          <a:p>
            <a:pPr marL="457200" lvl="0" indent="-342900" rtl="0">
              <a:spcBef>
                <a:spcPts val="0"/>
              </a:spcBef>
              <a:spcAft>
                <a:spcPts val="0"/>
              </a:spcAft>
              <a:buSzPts val="1800"/>
              <a:buChar char="●"/>
            </a:pPr>
            <a:r>
              <a:rPr lang="en-US" dirty="0"/>
              <a:t>Internationalization/Translation feature</a:t>
            </a:r>
            <a:endParaRPr lang="en" dirty="0"/>
          </a:p>
          <a:p>
            <a:pPr marL="457200" lvl="0" indent="-342900">
              <a:spcBef>
                <a:spcPts val="0"/>
              </a:spcBef>
              <a:buSzPts val="1800"/>
              <a:buChar char="●"/>
            </a:pP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Application Authentication</a:t>
            </a:r>
          </a:p>
          <a:p>
            <a:pPr marL="457200" lvl="0" indent="-342900" rtl="0">
              <a:spcBef>
                <a:spcPts val="0"/>
              </a:spcBef>
              <a:spcAft>
                <a:spcPts val="0"/>
              </a:spcAft>
              <a:buSzPts val="1800"/>
              <a:buChar char="●"/>
            </a:pPr>
            <a:r>
              <a:rPr lang="en-US" dirty="0"/>
              <a:t>User Session Management</a:t>
            </a:r>
            <a:endParaRPr lang="en" dirty="0"/>
          </a:p>
          <a:p>
            <a:pPr marL="457200" lvl="0" indent="-342900">
              <a:spcBef>
                <a:spcPts val="0"/>
              </a:spcBef>
              <a:buSzPts val="1800"/>
              <a:buChar char="●"/>
            </a:pPr>
            <a:r>
              <a:rPr lang="en" dirty="0"/>
              <a:t>CRUD feature for User, Cards, Cat</a:t>
            </a:r>
            <a:r>
              <a:rPr lang="en-US" dirty="0"/>
              <a:t>egories, Departments, Offers.</a:t>
            </a:r>
          </a:p>
          <a:p>
            <a:pPr marL="457200" lvl="0" indent="-342900">
              <a:spcBef>
                <a:spcPts val="0"/>
              </a:spcBef>
              <a:buSzPts val="1800"/>
              <a:buChar char="●"/>
            </a:pPr>
            <a:r>
              <a:rPr lang="en" dirty="0"/>
              <a:t>Mas</a:t>
            </a:r>
            <a:r>
              <a:rPr lang="en-US" dirty="0"/>
              <a:t>ked Card Number for security.</a:t>
            </a:r>
          </a:p>
          <a:p>
            <a:pPr marL="114300" lvl="0">
              <a:spcBef>
                <a:spcPts val="0"/>
              </a:spcBef>
              <a:buSzPts val="18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User has to create an account and login to the site.</a:t>
            </a:r>
          </a:p>
          <a:p>
            <a:pPr marL="0" lvl="0" indent="0">
              <a:spcBef>
                <a:spcPts val="0"/>
              </a:spcBef>
              <a:buNone/>
            </a:pPr>
            <a:r>
              <a:rPr lang="en-US" dirty="0"/>
              <a:t>Once users are logged in</a:t>
            </a:r>
          </a:p>
          <a:p>
            <a:pPr marL="0" lvl="0" indent="0">
              <a:spcBef>
                <a:spcPts val="0"/>
              </a:spcBef>
              <a:buNone/>
            </a:pPr>
            <a:r>
              <a:rPr lang="en-US" dirty="0"/>
              <a:t>	Add  Card details, Categories, Departments, Offers</a:t>
            </a:r>
          </a:p>
          <a:p>
            <a:pPr lvl="0">
              <a:buNone/>
            </a:pPr>
            <a:r>
              <a:rPr lang="en-US" dirty="0"/>
              <a:t>	View, Edit and Delete the Card details, Categories, 	Departments, Offers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6095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60950" y="1370400"/>
            <a:ext cx="8222100" cy="3392986"/>
          </a:xfrm>
          <a:prstGeom prst="rect">
            <a:avLst/>
          </a:prstGeom>
        </p:spPr>
        <p:txBody>
          <a:bodyPr wrap="square" lIns="91425" tIns="91425" rIns="91425" bIns="91425" anchor="t" anchorCtr="0">
            <a:noAutofit/>
          </a:bodyPr>
          <a:lstStyle/>
          <a:p>
            <a:pPr marL="0" lvl="0" indent="0">
              <a:spcBef>
                <a:spcPts val="0"/>
              </a:spcBef>
              <a:buNone/>
            </a:pPr>
            <a:r>
              <a:rPr lang="en-US" dirty="0"/>
              <a:t>Tables/Models</a:t>
            </a:r>
          </a:p>
          <a:p>
            <a:pPr marL="0" lvl="0" indent="0">
              <a:spcBef>
                <a:spcPts val="0"/>
              </a:spcBef>
              <a:buNone/>
            </a:pPr>
            <a:r>
              <a:rPr lang="en-US" dirty="0"/>
              <a:t>User – maintains user details like Name, Phone#, Email, Password</a:t>
            </a:r>
          </a:p>
          <a:p>
            <a:pPr marL="0" lvl="0" indent="0">
              <a:spcBef>
                <a:spcPts val="0"/>
              </a:spcBef>
              <a:buNone/>
            </a:pPr>
            <a:r>
              <a:rPr lang="en-US" dirty="0"/>
              <a:t>Cards – maintains the card info like Card Number, Brand, type, Exp Date</a:t>
            </a:r>
          </a:p>
          <a:p>
            <a:pPr marL="0" lvl="0" indent="0">
              <a:spcBef>
                <a:spcPts val="0"/>
              </a:spcBef>
              <a:buNone/>
            </a:pPr>
            <a:r>
              <a:rPr lang="en" dirty="0"/>
              <a:t>Cate</a:t>
            </a:r>
            <a:r>
              <a:rPr lang="en-US" dirty="0" err="1"/>
              <a:t>gories</a:t>
            </a:r>
            <a:r>
              <a:rPr lang="en-US" dirty="0"/>
              <a:t> – holds the category name and departments allowed.</a:t>
            </a:r>
          </a:p>
          <a:p>
            <a:pPr>
              <a:buNone/>
            </a:pPr>
            <a:r>
              <a:rPr lang="en-US" dirty="0"/>
              <a:t>Departments – holds the department details like Name, Description</a:t>
            </a:r>
            <a:endParaRPr lang="en" dirty="0"/>
          </a:p>
          <a:p>
            <a:pPr marL="0" lvl="0" indent="0">
              <a:spcBef>
                <a:spcPts val="0"/>
              </a:spcBef>
              <a:buNone/>
            </a:pPr>
            <a:r>
              <a:rPr lang="en-US" dirty="0"/>
              <a:t>Offers – joins all the above tables with Many-To-One relationship. Holds details like Cash back, qualified amount, mode, exp date, coupon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 8.0</a:t>
            </a:r>
            <a:endParaRPr lang="en" dirty="0"/>
          </a:p>
          <a:p>
            <a:pPr marL="457200" lvl="0" indent="-342900" rtl="0">
              <a:spcBef>
                <a:spcPts val="0"/>
              </a:spcBef>
              <a:spcAft>
                <a:spcPts val="0"/>
              </a:spcAft>
              <a:buSzPts val="1800"/>
              <a:buChar char="●"/>
            </a:pPr>
            <a:r>
              <a:rPr lang="en-US" dirty="0"/>
              <a:t>Spring Boot with Thyme leaf</a:t>
            </a:r>
          </a:p>
          <a:p>
            <a:pPr marL="457200" lvl="0" indent="-342900" rtl="0">
              <a:spcBef>
                <a:spcPts val="0"/>
              </a:spcBef>
              <a:spcAft>
                <a:spcPts val="0"/>
              </a:spcAft>
              <a:buSzPts val="1800"/>
              <a:buChar char="●"/>
            </a:pPr>
            <a:r>
              <a:rPr lang="en-US" dirty="0"/>
              <a:t>Bootstrap 4.2</a:t>
            </a:r>
          </a:p>
          <a:p>
            <a:pPr marL="457200" lvl="0" indent="-342900" rtl="0">
              <a:spcBef>
                <a:spcPts val="0"/>
              </a:spcBef>
              <a:spcAft>
                <a:spcPts val="0"/>
              </a:spcAft>
              <a:buSzPts val="1800"/>
              <a:buChar char="●"/>
            </a:pPr>
            <a:r>
              <a:rPr lang="en-US" dirty="0"/>
              <a:t>HTML5</a:t>
            </a:r>
            <a:endParaRPr lang="en" dirty="0"/>
          </a:p>
          <a:p>
            <a:pPr marL="457200" lvl="0" indent="-342900" rtl="0">
              <a:spcBef>
                <a:spcPts val="0"/>
              </a:spcBef>
              <a:spcAft>
                <a:spcPts val="0"/>
              </a:spcAft>
              <a:buSzPts val="1800"/>
              <a:buChar char="●"/>
            </a:pPr>
            <a:r>
              <a:rPr lang="en" dirty="0"/>
              <a:t>Hibernate</a:t>
            </a:r>
          </a:p>
          <a:p>
            <a:pPr marL="457200" lvl="0" indent="-342900" rtl="0">
              <a:spcBef>
                <a:spcPts val="0"/>
              </a:spcBef>
              <a:spcAft>
                <a:spcPts val="0"/>
              </a:spcAft>
              <a:buSzPts val="1800"/>
              <a:buChar char="●"/>
            </a:pPr>
            <a:r>
              <a:rPr lang="en" dirty="0"/>
              <a:t>MySQL database</a:t>
            </a:r>
          </a:p>
          <a:p>
            <a:pPr marL="457200" lvl="0" indent="-342900">
              <a:spcBef>
                <a:spcPts val="0"/>
              </a:spcBef>
              <a:buSzPts val="1800"/>
              <a:buChar char="●"/>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5F81C-DD18-4ADF-BDEA-A941975B57D6}"/>
              </a:ext>
            </a:extLst>
          </p:cNvPr>
          <p:cNvPicPr>
            <a:picLocks noChangeAspect="1"/>
          </p:cNvPicPr>
          <p:nvPr/>
        </p:nvPicPr>
        <p:blipFill>
          <a:blip r:embed="rId2"/>
          <a:stretch>
            <a:fillRect/>
          </a:stretch>
        </p:blipFill>
        <p:spPr>
          <a:xfrm>
            <a:off x="0" y="135135"/>
            <a:ext cx="9144000" cy="4873230"/>
          </a:xfrm>
          <a:prstGeom prst="rect">
            <a:avLst/>
          </a:prstGeom>
        </p:spPr>
      </p:pic>
    </p:spTree>
    <p:extLst>
      <p:ext uri="{BB962C8B-B14F-4D97-AF65-F5344CB8AC3E}">
        <p14:creationId xmlns:p14="http://schemas.microsoft.com/office/powerpoint/2010/main" val="106228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EFE8-9775-4F01-9948-C27BA47949C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F6C29BC-C4D9-46E3-805D-D31F8F73DFB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7670019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299</Words>
  <Application>Microsoft Office PowerPoint</Application>
  <PresentationFormat>On-screen Show (16:9)</PresentationFormat>
  <Paragraphs>42</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Arvo</vt:lpstr>
      <vt:lpstr>Arial</vt:lpstr>
      <vt:lpstr>Roboto</vt:lpstr>
      <vt:lpstr>Montserrat</vt:lpstr>
      <vt:lpstr>Material</vt:lpstr>
      <vt:lpstr>Reward Center</vt:lpstr>
      <vt:lpstr>Description</vt:lpstr>
      <vt:lpstr>Features</vt:lpstr>
      <vt:lpstr>Planning - User Stories</vt:lpstr>
      <vt:lpstr>Planning - Database</vt:lpstr>
      <vt:lpstr>Technology Stack</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Chakka Ranga Suresh</cp:lastModifiedBy>
  <cp:revision>13</cp:revision>
  <dcterms:modified xsi:type="dcterms:W3CDTF">2019-02-28T16:48:18Z</dcterms:modified>
</cp:coreProperties>
</file>