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928"/>
  </p:normalViewPr>
  <p:slideViewPr>
    <p:cSldViewPr snapToGrid="0" snapToObjects="1">
      <p:cViewPr varScale="1">
        <p:scale>
          <a:sx n="144" d="100"/>
          <a:sy n="144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73AF-85AC-6442-A40D-DAADC0BF9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AD045-2684-474E-91A5-3C4C2097C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5DD3-6FA5-FC46-8509-E5329A56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CB7B7-A403-8A40-9DF8-561634A7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B8A8-C72B-5C4A-8AE5-02ADE18E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9A69-8512-E44A-92E5-F6A6D649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D5AE2-F12A-6943-A3A0-BD131927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AB66-1688-0247-9B49-6F3EE275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9CE9-B1B1-AF4A-9760-7842F197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B138-0193-E441-9CB8-BF03DC01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366A4-CE02-2643-8E9D-23AA8C34B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251F-2510-0540-B081-B5EE69D09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7144-A509-A547-B423-BE0CC364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32A9-BD43-3F40-A2AB-6DB98DA0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14C4-38F8-5944-84CE-2E519765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9EAB-4366-B143-BE7E-04B3EF13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5699-CBE9-2F4F-87D5-E69F33CD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280D-ED5E-F849-B484-873060E8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9689-2959-BE44-A392-92E7C71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CDF0-4918-5F46-B5E9-713F797E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DB49-F905-2745-843C-4FF4FF3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284F-EFC4-6646-84BD-D85F32F1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90A9-4288-5040-9373-58712962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7FD98-5B1B-CB40-88FC-A8CA2C87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FFEB-7317-354C-902A-C5FF91AF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E243-FBC4-7B4E-81F2-1C04D10F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1120-0B27-974A-A593-3CE7E17C4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AD513-6DB0-CD4B-9358-64FD196A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180AD-F015-C94E-9EA2-01539920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9763-68B5-F44D-B19B-65963EA2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EAEEF-EFF4-AB48-BC6E-4A988284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9748-CFDB-CE40-9704-6FD49B3F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E1CA2-22D8-DF47-A04C-39101B00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148F6-83B4-6E47-9531-0D0658950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17B22-D391-A140-B0B3-E9357954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C70BD-C7F4-8347-BA54-9816D3CD1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30456-934D-EB4B-904B-935E4EFB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4B75B-AD92-7845-BD6C-5BC1F428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97380-1912-0B4B-88C1-8A5CB311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F1AC-04E8-F647-8713-07602C2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7AD59-F7C2-3D43-8D6C-B89608FD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67C75-96FE-A947-A86B-1D1D7ADF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96999-DAE7-CE47-AAA4-4B971A06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737B4-C2EA-094C-ABC0-CD6EA263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171E5-6495-5C4C-BDC9-D44CDB44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D1145-FD72-DE4A-9085-2DE14205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3C3A-AFB6-124E-BD64-36CD726A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117B-37DA-7A4B-8B34-6C2B8D03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584A8-4C73-AB43-BBAA-10DA43E9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AFC53-82DA-D84A-A4A2-8756880C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AF12-A120-5841-8F85-EAF12E3B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86472-99AE-474C-80C5-2523D3F3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F6D5-AB0E-234A-8764-FC4FAF1A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EE908-AEA5-F64D-A037-23F2BDE73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27C7E-1CC3-6C47-A627-3D990F84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62DD5-96F7-8648-9626-5CB78BB4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28D80-5785-D946-B433-67EBDFBF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80D48-E8B1-4047-AE40-6ABBC0A9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79E2F-F8AC-DB48-AACF-B2337E17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2880-E0EA-2441-A2D5-DA573D19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91F0-E059-8648-842B-8DBF5EF3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A5FD-369A-A241-9843-58DBFC45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CBEF2-BF8F-254E-8DAF-FBF2787B9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thetichealth/module-validation/blob/master/notebooks/SyntheaPlots.ipynb" TargetMode="External"/><Relationship Id="rId2" Type="http://schemas.openxmlformats.org/officeDocument/2006/relationships/hyperlink" Target="https://gitlab.mitre.org/andrewg/synthea-covid-analysis/-/blob/master/Synthea%20Module%20Valida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5542-3AF0-1549-A5C1-3099C2B8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Notebooks for </a:t>
            </a:r>
            <a:r>
              <a:rPr lang="en-US" dirty="0" err="1"/>
              <a:t>Synthea</a:t>
            </a:r>
            <a:r>
              <a:rPr lang="en-US" dirty="0"/>
              <a:t> Module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E7A8C-C7D9-3E4F-8A11-D2B5D8846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5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124B-2B11-BD4E-A046-62929D0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3176-7750-B746-8D3C-E44D3D5C9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148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How do Total Cost and Coverage vary by..</a:t>
            </a:r>
          </a:p>
          <a:p>
            <a:pPr lvl="1"/>
            <a:r>
              <a:rPr lang="en-US" dirty="0"/>
              <a:t>Age? </a:t>
            </a:r>
          </a:p>
          <a:p>
            <a:pPr lvl="1"/>
            <a:r>
              <a:rPr lang="en-US" dirty="0"/>
              <a:t>Race/ethnicity?</a:t>
            </a:r>
          </a:p>
          <a:p>
            <a:pPr lvl="1"/>
            <a:r>
              <a:rPr lang="en-US" dirty="0"/>
              <a:t>Gender?</a:t>
            </a:r>
          </a:p>
          <a:p>
            <a:pPr lvl="1"/>
            <a:r>
              <a:rPr lang="en-US" dirty="0"/>
              <a:t>How do these distributions compare to true financial data?</a:t>
            </a:r>
          </a:p>
          <a:p>
            <a:r>
              <a:rPr lang="en-US" dirty="0"/>
              <a:t>What is the average cost per visit? Overall? By demographic?</a:t>
            </a:r>
          </a:p>
          <a:p>
            <a:r>
              <a:rPr lang="en-US" dirty="0"/>
              <a:t>What’s the breakdown of healthcare expenditures? What fraction go towards visits vs. medication vs. surgeries?</a:t>
            </a:r>
          </a:p>
          <a:p>
            <a:r>
              <a:rPr lang="en-US" dirty="0"/>
              <a:t>How much on average do the top N procedure types cost? How does these vary by region?</a:t>
            </a:r>
          </a:p>
          <a:p>
            <a:r>
              <a:rPr lang="en-US" dirty="0"/>
              <a:t>does the cost for the disease(s) match the cost in the data or literature? (per member per month or per beneficiary per year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look at the distribution of costs across site of care to see how well it matches observed utilization (hospital vs. outpatient vs. drug). for example, I would expect to see high outpatient costs for pregnancy and delivery but low drug costs (pregnant women are restricted in </a:t>
            </a:r>
            <a:r>
              <a:rPr lang="en-US" dirty="0" err="1"/>
              <a:t>rx</a:t>
            </a:r>
            <a:r>
              <a:rPr lang="en-US" dirty="0"/>
              <a:t> drug utilization). </a:t>
            </a:r>
            <a:r>
              <a:rPr lang="en-US"/>
              <a:t>for well-controlled </a:t>
            </a:r>
            <a:r>
              <a:rPr lang="en-US" dirty="0"/>
              <a:t>diabetes, it would be mostly drug costs (insulin and testing strips)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5503-D5BA-A440-B98D-2D3630E5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04E8-0096-FD44-AB22-EE9B5188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are most prevalent conditions, and how do they compare to national data?</a:t>
            </a:r>
          </a:p>
          <a:p>
            <a:r>
              <a:rPr lang="en-US" dirty="0"/>
              <a:t>What are the onsets of these conditions?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9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8FB2-8EA6-6840-B226-1FB0657B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FD8A-B3A5-C742-A686-F2E6D24B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Andy Module Validation: </a:t>
            </a:r>
            <a:r>
              <a:rPr lang="en-US" dirty="0">
                <a:hlinkClick r:id="rId2"/>
              </a:rPr>
              <a:t>https://gitlab.mitre.org/andrewg/synthea-covid-analysis/-/blob/master/Synthea%20Module%20Validation.ipynb</a:t>
            </a:r>
            <a:endParaRPr lang="en-US" dirty="0"/>
          </a:p>
          <a:p>
            <a:r>
              <a:rPr lang="en-US" dirty="0"/>
              <a:t>Andy COVID Validation: </a:t>
            </a:r>
          </a:p>
          <a:p>
            <a:r>
              <a:rPr lang="en-US" dirty="0"/>
              <a:t>Brendan </a:t>
            </a:r>
            <a:r>
              <a:rPr lang="en-US" dirty="0" err="1"/>
              <a:t>Synthea</a:t>
            </a:r>
            <a:r>
              <a:rPr lang="en-US" dirty="0"/>
              <a:t> Plots: </a:t>
            </a:r>
            <a:r>
              <a:rPr lang="en-US" dirty="0">
                <a:hlinkClick r:id="rId3"/>
              </a:rPr>
              <a:t>https://github.com/synthetichealth/module-validation/blob/master/notebooks/SyntheaPlots.ipynb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7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266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Notebooks for Synthea Module Validation</vt:lpstr>
      <vt:lpstr>Economics</vt:lpstr>
      <vt:lpstr>Conditions</vt:lpstr>
      <vt:lpstr>Notebooks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Notebooks for Synthea Module Validation</dc:title>
  <dc:creator>Brendan E Abraham</dc:creator>
  <cp:lastModifiedBy>Brendan E Abraham</cp:lastModifiedBy>
  <cp:revision>5</cp:revision>
  <dcterms:created xsi:type="dcterms:W3CDTF">2020-06-08T18:44:19Z</dcterms:created>
  <dcterms:modified xsi:type="dcterms:W3CDTF">2020-06-09T19:03:45Z</dcterms:modified>
</cp:coreProperties>
</file>