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3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23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13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8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815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47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27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91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0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1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81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87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4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5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E2C5-68AC-4BD3-A691-C17B017A779D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3FF30-A9C3-4666-8AB9-57C42E7D6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11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465" y="811764"/>
            <a:ext cx="9116008" cy="60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1500"/>
              </a:spcAft>
            </a:pPr>
            <a:r>
              <a:rPr lang="en-CA" sz="3200" kern="1400" spc="25" dirty="0" smtClean="0">
                <a:solidFill>
                  <a:srgbClr val="548DD4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Research – Montreal’s Top Employers</a:t>
            </a:r>
            <a:endParaRPr lang="en-CA" sz="3200" kern="1400" spc="25" dirty="0" smtClean="0">
              <a:solidFill>
                <a:srgbClr val="17365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one of the companies listed in </a:t>
            </a:r>
            <a:r>
              <a:rPr lang="en-CA" b="1" i="1" dirty="0" smtClean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Montreal’s Top Employers for 2017,</a:t>
            </a:r>
            <a:r>
              <a:rPr lang="en-CA" dirty="0" smtClean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choose a company where you would like to work, and do some research on this company. (Check at least two websites.)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some background information about this company.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you think that this company is considered to be a good place to work?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CA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some benefits, offered by this business, that you find appealing?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CA" b="1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your research, do you think there might be a career for you at this company? Why or why not? Be specific?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b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</a:pPr>
            <a:r>
              <a:rPr lang="en-CA" b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b="1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your sources.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b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b="1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 group (2-3) or individual assignment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b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</a:pPr>
            <a:r>
              <a:rPr lang="en-CA" b="1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Briefly, present to the class.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9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3</cp:revision>
  <dcterms:created xsi:type="dcterms:W3CDTF">2018-03-22T20:58:58Z</dcterms:created>
  <dcterms:modified xsi:type="dcterms:W3CDTF">2018-03-22T21:08:35Z</dcterms:modified>
</cp:coreProperties>
</file>