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Find a job posting that you would like to apply for.</a:t>
            </a:r>
          </a:p>
          <a:p>
            <a:r>
              <a:rPr lang="en-US" sz="2800" dirty="0" smtClean="0"/>
              <a:t>Individually, or in a group of 2 or 3, write a cover letter for this posting. </a:t>
            </a:r>
            <a:r>
              <a:rPr lang="en-US" sz="2800" smtClean="0"/>
              <a:t>(Mention </a:t>
            </a:r>
            <a:r>
              <a:rPr lang="en-US" sz="2800" dirty="0" smtClean="0"/>
              <a:t>some of the job requirements in your </a:t>
            </a:r>
            <a:r>
              <a:rPr lang="en-US" sz="2800" smtClean="0"/>
              <a:t>cover letter.)</a:t>
            </a:r>
            <a:endParaRPr lang="en-US" sz="2800" dirty="0" smtClean="0"/>
          </a:p>
          <a:p>
            <a:r>
              <a:rPr lang="en-US" sz="2800" dirty="0" smtClean="0"/>
              <a:t>Print the letter and the first page of the job posting.</a:t>
            </a:r>
          </a:p>
          <a:p>
            <a:r>
              <a:rPr lang="en-US" sz="2800" dirty="0" smtClean="0"/>
              <a:t>Hand 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375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60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Cover Letter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Laidlaw</dc:creator>
  <cp:lastModifiedBy>Jan Laidlaw</cp:lastModifiedBy>
  <cp:revision>2</cp:revision>
  <dcterms:created xsi:type="dcterms:W3CDTF">2017-09-07T14:40:59Z</dcterms:created>
  <dcterms:modified xsi:type="dcterms:W3CDTF">2017-09-07T14:45:50Z</dcterms:modified>
</cp:coreProperties>
</file>