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120" d="100"/>
          <a:sy n="120" d="100"/>
        </p:scale>
        <p:origin x="-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C8C744-8B27-4E96-B954-840539A379EF}" type="datetimeFigureOut">
              <a:rPr lang="en-CA" smtClean="0"/>
              <a:t>2017-09-05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461B758-CA37-4EB4-8D17-5E5C60FB6FD6}" type="slidenum">
              <a:rPr lang="en-CA" smtClean="0"/>
              <a:t>‹#›</a:t>
            </a:fld>
            <a:endParaRPr lang="en-CA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196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C744-8B27-4E96-B954-840539A379EF}" type="datetimeFigureOut">
              <a:rPr lang="en-CA" smtClean="0"/>
              <a:t>2017-09-05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B758-CA37-4EB4-8D17-5E5C60FB6F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108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C744-8B27-4E96-B954-840539A379EF}" type="datetimeFigureOut">
              <a:rPr lang="en-CA" smtClean="0"/>
              <a:t>2017-09-05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B758-CA37-4EB4-8D17-5E5C60FB6F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917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C744-8B27-4E96-B954-840539A379EF}" type="datetimeFigureOut">
              <a:rPr lang="en-CA" smtClean="0"/>
              <a:t>2017-09-05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B758-CA37-4EB4-8D17-5E5C60FB6F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351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C8C744-8B27-4E96-B954-840539A379EF}" type="datetimeFigureOut">
              <a:rPr lang="en-CA" smtClean="0"/>
              <a:t>2017-09-05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61B758-CA37-4EB4-8D17-5E5C60FB6FD6}" type="slidenum">
              <a:rPr lang="en-CA" smtClean="0"/>
              <a:t>‹#›</a:t>
            </a:fld>
            <a:endParaRPr lang="en-CA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97379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C744-8B27-4E96-B954-840539A379EF}" type="datetimeFigureOut">
              <a:rPr lang="en-CA" smtClean="0"/>
              <a:t>2017-09-05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B758-CA37-4EB4-8D17-5E5C60FB6F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99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C744-8B27-4E96-B954-840539A379EF}" type="datetimeFigureOut">
              <a:rPr lang="en-CA" smtClean="0"/>
              <a:t>2017-09-05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B758-CA37-4EB4-8D17-5E5C60FB6F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656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C744-8B27-4E96-B954-840539A379EF}" type="datetimeFigureOut">
              <a:rPr lang="en-CA" smtClean="0"/>
              <a:t>2017-09-05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B758-CA37-4EB4-8D17-5E5C60FB6F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4496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C744-8B27-4E96-B954-840539A379EF}" type="datetimeFigureOut">
              <a:rPr lang="en-CA" smtClean="0"/>
              <a:t>2017-09-05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B758-CA37-4EB4-8D17-5E5C60FB6F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40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C8C744-8B27-4E96-B954-840539A379EF}" type="datetimeFigureOut">
              <a:rPr lang="en-CA" smtClean="0"/>
              <a:t>2017-09-05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61B758-CA37-4EB4-8D17-5E5C60FB6FD6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349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C8C744-8B27-4E96-B954-840539A379EF}" type="datetimeFigureOut">
              <a:rPr lang="en-CA" smtClean="0"/>
              <a:t>2017-09-05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61B758-CA37-4EB4-8D17-5E5C60FB6FD6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903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5C8C744-8B27-4E96-B954-840539A379EF}" type="datetimeFigureOut">
              <a:rPr lang="en-CA" smtClean="0"/>
              <a:t>2017-09-05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461B758-CA37-4EB4-8D17-5E5C60FB6FD6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953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mt.emploiquebec.gouv.qc.ca/mtg/inter/noncache/contenu/asp/mtg121_appellations_01.asp?PT4=53&amp;aprof=2174&amp;lang=ANGL&amp;Porte=1&amp;cregncmp1=QC&amp;motpro=programmer&amp;cregn=QC&amp;PT1=0&amp;PT2=21&amp;pro=2174&amp;PT3=10&amp;type=01&amp;pgpr1=mtg122_sommprofs_01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94506" y="318052"/>
            <a:ext cx="7868477" cy="667910"/>
          </a:xfrm>
        </p:spPr>
        <p:txBody>
          <a:bodyPr>
            <a:normAutofit fontScale="90000"/>
          </a:bodyPr>
          <a:lstStyle/>
          <a:p>
            <a:r>
              <a:rPr lang="en-CA" sz="2700" b="1" dirty="0" smtClean="0"/>
              <a:t>Computer programmers and interactive media developers (</a:t>
            </a:r>
            <a:r>
              <a:rPr lang="en-CA" sz="2700" b="1" dirty="0" smtClean="0">
                <a:hlinkClick r:id="rId2"/>
              </a:rPr>
              <a:t>NOC</a:t>
            </a:r>
            <a:r>
              <a:rPr lang="en-CA" sz="2700" b="1" dirty="0" smtClean="0"/>
              <a:t> 2174) - Job Titles </a:t>
            </a:r>
            <a:r>
              <a:rPr lang="en-CA" b="1" dirty="0" smtClean="0"/>
              <a:t/>
            </a:r>
            <a:br>
              <a:rPr lang="en-CA" b="1" dirty="0" smtClean="0"/>
            </a:b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96710" y="1144988"/>
            <a:ext cx="8984973" cy="5231958"/>
          </a:xfrm>
        </p:spPr>
        <p:txBody>
          <a:bodyPr>
            <a:noAutofit/>
          </a:bodyPr>
          <a:lstStyle/>
          <a:p>
            <a:r>
              <a:rPr lang="en-CA" sz="1400" dirty="0" smtClean="0"/>
              <a:t>animation programmer</a:t>
            </a:r>
          </a:p>
          <a:p>
            <a:r>
              <a:rPr lang="en-CA" sz="1400" dirty="0" smtClean="0"/>
              <a:t>application programmer</a:t>
            </a:r>
          </a:p>
          <a:p>
            <a:r>
              <a:rPr lang="en-CA" sz="1400" dirty="0" smtClean="0"/>
              <a:t>business application programmer</a:t>
            </a:r>
          </a:p>
          <a:p>
            <a:r>
              <a:rPr lang="en-CA" sz="1400" dirty="0" smtClean="0"/>
              <a:t>computer application programmer</a:t>
            </a:r>
          </a:p>
          <a:p>
            <a:r>
              <a:rPr lang="en-CA" sz="1400" dirty="0" smtClean="0"/>
              <a:t>computer game developer</a:t>
            </a:r>
          </a:p>
          <a:p>
            <a:r>
              <a:rPr lang="en-CA" sz="1400" dirty="0" smtClean="0"/>
              <a:t>computer programmer</a:t>
            </a:r>
          </a:p>
          <a:p>
            <a:r>
              <a:rPr lang="en-CA" sz="1400" dirty="0" smtClean="0"/>
              <a:t>data processing programmer analyst (health and social services network)</a:t>
            </a:r>
          </a:p>
          <a:p>
            <a:r>
              <a:rPr lang="en-CA" sz="1400" dirty="0" smtClean="0"/>
              <a:t>detail programmer</a:t>
            </a:r>
          </a:p>
          <a:p>
            <a:r>
              <a:rPr lang="en-CA" sz="1400" dirty="0" smtClean="0"/>
              <a:t>developer, software</a:t>
            </a:r>
          </a:p>
          <a:p>
            <a:r>
              <a:rPr lang="en-CA" sz="1400" dirty="0" smtClean="0"/>
              <a:t>e-commerce (electronic commerce) software developer</a:t>
            </a:r>
          </a:p>
          <a:p>
            <a:r>
              <a:rPr lang="en-CA" sz="1400" dirty="0" smtClean="0"/>
              <a:t>electronic data processing (EDP) applications programmer</a:t>
            </a:r>
          </a:p>
          <a:p>
            <a:r>
              <a:rPr lang="en-CA" sz="1400" dirty="0" smtClean="0"/>
              <a:t>graphical user interface (GUI) developer</a:t>
            </a:r>
          </a:p>
          <a:p>
            <a:r>
              <a:rPr lang="en-CA" sz="1400" dirty="0" smtClean="0"/>
              <a:t>interactive media developer</a:t>
            </a:r>
          </a:p>
          <a:p>
            <a:r>
              <a:rPr lang="en-CA" sz="1400" dirty="0" smtClean="0"/>
              <a:t>interactive media programmer</a:t>
            </a:r>
          </a:p>
          <a:p>
            <a:r>
              <a:rPr lang="en-CA" sz="1400" dirty="0" smtClean="0"/>
              <a:t>Java programmer</a:t>
            </a:r>
          </a:p>
          <a:p>
            <a:r>
              <a:rPr lang="en-CA" sz="1400" dirty="0" smtClean="0"/>
              <a:t>mainframe systems programmer</a:t>
            </a:r>
          </a:p>
          <a:p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921761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854" y="280283"/>
            <a:ext cx="9601200" cy="610263"/>
          </a:xfrm>
        </p:spPr>
        <p:txBody>
          <a:bodyPr>
            <a:normAutofit/>
          </a:bodyPr>
          <a:lstStyle/>
          <a:p>
            <a:r>
              <a:rPr lang="en-CA" sz="2400" dirty="0" smtClean="0"/>
              <a:t>More Job Titles</a:t>
            </a:r>
            <a:endParaRPr lang="en-CA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5736" y="779228"/>
            <a:ext cx="7843962" cy="5406887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minicomputer systems programmer</a:t>
            </a:r>
          </a:p>
          <a:p>
            <a:r>
              <a:rPr lang="en-CA" dirty="0" smtClean="0"/>
              <a:t>multimedia developer</a:t>
            </a:r>
          </a:p>
          <a:p>
            <a:r>
              <a:rPr lang="en-CA" dirty="0" smtClean="0"/>
              <a:t>multimedia programmer</a:t>
            </a:r>
          </a:p>
          <a:p>
            <a:r>
              <a:rPr lang="en-CA" dirty="0" smtClean="0"/>
              <a:t>operating systems programmer</a:t>
            </a:r>
          </a:p>
          <a:p>
            <a:r>
              <a:rPr lang="en-CA" dirty="0" smtClean="0"/>
              <a:t>PC (personal computer) application developer</a:t>
            </a:r>
          </a:p>
          <a:p>
            <a:r>
              <a:rPr lang="en-CA" dirty="0" smtClean="0"/>
              <a:t>programmer (health and social services network)</a:t>
            </a:r>
          </a:p>
          <a:p>
            <a:r>
              <a:rPr lang="en-CA" dirty="0" smtClean="0"/>
              <a:t>programmer analyst</a:t>
            </a:r>
          </a:p>
          <a:p>
            <a:r>
              <a:rPr lang="en-CA" dirty="0" smtClean="0"/>
              <a:t>satellite scientific telecommunications programmer</a:t>
            </a:r>
          </a:p>
          <a:p>
            <a:r>
              <a:rPr lang="en-CA" dirty="0" smtClean="0"/>
              <a:t>scientific programmer</a:t>
            </a:r>
          </a:p>
          <a:p>
            <a:r>
              <a:rPr lang="en-CA" dirty="0" smtClean="0"/>
              <a:t>software developer</a:t>
            </a:r>
          </a:p>
          <a:p>
            <a:r>
              <a:rPr lang="en-CA" dirty="0" smtClean="0"/>
              <a:t>software development programmer</a:t>
            </a:r>
          </a:p>
          <a:p>
            <a:r>
              <a:rPr lang="en-CA" dirty="0" smtClean="0"/>
              <a:t>software programmer</a:t>
            </a:r>
          </a:p>
          <a:p>
            <a:r>
              <a:rPr lang="en-CA" dirty="0" smtClean="0"/>
              <a:t>special effects programmer</a:t>
            </a:r>
          </a:p>
          <a:p>
            <a:r>
              <a:rPr lang="en-CA" dirty="0" smtClean="0"/>
              <a:t>systems programmer</a:t>
            </a:r>
          </a:p>
          <a:p>
            <a:r>
              <a:rPr lang="en-CA" dirty="0" smtClean="0"/>
              <a:t>teleprocessing software programmer</a:t>
            </a:r>
          </a:p>
          <a:p>
            <a:r>
              <a:rPr lang="en-CA" dirty="0" smtClean="0"/>
              <a:t>visual basic programmer</a:t>
            </a:r>
          </a:p>
          <a:p>
            <a:r>
              <a:rPr lang="en-CA" dirty="0" smtClean="0"/>
              <a:t>Web programmer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2428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22</TotalTime>
  <Words>133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Franklin Gothic Book</vt:lpstr>
      <vt:lpstr>Crop</vt:lpstr>
      <vt:lpstr>Computer programmers and interactive media developers (NOC 2174) - Job Titles  </vt:lpstr>
      <vt:lpstr>More Job Titles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programmers and interactive media developers (NOC 2174) - Job Titles  </dc:title>
  <dc:creator>Jan</dc:creator>
  <cp:lastModifiedBy>Jan</cp:lastModifiedBy>
  <cp:revision>8</cp:revision>
  <dcterms:created xsi:type="dcterms:W3CDTF">2017-09-05T16:40:12Z</dcterms:created>
  <dcterms:modified xsi:type="dcterms:W3CDTF">2017-09-05T17:03:06Z</dcterms:modified>
</cp:coreProperties>
</file>