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52" r:id="rId3"/>
    <p:sldMasterId id="2147483651" r:id="rId4"/>
  </p:sldMasterIdLst>
  <p:notesMasterIdLst>
    <p:notesMasterId r:id="rId14"/>
  </p:notesMasterIdLst>
  <p:handoutMasterIdLst>
    <p:handoutMasterId r:id="rId15"/>
  </p:handoutMasterIdLst>
  <p:sldIdLst>
    <p:sldId id="321" r:id="rId5"/>
    <p:sldId id="456" r:id="rId6"/>
    <p:sldId id="399" r:id="rId7"/>
    <p:sldId id="427" r:id="rId8"/>
    <p:sldId id="428" r:id="rId9"/>
    <p:sldId id="429" r:id="rId10"/>
    <p:sldId id="370" r:id="rId11"/>
    <p:sldId id="431" r:id="rId12"/>
    <p:sldId id="434" r:id="rId13"/>
  </p:sldIdLst>
  <p:sldSz cx="9144000" cy="6858000" type="screen4x3"/>
  <p:notesSz cx="6858000" cy="9144000"/>
  <p:defaultTextStyle>
    <a:defPPr>
      <a:defRPr lang="en-US"/>
    </a:defPPr>
    <a:lvl1pPr algn="l" rtl="0" fontAlgn="base">
      <a:spcBef>
        <a:spcPct val="0"/>
      </a:spcBef>
      <a:spcAft>
        <a:spcPct val="0"/>
      </a:spcAft>
      <a:defRPr sz="2600" kern="1200">
        <a:solidFill>
          <a:schemeClr val="tx1"/>
        </a:solidFill>
        <a:latin typeface="Gill Sans MT" pitchFamily="34" charset="0"/>
        <a:ea typeface="+mn-ea"/>
        <a:cs typeface="+mn-cs"/>
      </a:defRPr>
    </a:lvl1pPr>
    <a:lvl2pPr marL="457200" algn="l" rtl="0" fontAlgn="base">
      <a:spcBef>
        <a:spcPct val="0"/>
      </a:spcBef>
      <a:spcAft>
        <a:spcPct val="0"/>
      </a:spcAft>
      <a:defRPr sz="2600" kern="1200">
        <a:solidFill>
          <a:schemeClr val="tx1"/>
        </a:solidFill>
        <a:latin typeface="Gill Sans MT" pitchFamily="34" charset="0"/>
        <a:ea typeface="+mn-ea"/>
        <a:cs typeface="+mn-cs"/>
      </a:defRPr>
    </a:lvl2pPr>
    <a:lvl3pPr marL="914400" algn="l" rtl="0" fontAlgn="base">
      <a:spcBef>
        <a:spcPct val="0"/>
      </a:spcBef>
      <a:spcAft>
        <a:spcPct val="0"/>
      </a:spcAft>
      <a:defRPr sz="2600" kern="1200">
        <a:solidFill>
          <a:schemeClr val="tx1"/>
        </a:solidFill>
        <a:latin typeface="Gill Sans MT" pitchFamily="34" charset="0"/>
        <a:ea typeface="+mn-ea"/>
        <a:cs typeface="+mn-cs"/>
      </a:defRPr>
    </a:lvl3pPr>
    <a:lvl4pPr marL="1371600" algn="l" rtl="0" fontAlgn="base">
      <a:spcBef>
        <a:spcPct val="0"/>
      </a:spcBef>
      <a:spcAft>
        <a:spcPct val="0"/>
      </a:spcAft>
      <a:defRPr sz="2600" kern="1200">
        <a:solidFill>
          <a:schemeClr val="tx1"/>
        </a:solidFill>
        <a:latin typeface="Gill Sans MT" pitchFamily="34" charset="0"/>
        <a:ea typeface="+mn-ea"/>
        <a:cs typeface="+mn-cs"/>
      </a:defRPr>
    </a:lvl4pPr>
    <a:lvl5pPr marL="1828800" algn="l" rtl="0" fontAlgn="base">
      <a:spcBef>
        <a:spcPct val="0"/>
      </a:spcBef>
      <a:spcAft>
        <a:spcPct val="0"/>
      </a:spcAft>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89F"/>
    <a:srgbClr val="6600FF"/>
    <a:srgbClr val="3B6D81"/>
    <a:srgbClr val="FF0000"/>
    <a:srgbClr val="FFCC00"/>
    <a:srgbClr val="D89013"/>
    <a:srgbClr val="6600CC"/>
    <a:srgbClr val="774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10" autoAdjust="0"/>
    <p:restoredTop sz="97650" autoAdjust="0"/>
  </p:normalViewPr>
  <p:slideViewPr>
    <p:cSldViewPr>
      <p:cViewPr varScale="1">
        <p:scale>
          <a:sx n="103" d="100"/>
          <a:sy n="103" d="100"/>
        </p:scale>
        <p:origin x="103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9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0D8E41-2C3A-4206-9BA1-4A80FBE2B049}" type="datetimeFigureOut">
              <a:rPr lang="en-CA" smtClean="0"/>
              <a:t>2018-03-22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CA" smtClean="0"/>
              <a:t>Copyright 2013 Nelson Education Ltd.</a:t>
            </a: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5FC8A7-E7B5-416F-8586-5A0A695F9DBE}" type="slidenum">
              <a:rPr lang="en-CA" smtClean="0"/>
              <a:t>‹#›</a:t>
            </a:fld>
            <a:endParaRPr lang="en-CA"/>
          </a:p>
        </p:txBody>
      </p:sp>
    </p:spTree>
    <p:extLst>
      <p:ext uri="{BB962C8B-B14F-4D97-AF65-F5344CB8AC3E}">
        <p14:creationId xmlns:p14="http://schemas.microsoft.com/office/powerpoint/2010/main" val="14388015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spcAft>
                <a:spcPct val="0"/>
              </a:spcAft>
              <a:buClrTx/>
              <a:buFontTx/>
              <a:buNone/>
              <a:defRPr sz="1200" b="0">
                <a:latin typeface="Arial" pitchFamily="34" charset="0"/>
              </a:defRPr>
            </a:lvl1pPr>
          </a:lstStyle>
          <a:p>
            <a:pPr>
              <a:defRPr/>
            </a:pPr>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200" b="0">
                <a:latin typeface="Arial" pitchFamily="34"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spcAft>
                <a:spcPct val="0"/>
              </a:spcAft>
              <a:buClrTx/>
              <a:buFontTx/>
              <a:buNone/>
              <a:defRPr sz="1200" b="0">
                <a:latin typeface="Arial" pitchFamily="34" charset="0"/>
              </a:defRPr>
            </a:lvl1pPr>
          </a:lstStyle>
          <a:p>
            <a:pPr>
              <a:defRPr/>
            </a:pPr>
            <a:r>
              <a:rPr lang="en-CA" smtClean="0"/>
              <a:t>Copyright 2013 Nelson Education Ltd.</a:t>
            </a:r>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FontTx/>
              <a:buNone/>
              <a:defRPr sz="1200" b="0">
                <a:latin typeface="Arial" pitchFamily="34" charset="0"/>
              </a:defRPr>
            </a:lvl1pPr>
          </a:lstStyle>
          <a:p>
            <a:pPr>
              <a:defRPr/>
            </a:pPr>
            <a:fld id="{FBB9E95B-351F-46BA-B5AA-6A72A7FBCDF5}" type="slidenum">
              <a:rPr lang="en-US"/>
              <a:pPr>
                <a:defRPr/>
              </a:pPr>
              <a:t>‹#›</a:t>
            </a:fld>
            <a:endParaRPr lang="en-US"/>
          </a:p>
        </p:txBody>
      </p:sp>
    </p:spTree>
    <p:extLst>
      <p:ext uri="{BB962C8B-B14F-4D97-AF65-F5344CB8AC3E}">
        <p14:creationId xmlns:p14="http://schemas.microsoft.com/office/powerpoint/2010/main" val="30411619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13B6AC00-49D1-4CD3-BBEF-873CD5BE97C3}" type="slidenum">
              <a:rPr lang="en-US" smtClean="0">
                <a:latin typeface="Arial" charset="0"/>
              </a:rPr>
              <a:pPr/>
              <a:t>1</a:t>
            </a:fld>
            <a:endParaRPr lang="en-US" smtClean="0">
              <a:latin typeface="Arial"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pPr eaLnBrk="1" hangingPunct="1"/>
            <a:endParaRPr lang="en-CA" sz="1600" b="1" smtClean="0">
              <a:latin typeface="Arial" charset="0"/>
            </a:endParaRPr>
          </a:p>
        </p:txBody>
      </p:sp>
      <p:sp>
        <p:nvSpPr>
          <p:cNvPr id="2" name="Footer Placeholder 1"/>
          <p:cNvSpPr>
            <a:spLocks noGrp="1"/>
          </p:cNvSpPr>
          <p:nvPr>
            <p:ph type="ftr" sz="quarter" idx="10"/>
          </p:nvPr>
        </p:nvSpPr>
        <p:spPr/>
        <p:txBody>
          <a:bodyPr/>
          <a:lstStyle/>
          <a:p>
            <a:pPr>
              <a:defRPr/>
            </a:pPr>
            <a:r>
              <a:rPr lang="en-CA" smtClean="0"/>
              <a:t>Copyright 2013 Nelson Education Ltd.</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CA" dirty="0" smtClean="0"/>
              <a:t>You will know when to send a business letter by the situation and by the preference. Business letters are necessary when the situation calls for a permanent record. </a:t>
            </a:r>
          </a:p>
          <a:p>
            <a:pPr>
              <a:buFont typeface="Arial" pitchFamily="34" charset="0"/>
              <a:buChar char="•"/>
            </a:pPr>
            <a:r>
              <a:rPr lang="en-CA" dirty="0" smtClean="0"/>
              <a:t>Business letters deliver contracts, explain terms, exchange ideas, negotiate agreements, answer vendor questions, and maintain customer relations.</a:t>
            </a:r>
          </a:p>
          <a:p>
            <a:pPr>
              <a:buFont typeface="Arial" pitchFamily="34" charset="0"/>
              <a:buChar char="•"/>
            </a:pPr>
            <a:r>
              <a:rPr lang="en-CA" dirty="0" smtClean="0"/>
              <a:t>Business letters are confidential. </a:t>
            </a:r>
          </a:p>
          <a:p>
            <a:pPr>
              <a:buFont typeface="Arial" pitchFamily="34" charset="0"/>
              <a:buChar char="•"/>
            </a:pPr>
            <a:r>
              <a:rPr lang="en-CA" dirty="0" smtClean="0"/>
              <a:t>They deliver persuasive, well-considered messages. Letters can persuade people to change their actions, adopt new beliefs, make donations, contribute their time, and try new products. </a:t>
            </a:r>
          </a:p>
          <a:p>
            <a:pPr>
              <a:buFont typeface="Arial" pitchFamily="34" charset="0"/>
              <a:buChar char="•"/>
            </a:pPr>
            <a:r>
              <a:rPr lang="en-CA" dirty="0" smtClean="0"/>
              <a:t>Direct mail letters remain a powerful tool to promote services and products, boost online and retail traffic, and solicit contributions. </a:t>
            </a:r>
          </a:p>
          <a:p>
            <a:pPr>
              <a:buFont typeface="Arial" pitchFamily="34" charset="0"/>
              <a:buChar char="•"/>
            </a:pPr>
            <a:r>
              <a:rPr lang="en-CA" dirty="0" smtClean="0"/>
              <a:t>Business letters represent deliberate communication.</a:t>
            </a:r>
          </a:p>
          <a:p>
            <a:r>
              <a:rPr lang="en-CA" b="1" dirty="0" smtClean="0"/>
              <a:t>Page 181 </a:t>
            </a:r>
            <a:endParaRPr lang="en-CA" b="1" dirty="0"/>
          </a:p>
        </p:txBody>
      </p:sp>
      <p:sp>
        <p:nvSpPr>
          <p:cNvPr id="4" name="Slide Number Placeholder 3"/>
          <p:cNvSpPr>
            <a:spLocks noGrp="1"/>
          </p:cNvSpPr>
          <p:nvPr>
            <p:ph type="sldNum" sz="quarter" idx="10"/>
          </p:nvPr>
        </p:nvSpPr>
        <p:spPr/>
        <p:txBody>
          <a:bodyPr/>
          <a:lstStyle/>
          <a:p>
            <a:pPr>
              <a:defRPr/>
            </a:pPr>
            <a:fld id="{FBB9E95B-351F-46BA-B5AA-6A72A7FBCDF5}"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CA" smtClean="0"/>
              <a:t>Copyright 2013 Nelson Education Ltd.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letter’s appearance and format reflect the writer’s carefulness and experience. The block format shown in </a:t>
            </a:r>
            <a:r>
              <a:rPr lang="en-CA" i="1" dirty="0" smtClean="0"/>
              <a:t>Figure 8.4 (page 182) </a:t>
            </a:r>
            <a:r>
              <a:rPr lang="en-CA" dirty="0" smtClean="0"/>
              <a:t>is popular. In this style, the parts of the letter – dateline, inside address, body, and so on – are set flush left on the page. Be sure to use ragged-right margins. Although publishers use justified right margins, your letters should use ragged-right as it improves readability by providing visual stops and by making it easier to tell where the next line begins.</a:t>
            </a:r>
          </a:p>
          <a:p>
            <a:r>
              <a:rPr lang="en-CA" b="1" dirty="0" smtClean="0"/>
              <a:t>Pages 181-182</a:t>
            </a:r>
            <a:endParaRPr lang="en-CA" b="1" dirty="0"/>
          </a:p>
        </p:txBody>
      </p:sp>
      <p:sp>
        <p:nvSpPr>
          <p:cNvPr id="4" name="Slide Number Placeholder 3"/>
          <p:cNvSpPr>
            <a:spLocks noGrp="1"/>
          </p:cNvSpPr>
          <p:nvPr>
            <p:ph type="sldNum" sz="quarter" idx="10"/>
          </p:nvPr>
        </p:nvSpPr>
        <p:spPr/>
        <p:txBody>
          <a:bodyPr/>
          <a:lstStyle/>
          <a:p>
            <a:pPr>
              <a:defRPr/>
            </a:pPr>
            <a:fld id="{FBB9E95B-351F-46BA-B5AA-6A72A7FBCDF5}"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CA" smtClean="0"/>
              <a:t>Copyright 2013 Nelson Education Ltd.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FBB9E95B-351F-46BA-B5AA-6A72A7FBCDF5}"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CA" smtClean="0"/>
              <a:t>Copyright 2013 Nelson Education Ltd.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FBB9E95B-351F-46BA-B5AA-6A72A7FBCDF5}"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CA" smtClean="0"/>
              <a:t>Copyright 2013 Nelson Education Ltd.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FBB9E95B-351F-46BA-B5AA-6A72A7FBCDF5}"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CA" smtClean="0"/>
              <a:t>Copyright 2013 Nelson Education Ltd.</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FBB9E95B-351F-46BA-B5AA-6A72A7FBCDF5}"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CA" smtClean="0"/>
              <a:t>Copyright 2013 Nelson Education Ltd.</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FBB9E95B-351F-46BA-B5AA-6A72A7FBCDF5}"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CA" smtClean="0"/>
              <a:t>Copyright 2013 Nelson Education Ltd.</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3713EE40-7920-49EC-AC4D-767EB13ABFB2}" type="slidenum">
              <a:rPr lang="en-US" smtClean="0">
                <a:latin typeface="Arial" charset="0"/>
              </a:rPr>
              <a:pPr/>
              <a:t>9</a:t>
            </a:fld>
            <a:endParaRPr lang="en-US" smtClean="0">
              <a:latin typeface="Arial" charset="0"/>
            </a:endParaRPr>
          </a:p>
        </p:txBody>
      </p:sp>
      <p:sp>
        <p:nvSpPr>
          <p:cNvPr id="7373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b="1"/>
          </a:p>
        </p:txBody>
      </p:sp>
      <p:sp>
        <p:nvSpPr>
          <p:cNvPr id="7373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latin typeface="Times New Roman" pitchFamily="18" charset="0"/>
              </a:rPr>
              <a:t>8</a:t>
            </a:r>
          </a:p>
        </p:txBody>
      </p:sp>
      <p:sp>
        <p:nvSpPr>
          <p:cNvPr id="7373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b="1"/>
          </a:p>
        </p:txBody>
      </p:sp>
      <p:sp>
        <p:nvSpPr>
          <p:cNvPr id="7373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b="1"/>
          </a:p>
        </p:txBody>
      </p:sp>
      <p:sp>
        <p:nvSpPr>
          <p:cNvPr id="73734"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3735" name="Rectangle 7"/>
          <p:cNvSpPr>
            <a:spLocks noGrp="1" noChangeArrowheads="1"/>
          </p:cNvSpPr>
          <p:nvPr>
            <p:ph type="body" idx="1"/>
          </p:nvPr>
        </p:nvSpPr>
        <p:spPr>
          <a:xfrm>
            <a:off x="914400" y="4343400"/>
            <a:ext cx="5029200" cy="4114800"/>
          </a:xfrm>
          <a:noFill/>
          <a:ln/>
        </p:spPr>
        <p:txBody>
          <a:bodyPr lIns="90488" tIns="44450" rIns="90488" bIns="44450"/>
          <a:lstStyle/>
          <a:p>
            <a:pPr eaLnBrk="1" hangingPunct="1"/>
            <a:r>
              <a:rPr lang="de-DE" dirty="0" smtClean="0">
                <a:latin typeface="Arial" charset="0"/>
              </a:rPr>
              <a:t>In the closing, tell the reader courteously what is to be done. If a date is important, set an end date to take action and explain why. You can save the reader time by spelling out the action to be taken. Avoid other overused endings such as </a:t>
            </a:r>
            <a:r>
              <a:rPr lang="de-DE" i="1" dirty="0" smtClean="0">
                <a:latin typeface="Arial" charset="0"/>
              </a:rPr>
              <a:t>Thank you for your cooperation</a:t>
            </a:r>
            <a:r>
              <a:rPr lang="de-DE" dirty="0" smtClean="0">
                <a:latin typeface="Arial" charset="0"/>
              </a:rPr>
              <a:t>.</a:t>
            </a:r>
          </a:p>
          <a:p>
            <a:pPr eaLnBrk="1" hangingPunct="1"/>
            <a:r>
              <a:rPr lang="de-DE" b="1" dirty="0" smtClean="0">
                <a:latin typeface="Arial" charset="0"/>
              </a:rPr>
              <a:t>Page 183</a:t>
            </a:r>
          </a:p>
        </p:txBody>
      </p:sp>
      <p:sp>
        <p:nvSpPr>
          <p:cNvPr id="2" name="Footer Placeholder 1"/>
          <p:cNvSpPr>
            <a:spLocks noGrp="1"/>
          </p:cNvSpPr>
          <p:nvPr>
            <p:ph type="ftr" sz="quarter" idx="10"/>
          </p:nvPr>
        </p:nvSpPr>
        <p:spPr/>
        <p:txBody>
          <a:bodyPr/>
          <a:lstStyle/>
          <a:p>
            <a:pPr>
              <a:defRPr/>
            </a:pPr>
            <a:r>
              <a:rPr lang="en-CA" smtClean="0"/>
              <a:t>Copyright 2013 Nelson Education Ltd.</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pPr>
              <a:defRPr/>
            </a:pPr>
            <a:r>
              <a:rPr lang="en-US"/>
              <a:t> </a:t>
            </a:r>
            <a:r>
              <a:rPr lang="en-US" sz="1800" b="0">
                <a:latin typeface="+mn-lt"/>
              </a:rPr>
              <a:t>Ch. 1, Slide </a:t>
            </a:r>
            <a:fld id="{7A213460-E39B-4109-A0D8-3C15D30BC760}" type="slidenum">
              <a:rPr lang="en-US" sz="1800" b="0">
                <a:latin typeface="+mn-lt"/>
              </a:rPr>
              <a:pPr>
                <a:defRPr/>
              </a:pPr>
              <a:t>‹#›</a:t>
            </a:fld>
            <a:endParaRPr lang="en-US" sz="1800" b="0">
              <a:latin typeface="+mn-lt"/>
            </a:endParaRPr>
          </a:p>
        </p:txBody>
      </p:sp>
      <p:sp>
        <p:nvSpPr>
          <p:cNvPr id="5" name="Footer Placeholder 4"/>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r>
              <a:rPr lang="en-US"/>
              <a:t> </a:t>
            </a:r>
            <a:r>
              <a:rPr lang="en-US" sz="1800" b="0">
                <a:latin typeface="+mn-lt"/>
              </a:rPr>
              <a:t>Ch. 1, Slide </a:t>
            </a:r>
            <a:fld id="{68AC30D5-CE81-4779-B095-DD41D798D148}" type="slidenum">
              <a:rPr lang="en-US" sz="1800" b="0">
                <a:latin typeface="+mn-lt"/>
              </a:rPr>
              <a:pPr>
                <a:defRPr/>
              </a:pPr>
              <a:t>‹#›</a:t>
            </a:fld>
            <a:endParaRPr lang="en-US" sz="1800" b="0">
              <a:latin typeface="+mn-lt"/>
            </a:endParaRPr>
          </a:p>
        </p:txBody>
      </p:sp>
      <p:sp>
        <p:nvSpPr>
          <p:cNvPr id="5" name="Footer Placeholder 4"/>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r>
              <a:rPr lang="en-US"/>
              <a:t> </a:t>
            </a:r>
            <a:r>
              <a:rPr lang="en-US" sz="1800" b="0">
                <a:latin typeface="+mn-lt"/>
              </a:rPr>
              <a:t>Ch. 1, Slide </a:t>
            </a:r>
            <a:fld id="{9DDE5055-D47D-4494-89D0-1752BB19A3FB}" type="slidenum">
              <a:rPr lang="en-US" sz="1800" b="0">
                <a:latin typeface="+mn-lt"/>
              </a:rPr>
              <a:pPr>
                <a:defRPr/>
              </a:pPr>
              <a:t>‹#›</a:t>
            </a:fld>
            <a:endParaRPr lang="en-US" sz="1800" b="0">
              <a:latin typeface="+mn-lt"/>
            </a:endParaRPr>
          </a:p>
        </p:txBody>
      </p:sp>
      <p:sp>
        <p:nvSpPr>
          <p:cNvPr id="5" name="Footer Placeholder 4"/>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2057400"/>
            <a:ext cx="4343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2057400"/>
            <a:ext cx="4343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r>
              <a:rPr lang="en-US"/>
              <a:t> </a:t>
            </a:r>
            <a:r>
              <a:rPr lang="en-US" sz="1800" b="0">
                <a:latin typeface="+mn-lt"/>
              </a:rPr>
              <a:t>Ch. 1, Slide </a:t>
            </a:r>
            <a:fld id="{3F73164C-9814-47BA-A8E6-1633960372E1}" type="slidenum">
              <a:rPr lang="en-US" sz="1800" b="0">
                <a:latin typeface="+mn-lt"/>
              </a:rPr>
              <a:pPr>
                <a:defRPr/>
              </a:pPr>
              <a:t>‹#›</a:t>
            </a:fld>
            <a:endParaRPr lang="en-US" sz="1800" b="0">
              <a:latin typeface="+mn-lt"/>
            </a:endParaRPr>
          </a:p>
        </p:txBody>
      </p:sp>
      <p:sp>
        <p:nvSpPr>
          <p:cNvPr id="6" name="Footer Placeholder 5"/>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r>
              <a:rPr lang="en-US"/>
              <a:t> </a:t>
            </a:r>
            <a:r>
              <a:rPr lang="en-US" sz="1800" b="0">
                <a:latin typeface="+mn-lt"/>
              </a:rPr>
              <a:t>Ch. 1, Slide </a:t>
            </a:r>
            <a:fld id="{58ACD7BE-C2CE-4D24-A09E-C35686FCA993}" type="slidenum">
              <a:rPr lang="en-US" sz="1800" b="0">
                <a:latin typeface="+mn-lt"/>
              </a:rPr>
              <a:pPr>
                <a:defRPr/>
              </a:pPr>
              <a:t>‹#›</a:t>
            </a:fld>
            <a:endParaRPr lang="en-US" sz="1800" b="0">
              <a:latin typeface="+mn-lt"/>
            </a:endParaRPr>
          </a:p>
        </p:txBody>
      </p:sp>
      <p:sp>
        <p:nvSpPr>
          <p:cNvPr id="8" name="Footer Placeholder 7"/>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r>
              <a:rPr lang="en-US"/>
              <a:t> </a:t>
            </a:r>
            <a:r>
              <a:rPr lang="en-US" sz="1800" b="0">
                <a:latin typeface="+mn-lt"/>
              </a:rPr>
              <a:t>Ch. 1, Slide </a:t>
            </a:r>
            <a:fld id="{D8635A23-B0B5-4767-91ED-241C9DE910DC}" type="slidenum">
              <a:rPr lang="en-US" sz="1800" b="0">
                <a:latin typeface="+mn-lt"/>
              </a:rPr>
              <a:pPr>
                <a:defRPr/>
              </a:pPr>
              <a:t>‹#›</a:t>
            </a:fld>
            <a:endParaRPr lang="en-US" sz="1800" b="0">
              <a:latin typeface="+mn-lt"/>
            </a:endParaRPr>
          </a:p>
        </p:txBody>
      </p:sp>
      <p:sp>
        <p:nvSpPr>
          <p:cNvPr id="4" name="Footer Placeholder 3"/>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r>
              <a:rPr lang="en-US"/>
              <a:t> </a:t>
            </a:r>
            <a:r>
              <a:rPr lang="en-US" sz="1800" b="0">
                <a:latin typeface="+mn-lt"/>
              </a:rPr>
              <a:t>Ch. 1, Slide </a:t>
            </a:r>
            <a:fld id="{D11D44B1-79C7-4F7A-AEAE-16CB755C7207}" type="slidenum">
              <a:rPr lang="en-US" sz="1800" b="0">
                <a:latin typeface="+mn-lt"/>
              </a:rPr>
              <a:pPr>
                <a:defRPr/>
              </a:pPr>
              <a:t>‹#›</a:t>
            </a:fld>
            <a:endParaRPr lang="en-US" sz="1800" b="0">
              <a:latin typeface="+mn-lt"/>
            </a:endParaRPr>
          </a:p>
        </p:txBody>
      </p:sp>
      <p:sp>
        <p:nvSpPr>
          <p:cNvPr id="3" name="Footer Placeholder 2"/>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r>
              <a:rPr lang="en-US"/>
              <a:t> </a:t>
            </a:r>
            <a:r>
              <a:rPr lang="en-US" sz="1800" b="0">
                <a:latin typeface="+mn-lt"/>
              </a:rPr>
              <a:t>Ch. 1, Slide </a:t>
            </a:r>
            <a:fld id="{D813BE56-05A9-4142-9049-77BE714160DE}" type="slidenum">
              <a:rPr lang="en-US" sz="1800" b="0">
                <a:latin typeface="+mn-lt"/>
              </a:rPr>
              <a:pPr>
                <a:defRPr/>
              </a:pPr>
              <a:t>‹#›</a:t>
            </a:fld>
            <a:endParaRPr lang="en-US" sz="1800" b="0">
              <a:latin typeface="+mn-lt"/>
            </a:endParaRPr>
          </a:p>
        </p:txBody>
      </p:sp>
      <p:sp>
        <p:nvSpPr>
          <p:cNvPr id="6" name="Footer Placeholder 5"/>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r>
              <a:rPr lang="en-US"/>
              <a:t> </a:t>
            </a:r>
            <a:r>
              <a:rPr lang="en-US" sz="1800" b="0">
                <a:latin typeface="+mn-lt"/>
              </a:rPr>
              <a:t>Ch. 1, Slide </a:t>
            </a:r>
            <a:fld id="{A7B14904-388B-494D-8C1B-A0C8B7A8D605}" type="slidenum">
              <a:rPr lang="en-US" sz="1800" b="0">
                <a:latin typeface="+mn-lt"/>
              </a:rPr>
              <a:pPr>
                <a:defRPr/>
              </a:pPr>
              <a:t>‹#›</a:t>
            </a:fld>
            <a:endParaRPr lang="en-US" sz="1800" b="0">
              <a:latin typeface="+mn-lt"/>
            </a:endParaRPr>
          </a:p>
        </p:txBody>
      </p:sp>
      <p:sp>
        <p:nvSpPr>
          <p:cNvPr id="6" name="Footer Placeholder 5"/>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r>
              <a:rPr lang="en-US"/>
              <a:t> </a:t>
            </a:r>
            <a:r>
              <a:rPr lang="en-US" sz="1800" b="0">
                <a:latin typeface="+mn-lt"/>
              </a:rPr>
              <a:t>Ch. 1, Slide </a:t>
            </a:r>
            <a:fld id="{B7AD5F00-C984-4C16-B86D-DD439A4C69C6}" type="slidenum">
              <a:rPr lang="en-US" sz="1800" b="0">
                <a:latin typeface="+mn-lt"/>
              </a:rPr>
              <a:pPr>
                <a:defRPr/>
              </a:pPr>
              <a:t>‹#›</a:t>
            </a:fld>
            <a:endParaRPr lang="en-US" sz="1800" b="0">
              <a:latin typeface="+mn-lt"/>
            </a:endParaRPr>
          </a:p>
        </p:txBody>
      </p:sp>
      <p:sp>
        <p:nvSpPr>
          <p:cNvPr id="5" name="Footer Placeholder 4"/>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28600"/>
            <a:ext cx="22098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4770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r>
              <a:rPr lang="en-US"/>
              <a:t> </a:t>
            </a:r>
            <a:r>
              <a:rPr lang="en-US" sz="1800" b="0">
                <a:latin typeface="+mn-lt"/>
              </a:rPr>
              <a:t>Ch. 1, Slide </a:t>
            </a:r>
            <a:fld id="{279B55B9-1828-49A0-9109-08322C86A989}" type="slidenum">
              <a:rPr lang="en-US" sz="1800" b="0">
                <a:latin typeface="+mn-lt"/>
              </a:rPr>
              <a:pPr>
                <a:defRPr/>
              </a:pPr>
              <a:t>‹#›</a:t>
            </a:fld>
            <a:endParaRPr lang="en-US" sz="1800" b="0">
              <a:latin typeface="+mn-lt"/>
            </a:endParaRPr>
          </a:p>
        </p:txBody>
      </p:sp>
      <p:sp>
        <p:nvSpPr>
          <p:cNvPr id="5" name="Footer Placeholder 4"/>
          <p:cNvSpPr>
            <a:spLocks noGrp="1"/>
          </p:cNvSpPr>
          <p:nvPr>
            <p:ph type="ftr" sz="quarter" idx="11"/>
          </p:nvPr>
        </p:nvSpPr>
        <p:spPr/>
        <p:txBody>
          <a:bodyPr/>
          <a:lstStyle>
            <a:lvl1pPr>
              <a:defRPr/>
            </a:lvl1pPr>
          </a:lstStyle>
          <a:p>
            <a:pPr>
              <a:defRPr/>
            </a:pPr>
            <a:r>
              <a:rPr lang="en-CA" smtClean="0"/>
              <a:t>Copyright © 2013 by Nelson Education Ltd.  </a:t>
            </a: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C6FCC4AB-A99F-47BF-8A6B-E24C7E553C2C}"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6F29A14A-A156-4A17-97D7-6571BC66A3BA}"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168DA6F3-90C8-4AD3-A91B-AE27B3B111D0}"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848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752600"/>
            <a:ext cx="3848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6" name="Slide Number Placeholder 5"/>
          <p:cNvSpPr>
            <a:spLocks noGrp="1"/>
          </p:cNvSpPr>
          <p:nvPr>
            <p:ph type="sldNum" sz="quarter" idx="11"/>
          </p:nvPr>
        </p:nvSpPr>
        <p:spPr/>
        <p:txBody>
          <a:bodyPr/>
          <a:lstStyle>
            <a:lvl1pPr>
              <a:defRPr/>
            </a:lvl1pPr>
          </a:lstStyle>
          <a:p>
            <a:pPr>
              <a:defRPr/>
            </a:pPr>
            <a:r>
              <a:rPr lang="en-US"/>
              <a:t> </a:t>
            </a:r>
            <a:r>
              <a:rPr lang="en-US" sz="1800" b="0">
                <a:latin typeface="+mn-lt"/>
              </a:rPr>
              <a:t>Ch. 8, Slide </a:t>
            </a:r>
            <a:fld id="{FF8F5446-5654-4945-BDD3-4AD307154922}"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8" name="Slide Number Placeholder 7"/>
          <p:cNvSpPr>
            <a:spLocks noGrp="1"/>
          </p:cNvSpPr>
          <p:nvPr>
            <p:ph type="sldNum" sz="quarter" idx="11"/>
          </p:nvPr>
        </p:nvSpPr>
        <p:spPr/>
        <p:txBody>
          <a:bodyPr/>
          <a:lstStyle>
            <a:lvl1pPr>
              <a:defRPr/>
            </a:lvl1pPr>
          </a:lstStyle>
          <a:p>
            <a:pPr>
              <a:defRPr/>
            </a:pPr>
            <a:r>
              <a:rPr lang="en-US"/>
              <a:t> </a:t>
            </a:r>
            <a:r>
              <a:rPr lang="en-US" sz="1800" b="0">
                <a:latin typeface="+mn-lt"/>
              </a:rPr>
              <a:t>Ch. 8, Slide </a:t>
            </a:r>
            <a:fld id="{8B990534-D613-414E-A0EE-9DF9C4E509B4}"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4" name="Slide Number Placeholder 3"/>
          <p:cNvSpPr>
            <a:spLocks noGrp="1"/>
          </p:cNvSpPr>
          <p:nvPr>
            <p:ph type="sldNum" sz="quarter" idx="11"/>
          </p:nvPr>
        </p:nvSpPr>
        <p:spPr/>
        <p:txBody>
          <a:bodyPr/>
          <a:lstStyle>
            <a:lvl1pPr>
              <a:defRPr/>
            </a:lvl1pPr>
          </a:lstStyle>
          <a:p>
            <a:pPr>
              <a:defRPr/>
            </a:pPr>
            <a:r>
              <a:rPr lang="en-US"/>
              <a:t> </a:t>
            </a:r>
            <a:r>
              <a:rPr lang="en-US" sz="1800" b="0">
                <a:latin typeface="+mn-lt"/>
              </a:rPr>
              <a:t>Ch. 8, Slide </a:t>
            </a:r>
            <a:fld id="{5CB76FDF-994F-4D39-91C0-127D8BC5C433}"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3" name="Slide Number Placeholder 2"/>
          <p:cNvSpPr>
            <a:spLocks noGrp="1"/>
          </p:cNvSpPr>
          <p:nvPr>
            <p:ph type="sldNum" sz="quarter" idx="11"/>
          </p:nvPr>
        </p:nvSpPr>
        <p:spPr/>
        <p:txBody>
          <a:bodyPr/>
          <a:lstStyle>
            <a:lvl1pPr>
              <a:defRPr/>
            </a:lvl1pPr>
          </a:lstStyle>
          <a:p>
            <a:pPr>
              <a:defRPr/>
            </a:pPr>
            <a:r>
              <a:rPr lang="en-US"/>
              <a:t> </a:t>
            </a:r>
            <a:r>
              <a:rPr lang="en-US" sz="1800" b="0">
                <a:latin typeface="+mn-lt"/>
              </a:rPr>
              <a:t>Ch. 8, Slide </a:t>
            </a:r>
            <a:fld id="{1FC15F2D-0E53-4F05-8727-D2CB167E39D2}"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6" name="Slide Number Placeholder 5"/>
          <p:cNvSpPr>
            <a:spLocks noGrp="1"/>
          </p:cNvSpPr>
          <p:nvPr>
            <p:ph type="sldNum" sz="quarter" idx="11"/>
          </p:nvPr>
        </p:nvSpPr>
        <p:spPr/>
        <p:txBody>
          <a:bodyPr/>
          <a:lstStyle>
            <a:lvl1pPr>
              <a:defRPr/>
            </a:lvl1pPr>
          </a:lstStyle>
          <a:p>
            <a:pPr>
              <a:defRPr/>
            </a:pPr>
            <a:r>
              <a:rPr lang="en-US"/>
              <a:t> </a:t>
            </a:r>
            <a:r>
              <a:rPr lang="en-US" sz="1800" b="0">
                <a:latin typeface="+mn-lt"/>
              </a:rPr>
              <a:t>Ch. 8, Slide </a:t>
            </a:r>
            <a:fld id="{4DC2C846-CDA2-4492-93F2-76A369E78BF2}"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6" name="Slide Number Placeholder 5"/>
          <p:cNvSpPr>
            <a:spLocks noGrp="1"/>
          </p:cNvSpPr>
          <p:nvPr>
            <p:ph type="sldNum" sz="quarter" idx="11"/>
          </p:nvPr>
        </p:nvSpPr>
        <p:spPr/>
        <p:txBody>
          <a:bodyPr/>
          <a:lstStyle>
            <a:lvl1pPr>
              <a:defRPr/>
            </a:lvl1pPr>
          </a:lstStyle>
          <a:p>
            <a:pPr>
              <a:defRPr/>
            </a:pPr>
            <a:r>
              <a:rPr lang="en-US"/>
              <a:t> </a:t>
            </a:r>
            <a:r>
              <a:rPr lang="en-US" sz="1800" b="0">
                <a:latin typeface="+mn-lt"/>
              </a:rPr>
              <a:t>Ch. 8, Slide </a:t>
            </a:r>
            <a:fld id="{301A7CA4-26F2-4672-A1DE-04EB56C75D86}"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23E7A053-5834-4E81-99A1-04B3F9C54AA2}"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533400"/>
            <a:ext cx="20383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533400"/>
            <a:ext cx="59626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074A084D-8968-4CD5-A0DA-BEB298760D19}"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153400" cy="914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066800" y="1752600"/>
            <a:ext cx="7848600" cy="4267200"/>
          </a:xfrm>
        </p:spPr>
        <p:txBody>
          <a:bodyPr/>
          <a:lstStyle/>
          <a:p>
            <a:pPr lvl="0"/>
            <a:endParaRPr lang="en-US" noProof="0"/>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CBD7758F-BABB-498E-9C10-FEEE9EF69514}"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D7EC9B0A-449F-4521-9FDE-6C6EF6BFD540}"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4BD78739-1F87-47C7-92D2-638B32CF009F}"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7C23F1C3-F777-4F24-A5B1-3D35CF5208FC}"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2286000"/>
            <a:ext cx="37338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2286000"/>
            <a:ext cx="37338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6" name="Slide Number Placeholder 5"/>
          <p:cNvSpPr>
            <a:spLocks noGrp="1"/>
          </p:cNvSpPr>
          <p:nvPr>
            <p:ph type="sldNum" sz="quarter" idx="11"/>
          </p:nvPr>
        </p:nvSpPr>
        <p:spPr/>
        <p:txBody>
          <a:bodyPr/>
          <a:lstStyle>
            <a:lvl1pPr>
              <a:defRPr/>
            </a:lvl1pPr>
          </a:lstStyle>
          <a:p>
            <a:pPr>
              <a:defRPr/>
            </a:pPr>
            <a:r>
              <a:rPr lang="en-US"/>
              <a:t> </a:t>
            </a:r>
            <a:r>
              <a:rPr lang="en-US" sz="1800" b="0">
                <a:latin typeface="+mn-lt"/>
              </a:rPr>
              <a:t>Ch. 8, Slide </a:t>
            </a:r>
            <a:fld id="{5E865FB4-B373-485A-A7A8-35624FD6C481}"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8" name="Slide Number Placeholder 7"/>
          <p:cNvSpPr>
            <a:spLocks noGrp="1"/>
          </p:cNvSpPr>
          <p:nvPr>
            <p:ph type="sldNum" sz="quarter" idx="11"/>
          </p:nvPr>
        </p:nvSpPr>
        <p:spPr/>
        <p:txBody>
          <a:bodyPr/>
          <a:lstStyle>
            <a:lvl1pPr>
              <a:defRPr/>
            </a:lvl1pPr>
          </a:lstStyle>
          <a:p>
            <a:pPr>
              <a:defRPr/>
            </a:pPr>
            <a:r>
              <a:rPr lang="en-US"/>
              <a:t> </a:t>
            </a:r>
            <a:r>
              <a:rPr lang="en-US" sz="1800" b="0">
                <a:latin typeface="+mn-lt"/>
              </a:rPr>
              <a:t>Ch. 8, Slide </a:t>
            </a:r>
            <a:fld id="{2B99C95A-8D6B-499D-AF84-638944243A78}"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4" name="Slide Number Placeholder 3"/>
          <p:cNvSpPr>
            <a:spLocks noGrp="1"/>
          </p:cNvSpPr>
          <p:nvPr>
            <p:ph type="sldNum" sz="quarter" idx="11"/>
          </p:nvPr>
        </p:nvSpPr>
        <p:spPr/>
        <p:txBody>
          <a:bodyPr/>
          <a:lstStyle>
            <a:lvl1pPr>
              <a:defRPr/>
            </a:lvl1pPr>
          </a:lstStyle>
          <a:p>
            <a:pPr>
              <a:defRPr/>
            </a:pPr>
            <a:r>
              <a:rPr lang="en-US"/>
              <a:t> </a:t>
            </a:r>
            <a:r>
              <a:rPr lang="en-US" sz="1800" b="0">
                <a:latin typeface="+mn-lt"/>
              </a:rPr>
              <a:t>Ch. 8, Slide </a:t>
            </a:r>
            <a:fld id="{1486537C-7616-4539-BCF8-2930F38F4363}"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3" name="Slide Number Placeholder 2"/>
          <p:cNvSpPr>
            <a:spLocks noGrp="1"/>
          </p:cNvSpPr>
          <p:nvPr>
            <p:ph type="sldNum" sz="quarter" idx="11"/>
          </p:nvPr>
        </p:nvSpPr>
        <p:spPr/>
        <p:txBody>
          <a:bodyPr/>
          <a:lstStyle>
            <a:lvl1pPr>
              <a:defRPr/>
            </a:lvl1pPr>
          </a:lstStyle>
          <a:p>
            <a:pPr>
              <a:defRPr/>
            </a:pPr>
            <a:r>
              <a:rPr lang="en-US"/>
              <a:t> </a:t>
            </a:r>
            <a:r>
              <a:rPr lang="en-US" sz="1800" b="0">
                <a:latin typeface="+mn-lt"/>
              </a:rPr>
              <a:t>Ch. 8, Slide </a:t>
            </a:r>
            <a:fld id="{E5734047-061E-4984-9CE0-C4EAC621A0B5}"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6" name="Slide Number Placeholder 5"/>
          <p:cNvSpPr>
            <a:spLocks noGrp="1"/>
          </p:cNvSpPr>
          <p:nvPr>
            <p:ph type="sldNum" sz="quarter" idx="11"/>
          </p:nvPr>
        </p:nvSpPr>
        <p:spPr/>
        <p:txBody>
          <a:bodyPr/>
          <a:lstStyle>
            <a:lvl1pPr>
              <a:defRPr/>
            </a:lvl1pPr>
          </a:lstStyle>
          <a:p>
            <a:pPr>
              <a:defRPr/>
            </a:pPr>
            <a:r>
              <a:rPr lang="en-US"/>
              <a:t> </a:t>
            </a:r>
            <a:r>
              <a:rPr lang="en-US" sz="1800" b="0">
                <a:latin typeface="+mn-lt"/>
              </a:rPr>
              <a:t>Ch. 8, Slide </a:t>
            </a:r>
            <a:fld id="{D9FFDDF5-883B-472D-9860-89766D7C73B5}"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6" name="Slide Number Placeholder 5"/>
          <p:cNvSpPr>
            <a:spLocks noGrp="1"/>
          </p:cNvSpPr>
          <p:nvPr>
            <p:ph type="sldNum" sz="quarter" idx="11"/>
          </p:nvPr>
        </p:nvSpPr>
        <p:spPr/>
        <p:txBody>
          <a:bodyPr/>
          <a:lstStyle>
            <a:lvl1pPr>
              <a:defRPr/>
            </a:lvl1pPr>
          </a:lstStyle>
          <a:p>
            <a:pPr>
              <a:defRPr/>
            </a:pPr>
            <a:r>
              <a:rPr lang="en-US"/>
              <a:t> </a:t>
            </a:r>
            <a:r>
              <a:rPr lang="en-US" sz="1800" b="0">
                <a:latin typeface="+mn-lt"/>
              </a:rPr>
              <a:t>Ch. 8, Slide </a:t>
            </a:r>
            <a:fld id="{2135B1A4-A885-4C15-A9D7-80D487CCC581}"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C8788EB0-07AB-4B7A-845A-0BB084F17692}"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219200"/>
            <a:ext cx="1905000" cy="457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1219200"/>
            <a:ext cx="5562600"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CA" smtClean="0"/>
              <a:t>Copyright © 2013 by Nelson Education Ltd.  </a:t>
            </a: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 </a:t>
            </a:r>
            <a:r>
              <a:rPr lang="en-US" sz="1800" b="0">
                <a:latin typeface="+mn-lt"/>
              </a:rPr>
              <a:t>Ch. 8, Slide </a:t>
            </a:r>
            <a:fld id="{5727414F-563F-49AB-973A-FED2737A1364}" type="slidenum">
              <a:rPr lang="en-US" sz="1800" b="0">
                <a:latin typeface="+mn-lt"/>
              </a:rPr>
              <a:pPr>
                <a:defRPr/>
              </a:pPr>
              <a:t>‹#›</a:t>
            </a:fld>
            <a:endParaRPr lang="en-US" sz="1800" b="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CA" smtClean="0"/>
              <a:t>Copyright © 2013 by Nelson Education Ltd.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solidFill>
            <a:schemeClr val="bg1">
              <a:alpha val="35001"/>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solidFill>
            <a:schemeClr val="bg1">
              <a:alpha val="34901"/>
            </a:schemeClr>
          </a:solid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spcAft>
                <a:spcPct val="0"/>
              </a:spcAft>
              <a:buClrTx/>
              <a:buFontTx/>
              <a:buNone/>
              <a:defRPr sz="1400" b="0">
                <a:latin typeface="Arial" pitchFamily="34" charset="0"/>
              </a:defRPr>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spcAft>
                <a:spcPct val="0"/>
              </a:spcAft>
              <a:buClrTx/>
              <a:buFontTx/>
              <a:buNone/>
              <a:defRPr sz="1400" b="0">
                <a:latin typeface="Arial" pitchFamily="34" charset="0"/>
              </a:defRPr>
            </a:lvl1pPr>
          </a:lstStyle>
          <a:p>
            <a:pPr>
              <a:defRPr/>
            </a:pPr>
            <a:r>
              <a:rPr lang="en-CA" smtClean="0"/>
              <a:t>Copyright © 2013 by Nelson Education Ltd.  </a:t>
            </a:r>
            <a:endParaRPr lang="en-US"/>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400" b="0">
                <a:latin typeface="Arial"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hdr="0" dt="0"/>
  <p:txStyles>
    <p:titleStyle>
      <a:lvl1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2pPr>
      <a:lvl3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3pPr>
      <a:lvl4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4pPr>
      <a:lvl5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5pPr>
      <a:lvl6pPr marL="4572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6pPr>
      <a:lvl7pPr marL="9144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7pPr>
      <a:lvl8pPr marL="13716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8pPr>
      <a:lvl9pPr marL="18288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9pPr>
    </p:titleStyle>
    <p:bodyStyle>
      <a:lvl1pPr marL="342900" indent="-342900" algn="l" rtl="0" eaLnBrk="0" fontAlgn="base" hangingPunct="0">
        <a:spcBef>
          <a:spcPct val="20000"/>
        </a:spcBef>
        <a:spcAft>
          <a:spcPct val="0"/>
        </a:spcAft>
        <a:buClr>
          <a:srgbClr val="963C26"/>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9013"/>
        </a:buClr>
        <a:buSzPct val="7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SzPct val="75000"/>
        <a:buBlip>
          <a:blip r:embed="rId13"/>
        </a:buBlip>
        <a:defRPr sz="2400">
          <a:solidFill>
            <a:schemeClr val="tx1"/>
          </a:solidFill>
          <a:latin typeface="+mn-lt"/>
        </a:defRPr>
      </a:lvl3pPr>
      <a:lvl4pPr marL="1600200" indent="-228600" algn="l" rtl="0" eaLnBrk="0" fontAlgn="base" hangingPunct="0">
        <a:spcBef>
          <a:spcPct val="20000"/>
        </a:spcBef>
        <a:spcAft>
          <a:spcPct val="0"/>
        </a:spcAft>
        <a:buSzPct val="75000"/>
        <a:buBlip>
          <a:blip r:embed="rId14"/>
        </a:buBlip>
        <a:defRPr sz="2000">
          <a:solidFill>
            <a:schemeClr val="tx1"/>
          </a:solidFill>
          <a:latin typeface="+mn-lt"/>
        </a:defRPr>
      </a:lvl4pPr>
      <a:lvl5pPr marL="2057400" indent="-228600" algn="l" rtl="0" eaLnBrk="0" fontAlgn="base" hangingPunct="0">
        <a:spcBef>
          <a:spcPct val="20000"/>
        </a:spcBef>
        <a:spcAft>
          <a:spcPct val="0"/>
        </a:spcAft>
        <a:buChar char="»"/>
        <a:defRPr sz="2000">
          <a:solidFill>
            <a:srgbClr val="CC0000"/>
          </a:solidFill>
          <a:latin typeface="+mn-lt"/>
        </a:defRPr>
      </a:lvl5pPr>
      <a:lvl6pPr marL="2514600" indent="-228600" algn="l" rtl="0" fontAlgn="base">
        <a:spcBef>
          <a:spcPct val="20000"/>
        </a:spcBef>
        <a:spcAft>
          <a:spcPct val="0"/>
        </a:spcAft>
        <a:buChar char="»"/>
        <a:defRPr sz="2000">
          <a:solidFill>
            <a:srgbClr val="CC0000"/>
          </a:solidFill>
          <a:latin typeface="+mn-lt"/>
        </a:defRPr>
      </a:lvl6pPr>
      <a:lvl7pPr marL="2971800" indent="-228600" algn="l" rtl="0" fontAlgn="base">
        <a:spcBef>
          <a:spcPct val="20000"/>
        </a:spcBef>
        <a:spcAft>
          <a:spcPct val="0"/>
        </a:spcAft>
        <a:buChar char="»"/>
        <a:defRPr sz="2000">
          <a:solidFill>
            <a:srgbClr val="CC0000"/>
          </a:solidFill>
          <a:latin typeface="+mn-lt"/>
        </a:defRPr>
      </a:lvl7pPr>
      <a:lvl8pPr marL="3429000" indent="-228600" algn="l" rtl="0" fontAlgn="base">
        <a:spcBef>
          <a:spcPct val="20000"/>
        </a:spcBef>
        <a:spcAft>
          <a:spcPct val="0"/>
        </a:spcAft>
        <a:buChar char="»"/>
        <a:defRPr sz="2000">
          <a:solidFill>
            <a:srgbClr val="CC0000"/>
          </a:solidFill>
          <a:latin typeface="+mn-lt"/>
        </a:defRPr>
      </a:lvl8pPr>
      <a:lvl9pPr marL="3886200" indent="-228600" algn="l" rtl="0" fontAlgn="base">
        <a:spcBef>
          <a:spcPct val="20000"/>
        </a:spcBef>
        <a:spcAft>
          <a:spcPct val="0"/>
        </a:spcAft>
        <a:buChar char="»"/>
        <a:defRPr sz="2000">
          <a:solidFill>
            <a:srgbClr val="CC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rgbClr val="D4DEFF"/>
            </a:gs>
            <a:gs pos="83000">
              <a:srgbClr val="D4DEFF"/>
            </a:gs>
            <a:gs pos="100000">
              <a:srgbClr val="96AB94"/>
            </a:gs>
          </a:gsLst>
          <a:lin ang="5400000" scaled="1"/>
          <a:tileRect/>
        </a:gra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bwMode="auto">
          <a:xfrm>
            <a:off x="304800" y="228600"/>
            <a:ext cx="8839200" cy="1371600"/>
          </a:xfrm>
          <a:prstGeom prst="rect">
            <a:avLst/>
          </a:prstGeom>
          <a:solidFill>
            <a:schemeClr val="bg1">
              <a:alpha val="60001"/>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Rectangle 3"/>
          <p:cNvSpPr>
            <a:spLocks noGrp="1" noChangeArrowheads="1"/>
          </p:cNvSpPr>
          <p:nvPr>
            <p:ph type="body" idx="1"/>
          </p:nvPr>
        </p:nvSpPr>
        <p:spPr bwMode="auto">
          <a:xfrm>
            <a:off x="304800" y="2057400"/>
            <a:ext cx="8839200" cy="4191000"/>
          </a:xfrm>
          <a:prstGeom prst="rect">
            <a:avLst/>
          </a:prstGeom>
          <a:solidFill>
            <a:schemeClr val="bg1">
              <a:alpha val="59999"/>
            </a:schemeClr>
          </a:solid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95592" name="Rectangle 8"/>
          <p:cNvSpPr>
            <a:spLocks noGrp="1" noChangeArrowheads="1"/>
          </p:cNvSpPr>
          <p:nvPr>
            <p:ph type="sldNum" sz="quarter" idx="4"/>
          </p:nvPr>
        </p:nvSpPr>
        <p:spPr bwMode="auto">
          <a:xfrm>
            <a:off x="7162800" y="6248400"/>
            <a:ext cx="167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400" b="1">
                <a:latin typeface="Arial" pitchFamily="34" charset="0"/>
              </a:defRPr>
            </a:lvl1pPr>
          </a:lstStyle>
          <a:p>
            <a:pPr>
              <a:defRPr/>
            </a:pPr>
            <a:r>
              <a:rPr lang="en-US"/>
              <a:t> </a:t>
            </a:r>
            <a:r>
              <a:rPr lang="en-US" sz="1800"/>
              <a:t>Ch. 1, Slide </a:t>
            </a:r>
            <a:fld id="{B876D222-9CE8-4064-AFBC-23BEF6996E93}" type="slidenum">
              <a:rPr lang="en-US" sz="1800"/>
              <a:pPr>
                <a:defRPr/>
              </a:pPr>
              <a:t>‹#›</a:t>
            </a:fld>
            <a:endParaRPr lang="en-US" sz="1800"/>
          </a:p>
        </p:txBody>
      </p:sp>
      <p:sp>
        <p:nvSpPr>
          <p:cNvPr id="195593" name="Rectangle 9"/>
          <p:cNvSpPr>
            <a:spLocks noGrp="1" noChangeArrowheads="1"/>
          </p:cNvSpPr>
          <p:nvPr>
            <p:ph type="ftr" sz="quarter" idx="3"/>
          </p:nvPr>
        </p:nvSpPr>
        <p:spPr bwMode="auto">
          <a:xfrm>
            <a:off x="609600" y="6245225"/>
            <a:ext cx="640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spcAft>
                <a:spcPct val="0"/>
              </a:spcAft>
              <a:buClrTx/>
              <a:buFontTx/>
              <a:buNone/>
              <a:defRPr sz="1800" b="0"/>
            </a:lvl1pPr>
          </a:lstStyle>
          <a:p>
            <a:pPr>
              <a:defRPr/>
            </a:pPr>
            <a:r>
              <a:rPr lang="en-CA" smtClean="0"/>
              <a:t>Copyright © 2013 by Nelson Education Ltd.  </a:t>
            </a:r>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hdr="0" dt="0"/>
  <p:txStyles>
    <p:titleStyle>
      <a:lvl1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2pPr>
      <a:lvl3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3pPr>
      <a:lvl4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4pPr>
      <a:lvl5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5pPr>
      <a:lvl6pPr marL="4572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6pPr>
      <a:lvl7pPr marL="9144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7pPr>
      <a:lvl8pPr marL="13716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8pPr>
      <a:lvl9pPr marL="18288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9pPr>
    </p:titleStyle>
    <p:bodyStyle>
      <a:lvl1pPr marL="342900" indent="-342900" algn="l" rtl="0" eaLnBrk="0" fontAlgn="base" hangingPunct="0">
        <a:spcBef>
          <a:spcPct val="20000"/>
        </a:spcBef>
        <a:spcAft>
          <a:spcPct val="0"/>
        </a:spcAft>
        <a:buClr>
          <a:srgbClr val="963C26"/>
        </a:buClr>
        <a:buSzPct val="8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9013"/>
        </a:buClr>
        <a:buSzPct val="7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FFCC66"/>
        </a:buClr>
        <a:buSzPct val="7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SzPct val="75000"/>
        <a:buBlip>
          <a:blip r:embed="rId13"/>
        </a:buBlip>
        <a:defRPr sz="2000">
          <a:solidFill>
            <a:schemeClr val="tx1"/>
          </a:solidFill>
          <a:latin typeface="+mn-lt"/>
        </a:defRPr>
      </a:lvl4pPr>
      <a:lvl5pPr marL="2057400" indent="-228600" algn="l" rtl="0" eaLnBrk="0" fontAlgn="base" hangingPunct="0">
        <a:spcBef>
          <a:spcPct val="20000"/>
        </a:spcBef>
        <a:spcAft>
          <a:spcPct val="0"/>
        </a:spcAft>
        <a:buChar char="»"/>
        <a:defRPr sz="2000">
          <a:solidFill>
            <a:srgbClr val="CC0000"/>
          </a:solidFill>
          <a:latin typeface="+mn-lt"/>
        </a:defRPr>
      </a:lvl5pPr>
      <a:lvl6pPr marL="2514600" indent="-228600" algn="l" rtl="0" fontAlgn="base">
        <a:spcBef>
          <a:spcPct val="20000"/>
        </a:spcBef>
        <a:spcAft>
          <a:spcPct val="0"/>
        </a:spcAft>
        <a:buChar char="»"/>
        <a:defRPr sz="2000">
          <a:solidFill>
            <a:srgbClr val="CC0000"/>
          </a:solidFill>
          <a:latin typeface="+mn-lt"/>
        </a:defRPr>
      </a:lvl6pPr>
      <a:lvl7pPr marL="2971800" indent="-228600" algn="l" rtl="0" fontAlgn="base">
        <a:spcBef>
          <a:spcPct val="20000"/>
        </a:spcBef>
        <a:spcAft>
          <a:spcPct val="0"/>
        </a:spcAft>
        <a:buChar char="»"/>
        <a:defRPr sz="2000">
          <a:solidFill>
            <a:srgbClr val="CC0000"/>
          </a:solidFill>
          <a:latin typeface="+mn-lt"/>
        </a:defRPr>
      </a:lvl7pPr>
      <a:lvl8pPr marL="3429000" indent="-228600" algn="l" rtl="0" fontAlgn="base">
        <a:spcBef>
          <a:spcPct val="20000"/>
        </a:spcBef>
        <a:spcAft>
          <a:spcPct val="0"/>
        </a:spcAft>
        <a:buChar char="»"/>
        <a:defRPr sz="2000">
          <a:solidFill>
            <a:srgbClr val="CC0000"/>
          </a:solidFill>
          <a:latin typeface="+mn-lt"/>
        </a:defRPr>
      </a:lvl8pPr>
      <a:lvl9pPr marL="3886200" indent="-228600" algn="l" rtl="0" fontAlgn="base">
        <a:spcBef>
          <a:spcPct val="20000"/>
        </a:spcBef>
        <a:spcAft>
          <a:spcPct val="0"/>
        </a:spcAft>
        <a:buChar char="»"/>
        <a:defRPr sz="2000">
          <a:solidFill>
            <a:srgbClr val="CC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762000" y="533400"/>
            <a:ext cx="8382000" cy="5638800"/>
          </a:xfrm>
          <a:prstGeom prst="rect">
            <a:avLst/>
          </a:prstGeom>
          <a:gradFill rotWithShape="1">
            <a:gsLst>
              <a:gs pos="0">
                <a:schemeClr val="accent1">
                  <a:alpha val="80000"/>
                </a:schemeClr>
              </a:gs>
              <a:gs pos="50000">
                <a:schemeClr val="bg1">
                  <a:alpha val="98000"/>
                </a:schemeClr>
              </a:gs>
              <a:gs pos="100000">
                <a:schemeClr val="accent1">
                  <a:alpha val="80000"/>
                </a:schemeClr>
              </a:gs>
            </a:gsLst>
            <a:lin ang="18900000" scaled="1"/>
          </a:gradFill>
          <a:ln w="9525">
            <a:noFill/>
            <a:miter lim="800000"/>
            <a:headEnd/>
            <a:tailEnd/>
          </a:ln>
          <a:effectLst/>
        </p:spPr>
        <p:txBody>
          <a:bodyPr wrap="none" anchor="ctr"/>
          <a:lstStyle/>
          <a:p>
            <a:pPr algn="ctr">
              <a:defRPr/>
            </a:pPr>
            <a:endParaRPr lang="en-US" sz="4400" b="1">
              <a:solidFill>
                <a:schemeClr val="accent2"/>
              </a:solidFill>
              <a:latin typeface="Gill Sans MT Ext Condensed Bold" pitchFamily="34" charset="0"/>
            </a:endParaRPr>
          </a:p>
        </p:txBody>
      </p:sp>
      <p:sp>
        <p:nvSpPr>
          <p:cNvPr id="25603" name="Rectangle 3"/>
          <p:cNvSpPr>
            <a:spLocks noGrp="1" noChangeArrowheads="1"/>
          </p:cNvSpPr>
          <p:nvPr>
            <p:ph type="body" idx="1"/>
          </p:nvPr>
        </p:nvSpPr>
        <p:spPr bwMode="auto">
          <a:xfrm>
            <a:off x="1066800" y="1752600"/>
            <a:ext cx="7848600" cy="4267200"/>
          </a:xfrm>
          <a:prstGeom prst="rect">
            <a:avLst/>
          </a:prstGeom>
          <a:solidFill>
            <a:schemeClr val="bg1">
              <a:alpha val="0"/>
            </a:schemeClr>
          </a:solid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94564" name="Rectangle 4"/>
          <p:cNvSpPr>
            <a:spLocks noGrp="1" noChangeArrowheads="1"/>
          </p:cNvSpPr>
          <p:nvPr>
            <p:ph type="ftr" sz="quarter" idx="3"/>
          </p:nvPr>
        </p:nvSpPr>
        <p:spPr bwMode="auto">
          <a:xfrm>
            <a:off x="762000" y="6245225"/>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spcAft>
                <a:spcPct val="0"/>
              </a:spcAft>
              <a:buClrTx/>
              <a:buFontTx/>
              <a:buNone/>
              <a:defRPr sz="1800" b="0">
                <a:solidFill>
                  <a:schemeClr val="bg1"/>
                </a:solidFill>
              </a:defRPr>
            </a:lvl1pPr>
          </a:lstStyle>
          <a:p>
            <a:pPr>
              <a:defRPr/>
            </a:pPr>
            <a:r>
              <a:rPr lang="en-CA" smtClean="0"/>
              <a:t>Copyright © 2013 by Nelson Education Ltd.  </a:t>
            </a:r>
            <a:endParaRPr lang="en-US"/>
          </a:p>
        </p:txBody>
      </p:sp>
      <p:sp>
        <p:nvSpPr>
          <p:cNvPr id="194565" name="Rectangle 5"/>
          <p:cNvSpPr>
            <a:spLocks noGrp="1" noChangeArrowheads="1"/>
          </p:cNvSpPr>
          <p:nvPr>
            <p:ph type="sldNum" sz="quarter" idx="4"/>
          </p:nvPr>
        </p:nvSpPr>
        <p:spPr bwMode="auto">
          <a:xfrm>
            <a:off x="7086600" y="6248400"/>
            <a:ext cx="167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400" b="1">
                <a:solidFill>
                  <a:schemeClr val="bg1"/>
                </a:solidFill>
                <a:latin typeface="Arial" pitchFamily="34" charset="0"/>
              </a:defRPr>
            </a:lvl1pPr>
          </a:lstStyle>
          <a:p>
            <a:pPr>
              <a:defRPr/>
            </a:pPr>
            <a:r>
              <a:rPr lang="en-US"/>
              <a:t> </a:t>
            </a:r>
            <a:r>
              <a:rPr lang="en-US" sz="1800"/>
              <a:t>Ch. 8, Slide </a:t>
            </a:r>
            <a:fld id="{DF2E8CAC-D2CB-430A-9FA3-4B1D058E6FCC}" type="slidenum">
              <a:rPr lang="en-US" sz="1800"/>
              <a:pPr>
                <a:defRPr/>
              </a:pPr>
              <a:t>‹#›</a:t>
            </a:fld>
            <a:endParaRPr lang="en-US" sz="1800"/>
          </a:p>
        </p:txBody>
      </p:sp>
      <p:sp>
        <p:nvSpPr>
          <p:cNvPr id="194566" name="Rectangle 6"/>
          <p:cNvSpPr>
            <a:spLocks noGrp="1" noChangeArrowheads="1"/>
          </p:cNvSpPr>
          <p:nvPr>
            <p:ph type="title"/>
          </p:nvPr>
        </p:nvSpPr>
        <p:spPr bwMode="auto">
          <a:xfrm>
            <a:off x="762000" y="533400"/>
            <a:ext cx="8153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hdr="0" dt="0"/>
  <p:txStyles>
    <p:titleStyle>
      <a:lvl1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2pPr>
      <a:lvl3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3pPr>
      <a:lvl4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4pPr>
      <a:lvl5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5pPr>
      <a:lvl6pPr marL="4572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6pPr>
      <a:lvl7pPr marL="9144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7pPr>
      <a:lvl8pPr marL="13716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8pPr>
      <a:lvl9pPr marL="18288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9pPr>
    </p:titleStyle>
    <p:bodyStyle>
      <a:lvl1pPr marL="342900" indent="-342900" algn="l" rtl="0" eaLnBrk="0" fontAlgn="base" hangingPunct="0">
        <a:spcBef>
          <a:spcPct val="20000"/>
        </a:spcBef>
        <a:spcAft>
          <a:spcPct val="0"/>
        </a:spcAft>
        <a:buClr>
          <a:srgbClr val="963C26"/>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9013"/>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FF9900"/>
        </a:buClr>
        <a:buSzPct val="8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75000"/>
        <a:buBlip>
          <a:blip r:embed="rId14"/>
        </a:buBlip>
        <a:defRPr sz="2000">
          <a:solidFill>
            <a:schemeClr val="tx1"/>
          </a:solidFill>
          <a:latin typeface="+mn-lt"/>
        </a:defRPr>
      </a:lvl4pPr>
      <a:lvl5pPr marL="2057400" indent="-228600" algn="l" rtl="0" eaLnBrk="0" fontAlgn="base" hangingPunct="0">
        <a:spcBef>
          <a:spcPct val="20000"/>
        </a:spcBef>
        <a:spcAft>
          <a:spcPct val="0"/>
        </a:spcAft>
        <a:buChar char="»"/>
        <a:defRPr sz="2000">
          <a:solidFill>
            <a:srgbClr val="CC0000"/>
          </a:solidFill>
          <a:latin typeface="+mn-lt"/>
        </a:defRPr>
      </a:lvl5pPr>
      <a:lvl6pPr marL="2514600" indent="-228600" algn="l" rtl="0" fontAlgn="base">
        <a:spcBef>
          <a:spcPct val="20000"/>
        </a:spcBef>
        <a:spcAft>
          <a:spcPct val="0"/>
        </a:spcAft>
        <a:buChar char="»"/>
        <a:defRPr sz="2000">
          <a:solidFill>
            <a:srgbClr val="CC0000"/>
          </a:solidFill>
          <a:latin typeface="+mn-lt"/>
        </a:defRPr>
      </a:lvl6pPr>
      <a:lvl7pPr marL="2971800" indent="-228600" algn="l" rtl="0" fontAlgn="base">
        <a:spcBef>
          <a:spcPct val="20000"/>
        </a:spcBef>
        <a:spcAft>
          <a:spcPct val="0"/>
        </a:spcAft>
        <a:buChar char="»"/>
        <a:defRPr sz="2000">
          <a:solidFill>
            <a:srgbClr val="CC0000"/>
          </a:solidFill>
          <a:latin typeface="+mn-lt"/>
        </a:defRPr>
      </a:lvl7pPr>
      <a:lvl8pPr marL="3429000" indent="-228600" algn="l" rtl="0" fontAlgn="base">
        <a:spcBef>
          <a:spcPct val="20000"/>
        </a:spcBef>
        <a:spcAft>
          <a:spcPct val="0"/>
        </a:spcAft>
        <a:buChar char="»"/>
        <a:defRPr sz="2000">
          <a:solidFill>
            <a:srgbClr val="CC0000"/>
          </a:solidFill>
          <a:latin typeface="+mn-lt"/>
        </a:defRPr>
      </a:lvl8pPr>
      <a:lvl9pPr marL="3886200" indent="-228600" algn="l" rtl="0" fontAlgn="base">
        <a:spcBef>
          <a:spcPct val="20000"/>
        </a:spcBef>
        <a:spcAft>
          <a:spcPct val="0"/>
        </a:spcAft>
        <a:buChar char="»"/>
        <a:defRPr sz="2000">
          <a:solidFill>
            <a:srgbClr val="CC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85800" y="1066800"/>
            <a:ext cx="8153400" cy="4800600"/>
          </a:xfrm>
          <a:prstGeom prst="rect">
            <a:avLst/>
          </a:prstGeom>
          <a:gradFill rotWithShape="1">
            <a:gsLst>
              <a:gs pos="0">
                <a:schemeClr val="accent1">
                  <a:alpha val="80000"/>
                </a:schemeClr>
              </a:gs>
              <a:gs pos="50000">
                <a:schemeClr val="bg1">
                  <a:alpha val="98000"/>
                </a:schemeClr>
              </a:gs>
              <a:gs pos="100000">
                <a:schemeClr val="accent1">
                  <a:alpha val="80000"/>
                </a:schemeClr>
              </a:gs>
            </a:gsLst>
            <a:lin ang="18900000" scaled="1"/>
          </a:gradFill>
          <a:ln w="9525">
            <a:noFill/>
            <a:miter lim="800000"/>
            <a:headEnd/>
            <a:tailEnd/>
          </a:ln>
          <a:effectLst/>
        </p:spPr>
        <p:txBody>
          <a:bodyPr wrap="none" anchor="ctr"/>
          <a:lstStyle/>
          <a:p>
            <a:pPr algn="ctr">
              <a:defRPr/>
            </a:pPr>
            <a:endParaRPr lang="en-US" sz="4400" b="1">
              <a:solidFill>
                <a:schemeClr val="accent2"/>
              </a:solidFill>
              <a:latin typeface="Gill Sans MT Ext Condensed Bold" pitchFamily="34" charset="0"/>
            </a:endParaRPr>
          </a:p>
        </p:txBody>
      </p:sp>
      <p:sp>
        <p:nvSpPr>
          <p:cNvPr id="38915" name="Rectangle 4"/>
          <p:cNvSpPr>
            <a:spLocks noGrp="1" noChangeArrowheads="1"/>
          </p:cNvSpPr>
          <p:nvPr>
            <p:ph type="body" idx="1"/>
          </p:nvPr>
        </p:nvSpPr>
        <p:spPr bwMode="auto">
          <a:xfrm>
            <a:off x="1219200" y="2286000"/>
            <a:ext cx="7620000" cy="3505200"/>
          </a:xfrm>
          <a:prstGeom prst="rect">
            <a:avLst/>
          </a:prstGeom>
          <a:solidFill>
            <a:schemeClr val="bg1">
              <a:alpha val="0"/>
            </a:schemeClr>
          </a:solid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91141" name="Rectangle 5"/>
          <p:cNvSpPr>
            <a:spLocks noGrp="1" noChangeArrowheads="1"/>
          </p:cNvSpPr>
          <p:nvPr>
            <p:ph type="ftr" sz="quarter" idx="3"/>
          </p:nvPr>
        </p:nvSpPr>
        <p:spPr bwMode="auto">
          <a:xfrm>
            <a:off x="762000" y="6245225"/>
            <a:ext cx="6248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spcAft>
                <a:spcPct val="0"/>
              </a:spcAft>
              <a:buClrTx/>
              <a:buFontTx/>
              <a:buNone/>
              <a:defRPr sz="1800" b="0">
                <a:solidFill>
                  <a:schemeClr val="bg1"/>
                </a:solidFill>
              </a:defRPr>
            </a:lvl1pPr>
          </a:lstStyle>
          <a:p>
            <a:pPr>
              <a:defRPr/>
            </a:pPr>
            <a:r>
              <a:rPr lang="en-CA" smtClean="0"/>
              <a:t>Copyright © 2013 by Nelson Education Ltd.  </a:t>
            </a:r>
            <a:endParaRPr lang="en-US"/>
          </a:p>
        </p:txBody>
      </p:sp>
      <p:sp>
        <p:nvSpPr>
          <p:cNvPr id="91142" name="Rectangle 6"/>
          <p:cNvSpPr>
            <a:spLocks noGrp="1" noChangeArrowheads="1"/>
          </p:cNvSpPr>
          <p:nvPr>
            <p:ph type="sldNum" sz="quarter" idx="4"/>
          </p:nvPr>
        </p:nvSpPr>
        <p:spPr bwMode="auto">
          <a:xfrm>
            <a:off x="7086600" y="6248400"/>
            <a:ext cx="167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400" b="1">
                <a:solidFill>
                  <a:schemeClr val="bg1"/>
                </a:solidFill>
                <a:latin typeface="Arial" pitchFamily="34" charset="0"/>
              </a:defRPr>
            </a:lvl1pPr>
          </a:lstStyle>
          <a:p>
            <a:pPr>
              <a:defRPr/>
            </a:pPr>
            <a:r>
              <a:rPr lang="en-US"/>
              <a:t> </a:t>
            </a:r>
            <a:r>
              <a:rPr lang="en-US" sz="1800"/>
              <a:t>Ch. 8, Slide </a:t>
            </a:r>
            <a:fld id="{341CFF60-CD19-4ACC-B74A-E46ED46B4AF1}" type="slidenum">
              <a:rPr lang="en-US" sz="1800"/>
              <a:pPr>
                <a:defRPr/>
              </a:pPr>
              <a:t>‹#›</a:t>
            </a:fld>
            <a:endParaRPr lang="en-US" sz="1800"/>
          </a:p>
        </p:txBody>
      </p:sp>
      <p:sp>
        <p:nvSpPr>
          <p:cNvPr id="91144" name="Rectangle 8"/>
          <p:cNvSpPr>
            <a:spLocks noGrp="1" noChangeArrowheads="1"/>
          </p:cNvSpPr>
          <p:nvPr>
            <p:ph type="title"/>
          </p:nvPr>
        </p:nvSpPr>
        <p:spPr bwMode="auto">
          <a:xfrm>
            <a:off x="1219200" y="1219200"/>
            <a:ext cx="57912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hdr="0" dt="0"/>
  <p:txStyles>
    <p:titleStyle>
      <a:lvl1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2pPr>
      <a:lvl3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3pPr>
      <a:lvl4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4pPr>
      <a:lvl5pPr algn="l" rtl="0" eaLnBrk="0" fontAlgn="base" hangingPunct="0">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5pPr>
      <a:lvl6pPr marL="4572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6pPr>
      <a:lvl7pPr marL="9144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7pPr>
      <a:lvl8pPr marL="13716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8pPr>
      <a:lvl9pPr marL="1828800" algn="l" rtl="0" fontAlgn="base">
        <a:spcBef>
          <a:spcPct val="0"/>
        </a:spcBef>
        <a:spcAft>
          <a:spcPct val="0"/>
        </a:spcAft>
        <a:defRPr sz="4800">
          <a:solidFill>
            <a:srgbClr val="3B6D81"/>
          </a:solidFill>
          <a:effectLst>
            <a:outerShdw blurRad="38100" dist="38100" dir="2700000" algn="tl">
              <a:srgbClr val="C0C0C0"/>
            </a:outerShdw>
          </a:effectLst>
          <a:latin typeface="Gill Sans MT Condensed" pitchFamily="34" charset="0"/>
        </a:defRPr>
      </a:lvl9pPr>
    </p:titleStyle>
    <p:bodyStyle>
      <a:lvl1pPr marL="342900" indent="-342900" algn="l" rtl="0" eaLnBrk="0" fontAlgn="base" hangingPunct="0">
        <a:spcBef>
          <a:spcPct val="20000"/>
        </a:spcBef>
        <a:spcAft>
          <a:spcPct val="0"/>
        </a:spcAft>
        <a:buClr>
          <a:srgbClr val="963C26"/>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9013"/>
        </a:buClr>
        <a:buSzPct val="7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SzPct val="75000"/>
        <a:buBlip>
          <a:blip r:embed="rId13"/>
        </a:buBlip>
        <a:defRPr sz="2400">
          <a:solidFill>
            <a:schemeClr val="tx1"/>
          </a:solidFill>
          <a:latin typeface="+mn-lt"/>
        </a:defRPr>
      </a:lvl3pPr>
      <a:lvl4pPr marL="1600200" indent="-228600" algn="l" rtl="0" eaLnBrk="0" fontAlgn="base" hangingPunct="0">
        <a:spcBef>
          <a:spcPct val="20000"/>
        </a:spcBef>
        <a:spcAft>
          <a:spcPct val="0"/>
        </a:spcAft>
        <a:buSzPct val="75000"/>
        <a:buBlip>
          <a:blip r:embed="rId14"/>
        </a:buBlip>
        <a:defRPr sz="2000">
          <a:solidFill>
            <a:schemeClr val="tx1"/>
          </a:solidFill>
          <a:latin typeface="+mn-lt"/>
        </a:defRPr>
      </a:lvl4pPr>
      <a:lvl5pPr marL="2057400" indent="-228600" algn="l" rtl="0" eaLnBrk="0" fontAlgn="base" hangingPunct="0">
        <a:spcBef>
          <a:spcPct val="20000"/>
        </a:spcBef>
        <a:spcAft>
          <a:spcPct val="0"/>
        </a:spcAft>
        <a:buChar char="»"/>
        <a:defRPr sz="2000">
          <a:solidFill>
            <a:srgbClr val="CC0000"/>
          </a:solidFill>
          <a:latin typeface="+mn-lt"/>
        </a:defRPr>
      </a:lvl5pPr>
      <a:lvl6pPr marL="2514600" indent="-228600" algn="l" rtl="0" fontAlgn="base">
        <a:spcBef>
          <a:spcPct val="20000"/>
        </a:spcBef>
        <a:spcAft>
          <a:spcPct val="0"/>
        </a:spcAft>
        <a:buChar char="»"/>
        <a:defRPr sz="2000">
          <a:solidFill>
            <a:srgbClr val="CC0000"/>
          </a:solidFill>
          <a:latin typeface="+mn-lt"/>
        </a:defRPr>
      </a:lvl6pPr>
      <a:lvl7pPr marL="2971800" indent="-228600" algn="l" rtl="0" fontAlgn="base">
        <a:spcBef>
          <a:spcPct val="20000"/>
        </a:spcBef>
        <a:spcAft>
          <a:spcPct val="0"/>
        </a:spcAft>
        <a:buChar char="»"/>
        <a:defRPr sz="2000">
          <a:solidFill>
            <a:srgbClr val="CC0000"/>
          </a:solidFill>
          <a:latin typeface="+mn-lt"/>
        </a:defRPr>
      </a:lvl7pPr>
      <a:lvl8pPr marL="3429000" indent="-228600" algn="l" rtl="0" fontAlgn="base">
        <a:spcBef>
          <a:spcPct val="20000"/>
        </a:spcBef>
        <a:spcAft>
          <a:spcPct val="0"/>
        </a:spcAft>
        <a:buChar char="»"/>
        <a:defRPr sz="2000">
          <a:solidFill>
            <a:srgbClr val="CC0000"/>
          </a:solidFill>
          <a:latin typeface="+mn-lt"/>
        </a:defRPr>
      </a:lvl8pPr>
      <a:lvl9pPr marL="3886200" indent="-228600" algn="l" rtl="0" fontAlgn="base">
        <a:spcBef>
          <a:spcPct val="20000"/>
        </a:spcBef>
        <a:spcAft>
          <a:spcPct val="0"/>
        </a:spcAft>
        <a:buChar char="»"/>
        <a:defRPr sz="2000">
          <a:solidFill>
            <a:srgbClr val="CC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4" name="Rectangle 6"/>
          <p:cNvSpPr>
            <a:spLocks noGrp="1" noChangeArrowheads="1"/>
          </p:cNvSpPr>
          <p:nvPr>
            <p:ph type="ctrTitle"/>
          </p:nvPr>
        </p:nvSpPr>
        <p:spPr>
          <a:xfrm>
            <a:off x="4572000" y="1295400"/>
            <a:ext cx="4267200" cy="2286000"/>
          </a:xfrm>
          <a:noFill/>
        </p:spPr>
        <p:txBody>
          <a:bodyPr/>
          <a:lstStyle/>
          <a:p>
            <a:pPr marL="58738" eaLnBrk="1" hangingPunct="1">
              <a:lnSpc>
                <a:spcPct val="80000"/>
              </a:lnSpc>
              <a:defRPr/>
            </a:pPr>
            <a:r>
              <a:rPr lang="en-US" sz="900" dirty="0">
                <a:solidFill>
                  <a:schemeClr val="tx1"/>
                </a:solidFill>
                <a:effectLst/>
                <a:latin typeface="Calibri" pitchFamily="34" charset="0"/>
                <a:cs typeface="Calibri" pitchFamily="34" charset="0"/>
              </a:rPr>
              <a:t/>
            </a:r>
            <a:br>
              <a:rPr lang="en-US" sz="900" dirty="0">
                <a:solidFill>
                  <a:schemeClr val="tx1"/>
                </a:solidFill>
                <a:effectLst/>
                <a:latin typeface="Calibri" pitchFamily="34" charset="0"/>
                <a:cs typeface="Calibri" pitchFamily="34" charset="0"/>
              </a:rPr>
            </a:br>
            <a:r>
              <a:rPr lang="en-US" sz="900" dirty="0">
                <a:solidFill>
                  <a:schemeClr val="tx1"/>
                </a:solidFill>
                <a:effectLst/>
                <a:latin typeface="Calibri" pitchFamily="34" charset="0"/>
                <a:cs typeface="Calibri" pitchFamily="34" charset="0"/>
              </a:rPr>
              <a:t/>
            </a:r>
            <a:br>
              <a:rPr lang="en-US" sz="900" dirty="0">
                <a:solidFill>
                  <a:schemeClr val="tx1"/>
                </a:solidFill>
                <a:effectLst/>
                <a:latin typeface="Calibri" pitchFamily="34" charset="0"/>
                <a:cs typeface="Calibri" pitchFamily="34" charset="0"/>
              </a:rPr>
            </a:br>
            <a:r>
              <a:rPr lang="en-US" sz="900" dirty="0">
                <a:solidFill>
                  <a:schemeClr val="tx1"/>
                </a:solidFill>
                <a:effectLst/>
                <a:latin typeface="Calibri" pitchFamily="34" charset="0"/>
                <a:cs typeface="Calibri" pitchFamily="34" charset="0"/>
              </a:rPr>
              <a:t/>
            </a:r>
            <a:br>
              <a:rPr lang="en-US" sz="900" dirty="0">
                <a:solidFill>
                  <a:schemeClr val="tx1"/>
                </a:solidFill>
                <a:effectLst/>
                <a:latin typeface="Calibri" pitchFamily="34" charset="0"/>
                <a:cs typeface="Calibri" pitchFamily="34" charset="0"/>
              </a:rPr>
            </a:br>
            <a:r>
              <a:rPr lang="en-US" sz="5400" dirty="0" smtClean="0">
                <a:solidFill>
                  <a:schemeClr val="tx1"/>
                </a:solidFill>
                <a:effectLst/>
                <a:latin typeface="Calibri" pitchFamily="34" charset="0"/>
                <a:cs typeface="Calibri" pitchFamily="34" charset="0"/>
              </a:rPr>
              <a:t>Letter Writing</a:t>
            </a:r>
            <a:endParaRPr lang="en-US" sz="5400" dirty="0">
              <a:solidFill>
                <a:schemeClr val="tx1"/>
              </a:solidFill>
              <a:effectLst/>
              <a:latin typeface="Calibri" pitchFamily="34" charset="0"/>
              <a:cs typeface="Calibri" pitchFamily="34" charset="0"/>
            </a:endParaRPr>
          </a:p>
        </p:txBody>
      </p:sp>
      <p:sp>
        <p:nvSpPr>
          <p:cNvPr id="258051" name="Rectangle 3"/>
          <p:cNvSpPr>
            <a:spLocks noChangeArrowheads="1"/>
          </p:cNvSpPr>
          <p:nvPr/>
        </p:nvSpPr>
        <p:spPr bwMode="auto">
          <a:xfrm>
            <a:off x="1398588" y="5292725"/>
            <a:ext cx="7059612" cy="657225"/>
          </a:xfrm>
          <a:prstGeom prst="rect">
            <a:avLst/>
          </a:prstGeom>
          <a:noFill/>
          <a:ln w="25400" algn="ctr">
            <a:noFill/>
            <a:miter lim="800000"/>
            <a:headEnd/>
            <a:tailEnd/>
          </a:ln>
        </p:spPr>
        <p:txBody>
          <a:bodyPr lIns="73152" tIns="36576" rIns="73152" bIns="36576" anchor="ctr">
            <a:spAutoFit/>
          </a:bodyPr>
          <a:lstStyle/>
          <a:p>
            <a:pPr algn="ctr">
              <a:lnSpc>
                <a:spcPct val="60000"/>
              </a:lnSpc>
              <a:spcBef>
                <a:spcPct val="20000"/>
              </a:spcBef>
              <a:buSzPct val="75000"/>
            </a:pPr>
            <a:r>
              <a:rPr lang="en-US" sz="3200" b="1" i="1"/>
              <a:t/>
            </a:r>
            <a:br>
              <a:rPr lang="en-US" sz="3200" b="1" i="1"/>
            </a:br>
            <a:endParaRPr lang="en-US" sz="3200" b="1"/>
          </a:p>
        </p:txBody>
      </p:sp>
      <p:sp>
        <p:nvSpPr>
          <p:cNvPr id="126979" name="Rectangle 3"/>
          <p:cNvSpPr>
            <a:spLocks noChangeArrowheads="1"/>
          </p:cNvSpPr>
          <p:nvPr/>
        </p:nvSpPr>
        <p:spPr bwMode="auto">
          <a:xfrm>
            <a:off x="609600" y="5486400"/>
            <a:ext cx="8077200" cy="914400"/>
          </a:xfrm>
          <a:prstGeom prst="rect">
            <a:avLst/>
          </a:prstGeom>
          <a:noFill/>
          <a:ln w="9525">
            <a:noFill/>
            <a:miter lim="800000"/>
            <a:headEnd/>
            <a:tailEnd/>
          </a:ln>
        </p:spPr>
        <p:txBody>
          <a:bodyPr/>
          <a:lstStyle/>
          <a:p>
            <a:pPr marL="742950" lvl="1" indent="-285750" algn="ctr" eaLnBrk="0" hangingPunct="0">
              <a:lnSpc>
                <a:spcPct val="90000"/>
              </a:lnSpc>
              <a:spcBef>
                <a:spcPct val="20000"/>
              </a:spcBef>
              <a:buClr>
                <a:srgbClr val="D89013"/>
              </a:buClr>
              <a:buSzPct val="75000"/>
              <a:buFont typeface="Wingdings" pitchFamily="2" charset="2"/>
              <a:buNone/>
            </a:pPr>
            <a:r>
              <a:rPr lang="en-CA" sz="1600" b="1" dirty="0" smtClean="0">
                <a:latin typeface="Calibri" pitchFamily="34" charset="0"/>
                <a:cs typeface="Calibri" pitchFamily="34" charset="0"/>
              </a:rPr>
              <a:t>.  </a:t>
            </a:r>
          </a:p>
          <a:p>
            <a:pPr marL="742950" lvl="1" indent="-285750" algn="ctr" eaLnBrk="0" hangingPunct="0">
              <a:lnSpc>
                <a:spcPct val="90000"/>
              </a:lnSpc>
              <a:spcBef>
                <a:spcPct val="20000"/>
              </a:spcBef>
              <a:buClr>
                <a:srgbClr val="D89013"/>
              </a:buClr>
              <a:buSzPct val="75000"/>
              <a:buFont typeface="Wingdings" pitchFamily="2" charset="2"/>
              <a:buNone/>
            </a:pPr>
            <a:endParaRPr lang="en-US" sz="1600" b="1" dirty="0" smtClean="0">
              <a:latin typeface="Calibri" pitchFamily="34" charset="0"/>
              <a:cs typeface="Calibri" pitchFamily="34" charset="0"/>
            </a:endParaRPr>
          </a:p>
          <a:p>
            <a:pPr marL="742950" lvl="1" indent="-285750" algn="ctr" eaLnBrk="0" hangingPunct="0">
              <a:lnSpc>
                <a:spcPct val="90000"/>
              </a:lnSpc>
              <a:spcBef>
                <a:spcPct val="20000"/>
              </a:spcBef>
              <a:buClr>
                <a:srgbClr val="D89013"/>
              </a:buClr>
              <a:buSzPct val="75000"/>
              <a:buFont typeface="Wingdings" pitchFamily="2" charset="2"/>
              <a:buNone/>
            </a:pPr>
            <a:endParaRPr lang="en-US" sz="1600" b="1" dirty="0" smtClean="0">
              <a:solidFill>
                <a:srgbClr val="002060"/>
              </a:solidFill>
              <a:latin typeface="Calibri" pitchFamily="34" charset="0"/>
              <a:cs typeface="Calibri" pitchFamily="34" charset="0"/>
            </a:endParaRPr>
          </a:p>
          <a:p>
            <a:pPr marL="742950" lvl="1" indent="-285750" algn="ctr" eaLnBrk="0" hangingPunct="0">
              <a:lnSpc>
                <a:spcPct val="90000"/>
              </a:lnSpc>
              <a:spcBef>
                <a:spcPct val="20000"/>
              </a:spcBef>
              <a:buClr>
                <a:srgbClr val="D89013"/>
              </a:buClr>
              <a:buSzPct val="75000"/>
              <a:buFont typeface="Wingdings" pitchFamily="2" charset="2"/>
              <a:buNone/>
            </a:pPr>
            <a:endParaRPr lang="en-US" sz="1600" b="1" dirty="0" smtClean="0">
              <a:solidFill>
                <a:srgbClr val="002060"/>
              </a:solidFill>
              <a:latin typeface="Calibri" pitchFamily="34" charset="0"/>
              <a:cs typeface="Calibri" pitchFamily="34" charset="0"/>
            </a:endParaRPr>
          </a:p>
          <a:p>
            <a:pPr marL="742950" lvl="1" indent="-285750" algn="ctr" eaLnBrk="0" hangingPunct="0">
              <a:lnSpc>
                <a:spcPct val="90000"/>
              </a:lnSpc>
              <a:spcBef>
                <a:spcPct val="20000"/>
              </a:spcBef>
              <a:buClr>
                <a:srgbClr val="D89013"/>
              </a:buClr>
              <a:buSzPct val="75000"/>
              <a:buFont typeface="Wingdings" pitchFamily="2" charset="2"/>
              <a:buNone/>
            </a:pPr>
            <a:endParaRPr lang="en-CA" sz="1600" b="1" dirty="0">
              <a:solidFill>
                <a:srgbClr val="002060"/>
              </a:solidFill>
              <a:latin typeface="Calibri" pitchFamily="34" charset="0"/>
              <a:cs typeface="Calibri" pitchFamily="34" charset="0"/>
            </a:endParaRPr>
          </a:p>
        </p:txBody>
      </p:sp>
      <p:pic>
        <p:nvPicPr>
          <p:cNvPr id="6" name="Picture 5" descr="S:\Higher Education\Front Cover Images\2011 Cover JPEGS\2011_HIRES_jpgs\Converted Files\BusCommPP Brief 4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447800"/>
            <a:ext cx="2804208" cy="3505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543800" cy="914400"/>
          </a:xfrm>
        </p:spPr>
        <p:txBody>
          <a:bodyPr/>
          <a:lstStyle/>
          <a:p>
            <a:pPr algn="ctr"/>
            <a:r>
              <a:rPr lang="en-CA" sz="4400" dirty="0" smtClean="0">
                <a:solidFill>
                  <a:schemeClr val="tx1"/>
                </a:solidFill>
                <a:effectLst/>
                <a:latin typeface="Calibri" pitchFamily="34" charset="0"/>
                <a:cs typeface="Calibri" pitchFamily="34" charset="0"/>
              </a:rPr>
              <a:t>Correct Business Letter Format</a:t>
            </a:r>
            <a:endParaRPr lang="en-CA" sz="4400" dirty="0">
              <a:solidFill>
                <a:schemeClr val="tx1"/>
              </a:solidFill>
              <a:effectLst/>
              <a:latin typeface="Calibri" pitchFamily="34" charset="0"/>
              <a:cs typeface="Calibri" pitchFamily="34" charset="0"/>
            </a:endParaRPr>
          </a:p>
        </p:txBody>
      </p:sp>
      <p:sp>
        <p:nvSpPr>
          <p:cNvPr id="3" name="Content Placeholder 2"/>
          <p:cNvSpPr>
            <a:spLocks noGrp="1"/>
          </p:cNvSpPr>
          <p:nvPr>
            <p:ph idx="1"/>
          </p:nvPr>
        </p:nvSpPr>
        <p:spPr>
          <a:xfrm>
            <a:off x="533400" y="1828800"/>
            <a:ext cx="7848600" cy="4267200"/>
          </a:xfrm>
        </p:spPr>
        <p:txBody>
          <a:bodyPr/>
          <a:lstStyle/>
          <a:p>
            <a:pPr>
              <a:buClr>
                <a:srgbClr val="002060"/>
              </a:buClr>
              <a:buFont typeface="Arial" pitchFamily="34" charset="0"/>
              <a:buChar char="•"/>
            </a:pPr>
            <a:r>
              <a:rPr lang="en-CA" dirty="0" smtClean="0">
                <a:latin typeface="Calibri" pitchFamily="34" charset="0"/>
                <a:cs typeface="Calibri" pitchFamily="34" charset="0"/>
              </a:rPr>
              <a:t>Appearance and format reflect a writer’s attention to detail and experience.</a:t>
            </a:r>
          </a:p>
        </p:txBody>
      </p:sp>
      <p:sp>
        <p:nvSpPr>
          <p:cNvPr id="4" name="Footer Placeholder 3"/>
          <p:cNvSpPr>
            <a:spLocks noGrp="1"/>
          </p:cNvSpPr>
          <p:nvPr>
            <p:ph type="ftr" sz="quarter" idx="10"/>
          </p:nvPr>
        </p:nvSpPr>
        <p:spPr/>
        <p:txBody>
          <a:bodyPr/>
          <a:lstStyle/>
          <a:p>
            <a:pPr algn="ctr">
              <a:defRPr/>
            </a:pPr>
            <a:r>
              <a:rPr lang="en-CA" sz="1400" b="1" dirty="0" smtClean="0">
                <a:solidFill>
                  <a:schemeClr val="tx1"/>
                </a:solidFill>
                <a:latin typeface="Arial" pitchFamily="34" charset="0"/>
                <a:cs typeface="Arial" pitchFamily="34" charset="0"/>
              </a:rPr>
              <a:t>Copyright © 2013 by Nelson Education Ltd.  </a:t>
            </a:r>
            <a:endParaRPr lang="en-US" b="1" dirty="0">
              <a:solidFill>
                <a:schemeClr val="tx1"/>
              </a:solidFill>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r>
              <a:rPr lang="en-US" dirty="0" smtClean="0">
                <a:solidFill>
                  <a:schemeClr val="tx1"/>
                </a:solidFill>
                <a:cs typeface="Arial" pitchFamily="34" charset="0"/>
              </a:rPr>
              <a:t> Ch. 8, Slide </a:t>
            </a:r>
            <a:fld id="{6F29A14A-A156-4A17-97D7-6571BC66A3BA}" type="slidenum">
              <a:rPr lang="en-US" smtClean="0">
                <a:solidFill>
                  <a:schemeClr val="tx1"/>
                </a:solidFill>
                <a:cs typeface="Arial" pitchFamily="34" charset="0"/>
              </a:rPr>
              <a:pPr>
                <a:defRPr/>
              </a:pPr>
              <a:t>2</a:t>
            </a:fld>
            <a:endParaRPr lang="en-US" dirty="0">
              <a:solidFill>
                <a:schemeClr val="tx1"/>
              </a:solidFill>
              <a:cs typeface="Arial" pitchFamily="34" charset="0"/>
            </a:endParaRPr>
          </a:p>
        </p:txBody>
      </p:sp>
      <p:pic>
        <p:nvPicPr>
          <p:cNvPr id="1027" name="Picture 3" descr="C:\Documents and Settings\Jan\Local Settings\Temporary Internet Files\Content.IE5\AWMA4HWS\MP90044294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284" y="3048000"/>
            <a:ext cx="4535316" cy="3018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1" name="Footer Placeholder 3"/>
          <p:cNvSpPr>
            <a:spLocks noGrp="1"/>
          </p:cNvSpPr>
          <p:nvPr>
            <p:ph type="ftr" sz="quarter" idx="10"/>
          </p:nvPr>
        </p:nvSpPr>
        <p:spPr>
          <a:xfrm>
            <a:off x="914400" y="6172200"/>
            <a:ext cx="6248400" cy="476250"/>
          </a:xfrm>
          <a:noFill/>
        </p:spPr>
        <p:txBody>
          <a:bodyPr/>
          <a:lstStyle/>
          <a:p>
            <a:pPr algn="ctr"/>
            <a:r>
              <a:rPr lang="en-CA" sz="1400" b="1" dirty="0" smtClean="0">
                <a:solidFill>
                  <a:schemeClr val="tx1"/>
                </a:solidFill>
                <a:latin typeface="Arial" pitchFamily="34" charset="0"/>
                <a:cs typeface="Arial" pitchFamily="34" charset="0"/>
              </a:rPr>
              <a:t>Copyright © 2013 by Nelson Education Ltd.  </a:t>
            </a:r>
            <a:endParaRPr lang="en-US" sz="1400" b="1" dirty="0" smtClean="0">
              <a:solidFill>
                <a:schemeClr val="tx1"/>
              </a:solidFill>
              <a:latin typeface="Arial" pitchFamily="34" charset="0"/>
              <a:cs typeface="Arial" pitchFamily="34" charset="0"/>
            </a:endParaRPr>
          </a:p>
        </p:txBody>
      </p:sp>
      <p:sp>
        <p:nvSpPr>
          <p:cNvPr id="61442" name="Slide Number Placeholder 4"/>
          <p:cNvSpPr>
            <a:spLocks noGrp="1"/>
          </p:cNvSpPr>
          <p:nvPr>
            <p:ph type="sldNum" sz="quarter" idx="11"/>
          </p:nvPr>
        </p:nvSpPr>
        <p:spPr>
          <a:noFill/>
        </p:spPr>
        <p:txBody>
          <a:bodyPr/>
          <a:lstStyle/>
          <a:p>
            <a:r>
              <a:rPr lang="en-US" dirty="0" smtClean="0">
                <a:solidFill>
                  <a:schemeClr val="tx1"/>
                </a:solidFill>
                <a:cs typeface="Arial" pitchFamily="34" charset="0"/>
              </a:rPr>
              <a:t> Ch. 8, Slide </a:t>
            </a:r>
            <a:fld id="{B44E859A-9924-4BD3-A5EA-E73C4DE1A671}" type="slidenum">
              <a:rPr lang="en-US" smtClean="0">
                <a:solidFill>
                  <a:schemeClr val="tx1"/>
                </a:solidFill>
                <a:cs typeface="Arial" pitchFamily="34" charset="0"/>
              </a:rPr>
              <a:pPr/>
              <a:t>3</a:t>
            </a:fld>
            <a:endParaRPr lang="en-US" dirty="0" smtClean="0">
              <a:solidFill>
                <a:schemeClr val="tx1"/>
              </a:solidFill>
              <a:cs typeface="Arial" pitchFamily="34" charset="0"/>
            </a:endParaRPr>
          </a:p>
        </p:txBody>
      </p:sp>
      <p:sp>
        <p:nvSpPr>
          <p:cNvPr id="373762" name="Rectangle 2"/>
          <p:cNvSpPr>
            <a:spLocks noGrp="1" noChangeArrowheads="1"/>
          </p:cNvSpPr>
          <p:nvPr>
            <p:ph type="title"/>
          </p:nvPr>
        </p:nvSpPr>
        <p:spPr>
          <a:xfrm>
            <a:off x="228600" y="304800"/>
            <a:ext cx="8763000" cy="914400"/>
          </a:xfrm>
        </p:spPr>
        <p:txBody>
          <a:bodyPr/>
          <a:lstStyle/>
          <a:p>
            <a:pPr algn="ctr" eaLnBrk="1" hangingPunct="1">
              <a:defRPr/>
            </a:pPr>
            <a:r>
              <a:rPr lang="en-US" sz="4000" dirty="0">
                <a:solidFill>
                  <a:schemeClr val="tx1"/>
                </a:solidFill>
                <a:effectLst/>
                <a:latin typeface="Calibri" pitchFamily="34" charset="0"/>
                <a:cs typeface="Calibri" pitchFamily="34" charset="0"/>
              </a:rPr>
              <a:t>Analyzing the Structure of Positive Letters</a:t>
            </a:r>
          </a:p>
        </p:txBody>
      </p:sp>
      <p:sp>
        <p:nvSpPr>
          <p:cNvPr id="373765" name="Rectangle 5"/>
          <p:cNvSpPr>
            <a:spLocks noChangeArrowheads="1"/>
          </p:cNvSpPr>
          <p:nvPr/>
        </p:nvSpPr>
        <p:spPr bwMode="auto">
          <a:xfrm>
            <a:off x="990600" y="1447800"/>
            <a:ext cx="6934200" cy="4419600"/>
          </a:xfrm>
          <a:prstGeom prst="rect">
            <a:avLst/>
          </a:prstGeom>
          <a:solidFill>
            <a:schemeClr val="accent3"/>
          </a:solidFill>
          <a:ln w="19050">
            <a:solidFill>
              <a:schemeClr val="tx1"/>
            </a:solidFill>
            <a:miter lim="800000"/>
            <a:headEnd/>
            <a:tailEnd/>
          </a:ln>
          <a:effectLst>
            <a:innerShdw blurRad="63500" dist="50800" dir="18900000">
              <a:prstClr val="black">
                <a:alpha val="50000"/>
              </a:prstClr>
            </a:innerShdw>
          </a:effectLst>
        </p:spPr>
        <p:txBody>
          <a:bodyPr/>
          <a:lstStyle/>
          <a:p>
            <a:pPr marL="236538" lvl="1">
              <a:lnSpc>
                <a:spcPct val="90000"/>
              </a:lnSpc>
              <a:spcBef>
                <a:spcPct val="20000"/>
              </a:spcBef>
              <a:buClr>
                <a:srgbClr val="D89013"/>
              </a:buClr>
              <a:buFont typeface="Wingdings" pitchFamily="2" charset="2"/>
              <a:buNone/>
              <a:defRPr/>
            </a:pPr>
            <a:endParaRPr lang="en-US" sz="1000"/>
          </a:p>
          <a:p>
            <a:pPr marL="236538" lvl="1">
              <a:lnSpc>
                <a:spcPct val="90000"/>
              </a:lnSpc>
              <a:spcBef>
                <a:spcPct val="20000"/>
              </a:spcBef>
              <a:buClr>
                <a:srgbClr val="D89013"/>
              </a:buClr>
              <a:buFont typeface="Wingdings" pitchFamily="2" charset="2"/>
              <a:buNone/>
              <a:defRPr/>
            </a:pPr>
            <a:endParaRPr lang="en-US" sz="3000"/>
          </a:p>
        </p:txBody>
      </p:sp>
      <p:sp>
        <p:nvSpPr>
          <p:cNvPr id="373769" name="Text Box 9"/>
          <p:cNvSpPr txBox="1">
            <a:spLocks noChangeArrowheads="1"/>
          </p:cNvSpPr>
          <p:nvPr/>
        </p:nvSpPr>
        <p:spPr bwMode="auto">
          <a:xfrm>
            <a:off x="1600200" y="2995613"/>
            <a:ext cx="3810000" cy="585787"/>
          </a:xfrm>
          <a:prstGeom prst="rect">
            <a:avLst/>
          </a:prstGeom>
          <a:noFill/>
          <a:ln w="9525" algn="ctr">
            <a:noFill/>
            <a:miter lim="800000"/>
            <a:headEnd/>
            <a:tailEnd/>
          </a:ln>
        </p:spPr>
        <p:txBody>
          <a:bodyPr wrap="square">
            <a:spAutoFit/>
          </a:bodyPr>
          <a:lstStyle/>
          <a:p>
            <a:pPr>
              <a:lnSpc>
                <a:spcPct val="90000"/>
              </a:lnSpc>
              <a:spcBef>
                <a:spcPct val="20000"/>
              </a:spcBef>
              <a:buClr>
                <a:srgbClr val="963C26"/>
              </a:buClr>
              <a:buFont typeface="Wingdings" pitchFamily="2" charset="2"/>
              <a:buNone/>
            </a:pPr>
            <a:r>
              <a:rPr lang="en-US" sz="3600" b="1" dirty="0">
                <a:latin typeface="Calibri" pitchFamily="34" charset="0"/>
                <a:cs typeface="Calibri" pitchFamily="34" charset="0"/>
              </a:rPr>
              <a:t>Opening</a:t>
            </a:r>
          </a:p>
        </p:txBody>
      </p:sp>
      <p:sp>
        <p:nvSpPr>
          <p:cNvPr id="373770" name="Text Box 10"/>
          <p:cNvSpPr txBox="1">
            <a:spLocks noChangeArrowheads="1"/>
          </p:cNvSpPr>
          <p:nvPr/>
        </p:nvSpPr>
        <p:spPr bwMode="auto">
          <a:xfrm>
            <a:off x="1676400" y="3833813"/>
            <a:ext cx="3733800" cy="585787"/>
          </a:xfrm>
          <a:prstGeom prst="rect">
            <a:avLst/>
          </a:prstGeom>
          <a:noFill/>
          <a:ln w="9525" algn="ctr">
            <a:noFill/>
            <a:miter lim="800000"/>
            <a:headEnd/>
            <a:tailEnd/>
          </a:ln>
        </p:spPr>
        <p:txBody>
          <a:bodyPr wrap="square">
            <a:spAutoFit/>
          </a:bodyPr>
          <a:lstStyle/>
          <a:p>
            <a:pPr>
              <a:lnSpc>
                <a:spcPct val="90000"/>
              </a:lnSpc>
              <a:spcBef>
                <a:spcPct val="20000"/>
              </a:spcBef>
              <a:buClr>
                <a:srgbClr val="963C26"/>
              </a:buClr>
              <a:buFont typeface="Wingdings" pitchFamily="2" charset="2"/>
              <a:buNone/>
            </a:pPr>
            <a:r>
              <a:rPr lang="en-US" sz="3600" b="1" dirty="0">
                <a:latin typeface="Calibri" pitchFamily="34" charset="0"/>
                <a:cs typeface="Calibri" pitchFamily="34" charset="0"/>
              </a:rPr>
              <a:t>Body</a:t>
            </a:r>
          </a:p>
        </p:txBody>
      </p:sp>
      <p:sp>
        <p:nvSpPr>
          <p:cNvPr id="373771" name="Text Box 11"/>
          <p:cNvSpPr txBox="1">
            <a:spLocks noChangeArrowheads="1"/>
          </p:cNvSpPr>
          <p:nvPr/>
        </p:nvSpPr>
        <p:spPr bwMode="auto">
          <a:xfrm>
            <a:off x="1676400" y="4672013"/>
            <a:ext cx="3733800" cy="585787"/>
          </a:xfrm>
          <a:prstGeom prst="rect">
            <a:avLst/>
          </a:prstGeom>
          <a:noFill/>
          <a:ln w="9525" algn="ctr">
            <a:noFill/>
            <a:miter lim="800000"/>
            <a:headEnd/>
            <a:tailEnd/>
          </a:ln>
        </p:spPr>
        <p:txBody>
          <a:bodyPr wrap="square">
            <a:spAutoFit/>
          </a:bodyPr>
          <a:lstStyle/>
          <a:p>
            <a:pPr>
              <a:lnSpc>
                <a:spcPct val="90000"/>
              </a:lnSpc>
              <a:spcBef>
                <a:spcPct val="20000"/>
              </a:spcBef>
              <a:buClr>
                <a:srgbClr val="963C26"/>
              </a:buClr>
              <a:buFont typeface="Wingdings" pitchFamily="2" charset="2"/>
              <a:buNone/>
            </a:pPr>
            <a:r>
              <a:rPr lang="en-US" sz="3600" b="1" dirty="0">
                <a:latin typeface="Calibri" pitchFamily="34" charset="0"/>
                <a:cs typeface="Calibri" pitchFamily="34" charset="0"/>
              </a:rPr>
              <a:t>Closing</a:t>
            </a:r>
          </a:p>
        </p:txBody>
      </p:sp>
      <p:sp>
        <p:nvSpPr>
          <p:cNvPr id="373773" name="Text Box 13"/>
          <p:cNvSpPr txBox="1">
            <a:spLocks noChangeArrowheads="1"/>
          </p:cNvSpPr>
          <p:nvPr/>
        </p:nvSpPr>
        <p:spPr bwMode="auto">
          <a:xfrm>
            <a:off x="3352800" y="1668463"/>
            <a:ext cx="2932113" cy="1108075"/>
          </a:xfrm>
          <a:prstGeom prst="rect">
            <a:avLst/>
          </a:prstGeom>
          <a:noFill/>
          <a:ln w="9525" algn="ctr">
            <a:noFill/>
            <a:miter lim="800000"/>
            <a:headEnd/>
            <a:tailEnd/>
          </a:ln>
        </p:spPr>
        <p:txBody>
          <a:bodyPr>
            <a:spAutoFit/>
          </a:bodyPr>
          <a:lstStyle/>
          <a:p>
            <a:pPr algn="ctr">
              <a:lnSpc>
                <a:spcPct val="80000"/>
              </a:lnSpc>
              <a:spcBef>
                <a:spcPct val="20000"/>
              </a:spcBef>
              <a:buClr>
                <a:srgbClr val="963C26"/>
              </a:buClr>
              <a:buFont typeface="Wingdings" pitchFamily="2" charset="2"/>
              <a:buNone/>
            </a:pPr>
            <a:r>
              <a:rPr lang="en-US" sz="2400" b="1" dirty="0">
                <a:solidFill>
                  <a:schemeClr val="hlink"/>
                </a:solidFill>
                <a:latin typeface="Calibri" pitchFamily="34" charset="0"/>
                <a:cs typeface="Calibri" pitchFamily="34" charset="0"/>
              </a:rPr>
              <a:t>Acton Trading Co.</a:t>
            </a:r>
            <a:r>
              <a:rPr lang="en-US" sz="1800" b="1" dirty="0">
                <a:latin typeface="Calibri" pitchFamily="34" charset="0"/>
                <a:cs typeface="Calibri" pitchFamily="34" charset="0"/>
              </a:rPr>
              <a:t/>
            </a:r>
            <a:br>
              <a:rPr lang="en-US" sz="1800" b="1" dirty="0">
                <a:latin typeface="Calibri" pitchFamily="34" charset="0"/>
                <a:cs typeface="Calibri" pitchFamily="34" charset="0"/>
              </a:rPr>
            </a:br>
            <a:r>
              <a:rPr lang="en-US" sz="1800" dirty="0">
                <a:latin typeface="Calibri" pitchFamily="34" charset="0"/>
                <a:cs typeface="Calibri" pitchFamily="34" charset="0"/>
              </a:rPr>
              <a:t>1020 Acton Drive</a:t>
            </a:r>
            <a:br>
              <a:rPr lang="en-US" sz="1800" dirty="0">
                <a:latin typeface="Calibri" pitchFamily="34" charset="0"/>
                <a:cs typeface="Calibri" pitchFamily="34" charset="0"/>
              </a:rPr>
            </a:br>
            <a:r>
              <a:rPr lang="en-US" sz="1800" dirty="0">
                <a:latin typeface="Calibri" pitchFamily="34" charset="0"/>
                <a:cs typeface="Calibri" pitchFamily="34" charset="0"/>
              </a:rPr>
              <a:t>Victoria, BC  V8T 1Y1</a:t>
            </a:r>
          </a:p>
          <a:p>
            <a:pPr algn="ctr">
              <a:lnSpc>
                <a:spcPct val="80000"/>
              </a:lnSpc>
              <a:spcBef>
                <a:spcPct val="20000"/>
              </a:spcBef>
              <a:buClr>
                <a:srgbClr val="963C26"/>
              </a:buClr>
              <a:buFont typeface="Wingdings" pitchFamily="2" charset="2"/>
              <a:buNone/>
            </a:pPr>
            <a:r>
              <a:rPr lang="en-US" sz="1800" dirty="0">
                <a:latin typeface="Calibri" pitchFamily="34" charset="0"/>
                <a:cs typeface="Calibri" pitchFamily="34" charset="0"/>
              </a:rPr>
              <a:t>250.213.5555</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3769"/>
                                        </p:tgtEl>
                                        <p:attrNameLst>
                                          <p:attrName>style.visibility</p:attrName>
                                        </p:attrNameLst>
                                      </p:cBhvr>
                                      <p:to>
                                        <p:strVal val="visible"/>
                                      </p:to>
                                    </p:set>
                                    <p:animEffect transition="in" filter="fade">
                                      <p:cBhvr>
                                        <p:cTn id="7" dur="1000"/>
                                        <p:tgtEl>
                                          <p:spTgt spid="373769"/>
                                        </p:tgtEl>
                                      </p:cBhvr>
                                    </p:animEffect>
                                    <p:anim calcmode="lin" valueType="num">
                                      <p:cBhvr>
                                        <p:cTn id="8" dur="1000" fill="hold"/>
                                        <p:tgtEl>
                                          <p:spTgt spid="373769"/>
                                        </p:tgtEl>
                                        <p:attrNameLst>
                                          <p:attrName>ppt_x</p:attrName>
                                        </p:attrNameLst>
                                      </p:cBhvr>
                                      <p:tavLst>
                                        <p:tav tm="0">
                                          <p:val>
                                            <p:strVal val="#ppt_x"/>
                                          </p:val>
                                        </p:tav>
                                        <p:tav tm="100000">
                                          <p:val>
                                            <p:strVal val="#ppt_x"/>
                                          </p:val>
                                        </p:tav>
                                      </p:tavLst>
                                    </p:anim>
                                    <p:anim calcmode="lin" valueType="num">
                                      <p:cBhvr>
                                        <p:cTn id="9" dur="1000" fill="hold"/>
                                        <p:tgtEl>
                                          <p:spTgt spid="3737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3770"/>
                                        </p:tgtEl>
                                        <p:attrNameLst>
                                          <p:attrName>style.visibility</p:attrName>
                                        </p:attrNameLst>
                                      </p:cBhvr>
                                      <p:to>
                                        <p:strVal val="visible"/>
                                      </p:to>
                                    </p:set>
                                    <p:animEffect transition="in" filter="fade">
                                      <p:cBhvr>
                                        <p:cTn id="14" dur="1000"/>
                                        <p:tgtEl>
                                          <p:spTgt spid="373770"/>
                                        </p:tgtEl>
                                      </p:cBhvr>
                                    </p:animEffect>
                                    <p:anim calcmode="lin" valueType="num">
                                      <p:cBhvr>
                                        <p:cTn id="15" dur="1000" fill="hold"/>
                                        <p:tgtEl>
                                          <p:spTgt spid="373770"/>
                                        </p:tgtEl>
                                        <p:attrNameLst>
                                          <p:attrName>ppt_x</p:attrName>
                                        </p:attrNameLst>
                                      </p:cBhvr>
                                      <p:tavLst>
                                        <p:tav tm="0">
                                          <p:val>
                                            <p:strVal val="#ppt_x"/>
                                          </p:val>
                                        </p:tav>
                                        <p:tav tm="100000">
                                          <p:val>
                                            <p:strVal val="#ppt_x"/>
                                          </p:val>
                                        </p:tav>
                                      </p:tavLst>
                                    </p:anim>
                                    <p:anim calcmode="lin" valueType="num">
                                      <p:cBhvr>
                                        <p:cTn id="16" dur="1000" fill="hold"/>
                                        <p:tgtEl>
                                          <p:spTgt spid="37377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3771"/>
                                        </p:tgtEl>
                                        <p:attrNameLst>
                                          <p:attrName>style.visibility</p:attrName>
                                        </p:attrNameLst>
                                      </p:cBhvr>
                                      <p:to>
                                        <p:strVal val="visible"/>
                                      </p:to>
                                    </p:set>
                                    <p:animEffect transition="in" filter="fade">
                                      <p:cBhvr>
                                        <p:cTn id="21" dur="1000"/>
                                        <p:tgtEl>
                                          <p:spTgt spid="373771"/>
                                        </p:tgtEl>
                                      </p:cBhvr>
                                    </p:animEffect>
                                    <p:anim calcmode="lin" valueType="num">
                                      <p:cBhvr>
                                        <p:cTn id="22" dur="1000" fill="hold"/>
                                        <p:tgtEl>
                                          <p:spTgt spid="373771"/>
                                        </p:tgtEl>
                                        <p:attrNameLst>
                                          <p:attrName>ppt_x</p:attrName>
                                        </p:attrNameLst>
                                      </p:cBhvr>
                                      <p:tavLst>
                                        <p:tav tm="0">
                                          <p:val>
                                            <p:strVal val="#ppt_x"/>
                                          </p:val>
                                        </p:tav>
                                        <p:tav tm="100000">
                                          <p:val>
                                            <p:strVal val="#ppt_x"/>
                                          </p:val>
                                        </p:tav>
                                      </p:tavLst>
                                    </p:anim>
                                    <p:anim calcmode="lin" valueType="num">
                                      <p:cBhvr>
                                        <p:cTn id="23" dur="1000" fill="hold"/>
                                        <p:tgtEl>
                                          <p:spTgt spid="3737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9" grpId="0"/>
      <p:bldP spid="373770" grpId="0"/>
      <p:bldP spid="37377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p:spPr>
        <p:txBody>
          <a:bodyPr/>
          <a:lstStyle/>
          <a:p>
            <a:pPr algn="ctr"/>
            <a:r>
              <a:rPr lang="en-CA" sz="1400" b="1" dirty="0" smtClean="0">
                <a:solidFill>
                  <a:schemeClr val="tx1"/>
                </a:solidFill>
                <a:latin typeface="Arial" pitchFamily="34" charset="0"/>
                <a:cs typeface="Arial" pitchFamily="34" charset="0"/>
              </a:rPr>
              <a:t>Copyright © 2013 by Nelson Education Ltd.  </a:t>
            </a:r>
            <a:endParaRPr lang="en-US" sz="1400" b="1" dirty="0" smtClean="0">
              <a:solidFill>
                <a:schemeClr val="tx1"/>
              </a:solidFill>
              <a:latin typeface="Arial" pitchFamily="34" charset="0"/>
              <a:cs typeface="Arial" pitchFamily="34" charset="0"/>
            </a:endParaRPr>
          </a:p>
        </p:txBody>
      </p:sp>
      <p:sp>
        <p:nvSpPr>
          <p:cNvPr id="62466" name="Slide Number Placeholder 4"/>
          <p:cNvSpPr>
            <a:spLocks noGrp="1"/>
          </p:cNvSpPr>
          <p:nvPr>
            <p:ph type="sldNum" sz="quarter" idx="11"/>
          </p:nvPr>
        </p:nvSpPr>
        <p:spPr>
          <a:noFill/>
        </p:spPr>
        <p:txBody>
          <a:bodyPr/>
          <a:lstStyle/>
          <a:p>
            <a:r>
              <a:rPr lang="en-US" dirty="0" smtClean="0">
                <a:solidFill>
                  <a:schemeClr val="tx1"/>
                </a:solidFill>
                <a:cs typeface="Arial" pitchFamily="34" charset="0"/>
              </a:rPr>
              <a:t> Ch. 8, Slide </a:t>
            </a:r>
            <a:fld id="{1382C5ED-5B80-4C51-BC07-5D94354A6FE5}" type="slidenum">
              <a:rPr lang="en-US" smtClean="0">
                <a:solidFill>
                  <a:schemeClr val="tx1"/>
                </a:solidFill>
                <a:cs typeface="Arial" pitchFamily="34" charset="0"/>
              </a:rPr>
              <a:pPr/>
              <a:t>4</a:t>
            </a:fld>
            <a:endParaRPr lang="en-US" dirty="0" smtClean="0">
              <a:solidFill>
                <a:schemeClr val="tx1"/>
              </a:solidFill>
              <a:cs typeface="Arial" pitchFamily="34" charset="0"/>
            </a:endParaRPr>
          </a:p>
        </p:txBody>
      </p:sp>
      <p:sp>
        <p:nvSpPr>
          <p:cNvPr id="421890" name="Rectangle 2"/>
          <p:cNvSpPr>
            <a:spLocks noGrp="1" noChangeArrowheads="1"/>
          </p:cNvSpPr>
          <p:nvPr>
            <p:ph type="title"/>
          </p:nvPr>
        </p:nvSpPr>
        <p:spPr>
          <a:xfrm>
            <a:off x="304800" y="304800"/>
            <a:ext cx="8534400" cy="914400"/>
          </a:xfrm>
        </p:spPr>
        <p:txBody>
          <a:bodyPr/>
          <a:lstStyle/>
          <a:p>
            <a:pPr algn="ctr" eaLnBrk="1" hangingPunct="1">
              <a:defRPr/>
            </a:pPr>
            <a:r>
              <a:rPr lang="en-US" sz="4000" dirty="0">
                <a:solidFill>
                  <a:schemeClr val="tx1"/>
                </a:solidFill>
                <a:effectLst/>
                <a:latin typeface="Calibri" pitchFamily="34" charset="0"/>
                <a:cs typeface="Calibri" pitchFamily="34" charset="0"/>
              </a:rPr>
              <a:t>Structure of Positive Letters: Opening</a:t>
            </a:r>
          </a:p>
        </p:txBody>
      </p:sp>
      <p:sp>
        <p:nvSpPr>
          <p:cNvPr id="421891" name="Rectangle 3"/>
          <p:cNvSpPr>
            <a:spLocks noChangeArrowheads="1"/>
          </p:cNvSpPr>
          <p:nvPr/>
        </p:nvSpPr>
        <p:spPr bwMode="auto">
          <a:xfrm>
            <a:off x="762000" y="1447800"/>
            <a:ext cx="7467600" cy="4419600"/>
          </a:xfrm>
          <a:prstGeom prst="rect">
            <a:avLst/>
          </a:prstGeom>
          <a:solidFill>
            <a:srgbClr val="FFFFFF">
              <a:alpha val="95000"/>
            </a:srgbClr>
          </a:solidFill>
          <a:ln w="19050">
            <a:solidFill>
              <a:schemeClr val="tx1"/>
            </a:solidFill>
            <a:miter lim="800000"/>
            <a:headEnd/>
            <a:tailEnd/>
          </a:ln>
          <a:effectLst>
            <a:innerShdw blurRad="63500" dist="50800" dir="18900000">
              <a:prstClr val="black">
                <a:alpha val="50000"/>
              </a:prstClr>
            </a:innerShdw>
          </a:effectLst>
        </p:spPr>
        <p:txBody>
          <a:bodyPr/>
          <a:lstStyle/>
          <a:p>
            <a:pPr marL="236538" lvl="1">
              <a:lnSpc>
                <a:spcPct val="90000"/>
              </a:lnSpc>
              <a:spcBef>
                <a:spcPct val="20000"/>
              </a:spcBef>
              <a:buClr>
                <a:srgbClr val="D89013"/>
              </a:buClr>
              <a:buFont typeface="Wingdings" pitchFamily="2" charset="2"/>
              <a:buNone/>
              <a:defRPr/>
            </a:pPr>
            <a:endParaRPr lang="en-US" sz="1000"/>
          </a:p>
          <a:p>
            <a:pPr marL="236538" lvl="1">
              <a:lnSpc>
                <a:spcPct val="90000"/>
              </a:lnSpc>
              <a:spcBef>
                <a:spcPct val="20000"/>
              </a:spcBef>
              <a:buClr>
                <a:srgbClr val="D89013"/>
              </a:buClr>
              <a:buFont typeface="Wingdings" pitchFamily="2" charset="2"/>
              <a:buNone/>
              <a:defRPr/>
            </a:pPr>
            <a:endParaRPr lang="en-US" sz="3000"/>
          </a:p>
        </p:txBody>
      </p:sp>
      <p:sp>
        <p:nvSpPr>
          <p:cNvPr id="421892" name="Text Box 4"/>
          <p:cNvSpPr txBox="1">
            <a:spLocks noChangeArrowheads="1"/>
          </p:cNvSpPr>
          <p:nvPr/>
        </p:nvSpPr>
        <p:spPr bwMode="auto">
          <a:xfrm>
            <a:off x="2133600" y="2971800"/>
            <a:ext cx="5715000" cy="585788"/>
          </a:xfrm>
          <a:prstGeom prst="rect">
            <a:avLst/>
          </a:prstGeom>
          <a:noFill/>
          <a:ln w="9525" algn="ctr">
            <a:noFill/>
            <a:miter lim="800000"/>
            <a:headEnd/>
            <a:tailEnd/>
          </a:ln>
        </p:spPr>
        <p:txBody>
          <a:bodyPr>
            <a:spAutoFit/>
          </a:bodyPr>
          <a:lstStyle/>
          <a:p>
            <a:pPr>
              <a:lnSpc>
                <a:spcPct val="90000"/>
              </a:lnSpc>
              <a:spcBef>
                <a:spcPct val="20000"/>
              </a:spcBef>
              <a:buClr>
                <a:srgbClr val="963C26"/>
              </a:buClr>
              <a:buFont typeface="Wingdings" pitchFamily="2" charset="2"/>
              <a:buNone/>
            </a:pPr>
            <a:r>
              <a:rPr lang="en-US" sz="3600" b="1" dirty="0">
                <a:latin typeface="Calibri" pitchFamily="34" charset="0"/>
                <a:cs typeface="Calibri" pitchFamily="34" charset="0"/>
              </a:rPr>
              <a:t>Frontload in the opening.</a:t>
            </a:r>
          </a:p>
        </p:txBody>
      </p:sp>
      <p:sp>
        <p:nvSpPr>
          <p:cNvPr id="421893" name="Text Box 5"/>
          <p:cNvSpPr txBox="1">
            <a:spLocks noChangeArrowheads="1"/>
          </p:cNvSpPr>
          <p:nvPr/>
        </p:nvSpPr>
        <p:spPr bwMode="auto">
          <a:xfrm>
            <a:off x="2286000" y="3733800"/>
            <a:ext cx="5181600" cy="1500188"/>
          </a:xfrm>
          <a:prstGeom prst="rect">
            <a:avLst/>
          </a:prstGeom>
          <a:noFill/>
          <a:ln w="9525" algn="ctr">
            <a:noFill/>
            <a:miter lim="800000"/>
            <a:headEnd/>
            <a:tailEnd/>
          </a:ln>
        </p:spPr>
        <p:txBody>
          <a:bodyPr/>
          <a:lstStyle/>
          <a:p>
            <a:pPr marL="339725" indent="-339725">
              <a:lnSpc>
                <a:spcPct val="90000"/>
              </a:lnSpc>
              <a:spcBef>
                <a:spcPct val="20000"/>
              </a:spcBef>
              <a:spcAft>
                <a:spcPct val="10000"/>
              </a:spcAft>
              <a:buClr>
                <a:srgbClr val="002060"/>
              </a:buClr>
              <a:buFont typeface="Arial" pitchFamily="34" charset="0"/>
              <a:buChar char="•"/>
            </a:pPr>
            <a:r>
              <a:rPr lang="en-US" sz="3200" dirty="0">
                <a:latin typeface="Calibri" pitchFamily="34" charset="0"/>
                <a:cs typeface="Calibri" pitchFamily="34" charset="0"/>
              </a:rPr>
              <a:t>Begin with the main idea.</a:t>
            </a:r>
          </a:p>
          <a:p>
            <a:pPr marL="339725" indent="-339725">
              <a:lnSpc>
                <a:spcPct val="90000"/>
              </a:lnSpc>
              <a:spcBef>
                <a:spcPct val="20000"/>
              </a:spcBef>
              <a:spcAft>
                <a:spcPct val="10000"/>
              </a:spcAft>
              <a:buClr>
                <a:srgbClr val="002060"/>
              </a:buClr>
              <a:buFont typeface="Arial" pitchFamily="34" charset="0"/>
              <a:buChar char="•"/>
            </a:pPr>
            <a:r>
              <a:rPr lang="en-US" sz="3200" dirty="0">
                <a:latin typeface="Calibri" pitchFamily="34" charset="0"/>
                <a:cs typeface="Calibri" pitchFamily="34" charset="0"/>
              </a:rPr>
              <a:t>Tell immediately why you are writing.</a:t>
            </a:r>
          </a:p>
        </p:txBody>
      </p:sp>
      <p:sp>
        <p:nvSpPr>
          <p:cNvPr id="421896" name="Text Box 8"/>
          <p:cNvSpPr txBox="1">
            <a:spLocks noChangeArrowheads="1"/>
          </p:cNvSpPr>
          <p:nvPr/>
        </p:nvSpPr>
        <p:spPr bwMode="auto">
          <a:xfrm>
            <a:off x="3352800" y="1668463"/>
            <a:ext cx="2932113" cy="1108075"/>
          </a:xfrm>
          <a:prstGeom prst="rect">
            <a:avLst/>
          </a:prstGeom>
          <a:noFill/>
          <a:ln w="9525" algn="ctr">
            <a:noFill/>
            <a:miter lim="800000"/>
            <a:headEnd/>
            <a:tailEnd/>
          </a:ln>
        </p:spPr>
        <p:txBody>
          <a:bodyPr>
            <a:spAutoFit/>
          </a:bodyPr>
          <a:lstStyle/>
          <a:p>
            <a:pPr algn="ctr">
              <a:lnSpc>
                <a:spcPct val="80000"/>
              </a:lnSpc>
              <a:spcBef>
                <a:spcPct val="20000"/>
              </a:spcBef>
              <a:buClr>
                <a:srgbClr val="963C26"/>
              </a:buClr>
              <a:buFont typeface="Wingdings" pitchFamily="2" charset="2"/>
              <a:buNone/>
            </a:pPr>
            <a:r>
              <a:rPr lang="en-US" sz="2400" b="1" dirty="0">
                <a:solidFill>
                  <a:schemeClr val="hlink"/>
                </a:solidFill>
                <a:latin typeface="Calibri" pitchFamily="34" charset="0"/>
                <a:cs typeface="Calibri" pitchFamily="34" charset="0"/>
              </a:rPr>
              <a:t>Acton Trading Co.</a:t>
            </a:r>
            <a:r>
              <a:rPr lang="en-US" sz="1800" b="1" dirty="0">
                <a:latin typeface="Calibri" pitchFamily="34" charset="0"/>
                <a:cs typeface="Calibri" pitchFamily="34" charset="0"/>
              </a:rPr>
              <a:t/>
            </a:r>
            <a:br>
              <a:rPr lang="en-US" sz="1800" b="1" dirty="0">
                <a:latin typeface="Calibri" pitchFamily="34" charset="0"/>
                <a:cs typeface="Calibri" pitchFamily="34" charset="0"/>
              </a:rPr>
            </a:br>
            <a:r>
              <a:rPr lang="en-US" sz="1800" dirty="0">
                <a:latin typeface="Calibri" pitchFamily="34" charset="0"/>
                <a:cs typeface="Calibri" pitchFamily="34" charset="0"/>
              </a:rPr>
              <a:t>1020 Acton Drive</a:t>
            </a:r>
            <a:br>
              <a:rPr lang="en-US" sz="1800" dirty="0">
                <a:latin typeface="Calibri" pitchFamily="34" charset="0"/>
                <a:cs typeface="Calibri" pitchFamily="34" charset="0"/>
              </a:rPr>
            </a:br>
            <a:r>
              <a:rPr lang="en-US" sz="1800" dirty="0">
                <a:latin typeface="Calibri" pitchFamily="34" charset="0"/>
                <a:cs typeface="Calibri" pitchFamily="34" charset="0"/>
              </a:rPr>
              <a:t>Victoria, BC  V8T 1Y1</a:t>
            </a:r>
          </a:p>
          <a:p>
            <a:pPr algn="ctr">
              <a:lnSpc>
                <a:spcPct val="80000"/>
              </a:lnSpc>
              <a:spcBef>
                <a:spcPct val="20000"/>
              </a:spcBef>
              <a:buClr>
                <a:srgbClr val="963C26"/>
              </a:buClr>
              <a:buFont typeface="Wingdings" pitchFamily="2" charset="2"/>
              <a:buNone/>
            </a:pPr>
            <a:r>
              <a:rPr lang="en-US" sz="1800" dirty="0">
                <a:latin typeface="Calibri" pitchFamily="34" charset="0"/>
                <a:cs typeface="Calibri" pitchFamily="34" charset="0"/>
              </a:rPr>
              <a:t>250.213.5555</a:t>
            </a:r>
            <a:endParaRPr lang="en-US" sz="1400" dirty="0">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1893"/>
                                        </p:tgtEl>
                                        <p:attrNameLst>
                                          <p:attrName>style.visibility</p:attrName>
                                        </p:attrNameLst>
                                      </p:cBhvr>
                                      <p:to>
                                        <p:strVal val="visible"/>
                                      </p:to>
                                    </p:set>
                                    <p:animEffect transition="in" filter="fade">
                                      <p:cBhvr>
                                        <p:cTn id="7" dur="1750"/>
                                        <p:tgtEl>
                                          <p:spTgt spid="421893"/>
                                        </p:tgtEl>
                                      </p:cBhvr>
                                    </p:animEffect>
                                    <p:anim calcmode="lin" valueType="num">
                                      <p:cBhvr>
                                        <p:cTn id="8" dur="1750" fill="hold"/>
                                        <p:tgtEl>
                                          <p:spTgt spid="421893"/>
                                        </p:tgtEl>
                                        <p:attrNameLst>
                                          <p:attrName>ppt_x</p:attrName>
                                        </p:attrNameLst>
                                      </p:cBhvr>
                                      <p:tavLst>
                                        <p:tav tm="0">
                                          <p:val>
                                            <p:strVal val="#ppt_x"/>
                                          </p:val>
                                        </p:tav>
                                        <p:tav tm="100000">
                                          <p:val>
                                            <p:strVal val="#ppt_x"/>
                                          </p:val>
                                        </p:tav>
                                      </p:tavLst>
                                    </p:anim>
                                    <p:anim calcmode="lin" valueType="num">
                                      <p:cBhvr>
                                        <p:cTn id="9" dur="1750" fill="hold"/>
                                        <p:tgtEl>
                                          <p:spTgt spid="4218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9" name="Footer Placeholder 3"/>
          <p:cNvSpPr>
            <a:spLocks noGrp="1"/>
          </p:cNvSpPr>
          <p:nvPr>
            <p:ph type="ftr" sz="quarter" idx="10"/>
          </p:nvPr>
        </p:nvSpPr>
        <p:spPr>
          <a:noFill/>
        </p:spPr>
        <p:txBody>
          <a:bodyPr/>
          <a:lstStyle/>
          <a:p>
            <a:pPr algn="ctr"/>
            <a:r>
              <a:rPr lang="en-CA" sz="1400" b="1" dirty="0" smtClean="0">
                <a:solidFill>
                  <a:schemeClr val="tx1"/>
                </a:solidFill>
                <a:latin typeface="Arial" pitchFamily="34" charset="0"/>
                <a:cs typeface="Arial" pitchFamily="34" charset="0"/>
              </a:rPr>
              <a:t>Copyright © 2013 by Nelson Education Ltd.  </a:t>
            </a:r>
            <a:endParaRPr lang="en-US" sz="1400" b="1" dirty="0" smtClean="0">
              <a:solidFill>
                <a:schemeClr val="tx1"/>
              </a:solidFill>
              <a:latin typeface="Arial" pitchFamily="34" charset="0"/>
              <a:cs typeface="Arial" pitchFamily="34" charset="0"/>
            </a:endParaRPr>
          </a:p>
        </p:txBody>
      </p:sp>
      <p:sp>
        <p:nvSpPr>
          <p:cNvPr id="63490" name="Slide Number Placeholder 4"/>
          <p:cNvSpPr>
            <a:spLocks noGrp="1"/>
          </p:cNvSpPr>
          <p:nvPr>
            <p:ph type="sldNum" sz="quarter" idx="11"/>
          </p:nvPr>
        </p:nvSpPr>
        <p:spPr>
          <a:noFill/>
        </p:spPr>
        <p:txBody>
          <a:bodyPr/>
          <a:lstStyle/>
          <a:p>
            <a:r>
              <a:rPr lang="en-US" dirty="0" smtClean="0">
                <a:solidFill>
                  <a:schemeClr val="tx1"/>
                </a:solidFill>
                <a:cs typeface="Arial" pitchFamily="34" charset="0"/>
              </a:rPr>
              <a:t> Ch. 8, Slide </a:t>
            </a:r>
            <a:fld id="{AA9C5DEE-7BBA-4828-98CF-8E998BFD4A01}" type="slidenum">
              <a:rPr lang="en-US" smtClean="0">
                <a:solidFill>
                  <a:schemeClr val="tx1"/>
                </a:solidFill>
                <a:cs typeface="Arial" pitchFamily="34" charset="0"/>
              </a:rPr>
              <a:pPr/>
              <a:t>5</a:t>
            </a:fld>
            <a:endParaRPr lang="en-US" dirty="0" smtClean="0">
              <a:solidFill>
                <a:schemeClr val="tx1"/>
              </a:solidFill>
              <a:cs typeface="Arial" pitchFamily="34" charset="0"/>
            </a:endParaRPr>
          </a:p>
        </p:txBody>
      </p:sp>
      <p:sp>
        <p:nvSpPr>
          <p:cNvPr id="422914" name="Rectangle 2"/>
          <p:cNvSpPr>
            <a:spLocks noGrp="1" noChangeArrowheads="1"/>
          </p:cNvSpPr>
          <p:nvPr>
            <p:ph type="title"/>
          </p:nvPr>
        </p:nvSpPr>
        <p:spPr>
          <a:xfrm>
            <a:off x="304800" y="304800"/>
            <a:ext cx="8610600" cy="914400"/>
          </a:xfrm>
        </p:spPr>
        <p:txBody>
          <a:bodyPr/>
          <a:lstStyle/>
          <a:p>
            <a:pPr algn="ctr" eaLnBrk="1" hangingPunct="1">
              <a:defRPr/>
            </a:pPr>
            <a:r>
              <a:rPr lang="en-US" sz="4000" dirty="0">
                <a:solidFill>
                  <a:schemeClr val="tx1"/>
                </a:solidFill>
                <a:effectLst/>
                <a:latin typeface="Calibri" pitchFamily="34" charset="0"/>
                <a:cs typeface="Calibri" pitchFamily="34" charset="0"/>
              </a:rPr>
              <a:t>Structure of Positive Letters: Body</a:t>
            </a:r>
          </a:p>
        </p:txBody>
      </p:sp>
      <p:sp>
        <p:nvSpPr>
          <p:cNvPr id="422915" name="Rectangle 3"/>
          <p:cNvSpPr>
            <a:spLocks noChangeArrowheads="1"/>
          </p:cNvSpPr>
          <p:nvPr/>
        </p:nvSpPr>
        <p:spPr bwMode="auto">
          <a:xfrm>
            <a:off x="1066800" y="1371600"/>
            <a:ext cx="7239000" cy="4648200"/>
          </a:xfrm>
          <a:prstGeom prst="rect">
            <a:avLst/>
          </a:prstGeom>
          <a:solidFill>
            <a:srgbClr val="FFFFFF">
              <a:alpha val="95000"/>
            </a:srgbClr>
          </a:solidFill>
          <a:ln w="19050">
            <a:solidFill>
              <a:schemeClr val="tx1"/>
            </a:solidFill>
            <a:miter lim="800000"/>
            <a:headEnd/>
            <a:tailEnd/>
          </a:ln>
          <a:effectLst>
            <a:innerShdw blurRad="63500" dist="50800" dir="18900000">
              <a:prstClr val="black">
                <a:alpha val="50000"/>
              </a:prstClr>
            </a:innerShdw>
          </a:effectLst>
        </p:spPr>
        <p:txBody>
          <a:bodyPr/>
          <a:lstStyle/>
          <a:p>
            <a:pPr marL="236538" lvl="1">
              <a:lnSpc>
                <a:spcPct val="90000"/>
              </a:lnSpc>
              <a:spcBef>
                <a:spcPct val="20000"/>
              </a:spcBef>
              <a:buClr>
                <a:srgbClr val="D89013"/>
              </a:buClr>
              <a:buFont typeface="Wingdings" pitchFamily="2" charset="2"/>
              <a:buNone/>
              <a:defRPr/>
            </a:pPr>
            <a:endParaRPr lang="en-US" sz="1000"/>
          </a:p>
          <a:p>
            <a:pPr marL="236538" lvl="1">
              <a:lnSpc>
                <a:spcPct val="90000"/>
              </a:lnSpc>
              <a:spcBef>
                <a:spcPct val="20000"/>
              </a:spcBef>
              <a:buClr>
                <a:srgbClr val="D89013"/>
              </a:buClr>
              <a:buFont typeface="Wingdings" pitchFamily="2" charset="2"/>
              <a:buNone/>
              <a:defRPr/>
            </a:pPr>
            <a:endParaRPr lang="en-US" sz="3000"/>
          </a:p>
        </p:txBody>
      </p:sp>
      <p:sp>
        <p:nvSpPr>
          <p:cNvPr id="422916" name="Text Box 4"/>
          <p:cNvSpPr txBox="1">
            <a:spLocks noChangeArrowheads="1"/>
          </p:cNvSpPr>
          <p:nvPr/>
        </p:nvSpPr>
        <p:spPr bwMode="auto">
          <a:xfrm>
            <a:off x="2057400" y="2690813"/>
            <a:ext cx="5486400" cy="585787"/>
          </a:xfrm>
          <a:prstGeom prst="rect">
            <a:avLst/>
          </a:prstGeom>
          <a:noFill/>
          <a:ln w="9525" algn="ctr">
            <a:noFill/>
            <a:miter lim="800000"/>
            <a:headEnd/>
            <a:tailEnd/>
          </a:ln>
        </p:spPr>
        <p:txBody>
          <a:bodyPr>
            <a:spAutoFit/>
          </a:bodyPr>
          <a:lstStyle/>
          <a:p>
            <a:pPr>
              <a:lnSpc>
                <a:spcPct val="90000"/>
              </a:lnSpc>
              <a:spcBef>
                <a:spcPct val="20000"/>
              </a:spcBef>
              <a:buClr>
                <a:srgbClr val="963C26"/>
              </a:buClr>
              <a:buFont typeface="Wingdings" pitchFamily="2" charset="2"/>
              <a:buNone/>
            </a:pPr>
            <a:r>
              <a:rPr lang="en-US" sz="3600" b="1" dirty="0">
                <a:latin typeface="Calibri" pitchFamily="34" charset="0"/>
                <a:cs typeface="Calibri" pitchFamily="34" charset="0"/>
              </a:rPr>
              <a:t>Explain in the body.</a:t>
            </a:r>
          </a:p>
        </p:txBody>
      </p:sp>
      <p:sp>
        <p:nvSpPr>
          <p:cNvPr id="422917" name="Text Box 5"/>
          <p:cNvSpPr txBox="1">
            <a:spLocks noChangeArrowheads="1"/>
          </p:cNvSpPr>
          <p:nvPr/>
        </p:nvSpPr>
        <p:spPr bwMode="auto">
          <a:xfrm>
            <a:off x="2133600" y="3276600"/>
            <a:ext cx="5638800" cy="2590800"/>
          </a:xfrm>
          <a:prstGeom prst="rect">
            <a:avLst/>
          </a:prstGeom>
          <a:noFill/>
          <a:ln w="9525" algn="ctr">
            <a:noFill/>
            <a:miter lim="800000"/>
            <a:headEnd/>
            <a:tailEnd/>
          </a:ln>
        </p:spPr>
        <p:txBody>
          <a:bodyPr/>
          <a:lstStyle/>
          <a:p>
            <a:pPr marL="339725" indent="-339725">
              <a:lnSpc>
                <a:spcPct val="90000"/>
              </a:lnSpc>
              <a:spcBef>
                <a:spcPct val="20000"/>
              </a:spcBef>
              <a:spcAft>
                <a:spcPct val="10000"/>
              </a:spcAft>
              <a:buClr>
                <a:srgbClr val="002060"/>
              </a:buClr>
              <a:buFont typeface="Arial" pitchFamily="34" charset="0"/>
              <a:buChar char="•"/>
            </a:pPr>
            <a:r>
              <a:rPr lang="en-US" sz="3000" dirty="0">
                <a:latin typeface="Calibri" pitchFamily="34" charset="0"/>
                <a:cs typeface="Calibri" pitchFamily="34" charset="0"/>
              </a:rPr>
              <a:t>Present details that explain the request or response.</a:t>
            </a:r>
          </a:p>
          <a:p>
            <a:pPr marL="339725" indent="-339725">
              <a:lnSpc>
                <a:spcPct val="90000"/>
              </a:lnSpc>
              <a:spcBef>
                <a:spcPct val="20000"/>
              </a:spcBef>
              <a:spcAft>
                <a:spcPct val="10000"/>
              </a:spcAft>
              <a:buClr>
                <a:srgbClr val="002060"/>
              </a:buClr>
              <a:buFont typeface="Arial" pitchFamily="34" charset="0"/>
              <a:buChar char="•"/>
            </a:pPr>
            <a:r>
              <a:rPr lang="en-US" sz="3000" dirty="0">
                <a:latin typeface="Calibri" pitchFamily="34" charset="0"/>
                <a:cs typeface="Calibri" pitchFamily="34" charset="0"/>
              </a:rPr>
              <a:t>Group similar ideas together.</a:t>
            </a:r>
          </a:p>
          <a:p>
            <a:pPr marL="339725" indent="-339725">
              <a:lnSpc>
                <a:spcPct val="90000"/>
              </a:lnSpc>
              <a:spcBef>
                <a:spcPct val="20000"/>
              </a:spcBef>
              <a:spcAft>
                <a:spcPct val="10000"/>
              </a:spcAft>
              <a:buClr>
                <a:srgbClr val="002060"/>
              </a:buClr>
              <a:buFont typeface="Arial" pitchFamily="34" charset="0"/>
              <a:buChar char="•"/>
            </a:pPr>
            <a:r>
              <a:rPr lang="en-US" sz="3000" dirty="0">
                <a:latin typeface="Calibri" pitchFamily="34" charset="0"/>
                <a:cs typeface="Calibri" pitchFamily="34" charset="0"/>
              </a:rPr>
              <a:t>Include </a:t>
            </a:r>
            <a:r>
              <a:rPr lang="en-US" sz="3000" dirty="0" smtClean="0">
                <a:latin typeface="Calibri" pitchFamily="34" charset="0"/>
                <a:cs typeface="Calibri" pitchFamily="34" charset="0"/>
              </a:rPr>
              <a:t>bullets to </a:t>
            </a:r>
            <a:r>
              <a:rPr lang="en-US" sz="3000" dirty="0">
                <a:latin typeface="Calibri" pitchFamily="34" charset="0"/>
                <a:cs typeface="Calibri" pitchFamily="34" charset="0"/>
              </a:rPr>
              <a:t>spotlight main points.</a:t>
            </a:r>
          </a:p>
        </p:txBody>
      </p:sp>
      <p:sp>
        <p:nvSpPr>
          <p:cNvPr id="422919" name="Text Box 7"/>
          <p:cNvSpPr txBox="1">
            <a:spLocks noChangeArrowheads="1"/>
          </p:cNvSpPr>
          <p:nvPr/>
        </p:nvSpPr>
        <p:spPr bwMode="auto">
          <a:xfrm>
            <a:off x="3352800" y="1600200"/>
            <a:ext cx="2932113" cy="1108075"/>
          </a:xfrm>
          <a:prstGeom prst="rect">
            <a:avLst/>
          </a:prstGeom>
          <a:noFill/>
          <a:ln w="9525" algn="ctr">
            <a:noFill/>
            <a:miter lim="800000"/>
            <a:headEnd/>
            <a:tailEnd/>
          </a:ln>
        </p:spPr>
        <p:txBody>
          <a:bodyPr>
            <a:spAutoFit/>
          </a:bodyPr>
          <a:lstStyle/>
          <a:p>
            <a:pPr algn="ctr">
              <a:lnSpc>
                <a:spcPct val="80000"/>
              </a:lnSpc>
              <a:spcBef>
                <a:spcPct val="20000"/>
              </a:spcBef>
              <a:buClr>
                <a:srgbClr val="963C26"/>
              </a:buClr>
              <a:buFont typeface="Wingdings" pitchFamily="2" charset="2"/>
              <a:buNone/>
            </a:pPr>
            <a:r>
              <a:rPr lang="en-US" sz="2400" b="1" dirty="0">
                <a:solidFill>
                  <a:schemeClr val="hlink"/>
                </a:solidFill>
                <a:latin typeface="Calibri" pitchFamily="34" charset="0"/>
                <a:cs typeface="Calibri" pitchFamily="34" charset="0"/>
              </a:rPr>
              <a:t>Acton Trading Co.</a:t>
            </a:r>
            <a:r>
              <a:rPr lang="en-US" sz="1800" b="1" dirty="0">
                <a:latin typeface="Calibri" pitchFamily="34" charset="0"/>
                <a:cs typeface="Calibri" pitchFamily="34" charset="0"/>
              </a:rPr>
              <a:t/>
            </a:r>
            <a:br>
              <a:rPr lang="en-US" sz="1800" b="1" dirty="0">
                <a:latin typeface="Calibri" pitchFamily="34" charset="0"/>
                <a:cs typeface="Calibri" pitchFamily="34" charset="0"/>
              </a:rPr>
            </a:br>
            <a:r>
              <a:rPr lang="en-US" sz="1800" dirty="0">
                <a:latin typeface="Calibri" pitchFamily="34" charset="0"/>
                <a:cs typeface="Calibri" pitchFamily="34" charset="0"/>
              </a:rPr>
              <a:t>1020 Acton Drive</a:t>
            </a:r>
            <a:br>
              <a:rPr lang="en-US" sz="1800" dirty="0">
                <a:latin typeface="Calibri" pitchFamily="34" charset="0"/>
                <a:cs typeface="Calibri" pitchFamily="34" charset="0"/>
              </a:rPr>
            </a:br>
            <a:r>
              <a:rPr lang="en-US" sz="1800" dirty="0">
                <a:latin typeface="Calibri" pitchFamily="34" charset="0"/>
                <a:cs typeface="Calibri" pitchFamily="34" charset="0"/>
              </a:rPr>
              <a:t>Victoria, BC  V8T 1Y1</a:t>
            </a:r>
          </a:p>
          <a:p>
            <a:pPr algn="ctr">
              <a:lnSpc>
                <a:spcPct val="80000"/>
              </a:lnSpc>
              <a:spcBef>
                <a:spcPct val="20000"/>
              </a:spcBef>
              <a:buClr>
                <a:srgbClr val="963C26"/>
              </a:buClr>
              <a:buFont typeface="Wingdings" pitchFamily="2" charset="2"/>
              <a:buNone/>
            </a:pPr>
            <a:r>
              <a:rPr lang="en-US" sz="1800" dirty="0">
                <a:latin typeface="Calibri" pitchFamily="34" charset="0"/>
                <a:cs typeface="Calibri" pitchFamily="34" charset="0"/>
              </a:rPr>
              <a:t>250.213.5555</a:t>
            </a:r>
            <a:endParaRPr lang="en-US" sz="1400" dirty="0">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000"/>
                                  </p:stCondLst>
                                  <p:childTnLst>
                                    <p:set>
                                      <p:cBhvr>
                                        <p:cTn id="6" dur="1" fill="hold">
                                          <p:stCondLst>
                                            <p:cond delay="0"/>
                                          </p:stCondLst>
                                        </p:cTn>
                                        <p:tgtEl>
                                          <p:spTgt spid="422917">
                                            <p:txEl>
                                              <p:pRg st="0" end="0"/>
                                            </p:txEl>
                                          </p:spTgt>
                                        </p:tgtEl>
                                        <p:attrNameLst>
                                          <p:attrName>style.visibility</p:attrName>
                                        </p:attrNameLst>
                                      </p:cBhvr>
                                      <p:to>
                                        <p:strVal val="visible"/>
                                      </p:to>
                                    </p:set>
                                    <p:animEffect transition="in" filter="fade">
                                      <p:cBhvr>
                                        <p:cTn id="7" dur="2250"/>
                                        <p:tgtEl>
                                          <p:spTgt spid="422917">
                                            <p:txEl>
                                              <p:pRg st="0" end="0"/>
                                            </p:txEl>
                                          </p:spTgt>
                                        </p:tgtEl>
                                      </p:cBhvr>
                                    </p:animEffect>
                                    <p:anim calcmode="lin" valueType="num">
                                      <p:cBhvr>
                                        <p:cTn id="8" dur="2250" fill="hold"/>
                                        <p:tgtEl>
                                          <p:spTgt spid="422917">
                                            <p:txEl>
                                              <p:pRg st="0" end="0"/>
                                            </p:txEl>
                                          </p:spTgt>
                                        </p:tgtEl>
                                        <p:attrNameLst>
                                          <p:attrName>ppt_x</p:attrName>
                                        </p:attrNameLst>
                                      </p:cBhvr>
                                      <p:tavLst>
                                        <p:tav tm="0">
                                          <p:val>
                                            <p:strVal val="#ppt_x"/>
                                          </p:val>
                                        </p:tav>
                                        <p:tav tm="100000">
                                          <p:val>
                                            <p:strVal val="#ppt_x"/>
                                          </p:val>
                                        </p:tav>
                                      </p:tavLst>
                                    </p:anim>
                                    <p:anim calcmode="lin" valueType="num">
                                      <p:cBhvr>
                                        <p:cTn id="9" dur="2250" fill="hold"/>
                                        <p:tgtEl>
                                          <p:spTgt spid="4229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1000"/>
                                  </p:stCondLst>
                                  <p:childTnLst>
                                    <p:set>
                                      <p:cBhvr>
                                        <p:cTn id="13" dur="1" fill="hold">
                                          <p:stCondLst>
                                            <p:cond delay="0"/>
                                          </p:stCondLst>
                                        </p:cTn>
                                        <p:tgtEl>
                                          <p:spTgt spid="422917">
                                            <p:txEl>
                                              <p:pRg st="1" end="1"/>
                                            </p:txEl>
                                          </p:spTgt>
                                        </p:tgtEl>
                                        <p:attrNameLst>
                                          <p:attrName>style.visibility</p:attrName>
                                        </p:attrNameLst>
                                      </p:cBhvr>
                                      <p:to>
                                        <p:strVal val="visible"/>
                                      </p:to>
                                    </p:set>
                                    <p:animEffect transition="in" filter="fade">
                                      <p:cBhvr>
                                        <p:cTn id="14" dur="2250"/>
                                        <p:tgtEl>
                                          <p:spTgt spid="422917">
                                            <p:txEl>
                                              <p:pRg st="1" end="1"/>
                                            </p:txEl>
                                          </p:spTgt>
                                        </p:tgtEl>
                                      </p:cBhvr>
                                    </p:animEffect>
                                    <p:anim calcmode="lin" valueType="num">
                                      <p:cBhvr>
                                        <p:cTn id="15" dur="2250" fill="hold"/>
                                        <p:tgtEl>
                                          <p:spTgt spid="422917">
                                            <p:txEl>
                                              <p:pRg st="1" end="1"/>
                                            </p:txEl>
                                          </p:spTgt>
                                        </p:tgtEl>
                                        <p:attrNameLst>
                                          <p:attrName>ppt_x</p:attrName>
                                        </p:attrNameLst>
                                      </p:cBhvr>
                                      <p:tavLst>
                                        <p:tav tm="0">
                                          <p:val>
                                            <p:strVal val="#ppt_x"/>
                                          </p:val>
                                        </p:tav>
                                        <p:tav tm="100000">
                                          <p:val>
                                            <p:strVal val="#ppt_x"/>
                                          </p:val>
                                        </p:tav>
                                      </p:tavLst>
                                    </p:anim>
                                    <p:anim calcmode="lin" valueType="num">
                                      <p:cBhvr>
                                        <p:cTn id="16" dur="2250" fill="hold"/>
                                        <p:tgtEl>
                                          <p:spTgt spid="4229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1000"/>
                                  </p:stCondLst>
                                  <p:childTnLst>
                                    <p:set>
                                      <p:cBhvr>
                                        <p:cTn id="20" dur="1" fill="hold">
                                          <p:stCondLst>
                                            <p:cond delay="0"/>
                                          </p:stCondLst>
                                        </p:cTn>
                                        <p:tgtEl>
                                          <p:spTgt spid="422917">
                                            <p:txEl>
                                              <p:pRg st="2" end="2"/>
                                            </p:txEl>
                                          </p:spTgt>
                                        </p:tgtEl>
                                        <p:attrNameLst>
                                          <p:attrName>style.visibility</p:attrName>
                                        </p:attrNameLst>
                                      </p:cBhvr>
                                      <p:to>
                                        <p:strVal val="visible"/>
                                      </p:to>
                                    </p:set>
                                    <p:animEffect transition="in" filter="fade">
                                      <p:cBhvr>
                                        <p:cTn id="21" dur="2250"/>
                                        <p:tgtEl>
                                          <p:spTgt spid="422917">
                                            <p:txEl>
                                              <p:pRg st="2" end="2"/>
                                            </p:txEl>
                                          </p:spTgt>
                                        </p:tgtEl>
                                      </p:cBhvr>
                                    </p:animEffect>
                                    <p:anim calcmode="lin" valueType="num">
                                      <p:cBhvr>
                                        <p:cTn id="22" dur="2250" fill="hold"/>
                                        <p:tgtEl>
                                          <p:spTgt spid="422917">
                                            <p:txEl>
                                              <p:pRg st="2" end="2"/>
                                            </p:txEl>
                                          </p:spTgt>
                                        </p:tgtEl>
                                        <p:attrNameLst>
                                          <p:attrName>ppt_x</p:attrName>
                                        </p:attrNameLst>
                                      </p:cBhvr>
                                      <p:tavLst>
                                        <p:tav tm="0">
                                          <p:val>
                                            <p:strVal val="#ppt_x"/>
                                          </p:val>
                                        </p:tav>
                                        <p:tav tm="100000">
                                          <p:val>
                                            <p:strVal val="#ppt_x"/>
                                          </p:val>
                                        </p:tav>
                                      </p:tavLst>
                                    </p:anim>
                                    <p:anim calcmode="lin" valueType="num">
                                      <p:cBhvr>
                                        <p:cTn id="23" dur="2250" fill="hold"/>
                                        <p:tgtEl>
                                          <p:spTgt spid="42291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xfrm>
            <a:off x="838200" y="6381750"/>
            <a:ext cx="6248400" cy="476250"/>
          </a:xfrm>
          <a:noFill/>
        </p:spPr>
        <p:txBody>
          <a:bodyPr/>
          <a:lstStyle/>
          <a:p>
            <a:pPr algn="ctr"/>
            <a:r>
              <a:rPr lang="en-CA" sz="1400" b="1" dirty="0" smtClean="0">
                <a:solidFill>
                  <a:schemeClr val="tx1"/>
                </a:solidFill>
                <a:latin typeface="Arial" pitchFamily="34" charset="0"/>
                <a:cs typeface="Arial" pitchFamily="34" charset="0"/>
              </a:rPr>
              <a:t>Copyright © 2013 by Nelson Education Ltd.  </a:t>
            </a:r>
            <a:endParaRPr lang="en-US" sz="1400" b="1" dirty="0" smtClean="0">
              <a:solidFill>
                <a:schemeClr val="tx1"/>
              </a:solidFill>
              <a:latin typeface="Arial" pitchFamily="34" charset="0"/>
              <a:cs typeface="Arial" pitchFamily="34" charset="0"/>
            </a:endParaRPr>
          </a:p>
        </p:txBody>
      </p:sp>
      <p:sp>
        <p:nvSpPr>
          <p:cNvPr id="64514" name="Slide Number Placeholder 4"/>
          <p:cNvSpPr>
            <a:spLocks noGrp="1"/>
          </p:cNvSpPr>
          <p:nvPr>
            <p:ph type="sldNum" sz="quarter" idx="11"/>
          </p:nvPr>
        </p:nvSpPr>
        <p:spPr>
          <a:xfrm>
            <a:off x="7086600" y="6381750"/>
            <a:ext cx="1676400" cy="476250"/>
          </a:xfrm>
          <a:noFill/>
        </p:spPr>
        <p:txBody>
          <a:bodyPr/>
          <a:lstStyle/>
          <a:p>
            <a:r>
              <a:rPr lang="en-US" dirty="0" smtClean="0">
                <a:solidFill>
                  <a:schemeClr val="tx1"/>
                </a:solidFill>
                <a:cs typeface="Arial" pitchFamily="34" charset="0"/>
              </a:rPr>
              <a:t> Ch. 8, Slide </a:t>
            </a:r>
            <a:fld id="{C8D89C4E-EB79-487F-A1C8-8D8609E3ADBF}" type="slidenum">
              <a:rPr lang="en-US" smtClean="0">
                <a:solidFill>
                  <a:schemeClr val="tx1"/>
                </a:solidFill>
                <a:cs typeface="Arial" pitchFamily="34" charset="0"/>
              </a:rPr>
              <a:pPr/>
              <a:t>6</a:t>
            </a:fld>
            <a:endParaRPr lang="en-US" dirty="0" smtClean="0">
              <a:solidFill>
                <a:schemeClr val="tx1"/>
              </a:solidFill>
              <a:cs typeface="Arial" pitchFamily="34" charset="0"/>
            </a:endParaRPr>
          </a:p>
        </p:txBody>
      </p:sp>
      <p:sp>
        <p:nvSpPr>
          <p:cNvPr id="423938" name="Rectangle 2"/>
          <p:cNvSpPr>
            <a:spLocks noGrp="1" noChangeArrowheads="1"/>
          </p:cNvSpPr>
          <p:nvPr>
            <p:ph type="title"/>
          </p:nvPr>
        </p:nvSpPr>
        <p:spPr>
          <a:xfrm>
            <a:off x="381000" y="304800"/>
            <a:ext cx="8458200" cy="838200"/>
          </a:xfrm>
        </p:spPr>
        <p:txBody>
          <a:bodyPr/>
          <a:lstStyle/>
          <a:p>
            <a:pPr algn="ctr" eaLnBrk="1" hangingPunct="1">
              <a:defRPr/>
            </a:pPr>
            <a:r>
              <a:rPr lang="en-US" sz="4000" dirty="0">
                <a:solidFill>
                  <a:schemeClr val="tx1"/>
                </a:solidFill>
                <a:effectLst/>
                <a:latin typeface="Calibri" pitchFamily="34" charset="0"/>
                <a:cs typeface="Calibri" pitchFamily="34" charset="0"/>
              </a:rPr>
              <a:t>Structure of Positive Letters: Closing</a:t>
            </a:r>
          </a:p>
        </p:txBody>
      </p:sp>
      <p:sp>
        <p:nvSpPr>
          <p:cNvPr id="423939" name="Rectangle 3"/>
          <p:cNvSpPr>
            <a:spLocks noChangeArrowheads="1"/>
          </p:cNvSpPr>
          <p:nvPr/>
        </p:nvSpPr>
        <p:spPr bwMode="auto">
          <a:xfrm>
            <a:off x="1219200" y="1371600"/>
            <a:ext cx="7086600" cy="4800600"/>
          </a:xfrm>
          <a:prstGeom prst="rect">
            <a:avLst/>
          </a:prstGeom>
          <a:solidFill>
            <a:srgbClr val="FFFFFF">
              <a:alpha val="95000"/>
            </a:srgbClr>
          </a:solidFill>
          <a:ln w="19050">
            <a:solidFill>
              <a:schemeClr val="tx1"/>
            </a:solidFill>
            <a:miter lim="800000"/>
            <a:headEnd/>
            <a:tailEnd/>
          </a:ln>
          <a:effectLst>
            <a:innerShdw blurRad="63500" dist="50800" dir="18900000">
              <a:prstClr val="black">
                <a:alpha val="50000"/>
              </a:prstClr>
            </a:innerShdw>
          </a:effectLst>
        </p:spPr>
        <p:txBody>
          <a:bodyPr/>
          <a:lstStyle/>
          <a:p>
            <a:pPr marL="236538" lvl="1">
              <a:lnSpc>
                <a:spcPct val="90000"/>
              </a:lnSpc>
              <a:spcBef>
                <a:spcPct val="20000"/>
              </a:spcBef>
              <a:buClr>
                <a:srgbClr val="D89013"/>
              </a:buClr>
              <a:buFont typeface="Wingdings" pitchFamily="2" charset="2"/>
              <a:buNone/>
              <a:defRPr/>
            </a:pPr>
            <a:endParaRPr lang="en-US" sz="1000"/>
          </a:p>
          <a:p>
            <a:pPr marL="236538" lvl="1">
              <a:lnSpc>
                <a:spcPct val="90000"/>
              </a:lnSpc>
              <a:spcBef>
                <a:spcPct val="20000"/>
              </a:spcBef>
              <a:buClr>
                <a:srgbClr val="D89013"/>
              </a:buClr>
              <a:buFont typeface="Wingdings" pitchFamily="2" charset="2"/>
              <a:buNone/>
              <a:defRPr/>
            </a:pPr>
            <a:endParaRPr lang="en-US" sz="3000"/>
          </a:p>
        </p:txBody>
      </p:sp>
      <p:sp>
        <p:nvSpPr>
          <p:cNvPr id="423940" name="Text Box 4"/>
          <p:cNvSpPr txBox="1">
            <a:spLocks noChangeArrowheads="1"/>
          </p:cNvSpPr>
          <p:nvPr/>
        </p:nvSpPr>
        <p:spPr bwMode="auto">
          <a:xfrm>
            <a:off x="1828800" y="2743200"/>
            <a:ext cx="5486400" cy="788999"/>
          </a:xfrm>
          <a:prstGeom prst="rect">
            <a:avLst/>
          </a:prstGeom>
          <a:noFill/>
          <a:ln w="9525" algn="ctr">
            <a:noFill/>
            <a:miter lim="800000"/>
            <a:headEnd/>
            <a:tailEnd/>
          </a:ln>
        </p:spPr>
        <p:txBody>
          <a:bodyPr>
            <a:spAutoFit/>
          </a:bodyPr>
          <a:lstStyle/>
          <a:p>
            <a:pPr>
              <a:lnSpc>
                <a:spcPct val="70000"/>
              </a:lnSpc>
              <a:spcBef>
                <a:spcPct val="20000"/>
              </a:spcBef>
              <a:buClr>
                <a:srgbClr val="963C26"/>
              </a:buClr>
              <a:buFont typeface="Wingdings" pitchFamily="2" charset="2"/>
              <a:buNone/>
            </a:pPr>
            <a:r>
              <a:rPr lang="en-US" sz="3200" b="1" dirty="0">
                <a:latin typeface="Calibri" pitchFamily="34" charset="0"/>
                <a:cs typeface="Calibri" pitchFamily="34" charset="0"/>
              </a:rPr>
              <a:t>Be specific and courteous in the closing.</a:t>
            </a:r>
          </a:p>
        </p:txBody>
      </p:sp>
      <p:sp>
        <p:nvSpPr>
          <p:cNvPr id="423941" name="Text Box 5"/>
          <p:cNvSpPr txBox="1">
            <a:spLocks noChangeArrowheads="1"/>
          </p:cNvSpPr>
          <p:nvPr/>
        </p:nvSpPr>
        <p:spPr bwMode="auto">
          <a:xfrm>
            <a:off x="1752600" y="3581400"/>
            <a:ext cx="6324600" cy="2438400"/>
          </a:xfrm>
          <a:prstGeom prst="rect">
            <a:avLst/>
          </a:prstGeom>
          <a:noFill/>
          <a:ln w="9525" algn="ctr">
            <a:noFill/>
            <a:miter lim="800000"/>
            <a:headEnd/>
            <a:tailEnd/>
          </a:ln>
        </p:spPr>
        <p:txBody>
          <a:bodyPr/>
          <a:lstStyle/>
          <a:p>
            <a:pPr marL="339725" indent="-339725">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For requests, tell specifically what action you want taken and provide an end date (deadline</a:t>
            </a:r>
            <a:r>
              <a:rPr lang="en-US" sz="2800" dirty="0" smtClean="0">
                <a:latin typeface="Calibri" pitchFamily="34" charset="0"/>
                <a:cs typeface="Calibri" pitchFamily="34" charset="0"/>
              </a:rPr>
              <a:t>), </a:t>
            </a:r>
            <a:r>
              <a:rPr lang="en-US" sz="2800" dirty="0">
                <a:latin typeface="Calibri" pitchFamily="34" charset="0"/>
                <a:cs typeface="Calibri" pitchFamily="34" charset="0"/>
              </a:rPr>
              <a:t>if appropriate.</a:t>
            </a:r>
          </a:p>
          <a:p>
            <a:pPr marL="339725" indent="-339725">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For other routine letters, provide a courteous, concluding thought.</a:t>
            </a:r>
          </a:p>
        </p:txBody>
      </p:sp>
      <p:sp>
        <p:nvSpPr>
          <p:cNvPr id="423942" name="Text Box 6"/>
          <p:cNvSpPr txBox="1">
            <a:spLocks noChangeArrowheads="1"/>
          </p:cNvSpPr>
          <p:nvPr/>
        </p:nvSpPr>
        <p:spPr bwMode="auto">
          <a:xfrm>
            <a:off x="3352800" y="1600200"/>
            <a:ext cx="2932113" cy="1108075"/>
          </a:xfrm>
          <a:prstGeom prst="rect">
            <a:avLst/>
          </a:prstGeom>
          <a:noFill/>
          <a:ln w="9525" algn="ctr">
            <a:noFill/>
            <a:miter lim="800000"/>
            <a:headEnd/>
            <a:tailEnd/>
          </a:ln>
        </p:spPr>
        <p:txBody>
          <a:bodyPr>
            <a:spAutoFit/>
          </a:bodyPr>
          <a:lstStyle/>
          <a:p>
            <a:pPr algn="ctr">
              <a:lnSpc>
                <a:spcPct val="80000"/>
              </a:lnSpc>
              <a:spcBef>
                <a:spcPct val="20000"/>
              </a:spcBef>
              <a:buClr>
                <a:srgbClr val="963C26"/>
              </a:buClr>
              <a:buFont typeface="Wingdings" pitchFamily="2" charset="2"/>
              <a:buNone/>
            </a:pPr>
            <a:r>
              <a:rPr lang="en-US" sz="2400" dirty="0">
                <a:solidFill>
                  <a:schemeClr val="hlink"/>
                </a:solidFill>
                <a:latin typeface="Calibri" pitchFamily="34" charset="0"/>
                <a:cs typeface="Calibri" pitchFamily="34" charset="0"/>
              </a:rPr>
              <a:t>Acton Trading Co.</a:t>
            </a:r>
            <a:r>
              <a:rPr lang="en-US" sz="1800" dirty="0">
                <a:latin typeface="Calibri" pitchFamily="34" charset="0"/>
                <a:cs typeface="Calibri" pitchFamily="34" charset="0"/>
              </a:rPr>
              <a:t/>
            </a:r>
            <a:br>
              <a:rPr lang="en-US" sz="1800" dirty="0">
                <a:latin typeface="Calibri" pitchFamily="34" charset="0"/>
                <a:cs typeface="Calibri" pitchFamily="34" charset="0"/>
              </a:rPr>
            </a:br>
            <a:r>
              <a:rPr lang="en-US" sz="1800" dirty="0">
                <a:latin typeface="Calibri" pitchFamily="34" charset="0"/>
                <a:cs typeface="Calibri" pitchFamily="34" charset="0"/>
              </a:rPr>
              <a:t>1020 Acton Drive</a:t>
            </a:r>
            <a:br>
              <a:rPr lang="en-US" sz="1800" dirty="0">
                <a:latin typeface="Calibri" pitchFamily="34" charset="0"/>
                <a:cs typeface="Calibri" pitchFamily="34" charset="0"/>
              </a:rPr>
            </a:br>
            <a:r>
              <a:rPr lang="en-US" sz="1800" dirty="0">
                <a:latin typeface="Calibri" pitchFamily="34" charset="0"/>
                <a:cs typeface="Calibri" pitchFamily="34" charset="0"/>
              </a:rPr>
              <a:t>Victoria, BC  V8T 1Y1</a:t>
            </a:r>
          </a:p>
          <a:p>
            <a:pPr algn="ctr">
              <a:lnSpc>
                <a:spcPct val="80000"/>
              </a:lnSpc>
              <a:spcBef>
                <a:spcPct val="20000"/>
              </a:spcBef>
              <a:buClr>
                <a:srgbClr val="963C26"/>
              </a:buClr>
              <a:buFont typeface="Wingdings" pitchFamily="2" charset="2"/>
              <a:buNone/>
            </a:pPr>
            <a:r>
              <a:rPr lang="en-US" sz="1800" dirty="0">
                <a:latin typeface="Calibri" pitchFamily="34" charset="0"/>
                <a:cs typeface="Calibri" pitchFamily="34" charset="0"/>
              </a:rPr>
              <a:t>250.213.5555</a:t>
            </a:r>
            <a:endParaRPr lang="en-US" sz="1400" dirty="0">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000"/>
                                  </p:stCondLst>
                                  <p:childTnLst>
                                    <p:set>
                                      <p:cBhvr>
                                        <p:cTn id="6" dur="1" fill="hold">
                                          <p:stCondLst>
                                            <p:cond delay="0"/>
                                          </p:stCondLst>
                                        </p:cTn>
                                        <p:tgtEl>
                                          <p:spTgt spid="423941">
                                            <p:txEl>
                                              <p:pRg st="0" end="0"/>
                                            </p:txEl>
                                          </p:spTgt>
                                        </p:tgtEl>
                                        <p:attrNameLst>
                                          <p:attrName>style.visibility</p:attrName>
                                        </p:attrNameLst>
                                      </p:cBhvr>
                                      <p:to>
                                        <p:strVal val="visible"/>
                                      </p:to>
                                    </p:set>
                                    <p:animEffect transition="in" filter="fade">
                                      <p:cBhvr>
                                        <p:cTn id="7" dur="1000"/>
                                        <p:tgtEl>
                                          <p:spTgt spid="423941">
                                            <p:txEl>
                                              <p:pRg st="0" end="0"/>
                                            </p:txEl>
                                          </p:spTgt>
                                        </p:tgtEl>
                                      </p:cBhvr>
                                    </p:animEffect>
                                    <p:anim calcmode="lin" valueType="num">
                                      <p:cBhvr>
                                        <p:cTn id="8" dur="1000" fill="hold"/>
                                        <p:tgtEl>
                                          <p:spTgt spid="42394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239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1000"/>
                                  </p:stCondLst>
                                  <p:childTnLst>
                                    <p:set>
                                      <p:cBhvr>
                                        <p:cTn id="13" dur="1" fill="hold">
                                          <p:stCondLst>
                                            <p:cond delay="0"/>
                                          </p:stCondLst>
                                        </p:cTn>
                                        <p:tgtEl>
                                          <p:spTgt spid="423941">
                                            <p:txEl>
                                              <p:pRg st="1" end="1"/>
                                            </p:txEl>
                                          </p:spTgt>
                                        </p:tgtEl>
                                        <p:attrNameLst>
                                          <p:attrName>style.visibility</p:attrName>
                                        </p:attrNameLst>
                                      </p:cBhvr>
                                      <p:to>
                                        <p:strVal val="visible"/>
                                      </p:to>
                                    </p:set>
                                    <p:animEffect transition="in" filter="fade">
                                      <p:cBhvr>
                                        <p:cTn id="14" dur="1000"/>
                                        <p:tgtEl>
                                          <p:spTgt spid="423941">
                                            <p:txEl>
                                              <p:pRg st="1" end="1"/>
                                            </p:txEl>
                                          </p:spTgt>
                                        </p:tgtEl>
                                      </p:cBhvr>
                                    </p:animEffect>
                                    <p:anim calcmode="lin" valueType="num">
                                      <p:cBhvr>
                                        <p:cTn id="15" dur="1000" fill="hold"/>
                                        <p:tgtEl>
                                          <p:spTgt spid="42394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2394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7" name="Footer Placeholder 3"/>
          <p:cNvSpPr>
            <a:spLocks noGrp="1"/>
          </p:cNvSpPr>
          <p:nvPr>
            <p:ph type="ftr" sz="quarter" idx="10"/>
          </p:nvPr>
        </p:nvSpPr>
        <p:spPr>
          <a:xfrm>
            <a:off x="762000" y="6400800"/>
            <a:ext cx="6248400" cy="244475"/>
          </a:xfrm>
          <a:noFill/>
        </p:spPr>
        <p:txBody>
          <a:bodyPr/>
          <a:lstStyle/>
          <a:p>
            <a:pPr algn="ctr"/>
            <a:r>
              <a:rPr lang="en-CA" sz="1400" b="1" dirty="0" smtClean="0">
                <a:solidFill>
                  <a:schemeClr val="tx1"/>
                </a:solidFill>
                <a:latin typeface="Arial" pitchFamily="34" charset="0"/>
                <a:cs typeface="Arial" pitchFamily="34" charset="0"/>
              </a:rPr>
              <a:t>Copyright © 2013 by Nelson Education Ltd.  </a:t>
            </a:r>
            <a:endParaRPr lang="en-US" sz="1400" b="1" dirty="0" smtClean="0">
              <a:solidFill>
                <a:schemeClr val="tx1"/>
              </a:solidFill>
              <a:latin typeface="Arial" pitchFamily="34" charset="0"/>
              <a:cs typeface="Arial" pitchFamily="34" charset="0"/>
            </a:endParaRPr>
          </a:p>
        </p:txBody>
      </p:sp>
      <p:sp>
        <p:nvSpPr>
          <p:cNvPr id="65538" name="Slide Number Placeholder 4"/>
          <p:cNvSpPr>
            <a:spLocks noGrp="1"/>
          </p:cNvSpPr>
          <p:nvPr>
            <p:ph type="sldNum" sz="quarter" idx="11"/>
          </p:nvPr>
        </p:nvSpPr>
        <p:spPr>
          <a:xfrm>
            <a:off x="7086600" y="6324600"/>
            <a:ext cx="1676400" cy="400050"/>
          </a:xfrm>
          <a:noFill/>
        </p:spPr>
        <p:txBody>
          <a:bodyPr/>
          <a:lstStyle/>
          <a:p>
            <a:r>
              <a:rPr lang="en-US" dirty="0" smtClean="0">
                <a:solidFill>
                  <a:schemeClr val="tx1"/>
                </a:solidFill>
                <a:cs typeface="Arial" pitchFamily="34" charset="0"/>
              </a:rPr>
              <a:t> Ch. 8, Slide </a:t>
            </a:r>
            <a:fld id="{96638ED9-B848-42A2-8983-04D6C2A022BB}" type="slidenum">
              <a:rPr lang="en-US" smtClean="0">
                <a:solidFill>
                  <a:schemeClr val="tx1"/>
                </a:solidFill>
                <a:cs typeface="Arial" pitchFamily="34" charset="0"/>
              </a:rPr>
              <a:pPr/>
              <a:t>7</a:t>
            </a:fld>
            <a:endParaRPr lang="en-US" dirty="0" smtClean="0">
              <a:solidFill>
                <a:schemeClr val="tx1"/>
              </a:solidFill>
              <a:cs typeface="Arial" pitchFamily="34" charset="0"/>
            </a:endParaRPr>
          </a:p>
        </p:txBody>
      </p:sp>
      <p:sp>
        <p:nvSpPr>
          <p:cNvPr id="335897" name="Rectangle 25"/>
          <p:cNvSpPr>
            <a:spLocks noGrp="1" noChangeArrowheads="1"/>
          </p:cNvSpPr>
          <p:nvPr>
            <p:ph type="title"/>
          </p:nvPr>
        </p:nvSpPr>
        <p:spPr>
          <a:xfrm>
            <a:off x="381000" y="228600"/>
            <a:ext cx="8534400" cy="685800"/>
          </a:xfrm>
        </p:spPr>
        <p:txBody>
          <a:bodyPr/>
          <a:lstStyle/>
          <a:p>
            <a:pPr algn="ctr" eaLnBrk="1" hangingPunct="1">
              <a:defRPr/>
            </a:pPr>
            <a:r>
              <a:rPr lang="en-US" sz="4000" dirty="0">
                <a:solidFill>
                  <a:schemeClr val="tx1"/>
                </a:solidFill>
                <a:effectLst/>
                <a:latin typeface="Calibri" pitchFamily="34" charset="0"/>
                <a:cs typeface="Calibri" pitchFamily="34" charset="0"/>
              </a:rPr>
              <a:t>Formatting Business Letters</a:t>
            </a:r>
          </a:p>
        </p:txBody>
      </p:sp>
      <p:sp>
        <p:nvSpPr>
          <p:cNvPr id="336000" name="Rectangle 128"/>
          <p:cNvSpPr>
            <a:spLocks noChangeArrowheads="1"/>
          </p:cNvSpPr>
          <p:nvPr/>
        </p:nvSpPr>
        <p:spPr bwMode="auto">
          <a:xfrm>
            <a:off x="1752600" y="1066800"/>
            <a:ext cx="7100887" cy="5105400"/>
          </a:xfrm>
          <a:prstGeom prst="rect">
            <a:avLst/>
          </a:prstGeom>
          <a:solidFill>
            <a:srgbClr val="FFFFFF">
              <a:alpha val="95000"/>
            </a:srgbClr>
          </a:solidFill>
          <a:ln w="12700">
            <a:solidFill>
              <a:schemeClr val="tx1"/>
            </a:solidFill>
            <a:miter lim="800000"/>
            <a:headEnd/>
            <a:tailEnd/>
          </a:ln>
          <a:effectLst>
            <a:innerShdw blurRad="63500" dist="50800" dir="18900000">
              <a:prstClr val="black">
                <a:alpha val="50000"/>
              </a:prstClr>
            </a:innerShdw>
          </a:effectLst>
        </p:spPr>
        <p:txBody>
          <a:bodyPr lIns="548640" tIns="457200" rIns="548640" bIns="457200"/>
          <a:lstStyle/>
          <a:p>
            <a:pPr defTabSz="1085850" eaLnBrk="0" hangingPunct="0">
              <a:spcBef>
                <a:spcPct val="50000"/>
              </a:spcBef>
              <a:defRPr/>
            </a:pPr>
            <a:endParaRPr lang="en-US" sz="1400" dirty="0">
              <a:latin typeface="Times New Roman" pitchFamily="18" charset="0"/>
            </a:endParaRPr>
          </a:p>
          <a:p>
            <a:pPr defTabSz="1085850" eaLnBrk="0" hangingPunct="0">
              <a:lnSpc>
                <a:spcPct val="90000"/>
              </a:lnSpc>
              <a:defRPr/>
            </a:pPr>
            <a:r>
              <a:rPr lang="en-US" sz="1200" dirty="0">
                <a:latin typeface="Times New Roman" pitchFamily="18" charset="0"/>
              </a:rPr>
              <a:t>		    	</a:t>
            </a:r>
            <a:r>
              <a:rPr lang="en-US" sz="1400" dirty="0">
                <a:solidFill>
                  <a:srgbClr val="002060"/>
                </a:solidFill>
                <a:latin typeface="Calibri" pitchFamily="34" charset="0"/>
              </a:rPr>
              <a:t>WEB: cypress@grid.com</a:t>
            </a:r>
          </a:p>
          <a:p>
            <a:pPr>
              <a:lnSpc>
                <a:spcPct val="90000"/>
              </a:lnSpc>
              <a:spcBef>
                <a:spcPct val="20000"/>
              </a:spcBef>
              <a:buClr>
                <a:srgbClr val="963C26"/>
              </a:buClr>
              <a:buFont typeface="Wingdings" pitchFamily="2" charset="2"/>
              <a:buNone/>
              <a:defRPr/>
            </a:pPr>
            <a:r>
              <a:rPr lang="en-CA" sz="1400" dirty="0">
                <a:solidFill>
                  <a:srgbClr val="002060"/>
                </a:solidFill>
              </a:rPr>
              <a:t>9524 Stratham Drive</a:t>
            </a:r>
            <a:r>
              <a:rPr lang="en-US" sz="1400" b="1" i="1" dirty="0">
                <a:solidFill>
                  <a:srgbClr val="002060"/>
                </a:solidFill>
                <a:latin typeface="Calibri" pitchFamily="34" charset="0"/>
              </a:rPr>
              <a:t>		</a:t>
            </a:r>
            <a:r>
              <a:rPr lang="en-US" sz="1400" b="1" i="1" dirty="0" smtClean="0">
                <a:solidFill>
                  <a:srgbClr val="002060"/>
                </a:solidFill>
                <a:latin typeface="Calibri" pitchFamily="34" charset="0"/>
              </a:rPr>
              <a:t>             </a:t>
            </a:r>
            <a:r>
              <a:rPr lang="en-US" sz="1400" i="1" dirty="0" smtClean="0">
                <a:solidFill>
                  <a:srgbClr val="002060"/>
                </a:solidFill>
                <a:latin typeface="Calibri" pitchFamily="34" charset="0"/>
              </a:rPr>
              <a:t>PHONE</a:t>
            </a:r>
            <a:r>
              <a:rPr lang="en-US" sz="1400" i="1" dirty="0">
                <a:solidFill>
                  <a:srgbClr val="002060"/>
                </a:solidFill>
                <a:latin typeface="Calibri" pitchFamily="34" charset="0"/>
              </a:rPr>
              <a:t>:  (403) 329-4330</a:t>
            </a:r>
          </a:p>
          <a:p>
            <a:pPr defTabSz="1085850" eaLnBrk="0" hangingPunct="0">
              <a:lnSpc>
                <a:spcPct val="90000"/>
              </a:lnSpc>
              <a:defRPr/>
            </a:pPr>
            <a:r>
              <a:rPr lang="en-US" sz="1400" i="1" dirty="0">
                <a:solidFill>
                  <a:srgbClr val="002060"/>
                </a:solidFill>
                <a:latin typeface="Calibri" pitchFamily="34" charset="0"/>
              </a:rPr>
              <a:t> </a:t>
            </a:r>
            <a:r>
              <a:rPr lang="en-CA" sz="1400" dirty="0">
                <a:solidFill>
                  <a:srgbClr val="002060"/>
                </a:solidFill>
              </a:rPr>
              <a:t>Edmonton, </a:t>
            </a:r>
            <a:r>
              <a:rPr lang="en-CA" sz="1400" dirty="0" smtClean="0">
                <a:solidFill>
                  <a:srgbClr val="002060"/>
                </a:solidFill>
              </a:rPr>
              <a:t> AB  </a:t>
            </a:r>
            <a:r>
              <a:rPr lang="en-CA" sz="1400" dirty="0">
                <a:solidFill>
                  <a:srgbClr val="002060"/>
                </a:solidFill>
              </a:rPr>
              <a:t>T6C 4E2</a:t>
            </a:r>
            <a:r>
              <a:rPr lang="en-US" sz="1400" i="1" dirty="0">
                <a:solidFill>
                  <a:srgbClr val="002060"/>
                </a:solidFill>
                <a:latin typeface="Calibri" pitchFamily="34" charset="0"/>
              </a:rPr>
              <a:t> 		FAX:        (403) 329-4259</a:t>
            </a:r>
          </a:p>
          <a:p>
            <a:pPr defTabSz="1085850" eaLnBrk="0" hangingPunct="0">
              <a:defRPr/>
            </a:pPr>
            <a:endParaRPr lang="en-US" sz="1400" dirty="0">
              <a:latin typeface="Cambria" pitchFamily="18" charset="0"/>
            </a:endParaRPr>
          </a:p>
          <a:p>
            <a:pPr defTabSz="1085850" eaLnBrk="0" hangingPunct="0">
              <a:lnSpc>
                <a:spcPct val="90000"/>
              </a:lnSpc>
              <a:spcBef>
                <a:spcPct val="5000"/>
              </a:spcBef>
              <a:defRPr/>
            </a:pPr>
            <a:r>
              <a:rPr lang="en-US" sz="2000" dirty="0">
                <a:latin typeface="Cambria" pitchFamily="18" charset="0"/>
              </a:rPr>
              <a:t>May 18, 2012</a:t>
            </a:r>
          </a:p>
          <a:p>
            <a:pPr defTabSz="1085850" eaLnBrk="0" hangingPunct="0">
              <a:spcBef>
                <a:spcPct val="5000"/>
              </a:spcBef>
              <a:defRPr/>
            </a:pPr>
            <a:endParaRPr lang="en-US" sz="800" dirty="0">
              <a:latin typeface="Cambria" pitchFamily="18" charset="0"/>
            </a:endParaRPr>
          </a:p>
          <a:p>
            <a:pPr defTabSz="1085850" eaLnBrk="0" hangingPunct="0">
              <a:spcBef>
                <a:spcPct val="5000"/>
              </a:spcBef>
              <a:defRPr/>
            </a:pPr>
            <a:endParaRPr lang="en-US" sz="800" dirty="0">
              <a:latin typeface="Cambria" pitchFamily="18" charset="0"/>
            </a:endParaRPr>
          </a:p>
          <a:p>
            <a:pPr defTabSz="1085850" eaLnBrk="0" hangingPunct="0">
              <a:spcBef>
                <a:spcPct val="5000"/>
              </a:spcBef>
              <a:defRPr/>
            </a:pPr>
            <a:endParaRPr lang="en-US" sz="800" dirty="0">
              <a:latin typeface="Cambria" pitchFamily="18" charset="0"/>
            </a:endParaRPr>
          </a:p>
          <a:p>
            <a:pPr defTabSz="1085850" eaLnBrk="0" hangingPunct="0">
              <a:spcBef>
                <a:spcPct val="5000"/>
              </a:spcBef>
              <a:defRPr/>
            </a:pPr>
            <a:endParaRPr lang="en-US" sz="800" dirty="0">
              <a:latin typeface="Cambria" pitchFamily="18" charset="0"/>
            </a:endParaRPr>
          </a:p>
          <a:p>
            <a:pPr defTabSz="1085850" eaLnBrk="0" hangingPunct="0">
              <a:lnSpc>
                <a:spcPct val="90000"/>
              </a:lnSpc>
              <a:spcBef>
                <a:spcPct val="5000"/>
              </a:spcBef>
              <a:defRPr/>
            </a:pPr>
            <a:r>
              <a:rPr lang="en-US" sz="2000" dirty="0">
                <a:latin typeface="Cambria" pitchFamily="18" charset="0"/>
              </a:rPr>
              <a:t>Ms. </a:t>
            </a:r>
            <a:r>
              <a:rPr lang="en-US" sz="2000" dirty="0" err="1">
                <a:latin typeface="Cambria" pitchFamily="18" charset="0"/>
              </a:rPr>
              <a:t>LaTonja</a:t>
            </a:r>
            <a:r>
              <a:rPr lang="en-US" sz="2000" dirty="0">
                <a:latin typeface="Cambria" pitchFamily="18" charset="0"/>
              </a:rPr>
              <a:t> Williams</a:t>
            </a:r>
          </a:p>
          <a:p>
            <a:pPr>
              <a:lnSpc>
                <a:spcPct val="90000"/>
              </a:lnSpc>
              <a:spcBef>
                <a:spcPts val="0"/>
              </a:spcBef>
              <a:buClr>
                <a:srgbClr val="963C26"/>
              </a:buClr>
              <a:buFont typeface="Wingdings" pitchFamily="2" charset="2"/>
              <a:buNone/>
              <a:defRPr/>
            </a:pPr>
            <a:r>
              <a:rPr lang="en-CA" sz="2000" dirty="0">
                <a:latin typeface="Cambria" pitchFamily="18" charset="0"/>
              </a:rPr>
              <a:t>Manager, Imaging Department</a:t>
            </a:r>
          </a:p>
          <a:p>
            <a:pPr>
              <a:lnSpc>
                <a:spcPct val="90000"/>
              </a:lnSpc>
              <a:spcBef>
                <a:spcPts val="0"/>
              </a:spcBef>
              <a:buClr>
                <a:srgbClr val="963C26"/>
              </a:buClr>
              <a:buFont typeface="Wingdings" pitchFamily="2" charset="2"/>
              <a:buNone/>
              <a:defRPr/>
            </a:pPr>
            <a:r>
              <a:rPr lang="en-CA" sz="2000" dirty="0">
                <a:latin typeface="Cambria" pitchFamily="18" charset="0"/>
              </a:rPr>
              <a:t>Health Care Specialists</a:t>
            </a:r>
          </a:p>
          <a:p>
            <a:pPr>
              <a:lnSpc>
                <a:spcPct val="90000"/>
              </a:lnSpc>
              <a:spcBef>
                <a:spcPts val="0"/>
              </a:spcBef>
              <a:buClr>
                <a:srgbClr val="963C26"/>
              </a:buClr>
              <a:buFont typeface="Wingdings" pitchFamily="2" charset="2"/>
              <a:buNone/>
              <a:defRPr/>
            </a:pPr>
            <a:r>
              <a:rPr lang="en-CA" sz="2000" dirty="0">
                <a:latin typeface="Cambria" pitchFamily="18" charset="0"/>
              </a:rPr>
              <a:t>2608 Fairview Road</a:t>
            </a:r>
          </a:p>
          <a:p>
            <a:pPr>
              <a:lnSpc>
                <a:spcPct val="90000"/>
              </a:lnSpc>
              <a:spcBef>
                <a:spcPts val="0"/>
              </a:spcBef>
              <a:buClr>
                <a:srgbClr val="963C26"/>
              </a:buClr>
              <a:buFont typeface="Wingdings" pitchFamily="2" charset="2"/>
              <a:buNone/>
              <a:defRPr/>
            </a:pPr>
            <a:r>
              <a:rPr lang="de-DE" sz="2000" dirty="0">
                <a:latin typeface="Cambria" pitchFamily="18" charset="0"/>
              </a:rPr>
              <a:t>Red Deer, AB T4R 2E2</a:t>
            </a:r>
            <a:endParaRPr lang="en-US" sz="2000" dirty="0">
              <a:latin typeface="Cambria" pitchFamily="18" charset="0"/>
            </a:endParaRPr>
          </a:p>
          <a:p>
            <a:pPr defTabSz="1085850" eaLnBrk="0" hangingPunct="0">
              <a:spcBef>
                <a:spcPct val="5000"/>
              </a:spcBef>
              <a:defRPr/>
            </a:pPr>
            <a:endParaRPr lang="en-US" sz="2000" dirty="0">
              <a:latin typeface="Cambria" pitchFamily="18" charset="0"/>
            </a:endParaRPr>
          </a:p>
          <a:p>
            <a:pPr defTabSz="1085850" eaLnBrk="0" hangingPunct="0">
              <a:lnSpc>
                <a:spcPct val="90000"/>
              </a:lnSpc>
              <a:spcBef>
                <a:spcPct val="5000"/>
              </a:spcBef>
              <a:defRPr/>
            </a:pPr>
            <a:r>
              <a:rPr lang="en-US" sz="2000" dirty="0">
                <a:latin typeface="Cambria" pitchFamily="18" charset="0"/>
              </a:rPr>
              <a:t>Dear Ms. Williams:</a:t>
            </a:r>
          </a:p>
          <a:p>
            <a:pPr defTabSz="1085850" eaLnBrk="0" hangingPunct="0">
              <a:lnSpc>
                <a:spcPct val="90000"/>
              </a:lnSpc>
              <a:spcBef>
                <a:spcPct val="5000"/>
              </a:spcBef>
              <a:defRPr/>
            </a:pPr>
            <a:endParaRPr lang="en-US" sz="2000" dirty="0">
              <a:latin typeface="Cambria" pitchFamily="18" charset="0"/>
            </a:endParaRPr>
          </a:p>
          <a:p>
            <a:pPr defTabSz="1085850" eaLnBrk="0" hangingPunct="0">
              <a:lnSpc>
                <a:spcPct val="90000"/>
              </a:lnSpc>
              <a:spcBef>
                <a:spcPct val="5000"/>
              </a:spcBef>
              <a:defRPr/>
            </a:pPr>
            <a:endParaRPr lang="en-US" sz="2000" dirty="0">
              <a:latin typeface="Cambria" pitchFamily="18" charset="0"/>
            </a:endParaRPr>
          </a:p>
        </p:txBody>
      </p:sp>
      <p:grpSp>
        <p:nvGrpSpPr>
          <p:cNvPr id="336051" name="Group 179"/>
          <p:cNvGrpSpPr>
            <a:grpSpLocks/>
          </p:cNvGrpSpPr>
          <p:nvPr/>
        </p:nvGrpSpPr>
        <p:grpSpPr bwMode="auto">
          <a:xfrm>
            <a:off x="533400" y="1879600"/>
            <a:ext cx="1636713" cy="377825"/>
            <a:chOff x="336" y="1184"/>
            <a:chExt cx="1031" cy="238"/>
          </a:xfrm>
          <a:solidFill>
            <a:schemeClr val="accent1"/>
          </a:solidFill>
        </p:grpSpPr>
        <p:grpSp>
          <p:nvGrpSpPr>
            <p:cNvPr id="65581" name="Group 131"/>
            <p:cNvGrpSpPr>
              <a:grpSpLocks/>
            </p:cNvGrpSpPr>
            <p:nvPr/>
          </p:nvGrpSpPr>
          <p:grpSpPr bwMode="auto">
            <a:xfrm>
              <a:off x="1010" y="1265"/>
              <a:ext cx="357" cy="65"/>
              <a:chOff x="786" y="2639"/>
              <a:chExt cx="357" cy="65"/>
            </a:xfrm>
            <a:grpFill/>
          </p:grpSpPr>
          <p:sp>
            <p:nvSpPr>
              <p:cNvPr id="65583" name="Oval 132"/>
              <p:cNvSpPr>
                <a:spLocks noChangeArrowheads="1"/>
              </p:cNvSpPr>
              <p:nvPr/>
            </p:nvSpPr>
            <p:spPr bwMode="auto">
              <a:xfrm>
                <a:off x="1078" y="2639"/>
                <a:ext cx="65" cy="65"/>
              </a:xfrm>
              <a:prstGeom prst="ellipse">
                <a:avLst/>
              </a:prstGeom>
              <a:grpFill/>
              <a:ln w="12700">
                <a:solidFill>
                  <a:schemeClr val="tx1"/>
                </a:solidFill>
                <a:round/>
                <a:headEnd/>
                <a:tailEnd/>
              </a:ln>
            </p:spPr>
            <p:txBody>
              <a:bodyPr wrap="none" tIns="91440" bIns="91440" anchor="ctr"/>
              <a:lstStyle/>
              <a:p>
                <a:pPr>
                  <a:lnSpc>
                    <a:spcPct val="90000"/>
                  </a:lnSpc>
                  <a:spcBef>
                    <a:spcPct val="20000"/>
                  </a:spcBef>
                  <a:buClr>
                    <a:srgbClr val="963C26"/>
                  </a:buClr>
                  <a:buFont typeface="Wingdings" pitchFamily="2" charset="2"/>
                  <a:buNone/>
                </a:pPr>
                <a:endParaRPr lang="en-CA" b="1"/>
              </a:p>
            </p:txBody>
          </p:sp>
          <p:sp>
            <p:nvSpPr>
              <p:cNvPr id="65584" name="Line 133"/>
              <p:cNvSpPr>
                <a:spLocks noChangeShapeType="1"/>
              </p:cNvSpPr>
              <p:nvPr/>
            </p:nvSpPr>
            <p:spPr bwMode="auto">
              <a:xfrm>
                <a:off x="786" y="2675"/>
                <a:ext cx="299" cy="0"/>
              </a:xfrm>
              <a:prstGeom prst="line">
                <a:avLst/>
              </a:prstGeom>
              <a:grpFill/>
              <a:ln w="12700">
                <a:solidFill>
                  <a:schemeClr val="tx1"/>
                </a:solidFill>
                <a:round/>
                <a:headEnd/>
                <a:tailEnd/>
              </a:ln>
            </p:spPr>
            <p:txBody>
              <a:bodyPr tIns="91440" bIns="91440"/>
              <a:lstStyle/>
              <a:p>
                <a:endParaRPr lang="en-US"/>
              </a:p>
            </p:txBody>
          </p:sp>
        </p:grpSp>
        <p:sp>
          <p:nvSpPr>
            <p:cNvPr id="65582" name="AutoShape 134"/>
            <p:cNvSpPr>
              <a:spLocks noChangeArrowheads="1"/>
            </p:cNvSpPr>
            <p:nvPr/>
          </p:nvSpPr>
          <p:spPr bwMode="auto">
            <a:xfrm>
              <a:off x="336" y="1184"/>
              <a:ext cx="685" cy="238"/>
            </a:xfrm>
            <a:prstGeom prst="roundRect">
              <a:avLst>
                <a:gd name="adj" fmla="val 16667"/>
              </a:avLst>
            </a:prstGeom>
            <a:grpFill/>
            <a:ln w="12700">
              <a:solidFill>
                <a:schemeClr val="tx1"/>
              </a:solidFill>
              <a:round/>
              <a:headEnd/>
              <a:tailEnd/>
            </a:ln>
          </p:spPr>
          <p:txBody>
            <a:bodyPr wrap="none" anchor="ctr"/>
            <a:lstStyle/>
            <a:p>
              <a:pPr algn="ctr" eaLnBrk="0" hangingPunct="0"/>
              <a:r>
                <a:rPr lang="en-US" sz="1400" b="1" dirty="0">
                  <a:latin typeface="Arial" charset="0"/>
                </a:rPr>
                <a:t>Letterhead</a:t>
              </a:r>
            </a:p>
          </p:txBody>
        </p:sp>
      </p:grpSp>
      <p:grpSp>
        <p:nvGrpSpPr>
          <p:cNvPr id="336052" name="Group 180"/>
          <p:cNvGrpSpPr>
            <a:grpSpLocks/>
          </p:cNvGrpSpPr>
          <p:nvPr/>
        </p:nvGrpSpPr>
        <p:grpSpPr bwMode="auto">
          <a:xfrm>
            <a:off x="525463" y="2590800"/>
            <a:ext cx="1636712" cy="377825"/>
            <a:chOff x="331" y="1680"/>
            <a:chExt cx="1031" cy="238"/>
          </a:xfrm>
          <a:solidFill>
            <a:schemeClr val="accent2">
              <a:lumMod val="40000"/>
              <a:lumOff val="60000"/>
            </a:schemeClr>
          </a:solidFill>
        </p:grpSpPr>
        <p:grpSp>
          <p:nvGrpSpPr>
            <p:cNvPr id="65577" name="Group 136"/>
            <p:cNvGrpSpPr>
              <a:grpSpLocks/>
            </p:cNvGrpSpPr>
            <p:nvPr/>
          </p:nvGrpSpPr>
          <p:grpSpPr bwMode="auto">
            <a:xfrm>
              <a:off x="1005" y="1770"/>
              <a:ext cx="357" cy="65"/>
              <a:chOff x="786" y="2639"/>
              <a:chExt cx="357" cy="65"/>
            </a:xfrm>
            <a:grpFill/>
          </p:grpSpPr>
          <p:sp>
            <p:nvSpPr>
              <p:cNvPr id="65579" name="Oval 137"/>
              <p:cNvSpPr>
                <a:spLocks noChangeArrowheads="1"/>
              </p:cNvSpPr>
              <p:nvPr/>
            </p:nvSpPr>
            <p:spPr bwMode="auto">
              <a:xfrm>
                <a:off x="1078" y="2639"/>
                <a:ext cx="65" cy="65"/>
              </a:xfrm>
              <a:prstGeom prst="ellipse">
                <a:avLst/>
              </a:prstGeom>
              <a:grpFill/>
              <a:ln w="12700">
                <a:solidFill>
                  <a:schemeClr val="tx1"/>
                </a:solidFill>
                <a:round/>
                <a:headEnd/>
                <a:tailEnd/>
              </a:ln>
            </p:spPr>
            <p:txBody>
              <a:bodyPr wrap="none" tIns="91440" bIns="91440" anchor="ctr"/>
              <a:lstStyle/>
              <a:p>
                <a:pPr>
                  <a:lnSpc>
                    <a:spcPct val="90000"/>
                  </a:lnSpc>
                  <a:spcBef>
                    <a:spcPct val="20000"/>
                  </a:spcBef>
                  <a:buClr>
                    <a:srgbClr val="963C26"/>
                  </a:buClr>
                  <a:buFont typeface="Wingdings" pitchFamily="2" charset="2"/>
                  <a:buNone/>
                </a:pPr>
                <a:endParaRPr lang="en-CA" b="1"/>
              </a:p>
            </p:txBody>
          </p:sp>
          <p:sp>
            <p:nvSpPr>
              <p:cNvPr id="65580" name="Line 138"/>
              <p:cNvSpPr>
                <a:spLocks noChangeShapeType="1"/>
              </p:cNvSpPr>
              <p:nvPr/>
            </p:nvSpPr>
            <p:spPr bwMode="auto">
              <a:xfrm>
                <a:off x="786" y="2675"/>
                <a:ext cx="299" cy="0"/>
              </a:xfrm>
              <a:prstGeom prst="line">
                <a:avLst/>
              </a:prstGeom>
              <a:grpFill/>
              <a:ln w="12700">
                <a:solidFill>
                  <a:schemeClr val="tx1"/>
                </a:solidFill>
                <a:round/>
                <a:headEnd/>
                <a:tailEnd/>
              </a:ln>
            </p:spPr>
            <p:txBody>
              <a:bodyPr tIns="91440" bIns="91440"/>
              <a:lstStyle/>
              <a:p>
                <a:endParaRPr lang="en-US"/>
              </a:p>
            </p:txBody>
          </p:sp>
        </p:grpSp>
        <p:sp>
          <p:nvSpPr>
            <p:cNvPr id="65578" name="AutoShape 139"/>
            <p:cNvSpPr>
              <a:spLocks noChangeArrowheads="1"/>
            </p:cNvSpPr>
            <p:nvPr/>
          </p:nvSpPr>
          <p:spPr bwMode="auto">
            <a:xfrm>
              <a:off x="331" y="1680"/>
              <a:ext cx="685" cy="238"/>
            </a:xfrm>
            <a:prstGeom prst="roundRect">
              <a:avLst>
                <a:gd name="adj" fmla="val 16667"/>
              </a:avLst>
            </a:prstGeom>
            <a:solidFill>
              <a:schemeClr val="accent1"/>
            </a:solidFill>
            <a:ln w="12700">
              <a:solidFill>
                <a:schemeClr val="tx1"/>
              </a:solidFill>
              <a:round/>
              <a:headEnd/>
              <a:tailEnd/>
            </a:ln>
          </p:spPr>
          <p:txBody>
            <a:bodyPr wrap="none" anchor="ctr"/>
            <a:lstStyle/>
            <a:p>
              <a:pPr algn="ctr" eaLnBrk="0" hangingPunct="0"/>
              <a:r>
                <a:rPr lang="en-US" sz="1400" b="1" dirty="0">
                  <a:latin typeface="Arial" charset="0"/>
                </a:rPr>
                <a:t>Dateline</a:t>
              </a:r>
            </a:p>
          </p:txBody>
        </p:sp>
      </p:grpSp>
      <p:grpSp>
        <p:nvGrpSpPr>
          <p:cNvPr id="336060" name="Group 188"/>
          <p:cNvGrpSpPr>
            <a:grpSpLocks/>
          </p:cNvGrpSpPr>
          <p:nvPr/>
        </p:nvGrpSpPr>
        <p:grpSpPr bwMode="auto">
          <a:xfrm>
            <a:off x="533400" y="3657600"/>
            <a:ext cx="1600200" cy="576263"/>
            <a:chOff x="336" y="2256"/>
            <a:chExt cx="1008" cy="363"/>
          </a:xfrm>
          <a:solidFill>
            <a:schemeClr val="accent2">
              <a:lumMod val="40000"/>
              <a:lumOff val="60000"/>
            </a:schemeClr>
          </a:solidFill>
        </p:grpSpPr>
        <p:grpSp>
          <p:nvGrpSpPr>
            <p:cNvPr id="65573" name="Group 141"/>
            <p:cNvGrpSpPr>
              <a:grpSpLocks/>
            </p:cNvGrpSpPr>
            <p:nvPr/>
          </p:nvGrpSpPr>
          <p:grpSpPr bwMode="auto">
            <a:xfrm>
              <a:off x="987" y="2409"/>
              <a:ext cx="357" cy="65"/>
              <a:chOff x="786" y="2639"/>
              <a:chExt cx="357" cy="65"/>
            </a:xfrm>
            <a:grpFill/>
          </p:grpSpPr>
          <p:sp>
            <p:nvSpPr>
              <p:cNvPr id="65575" name="Oval 142"/>
              <p:cNvSpPr>
                <a:spLocks noChangeArrowheads="1"/>
              </p:cNvSpPr>
              <p:nvPr/>
            </p:nvSpPr>
            <p:spPr bwMode="auto">
              <a:xfrm>
                <a:off x="1078" y="2639"/>
                <a:ext cx="65" cy="65"/>
              </a:xfrm>
              <a:prstGeom prst="ellipse">
                <a:avLst/>
              </a:prstGeom>
              <a:grpFill/>
              <a:ln w="12700">
                <a:solidFill>
                  <a:schemeClr val="tx1"/>
                </a:solidFill>
                <a:round/>
                <a:headEnd/>
                <a:tailEnd/>
              </a:ln>
            </p:spPr>
            <p:txBody>
              <a:bodyPr wrap="none" tIns="91440" bIns="91440" anchor="ctr"/>
              <a:lstStyle/>
              <a:p>
                <a:pPr>
                  <a:lnSpc>
                    <a:spcPct val="90000"/>
                  </a:lnSpc>
                  <a:spcBef>
                    <a:spcPct val="20000"/>
                  </a:spcBef>
                  <a:buClr>
                    <a:srgbClr val="963C26"/>
                  </a:buClr>
                  <a:buFont typeface="Wingdings" pitchFamily="2" charset="2"/>
                  <a:buNone/>
                </a:pPr>
                <a:endParaRPr lang="en-CA" b="1"/>
              </a:p>
            </p:txBody>
          </p:sp>
          <p:sp>
            <p:nvSpPr>
              <p:cNvPr id="65576" name="Line 143"/>
              <p:cNvSpPr>
                <a:spLocks noChangeShapeType="1"/>
              </p:cNvSpPr>
              <p:nvPr/>
            </p:nvSpPr>
            <p:spPr bwMode="auto">
              <a:xfrm>
                <a:off x="786" y="2675"/>
                <a:ext cx="299" cy="0"/>
              </a:xfrm>
              <a:prstGeom prst="line">
                <a:avLst/>
              </a:prstGeom>
              <a:grpFill/>
              <a:ln w="12700">
                <a:solidFill>
                  <a:schemeClr val="tx1"/>
                </a:solidFill>
                <a:round/>
                <a:headEnd/>
                <a:tailEnd/>
              </a:ln>
            </p:spPr>
            <p:txBody>
              <a:bodyPr tIns="91440" bIns="91440"/>
              <a:lstStyle/>
              <a:p>
                <a:endParaRPr lang="en-US"/>
              </a:p>
            </p:txBody>
          </p:sp>
        </p:grpSp>
        <p:sp>
          <p:nvSpPr>
            <p:cNvPr id="65574" name="AutoShape 144"/>
            <p:cNvSpPr>
              <a:spLocks noChangeArrowheads="1"/>
            </p:cNvSpPr>
            <p:nvPr/>
          </p:nvSpPr>
          <p:spPr bwMode="auto">
            <a:xfrm>
              <a:off x="336" y="2256"/>
              <a:ext cx="672" cy="363"/>
            </a:xfrm>
            <a:prstGeom prst="roundRect">
              <a:avLst>
                <a:gd name="adj" fmla="val 16667"/>
              </a:avLst>
            </a:prstGeom>
            <a:solidFill>
              <a:schemeClr val="accent1"/>
            </a:solidFill>
            <a:ln w="12700">
              <a:solidFill>
                <a:schemeClr val="tx1"/>
              </a:solidFill>
              <a:round/>
              <a:headEnd/>
              <a:tailEnd/>
            </a:ln>
          </p:spPr>
          <p:txBody>
            <a:bodyPr anchor="ctr">
              <a:spAutoFit/>
            </a:bodyPr>
            <a:lstStyle/>
            <a:p>
              <a:pPr eaLnBrk="0" hangingPunct="0"/>
              <a:r>
                <a:rPr lang="en-US" sz="1400" b="1" dirty="0">
                  <a:latin typeface="Arial" charset="0"/>
                </a:rPr>
                <a:t>Inside    </a:t>
              </a:r>
            </a:p>
            <a:p>
              <a:pPr eaLnBrk="0" hangingPunct="0"/>
              <a:r>
                <a:rPr lang="en-US" sz="1400" b="1" dirty="0">
                  <a:latin typeface="Arial" charset="0"/>
                </a:rPr>
                <a:t>Address</a:t>
              </a:r>
              <a:r>
                <a:rPr lang="en-US" sz="1400" dirty="0">
                  <a:latin typeface="Arial" charset="0"/>
                </a:rPr>
                <a:t> </a:t>
              </a:r>
            </a:p>
          </p:txBody>
        </p:sp>
      </p:grpSp>
      <p:grpSp>
        <p:nvGrpSpPr>
          <p:cNvPr id="336059" name="Group 187"/>
          <p:cNvGrpSpPr>
            <a:grpSpLocks/>
          </p:cNvGrpSpPr>
          <p:nvPr/>
        </p:nvGrpSpPr>
        <p:grpSpPr bwMode="auto">
          <a:xfrm>
            <a:off x="533401" y="4897437"/>
            <a:ext cx="1636712" cy="377825"/>
            <a:chOff x="335" y="3074"/>
            <a:chExt cx="1031" cy="238"/>
          </a:xfrm>
          <a:solidFill>
            <a:schemeClr val="accent2">
              <a:lumMod val="40000"/>
              <a:lumOff val="60000"/>
            </a:schemeClr>
          </a:solidFill>
        </p:grpSpPr>
        <p:sp>
          <p:nvSpPr>
            <p:cNvPr id="65569" name="Line 147"/>
            <p:cNvSpPr>
              <a:spLocks noChangeShapeType="1"/>
            </p:cNvSpPr>
            <p:nvPr/>
          </p:nvSpPr>
          <p:spPr bwMode="auto">
            <a:xfrm>
              <a:off x="1009" y="3216"/>
              <a:ext cx="287" cy="0"/>
            </a:xfrm>
            <a:prstGeom prst="line">
              <a:avLst/>
            </a:prstGeom>
            <a:grpFill/>
            <a:ln w="12700">
              <a:solidFill>
                <a:schemeClr val="tx1"/>
              </a:solidFill>
              <a:round/>
              <a:headEnd/>
              <a:tailEnd/>
            </a:ln>
          </p:spPr>
          <p:txBody>
            <a:bodyPr tIns="91440" bIns="91440"/>
            <a:lstStyle/>
            <a:p>
              <a:endParaRPr lang="en-US"/>
            </a:p>
          </p:txBody>
        </p:sp>
        <p:grpSp>
          <p:nvGrpSpPr>
            <p:cNvPr id="65570" name="Group 182"/>
            <p:cNvGrpSpPr>
              <a:grpSpLocks/>
            </p:cNvGrpSpPr>
            <p:nvPr/>
          </p:nvGrpSpPr>
          <p:grpSpPr bwMode="auto">
            <a:xfrm>
              <a:off x="335" y="3074"/>
              <a:ext cx="1031" cy="238"/>
              <a:chOff x="335" y="2976"/>
              <a:chExt cx="1031" cy="238"/>
            </a:xfrm>
            <a:grpFill/>
          </p:grpSpPr>
          <p:sp>
            <p:nvSpPr>
              <p:cNvPr id="65571" name="Oval 146"/>
              <p:cNvSpPr>
                <a:spLocks noChangeArrowheads="1"/>
              </p:cNvSpPr>
              <p:nvPr/>
            </p:nvSpPr>
            <p:spPr bwMode="auto">
              <a:xfrm>
                <a:off x="1301" y="3066"/>
                <a:ext cx="65" cy="65"/>
              </a:xfrm>
              <a:prstGeom prst="ellipse">
                <a:avLst/>
              </a:prstGeom>
              <a:grpFill/>
              <a:ln w="12700">
                <a:solidFill>
                  <a:schemeClr val="tx1"/>
                </a:solidFill>
                <a:round/>
                <a:headEnd/>
                <a:tailEnd/>
              </a:ln>
            </p:spPr>
            <p:txBody>
              <a:bodyPr wrap="none" tIns="91440" bIns="91440" anchor="ctr"/>
              <a:lstStyle/>
              <a:p>
                <a:pPr>
                  <a:lnSpc>
                    <a:spcPct val="90000"/>
                  </a:lnSpc>
                  <a:spcBef>
                    <a:spcPct val="20000"/>
                  </a:spcBef>
                  <a:buClr>
                    <a:srgbClr val="963C26"/>
                  </a:buClr>
                  <a:buFont typeface="Wingdings" pitchFamily="2" charset="2"/>
                  <a:buNone/>
                </a:pPr>
                <a:endParaRPr lang="en-CA" b="1"/>
              </a:p>
            </p:txBody>
          </p:sp>
          <p:sp>
            <p:nvSpPr>
              <p:cNvPr id="65572" name="AutoShape 148"/>
              <p:cNvSpPr>
                <a:spLocks noChangeArrowheads="1"/>
              </p:cNvSpPr>
              <p:nvPr/>
            </p:nvSpPr>
            <p:spPr bwMode="auto">
              <a:xfrm>
                <a:off x="335" y="2976"/>
                <a:ext cx="685" cy="238"/>
              </a:xfrm>
              <a:prstGeom prst="roundRect">
                <a:avLst>
                  <a:gd name="adj" fmla="val 16667"/>
                </a:avLst>
              </a:prstGeom>
              <a:solidFill>
                <a:schemeClr val="accent1"/>
              </a:solidFill>
              <a:ln w="12700">
                <a:solidFill>
                  <a:schemeClr val="tx1"/>
                </a:solidFill>
                <a:round/>
                <a:headEnd/>
                <a:tailEnd/>
              </a:ln>
            </p:spPr>
            <p:txBody>
              <a:bodyPr wrap="none" anchor="ctr"/>
              <a:lstStyle/>
              <a:p>
                <a:pPr algn="ctr" eaLnBrk="0" hangingPunct="0"/>
                <a:r>
                  <a:rPr lang="en-US" sz="1400" b="1" dirty="0">
                    <a:latin typeface="Arial" charset="0"/>
                  </a:rPr>
                  <a:t>Salutation</a:t>
                </a:r>
              </a:p>
            </p:txBody>
          </p:sp>
        </p:grpSp>
      </p:grpSp>
      <p:sp>
        <p:nvSpPr>
          <p:cNvPr id="335973" name="Text Box 101"/>
          <p:cNvSpPr txBox="1">
            <a:spLocks noChangeArrowheads="1"/>
          </p:cNvSpPr>
          <p:nvPr/>
        </p:nvSpPr>
        <p:spPr bwMode="auto">
          <a:xfrm>
            <a:off x="2362200" y="1143000"/>
            <a:ext cx="5214697" cy="590931"/>
          </a:xfrm>
          <a:prstGeom prst="rect">
            <a:avLst/>
          </a:prstGeom>
          <a:solidFill>
            <a:srgbClr val="C0C0C0">
              <a:alpha val="25000"/>
            </a:srgbClr>
          </a:solidFill>
          <a:ln w="6350" algn="ctr">
            <a:solidFill>
              <a:schemeClr val="tx1"/>
            </a:solidFill>
            <a:miter lim="800000"/>
            <a:headEnd/>
            <a:tailEnd/>
          </a:ln>
          <a:effectLst/>
        </p:spPr>
        <p:txBody>
          <a:bodyPr wrap="none">
            <a:spAutoFit/>
          </a:bodyPr>
          <a:lstStyle/>
          <a:p>
            <a:pPr>
              <a:lnSpc>
                <a:spcPct val="90000"/>
              </a:lnSpc>
              <a:spcBef>
                <a:spcPct val="20000"/>
              </a:spcBef>
              <a:buClr>
                <a:srgbClr val="963C26"/>
              </a:buClr>
              <a:buFont typeface="Wingdings" pitchFamily="2" charset="2"/>
              <a:buNone/>
              <a:defRPr/>
            </a:pPr>
            <a:r>
              <a:rPr lang="en-US" sz="3600" dirty="0">
                <a:solidFill>
                  <a:srgbClr val="002060"/>
                </a:solidFill>
                <a:effectLst>
                  <a:outerShdw blurRad="38100" dist="38100" dir="2700000" algn="tl">
                    <a:srgbClr val="000000"/>
                  </a:outerShdw>
                </a:effectLst>
                <a:latin typeface="Calibri" pitchFamily="34" charset="0"/>
                <a:cs typeface="Calibri" pitchFamily="34" charset="0"/>
              </a:rPr>
              <a:t>CYPRESS</a:t>
            </a:r>
            <a:r>
              <a:rPr lang="en-US" sz="3600" dirty="0">
                <a:solidFill>
                  <a:srgbClr val="6600CC"/>
                </a:solidFill>
                <a:effectLst>
                  <a:outerShdw blurRad="38100" dist="38100" dir="2700000" algn="tl">
                    <a:srgbClr val="000000"/>
                  </a:outerShdw>
                </a:effectLst>
                <a:latin typeface="Gill Sans MT Ext Condensed Bold" pitchFamily="34" charset="0"/>
              </a:rPr>
              <a:t> </a:t>
            </a:r>
            <a:r>
              <a:rPr lang="en-US" sz="3600" dirty="0">
                <a:solidFill>
                  <a:srgbClr val="002060"/>
                </a:solidFill>
                <a:effectLst>
                  <a:outerShdw blurRad="38100" dist="38100" dir="2700000" algn="tl">
                    <a:srgbClr val="000000"/>
                  </a:outerShdw>
                </a:effectLst>
                <a:latin typeface="Calibri" pitchFamily="34" charset="0"/>
                <a:cs typeface="Calibri" pitchFamily="34" charset="0"/>
              </a:rPr>
              <a:t>ASSOCIATES</a:t>
            </a:r>
            <a:r>
              <a:rPr lang="en-US" sz="3600" dirty="0">
                <a:solidFill>
                  <a:srgbClr val="6600CC"/>
                </a:solidFill>
                <a:effectLst>
                  <a:outerShdw blurRad="38100" dist="38100" dir="2700000" algn="tl">
                    <a:srgbClr val="000000"/>
                  </a:outerShdw>
                </a:effectLst>
                <a:latin typeface="Gill Sans MT Ext Condensed Bold" pitchFamily="34" charset="0"/>
              </a:rPr>
              <a:t>, </a:t>
            </a:r>
            <a:r>
              <a:rPr lang="en-US" sz="3600" dirty="0">
                <a:solidFill>
                  <a:srgbClr val="002060"/>
                </a:solidFill>
                <a:effectLst>
                  <a:outerShdw blurRad="38100" dist="38100" dir="2700000" algn="tl">
                    <a:srgbClr val="000000"/>
                  </a:outerShdw>
                </a:effectLst>
                <a:latin typeface="Calibri" pitchFamily="34" charset="0"/>
                <a:cs typeface="Calibri" pitchFamily="34" charset="0"/>
              </a:rPr>
              <a:t>INC</a:t>
            </a:r>
            <a:r>
              <a:rPr lang="en-US" sz="3600" dirty="0">
                <a:solidFill>
                  <a:srgbClr val="6600CC"/>
                </a:solidFill>
                <a:effectLst>
                  <a:outerShdw blurRad="38100" dist="38100" dir="2700000" algn="tl">
                    <a:srgbClr val="000000"/>
                  </a:outerShdw>
                </a:effectLst>
                <a:latin typeface="Gill Sans MT Ext Condensed Bold" pitchFamily="34" charset="0"/>
              </a:rPr>
              <a:t>.</a:t>
            </a:r>
          </a:p>
        </p:txBody>
      </p:sp>
      <p:sp>
        <p:nvSpPr>
          <p:cNvPr id="65547" name="Rectangle 165"/>
          <p:cNvSpPr>
            <a:spLocks noChangeArrowheads="1"/>
          </p:cNvSpPr>
          <p:nvPr/>
        </p:nvSpPr>
        <p:spPr bwMode="auto">
          <a:xfrm>
            <a:off x="4948238" y="4483100"/>
            <a:ext cx="374650" cy="333375"/>
          </a:xfrm>
          <a:prstGeom prst="rect">
            <a:avLst/>
          </a:prstGeom>
          <a:noFill/>
          <a:ln w="12700">
            <a:noFill/>
            <a:miter lim="800000"/>
            <a:headEnd/>
            <a:tailEnd/>
          </a:ln>
        </p:spPr>
        <p:txBody>
          <a:bodyPr wrap="none" anchor="ctr"/>
          <a:lstStyle/>
          <a:p>
            <a:pPr algn="ctr" eaLnBrk="0" hangingPunct="0"/>
            <a:endParaRPr lang="en-CA" sz="1200">
              <a:latin typeface="Arial" charset="0"/>
            </a:endParaRPr>
          </a:p>
        </p:txBody>
      </p:sp>
      <p:sp>
        <p:nvSpPr>
          <p:cNvPr id="65548" name="Rectangle 169"/>
          <p:cNvSpPr>
            <a:spLocks noChangeArrowheads="1"/>
          </p:cNvSpPr>
          <p:nvPr/>
        </p:nvSpPr>
        <p:spPr bwMode="auto">
          <a:xfrm>
            <a:off x="4948238" y="5091113"/>
            <a:ext cx="320675" cy="319087"/>
          </a:xfrm>
          <a:prstGeom prst="rect">
            <a:avLst/>
          </a:prstGeom>
          <a:noFill/>
          <a:ln w="12700">
            <a:noFill/>
            <a:miter lim="800000"/>
            <a:headEnd/>
            <a:tailEnd/>
          </a:ln>
        </p:spPr>
        <p:txBody>
          <a:bodyPr wrap="none" anchor="ctr"/>
          <a:lstStyle/>
          <a:p>
            <a:pPr algn="ctr" eaLnBrk="0" hangingPunct="0"/>
            <a:endParaRPr lang="en-CA" sz="1200">
              <a:latin typeface="Arial" charset="0"/>
            </a:endParaRPr>
          </a:p>
        </p:txBody>
      </p:sp>
      <p:sp>
        <p:nvSpPr>
          <p:cNvPr id="65549" name="Rectangle 173"/>
          <p:cNvSpPr>
            <a:spLocks noChangeArrowheads="1"/>
          </p:cNvSpPr>
          <p:nvPr/>
        </p:nvSpPr>
        <p:spPr bwMode="auto">
          <a:xfrm>
            <a:off x="4948238" y="5651500"/>
            <a:ext cx="320675" cy="212725"/>
          </a:xfrm>
          <a:prstGeom prst="rect">
            <a:avLst/>
          </a:prstGeom>
          <a:noFill/>
          <a:ln w="12700">
            <a:noFill/>
            <a:miter lim="800000"/>
            <a:headEnd/>
            <a:tailEnd/>
          </a:ln>
        </p:spPr>
        <p:txBody>
          <a:bodyPr wrap="none" anchor="ctr"/>
          <a:lstStyle/>
          <a:p>
            <a:pPr algn="ctr" eaLnBrk="0" hangingPunct="0"/>
            <a:endParaRPr lang="en-CA" sz="1200">
              <a:latin typeface="Arial" charset="0"/>
            </a:endParaRPr>
          </a:p>
        </p:txBody>
      </p:sp>
      <p:grpSp>
        <p:nvGrpSpPr>
          <p:cNvPr id="336058" name="Group 186"/>
          <p:cNvGrpSpPr>
            <a:grpSpLocks/>
          </p:cNvGrpSpPr>
          <p:nvPr/>
        </p:nvGrpSpPr>
        <p:grpSpPr bwMode="auto">
          <a:xfrm>
            <a:off x="4876800" y="2286000"/>
            <a:ext cx="3429000" cy="3317875"/>
            <a:chOff x="3072" y="1440"/>
            <a:chExt cx="2160" cy="2090"/>
          </a:xfrm>
        </p:grpSpPr>
        <p:grpSp>
          <p:nvGrpSpPr>
            <p:cNvPr id="65551" name="Group 155"/>
            <p:cNvGrpSpPr>
              <a:grpSpLocks/>
            </p:cNvGrpSpPr>
            <p:nvPr/>
          </p:nvGrpSpPr>
          <p:grpSpPr bwMode="auto">
            <a:xfrm>
              <a:off x="3072" y="1536"/>
              <a:ext cx="214" cy="201"/>
              <a:chOff x="3357" y="2868"/>
              <a:chExt cx="117" cy="156"/>
            </a:xfrm>
          </p:grpSpPr>
          <p:sp>
            <p:nvSpPr>
              <p:cNvPr id="65563" name="Rectangle 156"/>
              <p:cNvSpPr>
                <a:spLocks noChangeArrowheads="1"/>
              </p:cNvSpPr>
              <p:nvPr/>
            </p:nvSpPr>
            <p:spPr bwMode="auto">
              <a:xfrm>
                <a:off x="3357" y="2868"/>
                <a:ext cx="117" cy="156"/>
              </a:xfrm>
              <a:prstGeom prst="rect">
                <a:avLst/>
              </a:prstGeom>
              <a:noFill/>
              <a:ln w="12700">
                <a:noFill/>
                <a:miter lim="800000"/>
                <a:headEnd/>
                <a:tailEnd/>
              </a:ln>
            </p:spPr>
            <p:txBody>
              <a:bodyPr wrap="none" anchor="ctr"/>
              <a:lstStyle/>
              <a:p>
                <a:pPr algn="ctr" eaLnBrk="0" hangingPunct="0"/>
                <a:endParaRPr lang="en-CA" sz="1200">
                  <a:latin typeface="Calibri" pitchFamily="34" charset="0"/>
                  <a:cs typeface="Calibri" pitchFamily="34" charset="0"/>
                </a:endParaRPr>
              </a:p>
            </p:txBody>
          </p:sp>
          <p:sp>
            <p:nvSpPr>
              <p:cNvPr id="65564" name="Line 157"/>
              <p:cNvSpPr>
                <a:spLocks noChangeShapeType="1"/>
              </p:cNvSpPr>
              <p:nvPr/>
            </p:nvSpPr>
            <p:spPr bwMode="auto">
              <a:xfrm flipH="1">
                <a:off x="3414" y="2886"/>
                <a:ext cx="1" cy="132"/>
              </a:xfrm>
              <a:prstGeom prst="line">
                <a:avLst/>
              </a:prstGeom>
              <a:noFill/>
              <a:ln w="12700">
                <a:solidFill>
                  <a:srgbClr val="FF0000"/>
                </a:solidFill>
                <a:round/>
                <a:headEnd/>
                <a:tailEnd type="triangle" w="med" len="med"/>
              </a:ln>
            </p:spPr>
            <p:txBody>
              <a:bodyPr/>
              <a:lstStyle/>
              <a:p>
                <a:endParaRPr lang="en-US">
                  <a:latin typeface="Calibri" pitchFamily="34" charset="0"/>
                  <a:cs typeface="Calibri" pitchFamily="34" charset="0"/>
                </a:endParaRPr>
              </a:p>
            </p:txBody>
          </p:sp>
        </p:grpSp>
        <p:sp>
          <p:nvSpPr>
            <p:cNvPr id="65552" name="Rectangle 158"/>
            <p:cNvSpPr>
              <a:spLocks noChangeArrowheads="1"/>
            </p:cNvSpPr>
            <p:nvPr/>
          </p:nvSpPr>
          <p:spPr bwMode="auto">
            <a:xfrm>
              <a:off x="3216" y="1440"/>
              <a:ext cx="2016" cy="218"/>
            </a:xfrm>
            <a:prstGeom prst="rect">
              <a:avLst/>
            </a:prstGeom>
            <a:noFill/>
            <a:ln w="12700">
              <a:noFill/>
              <a:miter lim="800000"/>
              <a:headEnd/>
              <a:tailEnd/>
            </a:ln>
          </p:spPr>
          <p:txBody>
            <a:bodyPr lIns="45720" rIns="45720" anchor="ctr"/>
            <a:lstStyle/>
            <a:p>
              <a:pPr eaLnBrk="0" hangingPunct="0"/>
              <a:r>
                <a:rPr lang="en-US" sz="1600" b="1" dirty="0" smtClean="0">
                  <a:solidFill>
                    <a:srgbClr val="FF0000"/>
                  </a:solidFill>
                  <a:latin typeface="Calibri" pitchFamily="34" charset="0"/>
                  <a:cs typeface="Calibri" pitchFamily="34" charset="0"/>
                </a:rPr>
                <a:t>2 blank lines under the letterhead</a:t>
              </a:r>
              <a:endParaRPr lang="en-US" sz="1600" b="1" dirty="0">
                <a:solidFill>
                  <a:srgbClr val="FF0000"/>
                </a:solidFill>
                <a:latin typeface="Calibri" pitchFamily="34" charset="0"/>
                <a:cs typeface="Calibri" pitchFamily="34" charset="0"/>
              </a:endParaRPr>
            </a:p>
          </p:txBody>
        </p:sp>
        <p:grpSp>
          <p:nvGrpSpPr>
            <p:cNvPr id="65553" name="Group 160"/>
            <p:cNvGrpSpPr>
              <a:grpSpLocks/>
            </p:cNvGrpSpPr>
            <p:nvPr/>
          </p:nvGrpSpPr>
          <p:grpSpPr bwMode="auto">
            <a:xfrm>
              <a:off x="3072" y="1872"/>
              <a:ext cx="195" cy="184"/>
              <a:chOff x="3357" y="2868"/>
              <a:chExt cx="117" cy="156"/>
            </a:xfrm>
          </p:grpSpPr>
          <p:sp>
            <p:nvSpPr>
              <p:cNvPr id="65561" name="Rectangle 161"/>
              <p:cNvSpPr>
                <a:spLocks noChangeArrowheads="1"/>
              </p:cNvSpPr>
              <p:nvPr/>
            </p:nvSpPr>
            <p:spPr bwMode="auto">
              <a:xfrm>
                <a:off x="3357" y="2868"/>
                <a:ext cx="117" cy="156"/>
              </a:xfrm>
              <a:prstGeom prst="rect">
                <a:avLst/>
              </a:prstGeom>
              <a:noFill/>
              <a:ln w="12700">
                <a:noFill/>
                <a:miter lim="800000"/>
                <a:headEnd/>
                <a:tailEnd/>
              </a:ln>
            </p:spPr>
            <p:txBody>
              <a:bodyPr wrap="none" anchor="ctr"/>
              <a:lstStyle/>
              <a:p>
                <a:pPr algn="ctr" eaLnBrk="0" hangingPunct="0"/>
                <a:endParaRPr lang="en-CA" sz="1600" b="1">
                  <a:latin typeface="Calibri" pitchFamily="34" charset="0"/>
                  <a:cs typeface="Calibri" pitchFamily="34" charset="0"/>
                </a:endParaRPr>
              </a:p>
            </p:txBody>
          </p:sp>
          <p:sp>
            <p:nvSpPr>
              <p:cNvPr id="65562" name="Line 162"/>
              <p:cNvSpPr>
                <a:spLocks noChangeShapeType="1"/>
              </p:cNvSpPr>
              <p:nvPr/>
            </p:nvSpPr>
            <p:spPr bwMode="auto">
              <a:xfrm flipH="1">
                <a:off x="3414" y="2886"/>
                <a:ext cx="1" cy="132"/>
              </a:xfrm>
              <a:prstGeom prst="line">
                <a:avLst/>
              </a:prstGeom>
              <a:noFill/>
              <a:ln w="12700">
                <a:solidFill>
                  <a:srgbClr val="FF0000"/>
                </a:solidFill>
                <a:round/>
                <a:headEnd/>
                <a:tailEnd type="triangle" w="med" len="med"/>
              </a:ln>
            </p:spPr>
            <p:txBody>
              <a:bodyPr/>
              <a:lstStyle/>
              <a:p>
                <a:endParaRPr lang="en-US">
                  <a:latin typeface="Calibri" pitchFamily="34" charset="0"/>
                  <a:cs typeface="Calibri" pitchFamily="34" charset="0"/>
                </a:endParaRPr>
              </a:p>
            </p:txBody>
          </p:sp>
        </p:grpSp>
        <p:sp>
          <p:nvSpPr>
            <p:cNvPr id="65554" name="Rectangle 163"/>
            <p:cNvSpPr>
              <a:spLocks noChangeArrowheads="1"/>
            </p:cNvSpPr>
            <p:nvPr/>
          </p:nvSpPr>
          <p:spPr bwMode="auto">
            <a:xfrm>
              <a:off x="3244" y="1894"/>
              <a:ext cx="1316" cy="165"/>
            </a:xfrm>
            <a:prstGeom prst="rect">
              <a:avLst/>
            </a:prstGeom>
            <a:noFill/>
            <a:ln w="12700">
              <a:noFill/>
              <a:miter lim="800000"/>
              <a:headEnd/>
              <a:tailEnd/>
            </a:ln>
          </p:spPr>
          <p:txBody>
            <a:bodyPr wrap="none" lIns="45720" rIns="45720" anchor="ctr"/>
            <a:lstStyle/>
            <a:p>
              <a:pPr eaLnBrk="0" hangingPunct="0"/>
              <a:r>
                <a:rPr lang="en-US" sz="1600" b="1" dirty="0">
                  <a:solidFill>
                    <a:srgbClr val="FF0000"/>
                  </a:solidFill>
                  <a:latin typeface="Calibri" pitchFamily="34" charset="0"/>
                  <a:cs typeface="Calibri" pitchFamily="34" charset="0"/>
                </a:rPr>
                <a:t>2 to 7 blank lines</a:t>
              </a:r>
            </a:p>
          </p:txBody>
        </p:sp>
        <p:sp>
          <p:nvSpPr>
            <p:cNvPr id="65555" name="Line 166"/>
            <p:cNvSpPr>
              <a:spLocks noChangeShapeType="1"/>
            </p:cNvSpPr>
            <p:nvPr/>
          </p:nvSpPr>
          <p:spPr bwMode="auto">
            <a:xfrm flipH="1">
              <a:off x="3168" y="2845"/>
              <a:ext cx="2" cy="178"/>
            </a:xfrm>
            <a:prstGeom prst="line">
              <a:avLst/>
            </a:prstGeom>
            <a:noFill/>
            <a:ln w="12700">
              <a:solidFill>
                <a:srgbClr val="FF0000"/>
              </a:solidFill>
              <a:round/>
              <a:headEnd/>
              <a:tailEnd type="triangle" w="med" len="med"/>
            </a:ln>
          </p:spPr>
          <p:txBody>
            <a:bodyPr/>
            <a:lstStyle/>
            <a:p>
              <a:endParaRPr lang="en-US">
                <a:latin typeface="Calibri" pitchFamily="34" charset="0"/>
                <a:cs typeface="Calibri" pitchFamily="34" charset="0"/>
              </a:endParaRPr>
            </a:p>
          </p:txBody>
        </p:sp>
        <p:sp>
          <p:nvSpPr>
            <p:cNvPr id="65556" name="Rectangle 167"/>
            <p:cNvSpPr>
              <a:spLocks noChangeArrowheads="1"/>
            </p:cNvSpPr>
            <p:nvPr/>
          </p:nvSpPr>
          <p:spPr bwMode="auto">
            <a:xfrm>
              <a:off x="3168" y="3024"/>
              <a:ext cx="981" cy="178"/>
            </a:xfrm>
            <a:prstGeom prst="rect">
              <a:avLst/>
            </a:prstGeom>
            <a:noFill/>
            <a:ln w="12700">
              <a:noFill/>
              <a:miter lim="800000"/>
              <a:headEnd/>
              <a:tailEnd/>
            </a:ln>
          </p:spPr>
          <p:txBody>
            <a:bodyPr wrap="none" lIns="45720" rIns="45720" anchor="ctr"/>
            <a:lstStyle/>
            <a:p>
              <a:pPr eaLnBrk="0" hangingPunct="0"/>
              <a:r>
                <a:rPr lang="en-US" sz="1600" b="1" dirty="0">
                  <a:solidFill>
                    <a:srgbClr val="FF0000"/>
                  </a:solidFill>
                  <a:latin typeface="Calibri" pitchFamily="34" charset="0"/>
                  <a:cs typeface="Calibri" pitchFamily="34" charset="0"/>
                </a:rPr>
                <a:t>1 blank line</a:t>
              </a:r>
            </a:p>
          </p:txBody>
        </p:sp>
        <p:sp>
          <p:nvSpPr>
            <p:cNvPr id="65557" name="Line 170"/>
            <p:cNvSpPr>
              <a:spLocks noChangeShapeType="1"/>
            </p:cNvSpPr>
            <p:nvPr/>
          </p:nvSpPr>
          <p:spPr bwMode="auto">
            <a:xfrm flipH="1">
              <a:off x="3174" y="3238"/>
              <a:ext cx="2" cy="170"/>
            </a:xfrm>
            <a:prstGeom prst="line">
              <a:avLst/>
            </a:prstGeom>
            <a:noFill/>
            <a:ln w="12700">
              <a:solidFill>
                <a:srgbClr val="FF0000"/>
              </a:solidFill>
              <a:round/>
              <a:headEnd/>
              <a:tailEnd type="triangle" w="med" len="med"/>
            </a:ln>
          </p:spPr>
          <p:txBody>
            <a:bodyPr/>
            <a:lstStyle/>
            <a:p>
              <a:endParaRPr lang="en-US">
                <a:latin typeface="Calibri" pitchFamily="34" charset="0"/>
                <a:cs typeface="Calibri" pitchFamily="34" charset="0"/>
              </a:endParaRPr>
            </a:p>
          </p:txBody>
        </p:sp>
        <p:sp>
          <p:nvSpPr>
            <p:cNvPr id="65558" name="Rectangle 171"/>
            <p:cNvSpPr>
              <a:spLocks noChangeArrowheads="1"/>
            </p:cNvSpPr>
            <p:nvPr/>
          </p:nvSpPr>
          <p:spPr bwMode="auto">
            <a:xfrm>
              <a:off x="3216" y="3360"/>
              <a:ext cx="837" cy="170"/>
            </a:xfrm>
            <a:prstGeom prst="rect">
              <a:avLst/>
            </a:prstGeom>
            <a:noFill/>
            <a:ln w="12700">
              <a:noFill/>
              <a:miter lim="800000"/>
              <a:headEnd/>
              <a:tailEnd/>
            </a:ln>
          </p:spPr>
          <p:txBody>
            <a:bodyPr wrap="none" lIns="45720" rIns="45720" anchor="ctr"/>
            <a:lstStyle/>
            <a:p>
              <a:pPr eaLnBrk="0" hangingPunct="0"/>
              <a:r>
                <a:rPr lang="en-US" sz="1600" b="1" dirty="0">
                  <a:solidFill>
                    <a:srgbClr val="FF0000"/>
                  </a:solidFill>
                  <a:latin typeface="Calibri" pitchFamily="34" charset="0"/>
                  <a:cs typeface="Calibri" pitchFamily="34" charset="0"/>
                </a:rPr>
                <a:t>1 blank line</a:t>
              </a: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36000"/>
                                        </p:tgtEl>
                                        <p:attrNameLst>
                                          <p:attrName>style.visibility</p:attrName>
                                        </p:attrNameLst>
                                      </p:cBhvr>
                                      <p:to>
                                        <p:strVal val="visible"/>
                                      </p:to>
                                    </p:set>
                                    <p:animEffect transition="in" filter="fade">
                                      <p:cBhvr>
                                        <p:cTn id="11" dur="1000"/>
                                        <p:tgtEl>
                                          <p:spTgt spid="33600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35973"/>
                                        </p:tgtEl>
                                        <p:attrNameLst>
                                          <p:attrName>style.visibility</p:attrName>
                                        </p:attrNameLst>
                                      </p:cBhvr>
                                      <p:to>
                                        <p:strVal val="visible"/>
                                      </p:to>
                                    </p:set>
                                    <p:animEffect transition="in" filter="fade">
                                      <p:cBhvr>
                                        <p:cTn id="14" dur="1000"/>
                                        <p:tgtEl>
                                          <p:spTgt spid="33597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336051"/>
                                        </p:tgtEl>
                                        <p:attrNameLst>
                                          <p:attrName>style.visibility</p:attrName>
                                        </p:attrNameLst>
                                      </p:cBhvr>
                                      <p:to>
                                        <p:strVal val="visible"/>
                                      </p:to>
                                    </p:set>
                                    <p:anim calcmode="lin" valueType="num">
                                      <p:cBhvr>
                                        <p:cTn id="19" dur="1000" fill="hold"/>
                                        <p:tgtEl>
                                          <p:spTgt spid="336051"/>
                                        </p:tgtEl>
                                        <p:attrNameLst>
                                          <p:attrName>ppt_w</p:attrName>
                                        </p:attrNameLst>
                                      </p:cBhvr>
                                      <p:tavLst>
                                        <p:tav tm="0">
                                          <p:val>
                                            <p:fltVal val="0"/>
                                          </p:val>
                                        </p:tav>
                                        <p:tav tm="100000">
                                          <p:val>
                                            <p:strVal val="#ppt_w"/>
                                          </p:val>
                                        </p:tav>
                                      </p:tavLst>
                                    </p:anim>
                                    <p:anim calcmode="lin" valueType="num">
                                      <p:cBhvr>
                                        <p:cTn id="20" dur="1000" fill="hold"/>
                                        <p:tgtEl>
                                          <p:spTgt spid="336051"/>
                                        </p:tgtEl>
                                        <p:attrNameLst>
                                          <p:attrName>ppt_h</p:attrName>
                                        </p:attrNameLst>
                                      </p:cBhvr>
                                      <p:tavLst>
                                        <p:tav tm="0">
                                          <p:val>
                                            <p:fltVal val="0"/>
                                          </p:val>
                                        </p:tav>
                                        <p:tav tm="100000">
                                          <p:val>
                                            <p:strVal val="#ppt_h"/>
                                          </p:val>
                                        </p:tav>
                                      </p:tavLst>
                                    </p:anim>
                                    <p:animEffect transition="in" filter="fade">
                                      <p:cBhvr>
                                        <p:cTn id="21" dur="1000"/>
                                        <p:tgtEl>
                                          <p:spTgt spid="33605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336052"/>
                                        </p:tgtEl>
                                        <p:attrNameLst>
                                          <p:attrName>style.visibility</p:attrName>
                                        </p:attrNameLst>
                                      </p:cBhvr>
                                      <p:to>
                                        <p:strVal val="visible"/>
                                      </p:to>
                                    </p:set>
                                    <p:anim calcmode="lin" valueType="num">
                                      <p:cBhvr>
                                        <p:cTn id="26" dur="1000" fill="hold"/>
                                        <p:tgtEl>
                                          <p:spTgt spid="336052"/>
                                        </p:tgtEl>
                                        <p:attrNameLst>
                                          <p:attrName>ppt_w</p:attrName>
                                        </p:attrNameLst>
                                      </p:cBhvr>
                                      <p:tavLst>
                                        <p:tav tm="0">
                                          <p:val>
                                            <p:fltVal val="0"/>
                                          </p:val>
                                        </p:tav>
                                        <p:tav tm="100000">
                                          <p:val>
                                            <p:strVal val="#ppt_w"/>
                                          </p:val>
                                        </p:tav>
                                      </p:tavLst>
                                    </p:anim>
                                    <p:anim calcmode="lin" valueType="num">
                                      <p:cBhvr>
                                        <p:cTn id="27" dur="1000" fill="hold"/>
                                        <p:tgtEl>
                                          <p:spTgt spid="336052"/>
                                        </p:tgtEl>
                                        <p:attrNameLst>
                                          <p:attrName>ppt_h</p:attrName>
                                        </p:attrNameLst>
                                      </p:cBhvr>
                                      <p:tavLst>
                                        <p:tav tm="0">
                                          <p:val>
                                            <p:fltVal val="0"/>
                                          </p:val>
                                        </p:tav>
                                        <p:tav tm="100000">
                                          <p:val>
                                            <p:strVal val="#ppt_h"/>
                                          </p:val>
                                        </p:tav>
                                      </p:tavLst>
                                    </p:anim>
                                    <p:animEffect transition="in" filter="fade">
                                      <p:cBhvr>
                                        <p:cTn id="28" dur="1000"/>
                                        <p:tgtEl>
                                          <p:spTgt spid="33605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336060"/>
                                        </p:tgtEl>
                                        <p:attrNameLst>
                                          <p:attrName>style.visibility</p:attrName>
                                        </p:attrNameLst>
                                      </p:cBhvr>
                                      <p:to>
                                        <p:strVal val="visible"/>
                                      </p:to>
                                    </p:set>
                                    <p:anim calcmode="lin" valueType="num">
                                      <p:cBhvr>
                                        <p:cTn id="33" dur="1000" fill="hold"/>
                                        <p:tgtEl>
                                          <p:spTgt spid="336060"/>
                                        </p:tgtEl>
                                        <p:attrNameLst>
                                          <p:attrName>ppt_w</p:attrName>
                                        </p:attrNameLst>
                                      </p:cBhvr>
                                      <p:tavLst>
                                        <p:tav tm="0">
                                          <p:val>
                                            <p:fltVal val="0"/>
                                          </p:val>
                                        </p:tav>
                                        <p:tav tm="100000">
                                          <p:val>
                                            <p:strVal val="#ppt_w"/>
                                          </p:val>
                                        </p:tav>
                                      </p:tavLst>
                                    </p:anim>
                                    <p:anim calcmode="lin" valueType="num">
                                      <p:cBhvr>
                                        <p:cTn id="34" dur="1000" fill="hold"/>
                                        <p:tgtEl>
                                          <p:spTgt spid="336060"/>
                                        </p:tgtEl>
                                        <p:attrNameLst>
                                          <p:attrName>ppt_h</p:attrName>
                                        </p:attrNameLst>
                                      </p:cBhvr>
                                      <p:tavLst>
                                        <p:tav tm="0">
                                          <p:val>
                                            <p:fltVal val="0"/>
                                          </p:val>
                                        </p:tav>
                                        <p:tav tm="100000">
                                          <p:val>
                                            <p:strVal val="#ppt_h"/>
                                          </p:val>
                                        </p:tav>
                                      </p:tavLst>
                                    </p:anim>
                                    <p:animEffect transition="in" filter="fade">
                                      <p:cBhvr>
                                        <p:cTn id="35" dur="1000"/>
                                        <p:tgtEl>
                                          <p:spTgt spid="336060"/>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nodeType="clickEffect">
                                  <p:stCondLst>
                                    <p:cond delay="0"/>
                                  </p:stCondLst>
                                  <p:childTnLst>
                                    <p:set>
                                      <p:cBhvr>
                                        <p:cTn id="39" dur="1" fill="hold">
                                          <p:stCondLst>
                                            <p:cond delay="0"/>
                                          </p:stCondLst>
                                        </p:cTn>
                                        <p:tgtEl>
                                          <p:spTgt spid="336059"/>
                                        </p:tgtEl>
                                        <p:attrNameLst>
                                          <p:attrName>style.visibility</p:attrName>
                                        </p:attrNameLst>
                                      </p:cBhvr>
                                      <p:to>
                                        <p:strVal val="visible"/>
                                      </p:to>
                                    </p:set>
                                    <p:anim calcmode="lin" valueType="num">
                                      <p:cBhvr>
                                        <p:cTn id="40" dur="1000" fill="hold"/>
                                        <p:tgtEl>
                                          <p:spTgt spid="336059"/>
                                        </p:tgtEl>
                                        <p:attrNameLst>
                                          <p:attrName>ppt_w</p:attrName>
                                        </p:attrNameLst>
                                      </p:cBhvr>
                                      <p:tavLst>
                                        <p:tav tm="0">
                                          <p:val>
                                            <p:fltVal val="0"/>
                                          </p:val>
                                        </p:tav>
                                        <p:tav tm="100000">
                                          <p:val>
                                            <p:strVal val="#ppt_w"/>
                                          </p:val>
                                        </p:tav>
                                      </p:tavLst>
                                    </p:anim>
                                    <p:anim calcmode="lin" valueType="num">
                                      <p:cBhvr>
                                        <p:cTn id="41" dur="1000" fill="hold"/>
                                        <p:tgtEl>
                                          <p:spTgt spid="336059"/>
                                        </p:tgtEl>
                                        <p:attrNameLst>
                                          <p:attrName>ppt_h</p:attrName>
                                        </p:attrNameLst>
                                      </p:cBhvr>
                                      <p:tavLst>
                                        <p:tav tm="0">
                                          <p:val>
                                            <p:fltVal val="0"/>
                                          </p:val>
                                        </p:tav>
                                        <p:tav tm="100000">
                                          <p:val>
                                            <p:strVal val="#ppt_h"/>
                                          </p:val>
                                        </p:tav>
                                      </p:tavLst>
                                    </p:anim>
                                    <p:animEffect transition="in" filter="fade">
                                      <p:cBhvr>
                                        <p:cTn id="42" dur="1000"/>
                                        <p:tgtEl>
                                          <p:spTgt spid="336059"/>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nodeType="clickEffect">
                                  <p:stCondLst>
                                    <p:cond delay="0"/>
                                  </p:stCondLst>
                                  <p:childTnLst>
                                    <p:set>
                                      <p:cBhvr>
                                        <p:cTn id="46" dur="1" fill="hold">
                                          <p:stCondLst>
                                            <p:cond delay="0"/>
                                          </p:stCondLst>
                                        </p:cTn>
                                        <p:tgtEl>
                                          <p:spTgt spid="336058"/>
                                        </p:tgtEl>
                                        <p:attrNameLst>
                                          <p:attrName>style.visibility</p:attrName>
                                        </p:attrNameLst>
                                      </p:cBhvr>
                                      <p:to>
                                        <p:strVal val="visible"/>
                                      </p:to>
                                    </p:set>
                                    <p:anim calcmode="lin" valueType="num">
                                      <p:cBhvr>
                                        <p:cTn id="47" dur="1000" fill="hold"/>
                                        <p:tgtEl>
                                          <p:spTgt spid="336058"/>
                                        </p:tgtEl>
                                        <p:attrNameLst>
                                          <p:attrName>ppt_w</p:attrName>
                                        </p:attrNameLst>
                                      </p:cBhvr>
                                      <p:tavLst>
                                        <p:tav tm="0">
                                          <p:val>
                                            <p:fltVal val="0"/>
                                          </p:val>
                                        </p:tav>
                                        <p:tav tm="100000">
                                          <p:val>
                                            <p:strVal val="#ppt_w"/>
                                          </p:val>
                                        </p:tav>
                                      </p:tavLst>
                                    </p:anim>
                                    <p:anim calcmode="lin" valueType="num">
                                      <p:cBhvr>
                                        <p:cTn id="48" dur="1000" fill="hold"/>
                                        <p:tgtEl>
                                          <p:spTgt spid="336058"/>
                                        </p:tgtEl>
                                        <p:attrNameLst>
                                          <p:attrName>ppt_h</p:attrName>
                                        </p:attrNameLst>
                                      </p:cBhvr>
                                      <p:tavLst>
                                        <p:tav tm="0">
                                          <p:val>
                                            <p:fltVal val="0"/>
                                          </p:val>
                                        </p:tav>
                                        <p:tav tm="100000">
                                          <p:val>
                                            <p:strVal val="#ppt_h"/>
                                          </p:val>
                                        </p:tav>
                                      </p:tavLst>
                                    </p:anim>
                                    <p:animEffect transition="in" filter="fade">
                                      <p:cBhvr>
                                        <p:cTn id="49" dur="1000"/>
                                        <p:tgtEl>
                                          <p:spTgt spid="3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97" grpId="0"/>
      <p:bldP spid="336000" grpId="0" animBg="1"/>
      <p:bldP spid="33597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Footer Placeholder 3"/>
          <p:cNvSpPr>
            <a:spLocks noGrp="1"/>
          </p:cNvSpPr>
          <p:nvPr>
            <p:ph type="ftr" sz="quarter" idx="10"/>
          </p:nvPr>
        </p:nvSpPr>
        <p:spPr>
          <a:xfrm>
            <a:off x="533400" y="6245225"/>
            <a:ext cx="6477000" cy="476250"/>
          </a:xfrm>
          <a:noFill/>
        </p:spPr>
        <p:txBody>
          <a:bodyPr/>
          <a:lstStyle/>
          <a:p>
            <a:pPr algn="ctr"/>
            <a:r>
              <a:rPr lang="en-CA" sz="1400" b="1" dirty="0" smtClean="0">
                <a:solidFill>
                  <a:schemeClr val="tx1"/>
                </a:solidFill>
                <a:latin typeface="Arial" pitchFamily="34" charset="0"/>
                <a:cs typeface="Arial" pitchFamily="34" charset="0"/>
              </a:rPr>
              <a:t>Copyright © 2013 by Nelson Education Ltd.  </a:t>
            </a:r>
            <a:endParaRPr lang="en-US" sz="1400" b="1" dirty="0" smtClean="0">
              <a:solidFill>
                <a:schemeClr val="tx1"/>
              </a:solidFill>
              <a:latin typeface="Arial" pitchFamily="34" charset="0"/>
              <a:cs typeface="Arial" pitchFamily="34" charset="0"/>
            </a:endParaRPr>
          </a:p>
        </p:txBody>
      </p:sp>
      <p:sp>
        <p:nvSpPr>
          <p:cNvPr id="67586" name="Slide Number Placeholder 4"/>
          <p:cNvSpPr>
            <a:spLocks noGrp="1"/>
          </p:cNvSpPr>
          <p:nvPr>
            <p:ph type="sldNum" sz="quarter" idx="11"/>
          </p:nvPr>
        </p:nvSpPr>
        <p:spPr>
          <a:noFill/>
        </p:spPr>
        <p:txBody>
          <a:bodyPr/>
          <a:lstStyle/>
          <a:p>
            <a:r>
              <a:rPr lang="en-US" dirty="0" smtClean="0">
                <a:solidFill>
                  <a:schemeClr val="tx1"/>
                </a:solidFill>
                <a:cs typeface="Arial" pitchFamily="34" charset="0"/>
              </a:rPr>
              <a:t> Ch. 8, Slide </a:t>
            </a:r>
            <a:fld id="{CBFDA8F5-8FAB-4FB6-8992-DBCDEDC1196F}" type="slidenum">
              <a:rPr lang="en-US" smtClean="0">
                <a:solidFill>
                  <a:schemeClr val="tx1"/>
                </a:solidFill>
                <a:cs typeface="Arial" pitchFamily="34" charset="0"/>
              </a:rPr>
              <a:pPr/>
              <a:t>8</a:t>
            </a:fld>
            <a:endParaRPr lang="en-US" dirty="0" smtClean="0">
              <a:solidFill>
                <a:schemeClr val="tx1"/>
              </a:solidFill>
              <a:cs typeface="Arial" pitchFamily="34" charset="0"/>
            </a:endParaRPr>
          </a:p>
        </p:txBody>
      </p:sp>
      <p:sp>
        <p:nvSpPr>
          <p:cNvPr id="425986" name="Rectangle 2"/>
          <p:cNvSpPr>
            <a:spLocks noChangeArrowheads="1"/>
          </p:cNvSpPr>
          <p:nvPr/>
        </p:nvSpPr>
        <p:spPr bwMode="auto">
          <a:xfrm>
            <a:off x="1676400" y="457200"/>
            <a:ext cx="7315200" cy="5486400"/>
          </a:xfrm>
          <a:prstGeom prst="rect">
            <a:avLst/>
          </a:prstGeom>
          <a:solidFill>
            <a:srgbClr val="FFFFFF">
              <a:alpha val="95000"/>
            </a:srgbClr>
          </a:solidFill>
          <a:ln w="12700">
            <a:solidFill>
              <a:schemeClr val="tx1"/>
            </a:solidFill>
            <a:miter lim="800000"/>
            <a:headEnd/>
            <a:tailEnd/>
          </a:ln>
          <a:effectLst>
            <a:innerShdw blurRad="63500" dist="50800" dir="18900000">
              <a:prstClr val="black">
                <a:alpha val="50000"/>
              </a:prstClr>
            </a:innerShdw>
          </a:effectLst>
        </p:spPr>
        <p:txBody>
          <a:bodyPr lIns="548640" tIns="457200" rIns="457200" bIns="457200"/>
          <a:lstStyle/>
          <a:p>
            <a:pPr defTabSz="1085850" eaLnBrk="0" hangingPunct="0">
              <a:lnSpc>
                <a:spcPct val="95000"/>
              </a:lnSpc>
              <a:defRPr/>
            </a:pPr>
            <a:endParaRPr lang="en-US" sz="2000" dirty="0" smtClean="0">
              <a:solidFill>
                <a:srgbClr val="000000"/>
              </a:solidFill>
              <a:latin typeface="Cambria" pitchFamily="18" charset="0"/>
            </a:endParaRPr>
          </a:p>
          <a:p>
            <a:pPr defTabSz="1085850" eaLnBrk="0" hangingPunct="0">
              <a:lnSpc>
                <a:spcPct val="95000"/>
              </a:lnSpc>
              <a:defRPr/>
            </a:pPr>
            <a:endParaRPr lang="en-US" sz="2000" dirty="0">
              <a:solidFill>
                <a:srgbClr val="000000"/>
              </a:solidFill>
              <a:latin typeface="Cambria" pitchFamily="18" charset="0"/>
            </a:endParaRPr>
          </a:p>
          <a:p>
            <a:pPr defTabSz="1085850" eaLnBrk="0" hangingPunct="0">
              <a:lnSpc>
                <a:spcPct val="95000"/>
              </a:lnSpc>
              <a:defRPr/>
            </a:pPr>
            <a:endParaRPr lang="en-US" sz="2000" dirty="0" smtClean="0">
              <a:solidFill>
                <a:srgbClr val="000000"/>
              </a:solidFill>
              <a:latin typeface="Cambria" pitchFamily="18" charset="0"/>
            </a:endParaRPr>
          </a:p>
          <a:p>
            <a:pPr defTabSz="1085850" eaLnBrk="0" hangingPunct="0">
              <a:lnSpc>
                <a:spcPct val="95000"/>
              </a:lnSpc>
              <a:defRPr/>
            </a:pPr>
            <a:endParaRPr lang="en-US" sz="2000" dirty="0">
              <a:solidFill>
                <a:srgbClr val="000000"/>
              </a:solidFill>
              <a:latin typeface="Cambria" pitchFamily="18" charset="0"/>
            </a:endParaRPr>
          </a:p>
          <a:p>
            <a:pPr defTabSz="1085850" eaLnBrk="0" hangingPunct="0">
              <a:lnSpc>
                <a:spcPct val="95000"/>
              </a:lnSpc>
              <a:defRPr/>
            </a:pPr>
            <a:endParaRPr lang="en-US" sz="2000" dirty="0" smtClean="0">
              <a:solidFill>
                <a:srgbClr val="000000"/>
              </a:solidFill>
              <a:latin typeface="Cambria" pitchFamily="18" charset="0"/>
            </a:endParaRPr>
          </a:p>
          <a:p>
            <a:pPr defTabSz="1085850" eaLnBrk="0" hangingPunct="0">
              <a:lnSpc>
                <a:spcPct val="95000"/>
              </a:lnSpc>
              <a:defRPr/>
            </a:pPr>
            <a:endParaRPr lang="en-US" sz="2000" dirty="0">
              <a:solidFill>
                <a:srgbClr val="000000"/>
              </a:solidFill>
              <a:latin typeface="Cambria" pitchFamily="18" charset="0"/>
            </a:endParaRPr>
          </a:p>
          <a:p>
            <a:pPr defTabSz="1085850" eaLnBrk="0" hangingPunct="0">
              <a:lnSpc>
                <a:spcPct val="95000"/>
              </a:lnSpc>
              <a:defRPr/>
            </a:pPr>
            <a:endParaRPr lang="en-US" sz="2000" dirty="0" smtClean="0">
              <a:solidFill>
                <a:srgbClr val="000000"/>
              </a:solidFill>
              <a:latin typeface="Cambria" pitchFamily="18" charset="0"/>
            </a:endParaRPr>
          </a:p>
          <a:p>
            <a:pPr defTabSz="1085850" eaLnBrk="0" hangingPunct="0">
              <a:lnSpc>
                <a:spcPct val="95000"/>
              </a:lnSpc>
              <a:defRPr/>
            </a:pPr>
            <a:endParaRPr lang="en-US" sz="2000" dirty="0">
              <a:solidFill>
                <a:srgbClr val="000000"/>
              </a:solidFill>
              <a:latin typeface="Cambria" pitchFamily="18" charset="0"/>
            </a:endParaRPr>
          </a:p>
          <a:p>
            <a:pPr defTabSz="1085850" eaLnBrk="0" hangingPunct="0">
              <a:lnSpc>
                <a:spcPct val="95000"/>
              </a:lnSpc>
              <a:defRPr/>
            </a:pPr>
            <a:endParaRPr lang="en-US" sz="800" dirty="0">
              <a:solidFill>
                <a:srgbClr val="000000"/>
              </a:solidFill>
              <a:latin typeface="Cambria" pitchFamily="18" charset="0"/>
            </a:endParaRPr>
          </a:p>
          <a:p>
            <a:pPr defTabSz="1085850" eaLnBrk="0" hangingPunct="0">
              <a:lnSpc>
                <a:spcPct val="95000"/>
              </a:lnSpc>
              <a:defRPr/>
            </a:pPr>
            <a:r>
              <a:rPr lang="en-US" sz="2000" dirty="0">
                <a:solidFill>
                  <a:srgbClr val="000000"/>
                </a:solidFill>
                <a:latin typeface="Cambria" pitchFamily="18" charset="0"/>
              </a:rPr>
              <a:t>Sincerely,</a:t>
            </a:r>
          </a:p>
          <a:p>
            <a:pPr defTabSz="1085850" eaLnBrk="0" hangingPunct="0">
              <a:lnSpc>
                <a:spcPct val="95000"/>
              </a:lnSpc>
              <a:defRPr/>
            </a:pPr>
            <a:endParaRPr lang="en-US" sz="800" dirty="0">
              <a:solidFill>
                <a:srgbClr val="6600FF"/>
              </a:solidFill>
              <a:latin typeface="Bradley Hand ITC" pitchFamily="66" charset="0"/>
            </a:endParaRPr>
          </a:p>
          <a:p>
            <a:pPr defTabSz="1085850" eaLnBrk="0" hangingPunct="0">
              <a:lnSpc>
                <a:spcPct val="95000"/>
              </a:lnSpc>
              <a:defRPr/>
            </a:pPr>
            <a:r>
              <a:rPr lang="en-US" sz="2800" dirty="0">
                <a:solidFill>
                  <a:srgbClr val="6600FF"/>
                </a:solidFill>
                <a:latin typeface="Bradley Hand ITC" pitchFamily="66" charset="0"/>
              </a:rPr>
              <a:t>Sharon Montoya</a:t>
            </a:r>
          </a:p>
          <a:p>
            <a:pPr defTabSz="1085850" eaLnBrk="0" hangingPunct="0">
              <a:lnSpc>
                <a:spcPct val="95000"/>
              </a:lnSpc>
              <a:defRPr/>
            </a:pPr>
            <a:endParaRPr lang="en-US" sz="800" dirty="0">
              <a:solidFill>
                <a:srgbClr val="6600FF"/>
              </a:solidFill>
              <a:latin typeface="Times New Roman" pitchFamily="18" charset="0"/>
            </a:endParaRPr>
          </a:p>
          <a:p>
            <a:pPr defTabSz="1085850" eaLnBrk="0" hangingPunct="0">
              <a:lnSpc>
                <a:spcPct val="95000"/>
              </a:lnSpc>
              <a:defRPr/>
            </a:pPr>
            <a:r>
              <a:rPr lang="en-US" sz="2000" dirty="0">
                <a:solidFill>
                  <a:srgbClr val="000000"/>
                </a:solidFill>
                <a:latin typeface="Cambria" pitchFamily="18" charset="0"/>
              </a:rPr>
              <a:t>Sharon Montoya</a:t>
            </a:r>
          </a:p>
          <a:p>
            <a:pPr defTabSz="1085850" eaLnBrk="0" hangingPunct="0">
              <a:lnSpc>
                <a:spcPct val="95000"/>
              </a:lnSpc>
              <a:defRPr/>
            </a:pPr>
            <a:r>
              <a:rPr lang="en-US" sz="2000" dirty="0">
                <a:solidFill>
                  <a:srgbClr val="000000"/>
                </a:solidFill>
                <a:latin typeface="Cambria" pitchFamily="18" charset="0"/>
              </a:rPr>
              <a:t>Executive Director</a:t>
            </a:r>
          </a:p>
          <a:p>
            <a:pPr defTabSz="1085850" eaLnBrk="0" hangingPunct="0">
              <a:lnSpc>
                <a:spcPct val="95000"/>
              </a:lnSpc>
              <a:defRPr/>
            </a:pPr>
            <a:endParaRPr lang="en-US" sz="800" dirty="0">
              <a:solidFill>
                <a:srgbClr val="000000"/>
              </a:solidFill>
              <a:latin typeface="Cambria" pitchFamily="18" charset="0"/>
            </a:endParaRPr>
          </a:p>
          <a:p>
            <a:pPr defTabSz="1085850" eaLnBrk="0" hangingPunct="0">
              <a:lnSpc>
                <a:spcPct val="95000"/>
              </a:lnSpc>
              <a:defRPr/>
            </a:pPr>
            <a:endParaRPr lang="en-US" sz="800" dirty="0">
              <a:solidFill>
                <a:srgbClr val="000000"/>
              </a:solidFill>
              <a:latin typeface="Cambria" pitchFamily="18" charset="0"/>
            </a:endParaRPr>
          </a:p>
          <a:p>
            <a:pPr defTabSz="1085850" eaLnBrk="0" hangingPunct="0">
              <a:lnSpc>
                <a:spcPct val="95000"/>
              </a:lnSpc>
              <a:defRPr/>
            </a:pPr>
            <a:r>
              <a:rPr lang="en-US" sz="2000" dirty="0">
                <a:solidFill>
                  <a:srgbClr val="000000"/>
                </a:solidFill>
                <a:latin typeface="Cambria" pitchFamily="18" charset="0"/>
              </a:rPr>
              <a:t>Enclosure</a:t>
            </a:r>
            <a:endParaRPr lang="en-US" sz="2000" dirty="0">
              <a:latin typeface="Cambria" pitchFamily="18" charset="0"/>
            </a:endParaRPr>
          </a:p>
        </p:txBody>
      </p:sp>
      <p:grpSp>
        <p:nvGrpSpPr>
          <p:cNvPr id="426012" name="Group 28"/>
          <p:cNvGrpSpPr>
            <a:grpSpLocks/>
          </p:cNvGrpSpPr>
          <p:nvPr/>
        </p:nvGrpSpPr>
        <p:grpSpPr bwMode="auto">
          <a:xfrm>
            <a:off x="76200" y="3352800"/>
            <a:ext cx="2009775" cy="533400"/>
            <a:chOff x="48" y="2064"/>
            <a:chExt cx="1266" cy="336"/>
          </a:xfrm>
          <a:solidFill>
            <a:schemeClr val="accent2">
              <a:lumMod val="40000"/>
              <a:lumOff val="60000"/>
            </a:schemeClr>
          </a:solidFill>
        </p:grpSpPr>
        <p:grpSp>
          <p:nvGrpSpPr>
            <p:cNvPr id="67610" name="Group 3"/>
            <p:cNvGrpSpPr>
              <a:grpSpLocks/>
            </p:cNvGrpSpPr>
            <p:nvPr/>
          </p:nvGrpSpPr>
          <p:grpSpPr bwMode="auto">
            <a:xfrm>
              <a:off x="960" y="2208"/>
              <a:ext cx="354" cy="65"/>
              <a:chOff x="786" y="2639"/>
              <a:chExt cx="357" cy="65"/>
            </a:xfrm>
            <a:grpFill/>
          </p:grpSpPr>
          <p:sp>
            <p:nvSpPr>
              <p:cNvPr id="67612" name="Oval 4"/>
              <p:cNvSpPr>
                <a:spLocks noChangeArrowheads="1"/>
              </p:cNvSpPr>
              <p:nvPr/>
            </p:nvSpPr>
            <p:spPr bwMode="auto">
              <a:xfrm>
                <a:off x="1078" y="2639"/>
                <a:ext cx="65" cy="65"/>
              </a:xfrm>
              <a:prstGeom prst="ellipse">
                <a:avLst/>
              </a:prstGeom>
              <a:grpFill/>
              <a:ln w="12700">
                <a:solidFill>
                  <a:schemeClr val="tx1"/>
                </a:solidFill>
                <a:round/>
                <a:headEnd/>
                <a:tailEnd/>
              </a:ln>
            </p:spPr>
            <p:txBody>
              <a:bodyPr wrap="none" tIns="91440" bIns="91440" anchor="ctr"/>
              <a:lstStyle/>
              <a:p>
                <a:pPr>
                  <a:lnSpc>
                    <a:spcPct val="90000"/>
                  </a:lnSpc>
                  <a:spcBef>
                    <a:spcPct val="20000"/>
                  </a:spcBef>
                  <a:buClr>
                    <a:srgbClr val="963C26"/>
                  </a:buClr>
                  <a:buFont typeface="Wingdings" pitchFamily="2" charset="2"/>
                  <a:buNone/>
                </a:pPr>
                <a:endParaRPr lang="en-CA" b="1"/>
              </a:p>
            </p:txBody>
          </p:sp>
          <p:sp>
            <p:nvSpPr>
              <p:cNvPr id="67613" name="Line 5"/>
              <p:cNvSpPr>
                <a:spLocks noChangeShapeType="1"/>
              </p:cNvSpPr>
              <p:nvPr/>
            </p:nvSpPr>
            <p:spPr bwMode="auto">
              <a:xfrm>
                <a:off x="786" y="2675"/>
                <a:ext cx="299" cy="0"/>
              </a:xfrm>
              <a:prstGeom prst="line">
                <a:avLst/>
              </a:prstGeom>
              <a:grpFill/>
              <a:ln w="12700">
                <a:solidFill>
                  <a:schemeClr val="tx1"/>
                </a:solidFill>
                <a:round/>
                <a:headEnd/>
                <a:tailEnd/>
              </a:ln>
            </p:spPr>
            <p:txBody>
              <a:bodyPr tIns="91440" bIns="91440"/>
              <a:lstStyle/>
              <a:p>
                <a:endParaRPr lang="en-US"/>
              </a:p>
            </p:txBody>
          </p:sp>
        </p:grpSp>
        <p:sp>
          <p:nvSpPr>
            <p:cNvPr id="67611" name="AutoShape 6"/>
            <p:cNvSpPr>
              <a:spLocks noChangeArrowheads="1"/>
            </p:cNvSpPr>
            <p:nvPr/>
          </p:nvSpPr>
          <p:spPr bwMode="auto">
            <a:xfrm>
              <a:off x="48" y="2064"/>
              <a:ext cx="1044" cy="336"/>
            </a:xfrm>
            <a:prstGeom prst="roundRect">
              <a:avLst>
                <a:gd name="adj" fmla="val 16667"/>
              </a:avLst>
            </a:prstGeom>
            <a:solidFill>
              <a:schemeClr val="accent1"/>
            </a:solidFill>
            <a:ln w="12700">
              <a:solidFill>
                <a:schemeClr val="tx1"/>
              </a:solidFill>
              <a:round/>
              <a:headEnd/>
              <a:tailEnd/>
            </a:ln>
          </p:spPr>
          <p:txBody>
            <a:bodyPr anchor="ctr"/>
            <a:lstStyle/>
            <a:p>
              <a:pPr eaLnBrk="0" hangingPunct="0"/>
              <a:r>
                <a:rPr lang="en-US" sz="1400" b="1" dirty="0">
                  <a:latin typeface="Arial" charset="0"/>
                </a:rPr>
                <a:t>Complimentary Closing</a:t>
              </a:r>
              <a:r>
                <a:rPr lang="en-US" sz="1400" dirty="0">
                  <a:latin typeface="Arial" charset="0"/>
                </a:rPr>
                <a:t> </a:t>
              </a:r>
            </a:p>
          </p:txBody>
        </p:sp>
      </p:grpSp>
      <p:sp>
        <p:nvSpPr>
          <p:cNvPr id="67589" name="Rectangle 7"/>
          <p:cNvSpPr>
            <a:spLocks noChangeArrowheads="1"/>
          </p:cNvSpPr>
          <p:nvPr/>
        </p:nvSpPr>
        <p:spPr bwMode="auto">
          <a:xfrm>
            <a:off x="4948238" y="4483100"/>
            <a:ext cx="374650" cy="333375"/>
          </a:xfrm>
          <a:prstGeom prst="rect">
            <a:avLst/>
          </a:prstGeom>
          <a:noFill/>
          <a:ln w="12700">
            <a:noFill/>
            <a:miter lim="800000"/>
            <a:headEnd/>
            <a:tailEnd/>
          </a:ln>
        </p:spPr>
        <p:txBody>
          <a:bodyPr wrap="none" anchor="ctr"/>
          <a:lstStyle/>
          <a:p>
            <a:pPr algn="ctr" eaLnBrk="0" hangingPunct="0"/>
            <a:endParaRPr lang="en-CA" sz="1200">
              <a:latin typeface="Arial" charset="0"/>
            </a:endParaRPr>
          </a:p>
        </p:txBody>
      </p:sp>
      <p:sp>
        <p:nvSpPr>
          <p:cNvPr id="67590" name="Rectangle 8"/>
          <p:cNvSpPr>
            <a:spLocks noChangeArrowheads="1"/>
          </p:cNvSpPr>
          <p:nvPr/>
        </p:nvSpPr>
        <p:spPr bwMode="auto">
          <a:xfrm>
            <a:off x="4948238" y="4953000"/>
            <a:ext cx="320675" cy="319088"/>
          </a:xfrm>
          <a:prstGeom prst="rect">
            <a:avLst/>
          </a:prstGeom>
          <a:noFill/>
          <a:ln w="12700">
            <a:noFill/>
            <a:miter lim="800000"/>
            <a:headEnd/>
            <a:tailEnd/>
          </a:ln>
        </p:spPr>
        <p:txBody>
          <a:bodyPr wrap="none" anchor="ctr"/>
          <a:lstStyle/>
          <a:p>
            <a:pPr algn="ctr" eaLnBrk="0" hangingPunct="0"/>
            <a:endParaRPr lang="en-CA" sz="1200">
              <a:latin typeface="Arial" charset="0"/>
            </a:endParaRPr>
          </a:p>
        </p:txBody>
      </p:sp>
      <p:sp>
        <p:nvSpPr>
          <p:cNvPr id="67591" name="Rectangle 9"/>
          <p:cNvSpPr>
            <a:spLocks noChangeArrowheads="1"/>
          </p:cNvSpPr>
          <p:nvPr/>
        </p:nvSpPr>
        <p:spPr bwMode="auto">
          <a:xfrm>
            <a:off x="4948238" y="5651500"/>
            <a:ext cx="320675" cy="212725"/>
          </a:xfrm>
          <a:prstGeom prst="rect">
            <a:avLst/>
          </a:prstGeom>
          <a:noFill/>
          <a:ln w="12700">
            <a:noFill/>
            <a:miter lim="800000"/>
            <a:headEnd/>
            <a:tailEnd/>
          </a:ln>
        </p:spPr>
        <p:txBody>
          <a:bodyPr wrap="none" anchor="ctr"/>
          <a:lstStyle/>
          <a:p>
            <a:pPr algn="ctr" eaLnBrk="0" hangingPunct="0"/>
            <a:endParaRPr lang="en-CA" sz="1200">
              <a:latin typeface="Arial" charset="0"/>
            </a:endParaRPr>
          </a:p>
        </p:txBody>
      </p:sp>
      <p:grpSp>
        <p:nvGrpSpPr>
          <p:cNvPr id="426014" name="Group 30"/>
          <p:cNvGrpSpPr>
            <a:grpSpLocks/>
          </p:cNvGrpSpPr>
          <p:nvPr/>
        </p:nvGrpSpPr>
        <p:grpSpPr bwMode="auto">
          <a:xfrm>
            <a:off x="76200" y="4419600"/>
            <a:ext cx="2009775" cy="457200"/>
            <a:chOff x="48" y="2784"/>
            <a:chExt cx="1266" cy="240"/>
          </a:xfrm>
          <a:solidFill>
            <a:schemeClr val="accent2">
              <a:lumMod val="40000"/>
              <a:lumOff val="60000"/>
            </a:schemeClr>
          </a:solidFill>
        </p:grpSpPr>
        <p:grpSp>
          <p:nvGrpSpPr>
            <p:cNvPr id="67606" name="Group 10"/>
            <p:cNvGrpSpPr>
              <a:grpSpLocks/>
            </p:cNvGrpSpPr>
            <p:nvPr/>
          </p:nvGrpSpPr>
          <p:grpSpPr bwMode="auto">
            <a:xfrm>
              <a:off x="960" y="2880"/>
              <a:ext cx="354" cy="65"/>
              <a:chOff x="786" y="2639"/>
              <a:chExt cx="357" cy="65"/>
            </a:xfrm>
            <a:grpFill/>
          </p:grpSpPr>
          <p:sp>
            <p:nvSpPr>
              <p:cNvPr id="67608" name="Oval 11"/>
              <p:cNvSpPr>
                <a:spLocks noChangeArrowheads="1"/>
              </p:cNvSpPr>
              <p:nvPr/>
            </p:nvSpPr>
            <p:spPr bwMode="auto">
              <a:xfrm>
                <a:off x="1078" y="2639"/>
                <a:ext cx="65" cy="65"/>
              </a:xfrm>
              <a:prstGeom prst="ellipse">
                <a:avLst/>
              </a:prstGeom>
              <a:grpFill/>
              <a:ln w="12700">
                <a:solidFill>
                  <a:schemeClr val="tx1"/>
                </a:solidFill>
                <a:round/>
                <a:headEnd/>
                <a:tailEnd/>
              </a:ln>
            </p:spPr>
            <p:txBody>
              <a:bodyPr wrap="none" tIns="91440" bIns="91440" anchor="ctr"/>
              <a:lstStyle/>
              <a:p>
                <a:pPr>
                  <a:lnSpc>
                    <a:spcPct val="90000"/>
                  </a:lnSpc>
                  <a:spcBef>
                    <a:spcPct val="20000"/>
                  </a:spcBef>
                  <a:buClr>
                    <a:srgbClr val="963C26"/>
                  </a:buClr>
                  <a:buFont typeface="Wingdings" pitchFamily="2" charset="2"/>
                  <a:buNone/>
                </a:pPr>
                <a:endParaRPr lang="en-CA" b="1"/>
              </a:p>
            </p:txBody>
          </p:sp>
          <p:sp>
            <p:nvSpPr>
              <p:cNvPr id="67609" name="Line 12"/>
              <p:cNvSpPr>
                <a:spLocks noChangeShapeType="1"/>
              </p:cNvSpPr>
              <p:nvPr/>
            </p:nvSpPr>
            <p:spPr bwMode="auto">
              <a:xfrm>
                <a:off x="786" y="2675"/>
                <a:ext cx="299" cy="0"/>
              </a:xfrm>
              <a:prstGeom prst="line">
                <a:avLst/>
              </a:prstGeom>
              <a:grpFill/>
              <a:ln w="12700">
                <a:solidFill>
                  <a:schemeClr val="tx1"/>
                </a:solidFill>
                <a:round/>
                <a:headEnd/>
                <a:tailEnd/>
              </a:ln>
            </p:spPr>
            <p:txBody>
              <a:bodyPr tIns="91440" bIns="91440"/>
              <a:lstStyle/>
              <a:p>
                <a:endParaRPr lang="en-US"/>
              </a:p>
            </p:txBody>
          </p:sp>
        </p:grpSp>
        <p:sp>
          <p:nvSpPr>
            <p:cNvPr id="67607" name="AutoShape 13"/>
            <p:cNvSpPr>
              <a:spLocks noChangeArrowheads="1"/>
            </p:cNvSpPr>
            <p:nvPr/>
          </p:nvSpPr>
          <p:spPr bwMode="auto">
            <a:xfrm>
              <a:off x="48" y="2784"/>
              <a:ext cx="1044" cy="240"/>
            </a:xfrm>
            <a:prstGeom prst="roundRect">
              <a:avLst>
                <a:gd name="adj" fmla="val 16667"/>
              </a:avLst>
            </a:prstGeom>
            <a:solidFill>
              <a:schemeClr val="accent1"/>
            </a:solidFill>
            <a:ln w="12700">
              <a:solidFill>
                <a:schemeClr val="tx1"/>
              </a:solidFill>
              <a:round/>
              <a:headEnd/>
              <a:tailEnd/>
            </a:ln>
          </p:spPr>
          <p:txBody>
            <a:bodyPr anchor="ctr"/>
            <a:lstStyle/>
            <a:p>
              <a:pPr eaLnBrk="0" hangingPunct="0"/>
              <a:r>
                <a:rPr lang="en-US" sz="1400" b="1" dirty="0">
                  <a:latin typeface="Arial" charset="0"/>
                </a:rPr>
                <a:t>Printed Name and Title</a:t>
              </a:r>
              <a:r>
                <a:rPr lang="en-US" sz="1400" dirty="0">
                  <a:latin typeface="Arial" charset="0"/>
                </a:rPr>
                <a:t> </a:t>
              </a:r>
            </a:p>
          </p:txBody>
        </p:sp>
      </p:grpSp>
      <p:grpSp>
        <p:nvGrpSpPr>
          <p:cNvPr id="426036" name="Group 52"/>
          <p:cNvGrpSpPr>
            <a:grpSpLocks/>
          </p:cNvGrpSpPr>
          <p:nvPr/>
        </p:nvGrpSpPr>
        <p:grpSpPr bwMode="auto">
          <a:xfrm>
            <a:off x="4953000" y="3657601"/>
            <a:ext cx="1676400" cy="1770063"/>
            <a:chOff x="3120" y="2304"/>
            <a:chExt cx="1056" cy="1115"/>
          </a:xfrm>
        </p:grpSpPr>
        <p:sp>
          <p:nvSpPr>
            <p:cNvPr id="67597" name="Rectangle 42"/>
            <p:cNvSpPr>
              <a:spLocks noChangeArrowheads="1"/>
            </p:cNvSpPr>
            <p:nvPr/>
          </p:nvSpPr>
          <p:spPr bwMode="auto">
            <a:xfrm>
              <a:off x="3195" y="3038"/>
              <a:ext cx="981" cy="178"/>
            </a:xfrm>
            <a:prstGeom prst="rect">
              <a:avLst/>
            </a:prstGeom>
            <a:noFill/>
            <a:ln w="12700">
              <a:noFill/>
              <a:miter lim="800000"/>
              <a:headEnd/>
              <a:tailEnd/>
            </a:ln>
          </p:spPr>
          <p:txBody>
            <a:bodyPr wrap="none" lIns="45720" rIns="45720" anchor="ctr"/>
            <a:lstStyle/>
            <a:p>
              <a:pPr eaLnBrk="0" hangingPunct="0"/>
              <a:endParaRPr lang="en-US" sz="1600" b="1" dirty="0">
                <a:solidFill>
                  <a:srgbClr val="FF0000"/>
                </a:solidFill>
                <a:latin typeface="Arial" charset="0"/>
              </a:endParaRPr>
            </a:p>
          </p:txBody>
        </p:sp>
        <p:sp>
          <p:nvSpPr>
            <p:cNvPr id="67598" name="Line 43"/>
            <p:cNvSpPr>
              <a:spLocks noChangeShapeType="1"/>
            </p:cNvSpPr>
            <p:nvPr/>
          </p:nvSpPr>
          <p:spPr bwMode="auto">
            <a:xfrm flipH="1">
              <a:off x="3126" y="3120"/>
              <a:ext cx="2" cy="170"/>
            </a:xfrm>
            <a:prstGeom prst="line">
              <a:avLst/>
            </a:prstGeom>
            <a:noFill/>
            <a:ln w="12700">
              <a:solidFill>
                <a:srgbClr val="FF0000"/>
              </a:solidFill>
              <a:round/>
              <a:headEnd/>
              <a:tailEnd type="triangle" w="med" len="med"/>
            </a:ln>
          </p:spPr>
          <p:txBody>
            <a:bodyPr/>
            <a:lstStyle/>
            <a:p>
              <a:endParaRPr lang="en-US"/>
            </a:p>
          </p:txBody>
        </p:sp>
        <p:sp>
          <p:nvSpPr>
            <p:cNvPr id="67599" name="Rectangle 44"/>
            <p:cNvSpPr>
              <a:spLocks noChangeArrowheads="1"/>
            </p:cNvSpPr>
            <p:nvPr/>
          </p:nvSpPr>
          <p:spPr bwMode="auto">
            <a:xfrm>
              <a:off x="3195" y="3224"/>
              <a:ext cx="837" cy="195"/>
            </a:xfrm>
            <a:prstGeom prst="rect">
              <a:avLst/>
            </a:prstGeom>
            <a:noFill/>
            <a:ln w="12700">
              <a:noFill/>
              <a:miter lim="800000"/>
              <a:headEnd/>
              <a:tailEnd/>
            </a:ln>
          </p:spPr>
          <p:txBody>
            <a:bodyPr wrap="none" lIns="45720" rIns="45720" anchor="ctr"/>
            <a:lstStyle/>
            <a:p>
              <a:pPr eaLnBrk="0" hangingPunct="0"/>
              <a:r>
                <a:rPr lang="en-US" sz="1600" b="1" dirty="0">
                  <a:solidFill>
                    <a:srgbClr val="FF0000"/>
                  </a:solidFill>
                  <a:latin typeface="Arial" charset="0"/>
                </a:rPr>
                <a:t>2</a:t>
              </a:r>
              <a:r>
                <a:rPr lang="en-US" sz="1600" b="1" dirty="0" smtClean="0">
                  <a:solidFill>
                    <a:srgbClr val="FF0000"/>
                  </a:solidFill>
                  <a:latin typeface="Arial" charset="0"/>
                </a:rPr>
                <a:t> </a:t>
              </a:r>
              <a:r>
                <a:rPr lang="en-US" sz="1600" b="1">
                  <a:solidFill>
                    <a:srgbClr val="FF0000"/>
                  </a:solidFill>
                  <a:latin typeface="Arial" charset="0"/>
                </a:rPr>
                <a:t>blank </a:t>
              </a:r>
              <a:r>
                <a:rPr lang="en-US" sz="1600" b="1" smtClean="0">
                  <a:solidFill>
                    <a:srgbClr val="FF0000"/>
                  </a:solidFill>
                  <a:latin typeface="Arial" charset="0"/>
                </a:rPr>
                <a:t>lines</a:t>
              </a:r>
              <a:endParaRPr lang="en-US" sz="1600" b="1" dirty="0">
                <a:solidFill>
                  <a:srgbClr val="FF0000"/>
                </a:solidFill>
                <a:latin typeface="Arial" charset="0"/>
              </a:endParaRPr>
            </a:p>
          </p:txBody>
        </p:sp>
        <p:sp>
          <p:nvSpPr>
            <p:cNvPr id="67600" name="Line 48"/>
            <p:cNvSpPr>
              <a:spLocks noChangeShapeType="1"/>
            </p:cNvSpPr>
            <p:nvPr/>
          </p:nvSpPr>
          <p:spPr bwMode="auto">
            <a:xfrm flipH="1">
              <a:off x="3120" y="2304"/>
              <a:ext cx="0" cy="432"/>
            </a:xfrm>
            <a:prstGeom prst="line">
              <a:avLst/>
            </a:prstGeom>
            <a:noFill/>
            <a:ln w="12700">
              <a:solidFill>
                <a:srgbClr val="FF0000"/>
              </a:solidFill>
              <a:round/>
              <a:headEnd/>
              <a:tailEnd type="triangle" w="med" len="med"/>
            </a:ln>
          </p:spPr>
          <p:txBody>
            <a:bodyPr/>
            <a:lstStyle/>
            <a:p>
              <a:endParaRPr lang="en-US"/>
            </a:p>
          </p:txBody>
        </p:sp>
        <p:sp>
          <p:nvSpPr>
            <p:cNvPr id="67601" name="Rectangle 49"/>
            <p:cNvSpPr>
              <a:spLocks noChangeArrowheads="1"/>
            </p:cNvSpPr>
            <p:nvPr/>
          </p:nvSpPr>
          <p:spPr bwMode="auto">
            <a:xfrm>
              <a:off x="3195" y="2401"/>
              <a:ext cx="981" cy="178"/>
            </a:xfrm>
            <a:prstGeom prst="rect">
              <a:avLst/>
            </a:prstGeom>
            <a:noFill/>
            <a:ln w="12700">
              <a:noFill/>
              <a:miter lim="800000"/>
              <a:headEnd/>
              <a:tailEnd/>
            </a:ln>
          </p:spPr>
          <p:txBody>
            <a:bodyPr wrap="none" lIns="45720" rIns="45720" anchor="ctr"/>
            <a:lstStyle/>
            <a:p>
              <a:pPr eaLnBrk="0" hangingPunct="0"/>
              <a:r>
                <a:rPr lang="en-US" sz="1600" b="1" dirty="0">
                  <a:solidFill>
                    <a:srgbClr val="FF0000"/>
                  </a:solidFill>
                  <a:latin typeface="Arial" charset="0"/>
                </a:rPr>
                <a:t>3-4 blank lines</a:t>
              </a: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25986"/>
                                        </p:tgtEl>
                                        <p:attrNameLst>
                                          <p:attrName>style.visibility</p:attrName>
                                        </p:attrNameLst>
                                      </p:cBhvr>
                                      <p:to>
                                        <p:strVal val="visible"/>
                                      </p:to>
                                    </p:set>
                                    <p:animEffect transition="in" filter="fade">
                                      <p:cBhvr>
                                        <p:cTn id="7" dur="1000"/>
                                        <p:tgtEl>
                                          <p:spTgt spid="42598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426012"/>
                                        </p:tgtEl>
                                        <p:attrNameLst>
                                          <p:attrName>style.visibility</p:attrName>
                                        </p:attrNameLst>
                                      </p:cBhvr>
                                      <p:to>
                                        <p:strVal val="visible"/>
                                      </p:to>
                                    </p:set>
                                    <p:anim calcmode="lin" valueType="num">
                                      <p:cBhvr>
                                        <p:cTn id="12" dur="500" fill="hold"/>
                                        <p:tgtEl>
                                          <p:spTgt spid="426012"/>
                                        </p:tgtEl>
                                        <p:attrNameLst>
                                          <p:attrName>ppt_w</p:attrName>
                                        </p:attrNameLst>
                                      </p:cBhvr>
                                      <p:tavLst>
                                        <p:tav tm="0">
                                          <p:val>
                                            <p:fltVal val="0"/>
                                          </p:val>
                                        </p:tav>
                                        <p:tav tm="100000">
                                          <p:val>
                                            <p:strVal val="#ppt_w"/>
                                          </p:val>
                                        </p:tav>
                                      </p:tavLst>
                                    </p:anim>
                                    <p:anim calcmode="lin" valueType="num">
                                      <p:cBhvr>
                                        <p:cTn id="13" dur="500" fill="hold"/>
                                        <p:tgtEl>
                                          <p:spTgt spid="426012"/>
                                        </p:tgtEl>
                                        <p:attrNameLst>
                                          <p:attrName>ppt_h</p:attrName>
                                        </p:attrNameLst>
                                      </p:cBhvr>
                                      <p:tavLst>
                                        <p:tav tm="0">
                                          <p:val>
                                            <p:fltVal val="0"/>
                                          </p:val>
                                        </p:tav>
                                        <p:tav tm="100000">
                                          <p:val>
                                            <p:strVal val="#ppt_h"/>
                                          </p:val>
                                        </p:tav>
                                      </p:tavLst>
                                    </p:anim>
                                    <p:animEffect transition="in" filter="fade">
                                      <p:cBhvr>
                                        <p:cTn id="14" dur="500"/>
                                        <p:tgtEl>
                                          <p:spTgt spid="4260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426014"/>
                                        </p:tgtEl>
                                        <p:attrNameLst>
                                          <p:attrName>style.visibility</p:attrName>
                                        </p:attrNameLst>
                                      </p:cBhvr>
                                      <p:to>
                                        <p:strVal val="visible"/>
                                      </p:to>
                                    </p:set>
                                    <p:anim calcmode="lin" valueType="num">
                                      <p:cBhvr>
                                        <p:cTn id="19" dur="500" fill="hold"/>
                                        <p:tgtEl>
                                          <p:spTgt spid="426014"/>
                                        </p:tgtEl>
                                        <p:attrNameLst>
                                          <p:attrName>ppt_w</p:attrName>
                                        </p:attrNameLst>
                                      </p:cBhvr>
                                      <p:tavLst>
                                        <p:tav tm="0">
                                          <p:val>
                                            <p:fltVal val="0"/>
                                          </p:val>
                                        </p:tav>
                                        <p:tav tm="100000">
                                          <p:val>
                                            <p:strVal val="#ppt_w"/>
                                          </p:val>
                                        </p:tav>
                                      </p:tavLst>
                                    </p:anim>
                                    <p:anim calcmode="lin" valueType="num">
                                      <p:cBhvr>
                                        <p:cTn id="20" dur="500" fill="hold"/>
                                        <p:tgtEl>
                                          <p:spTgt spid="426014"/>
                                        </p:tgtEl>
                                        <p:attrNameLst>
                                          <p:attrName>ppt_h</p:attrName>
                                        </p:attrNameLst>
                                      </p:cBhvr>
                                      <p:tavLst>
                                        <p:tav tm="0">
                                          <p:val>
                                            <p:fltVal val="0"/>
                                          </p:val>
                                        </p:tav>
                                        <p:tav tm="100000">
                                          <p:val>
                                            <p:strVal val="#ppt_h"/>
                                          </p:val>
                                        </p:tav>
                                      </p:tavLst>
                                    </p:anim>
                                    <p:animEffect transition="in" filter="fade">
                                      <p:cBhvr>
                                        <p:cTn id="21" dur="500"/>
                                        <p:tgtEl>
                                          <p:spTgt spid="42601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426036"/>
                                        </p:tgtEl>
                                        <p:attrNameLst>
                                          <p:attrName>style.visibility</p:attrName>
                                        </p:attrNameLst>
                                      </p:cBhvr>
                                      <p:to>
                                        <p:strVal val="visible"/>
                                      </p:to>
                                    </p:set>
                                    <p:anim calcmode="lin" valueType="num">
                                      <p:cBhvr>
                                        <p:cTn id="26" dur="1000" fill="hold"/>
                                        <p:tgtEl>
                                          <p:spTgt spid="426036"/>
                                        </p:tgtEl>
                                        <p:attrNameLst>
                                          <p:attrName>ppt_w</p:attrName>
                                        </p:attrNameLst>
                                      </p:cBhvr>
                                      <p:tavLst>
                                        <p:tav tm="0">
                                          <p:val>
                                            <p:fltVal val="0"/>
                                          </p:val>
                                        </p:tav>
                                        <p:tav tm="100000">
                                          <p:val>
                                            <p:strVal val="#ppt_w"/>
                                          </p:val>
                                        </p:tav>
                                      </p:tavLst>
                                    </p:anim>
                                    <p:anim calcmode="lin" valueType="num">
                                      <p:cBhvr>
                                        <p:cTn id="27" dur="1000" fill="hold"/>
                                        <p:tgtEl>
                                          <p:spTgt spid="426036"/>
                                        </p:tgtEl>
                                        <p:attrNameLst>
                                          <p:attrName>ppt_h</p:attrName>
                                        </p:attrNameLst>
                                      </p:cBhvr>
                                      <p:tavLst>
                                        <p:tav tm="0">
                                          <p:val>
                                            <p:fltVal val="0"/>
                                          </p:val>
                                        </p:tav>
                                        <p:tav tm="100000">
                                          <p:val>
                                            <p:strVal val="#ppt_h"/>
                                          </p:val>
                                        </p:tav>
                                      </p:tavLst>
                                    </p:anim>
                                    <p:animEffect transition="in" filter="fade">
                                      <p:cBhvr>
                                        <p:cTn id="28" dur="1000"/>
                                        <p:tgtEl>
                                          <p:spTgt spid="426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Footer Placeholder 2"/>
          <p:cNvSpPr>
            <a:spLocks noGrp="1"/>
          </p:cNvSpPr>
          <p:nvPr>
            <p:ph type="ftr" sz="quarter" idx="10"/>
          </p:nvPr>
        </p:nvSpPr>
        <p:spPr>
          <a:xfrm>
            <a:off x="762000" y="6245225"/>
            <a:ext cx="6096000" cy="476250"/>
          </a:xfrm>
          <a:noFill/>
        </p:spPr>
        <p:txBody>
          <a:bodyPr/>
          <a:lstStyle/>
          <a:p>
            <a:pPr algn="ctr"/>
            <a:r>
              <a:rPr lang="en-CA" sz="1400" b="1" dirty="0" smtClean="0">
                <a:solidFill>
                  <a:schemeClr val="tx1"/>
                </a:solidFill>
                <a:latin typeface="Arial" pitchFamily="34" charset="0"/>
                <a:cs typeface="Arial" pitchFamily="34" charset="0"/>
              </a:rPr>
              <a:t>Copyright © 2013 by Nelson Education Ltd.  </a:t>
            </a:r>
            <a:endParaRPr lang="en-US" sz="1400" b="1" dirty="0" smtClean="0">
              <a:solidFill>
                <a:schemeClr val="tx1"/>
              </a:solidFill>
              <a:latin typeface="Arial" pitchFamily="34" charset="0"/>
              <a:cs typeface="Arial" pitchFamily="34" charset="0"/>
            </a:endParaRPr>
          </a:p>
        </p:txBody>
      </p:sp>
      <p:sp>
        <p:nvSpPr>
          <p:cNvPr id="72707" name="Slide Number Placeholder 3"/>
          <p:cNvSpPr>
            <a:spLocks noGrp="1"/>
          </p:cNvSpPr>
          <p:nvPr>
            <p:ph type="sldNum" sz="quarter" idx="11"/>
          </p:nvPr>
        </p:nvSpPr>
        <p:spPr>
          <a:noFill/>
        </p:spPr>
        <p:txBody>
          <a:bodyPr/>
          <a:lstStyle/>
          <a:p>
            <a:r>
              <a:rPr lang="en-US" dirty="0" smtClean="0">
                <a:solidFill>
                  <a:schemeClr val="tx1"/>
                </a:solidFill>
                <a:cs typeface="Arial" pitchFamily="34" charset="0"/>
              </a:rPr>
              <a:t> Ch. 8, Slide </a:t>
            </a:r>
            <a:fld id="{76991E7B-75FB-4F77-B05B-03D36C6932E2}" type="slidenum">
              <a:rPr lang="en-US" smtClean="0">
                <a:solidFill>
                  <a:schemeClr val="tx1"/>
                </a:solidFill>
                <a:cs typeface="Arial" pitchFamily="34" charset="0"/>
              </a:rPr>
              <a:pPr/>
              <a:t>9</a:t>
            </a:fld>
            <a:endParaRPr lang="en-US" dirty="0" smtClean="0">
              <a:solidFill>
                <a:schemeClr val="tx1"/>
              </a:solidFill>
              <a:cs typeface="Arial" pitchFamily="34" charset="0"/>
            </a:endParaRPr>
          </a:p>
        </p:txBody>
      </p:sp>
      <p:sp>
        <p:nvSpPr>
          <p:cNvPr id="7270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b="1"/>
          </a:p>
        </p:txBody>
      </p:sp>
      <p:sp>
        <p:nvSpPr>
          <p:cNvPr id="7270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b="1"/>
          </a:p>
        </p:txBody>
      </p:sp>
      <p:sp>
        <p:nvSpPr>
          <p:cNvPr id="435204" name="Rectangle 4"/>
          <p:cNvSpPr>
            <a:spLocks noGrp="1" noChangeArrowheads="1"/>
          </p:cNvSpPr>
          <p:nvPr>
            <p:ph type="title"/>
          </p:nvPr>
        </p:nvSpPr>
        <p:spPr>
          <a:xfrm>
            <a:off x="228600" y="381000"/>
            <a:ext cx="8686800" cy="914400"/>
          </a:xfrm>
        </p:spPr>
        <p:txBody>
          <a:bodyPr lIns="90488" tIns="44450" rIns="90488" bIns="44450"/>
          <a:lstStyle/>
          <a:p>
            <a:pPr eaLnBrk="1" hangingPunct="1">
              <a:defRPr/>
            </a:pPr>
            <a:r>
              <a:rPr lang="en-US" sz="4000" dirty="0">
                <a:solidFill>
                  <a:schemeClr val="tx1"/>
                </a:solidFill>
                <a:effectLst/>
                <a:latin typeface="Calibri" pitchFamily="34" charset="0"/>
                <a:cs typeface="Calibri" pitchFamily="34" charset="0"/>
              </a:rPr>
              <a:t>Direct Requests for Information or </a:t>
            </a:r>
            <a:r>
              <a:rPr lang="en-US" sz="4000" dirty="0" smtClean="0">
                <a:solidFill>
                  <a:schemeClr val="tx1"/>
                </a:solidFill>
                <a:effectLst/>
                <a:latin typeface="Calibri" pitchFamily="34" charset="0"/>
                <a:cs typeface="Calibri" pitchFamily="34" charset="0"/>
              </a:rPr>
              <a:t>Action</a:t>
            </a:r>
            <a:endParaRPr lang="en-US" sz="4000" dirty="0">
              <a:solidFill>
                <a:schemeClr val="tx1"/>
              </a:solidFill>
              <a:effectLst/>
              <a:latin typeface="Calibri" pitchFamily="34" charset="0"/>
              <a:cs typeface="Calibri" pitchFamily="34" charset="0"/>
            </a:endParaRPr>
          </a:p>
        </p:txBody>
      </p:sp>
      <p:sp>
        <p:nvSpPr>
          <p:cNvPr id="435205" name="Text Box 5"/>
          <p:cNvSpPr txBox="1">
            <a:spLocks noChangeArrowheads="1"/>
          </p:cNvSpPr>
          <p:nvPr/>
        </p:nvSpPr>
        <p:spPr bwMode="auto">
          <a:xfrm>
            <a:off x="762000" y="1447800"/>
            <a:ext cx="5486400" cy="4114800"/>
          </a:xfrm>
          <a:prstGeom prst="rect">
            <a:avLst/>
          </a:prstGeom>
          <a:noFill/>
          <a:ln w="9525" algn="ctr">
            <a:noFill/>
            <a:miter lim="800000"/>
            <a:headEnd/>
            <a:tailEnd/>
          </a:ln>
        </p:spPr>
        <p:txBody>
          <a:bodyPr/>
          <a:lstStyle/>
          <a:p>
            <a:pPr marL="398463" indent="-398463">
              <a:lnSpc>
                <a:spcPct val="90000"/>
              </a:lnSpc>
              <a:spcBef>
                <a:spcPct val="20000"/>
              </a:spcBef>
              <a:spcAft>
                <a:spcPct val="10000"/>
              </a:spcAft>
              <a:buClr>
                <a:srgbClr val="963C26"/>
              </a:buClr>
              <a:buFont typeface="Wingdings" pitchFamily="2" charset="2"/>
              <a:buNone/>
            </a:pPr>
            <a:r>
              <a:rPr lang="en-US" sz="3200" b="1" dirty="0">
                <a:latin typeface="Calibri" pitchFamily="34" charset="0"/>
                <a:cs typeface="Calibri" pitchFamily="34" charset="0"/>
              </a:rPr>
              <a:t>Closing</a:t>
            </a:r>
          </a:p>
          <a:p>
            <a:pPr marL="398463" indent="-398463">
              <a:lnSpc>
                <a:spcPct val="90000"/>
              </a:lnSpc>
              <a:spcBef>
                <a:spcPct val="20000"/>
              </a:spcBef>
              <a:spcAft>
                <a:spcPct val="10000"/>
              </a:spcAft>
              <a:buClr>
                <a:srgbClr val="002060"/>
              </a:buClr>
              <a:buSzPct val="115000"/>
              <a:buFont typeface="Arial" pitchFamily="34" charset="0"/>
              <a:buChar char="•"/>
            </a:pPr>
            <a:r>
              <a:rPr lang="en-US" sz="2900" dirty="0">
                <a:latin typeface="Calibri" pitchFamily="34" charset="0"/>
                <a:cs typeface="Calibri" pitchFamily="34" charset="0"/>
              </a:rPr>
              <a:t>State specifically, but courteously, what action is to be taken.</a:t>
            </a:r>
          </a:p>
          <a:p>
            <a:pPr marL="398463" indent="-398463">
              <a:lnSpc>
                <a:spcPct val="90000"/>
              </a:lnSpc>
              <a:spcBef>
                <a:spcPct val="20000"/>
              </a:spcBef>
              <a:spcAft>
                <a:spcPct val="10000"/>
              </a:spcAft>
              <a:buClr>
                <a:srgbClr val="002060"/>
              </a:buClr>
              <a:buSzPct val="115000"/>
              <a:buFont typeface="Arial" pitchFamily="34" charset="0"/>
              <a:buChar char="•"/>
            </a:pPr>
            <a:r>
              <a:rPr lang="en-US" sz="2900" dirty="0">
                <a:latin typeface="Calibri" pitchFamily="34" charset="0"/>
                <a:cs typeface="Calibri" pitchFamily="34" charset="0"/>
              </a:rPr>
              <a:t>Set an end date, if one is significant. Explain.</a:t>
            </a:r>
          </a:p>
          <a:p>
            <a:pPr marL="398463" indent="-398463">
              <a:lnSpc>
                <a:spcPct val="90000"/>
              </a:lnSpc>
              <a:spcBef>
                <a:spcPct val="20000"/>
              </a:spcBef>
              <a:spcAft>
                <a:spcPct val="10000"/>
              </a:spcAft>
              <a:buClr>
                <a:srgbClr val="002060"/>
              </a:buClr>
              <a:buSzPct val="115000"/>
              <a:buFont typeface="Arial" pitchFamily="34" charset="0"/>
              <a:buChar char="•"/>
            </a:pPr>
            <a:r>
              <a:rPr lang="en-US" sz="2900" dirty="0">
                <a:latin typeface="Calibri" pitchFamily="34" charset="0"/>
                <a:cs typeface="Calibri" pitchFamily="34" charset="0"/>
              </a:rPr>
              <a:t>Avoid cliché endings </a:t>
            </a:r>
            <a:r>
              <a:rPr lang="en-US" sz="2900" i="1" dirty="0">
                <a:latin typeface="Calibri" pitchFamily="34" charset="0"/>
                <a:cs typeface="Calibri" pitchFamily="34" charset="0"/>
              </a:rPr>
              <a:t>(Thank you for your cooperation.)</a:t>
            </a:r>
            <a:r>
              <a:rPr lang="en-US" sz="2900" dirty="0">
                <a:latin typeface="Calibri" pitchFamily="34" charset="0"/>
                <a:cs typeface="Calibri" pitchFamily="34" charset="0"/>
              </a:rPr>
              <a:t> Show appreciation, but use a fresh expression</a:t>
            </a:r>
            <a:r>
              <a:rPr lang="en-US" sz="2900" dirty="0" smtClean="0">
                <a:latin typeface="Calibri" pitchFamily="34" charset="0"/>
                <a:cs typeface="Calibri" pitchFamily="34" charset="0"/>
              </a:rPr>
              <a:t>.</a:t>
            </a:r>
            <a:endParaRPr lang="en-US" sz="2900" i="1" dirty="0">
              <a:latin typeface="Calibri" pitchFamily="34" charset="0"/>
              <a:cs typeface="Calibri" pitchFamily="34" charset="0"/>
            </a:endParaRPr>
          </a:p>
        </p:txBody>
      </p:sp>
      <p:pic>
        <p:nvPicPr>
          <p:cNvPr id="4099" name="Picture 3" descr="C:\Documents and Settings\Jan\Local Settings\Temporary Internet Files\Content.IE5\MEEHTTGY\MP90007860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38200"/>
            <a:ext cx="2743200" cy="1834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5" grpId="0" build="p"/>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ill Sans MT Condensed"/>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Gill Sans MT Condensed"/>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Gill Sans MT Condensed"/>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Gill Sans MT Condensed"/>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rgbClr val="963C26"/>
          </a:buClr>
          <a:buSzTx/>
          <a:buFont typeface="Wingdings" pitchFamily="2" charset="2"/>
          <a:buNone/>
          <a:tabLst/>
          <a:defRPr kumimoji="0" lang="en-US" sz="2600" b="1"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17749</TotalTime>
  <Words>709</Words>
  <Application>Microsoft Office PowerPoint</Application>
  <PresentationFormat>On-screen Show (4:3)</PresentationFormat>
  <Paragraphs>133</Paragraphs>
  <Slides>9</Slides>
  <Notes>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vt:i4>
      </vt:variant>
    </vt:vector>
  </HeadingPairs>
  <TitlesOfParts>
    <vt:vector size="22" baseType="lpstr">
      <vt:lpstr>Arial</vt:lpstr>
      <vt:lpstr>Bradley Hand ITC</vt:lpstr>
      <vt:lpstr>Calibri</vt:lpstr>
      <vt:lpstr>Cambria</vt:lpstr>
      <vt:lpstr>Gill Sans MT</vt:lpstr>
      <vt:lpstr>Gill Sans MT Condensed</vt:lpstr>
      <vt:lpstr>Gill Sans MT Ext Condensed Bold</vt:lpstr>
      <vt:lpstr>Times New Roman</vt:lpstr>
      <vt:lpstr>Wingdings</vt:lpstr>
      <vt:lpstr>Custom Design</vt:lpstr>
      <vt:lpstr>3_Custom Design</vt:lpstr>
      <vt:lpstr>2_Custom Design</vt:lpstr>
      <vt:lpstr>1_Custom Design</vt:lpstr>
      <vt:lpstr>   Letter Writing</vt:lpstr>
      <vt:lpstr>Correct Business Letter Format</vt:lpstr>
      <vt:lpstr>Analyzing the Structure of Positive Letters</vt:lpstr>
      <vt:lpstr>Structure of Positive Letters: Opening</vt:lpstr>
      <vt:lpstr>Structure of Positive Letters: Body</vt:lpstr>
      <vt:lpstr>Structure of Positive Letters: Closing</vt:lpstr>
      <vt:lpstr>Formatting Business Letters</vt:lpstr>
      <vt:lpstr>PowerPoint Presentation</vt:lpstr>
      <vt:lpstr>Direct Requests for Information or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Positive Letters and Messages</dc:title>
  <dc:creator>Kathy</dc:creator>
  <cp:lastModifiedBy>Jan</cp:lastModifiedBy>
  <cp:revision>430</cp:revision>
  <dcterms:created xsi:type="dcterms:W3CDTF">2007-04-13T20:41:37Z</dcterms:created>
  <dcterms:modified xsi:type="dcterms:W3CDTF">2018-03-22T21:16:04Z</dcterms:modified>
</cp:coreProperties>
</file>