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 </a:t>
            </a:r>
            <a:r>
              <a:rPr lang="en-US" dirty="0" smtClean="0"/>
              <a:t>Writing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994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suggests that most résumés are scanned very quickly - for less than a minute.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444" y="2562808"/>
            <a:ext cx="4940593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concisely and strategically present your </a:t>
            </a:r>
            <a:r>
              <a:rPr lang="en-US" sz="2400" dirty="0" smtClean="0"/>
              <a:t>qualifications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show how you can help employers solve the problems they currently face in their business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555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/>
              <a:t>résumé needs to convey three </a:t>
            </a:r>
            <a:r>
              <a:rPr lang="en-US" dirty="0" smtClean="0"/>
              <a:t>things: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have the skills, talent and personal qualities to accomplish those things that are important to an </a:t>
            </a:r>
            <a:r>
              <a:rPr lang="en-US" sz="2400" dirty="0" smtClean="0"/>
              <a:t>employer.</a:t>
            </a:r>
          </a:p>
          <a:p>
            <a:r>
              <a:rPr lang="en-US" sz="2400" dirty="0"/>
              <a:t>You have a history of training, accomplishments and/or experience to substantiate this claim. </a:t>
            </a:r>
            <a:endParaRPr lang="en-CA" sz="2400" dirty="0"/>
          </a:p>
          <a:p>
            <a:r>
              <a:rPr lang="en-US" sz="2400" dirty="0"/>
              <a:t>You will be an asset to the organization insofar as you facilitate its operations, have positive work attitudes and get along with others.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603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96751" y="1698186"/>
            <a:ext cx="5860448" cy="357373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Think of the résumé as a personal advertisement, which promotes you and what you can do.</a:t>
            </a:r>
            <a:endParaRPr lang="en-CA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89213" y="5514521"/>
            <a:ext cx="8915399" cy="1126283"/>
          </a:xfrm>
        </p:spPr>
        <p:txBody>
          <a:bodyPr/>
          <a:lstStyle/>
          <a:p>
            <a:endParaRPr lang="en-CA" dirty="0" smtClean="0"/>
          </a:p>
          <a:p>
            <a:r>
              <a:rPr lang="en-CA" i="1" dirty="0" smtClean="0"/>
              <a:t>Source: </a:t>
            </a:r>
            <a:r>
              <a:rPr lang="en-US" i="1" dirty="0"/>
              <a:t>www.workopolis.com</a:t>
            </a:r>
            <a:endParaRPr lang="en-CA" i="1" dirty="0"/>
          </a:p>
        </p:txBody>
      </p:sp>
      <p:pic>
        <p:nvPicPr>
          <p:cNvPr id="6" name="Picture 5" descr="Alexwinters - Epitome C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954" y="1698186"/>
            <a:ext cx="4479113" cy="37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8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129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Resume Writing</vt:lpstr>
      <vt:lpstr>Research suggests that most résumés are scanned very quickly - for less than a minute. </vt:lpstr>
      <vt:lpstr>Your résumé needs to convey three things: </vt:lpstr>
      <vt:lpstr>Think of the résumé as a personal advertisement, which promotes you and what you can 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Writing</dc:title>
  <dc:creator>Jan</dc:creator>
  <cp:lastModifiedBy>Jan</cp:lastModifiedBy>
  <cp:revision>6</cp:revision>
  <dcterms:created xsi:type="dcterms:W3CDTF">2017-09-05T20:56:48Z</dcterms:created>
  <dcterms:modified xsi:type="dcterms:W3CDTF">2017-09-05T21:39:26Z</dcterms:modified>
</cp:coreProperties>
</file>