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25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7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0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73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9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3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15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17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76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F0A1-8F2F-485F-A3AB-82AB77660075}" type="datetimeFigureOut">
              <a:rPr lang="en-CA" smtClean="0"/>
              <a:t>2018-03-22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835B-B3BE-4B91-A457-49CDB2D183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7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:\Higher Education\HE JPEG Extractions\0176518444 Post Production JPEGS\BCOM\Ch13\Ch13_F07_pg2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15417" r="4420" b="5972"/>
          <a:stretch>
            <a:fillRect/>
          </a:stretch>
        </p:blipFill>
        <p:spPr bwMode="auto">
          <a:xfrm>
            <a:off x="1828800" y="474063"/>
            <a:ext cx="5172075" cy="63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4572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Add phone number and email.</a:t>
            </a:r>
            <a:endParaRPr lang="en-CA" sz="1000" dirty="0"/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4505325" y="580310"/>
            <a:ext cx="295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8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2</cp:revision>
  <dcterms:created xsi:type="dcterms:W3CDTF">2012-10-10T18:17:17Z</dcterms:created>
  <dcterms:modified xsi:type="dcterms:W3CDTF">2018-03-22T20:49:27Z</dcterms:modified>
</cp:coreProperties>
</file>