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  <p:sldMasterId id="2147483906" r:id="rId2"/>
  </p:sldMasterIdLst>
  <p:notesMasterIdLst>
    <p:notesMasterId r:id="rId37"/>
  </p:notesMasterIdLst>
  <p:sldIdLst>
    <p:sldId id="256" r:id="rId3"/>
    <p:sldId id="258" r:id="rId4"/>
    <p:sldId id="371" r:id="rId5"/>
    <p:sldId id="260" r:id="rId6"/>
    <p:sldId id="372" r:id="rId7"/>
    <p:sldId id="373" r:id="rId8"/>
    <p:sldId id="376" r:id="rId9"/>
    <p:sldId id="375" r:id="rId10"/>
    <p:sldId id="377" r:id="rId11"/>
    <p:sldId id="378" r:id="rId12"/>
    <p:sldId id="380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63" r:id="rId21"/>
    <p:sldId id="388" r:id="rId22"/>
    <p:sldId id="389" r:id="rId23"/>
    <p:sldId id="391" r:id="rId24"/>
    <p:sldId id="390" r:id="rId25"/>
    <p:sldId id="393" r:id="rId26"/>
    <p:sldId id="392" r:id="rId27"/>
    <p:sldId id="395" r:id="rId28"/>
    <p:sldId id="394" r:id="rId29"/>
    <p:sldId id="396" r:id="rId30"/>
    <p:sldId id="397" r:id="rId31"/>
    <p:sldId id="398" r:id="rId32"/>
    <p:sldId id="399" r:id="rId33"/>
    <p:sldId id="387" r:id="rId34"/>
    <p:sldId id="263" r:id="rId35"/>
    <p:sldId id="3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607B5-C1D5-4F29-AAE9-FD1D2E0514EB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692A9F-C770-43F2-BF84-11DBAEA1ED63}">
      <dgm:prSet phldrT="[Text]"/>
      <dgm:spPr/>
      <dgm:t>
        <a:bodyPr/>
        <a:lstStyle/>
        <a:p>
          <a:r>
            <a:rPr lang="en-US" dirty="0"/>
            <a:t>Create Azure App</a:t>
          </a:r>
        </a:p>
      </dgm:t>
    </dgm:pt>
    <dgm:pt modelId="{19199E35-D60A-4C0C-9660-0BD12564B41F}" type="parTrans" cxnId="{CA02E407-0ABA-42BA-9D86-32A7D36669EA}">
      <dgm:prSet/>
      <dgm:spPr/>
      <dgm:t>
        <a:bodyPr/>
        <a:lstStyle/>
        <a:p>
          <a:endParaRPr lang="en-US"/>
        </a:p>
      </dgm:t>
    </dgm:pt>
    <dgm:pt modelId="{083310D1-27E9-4F76-B956-9A3A75E13FC1}" type="sibTrans" cxnId="{CA02E407-0ABA-42BA-9D86-32A7D36669EA}">
      <dgm:prSet/>
      <dgm:spPr/>
      <dgm:t>
        <a:bodyPr/>
        <a:lstStyle/>
        <a:p>
          <a:endParaRPr lang="en-US"/>
        </a:p>
      </dgm:t>
    </dgm:pt>
    <dgm:pt modelId="{12FE3AD6-CCBA-4BF3-9089-78A41CEBD91D}">
      <dgm:prSet phldrT="[Text]"/>
      <dgm:spPr/>
      <dgm:t>
        <a:bodyPr/>
        <a:lstStyle/>
        <a:p>
          <a:r>
            <a:rPr lang="en-US" dirty="0"/>
            <a:t>Grant contributor permissions</a:t>
          </a:r>
        </a:p>
      </dgm:t>
    </dgm:pt>
    <dgm:pt modelId="{F96D221C-652F-4435-8200-C939CBBCE959}" type="parTrans" cxnId="{216A8303-2867-4722-8F0B-88B197381A49}">
      <dgm:prSet/>
      <dgm:spPr/>
      <dgm:t>
        <a:bodyPr/>
        <a:lstStyle/>
        <a:p>
          <a:endParaRPr lang="en-US"/>
        </a:p>
      </dgm:t>
    </dgm:pt>
    <dgm:pt modelId="{3E4E45EB-1FFF-4E2F-A5AC-29160F4D85C5}" type="sibTrans" cxnId="{216A8303-2867-4722-8F0B-88B197381A49}">
      <dgm:prSet/>
      <dgm:spPr/>
      <dgm:t>
        <a:bodyPr/>
        <a:lstStyle/>
        <a:p>
          <a:endParaRPr lang="en-US"/>
        </a:p>
      </dgm:t>
    </dgm:pt>
    <dgm:pt modelId="{3197A91F-0367-4B37-85A6-D1B7B3049CDC}">
      <dgm:prSet phldrT="[Text]"/>
      <dgm:spPr/>
      <dgm:t>
        <a:bodyPr/>
        <a:lstStyle/>
        <a:p>
          <a:r>
            <a:rPr lang="en-US" dirty="0"/>
            <a:t>Grant Read, Write and Execute access to DL store</a:t>
          </a:r>
        </a:p>
      </dgm:t>
    </dgm:pt>
    <dgm:pt modelId="{33D49E68-8C9A-4E69-AFB2-4C7BE7BF9103}" type="parTrans" cxnId="{B87A44EE-B984-41A3-9DEF-B94EAE163885}">
      <dgm:prSet/>
      <dgm:spPr/>
      <dgm:t>
        <a:bodyPr/>
        <a:lstStyle/>
        <a:p>
          <a:endParaRPr lang="en-US"/>
        </a:p>
      </dgm:t>
    </dgm:pt>
    <dgm:pt modelId="{022F966E-A07D-4032-A275-8B4AA3FA15D2}" type="sibTrans" cxnId="{B87A44EE-B984-41A3-9DEF-B94EAE163885}">
      <dgm:prSet/>
      <dgm:spPr/>
      <dgm:t>
        <a:bodyPr/>
        <a:lstStyle/>
        <a:p>
          <a:endParaRPr lang="en-US"/>
        </a:p>
      </dgm:t>
    </dgm:pt>
    <dgm:pt modelId="{F488C672-814B-4F9A-8012-0C88778F98A0}">
      <dgm:prSet phldrT="[Text]"/>
      <dgm:spPr/>
      <dgm:t>
        <a:bodyPr/>
        <a:lstStyle/>
        <a:p>
          <a:r>
            <a:rPr lang="en-US" dirty="0"/>
            <a:t>Write some </a:t>
          </a:r>
          <a:r>
            <a:rPr lang="en-US" dirty="0" err="1"/>
            <a:t>Py</a:t>
          </a:r>
          <a:r>
            <a:rPr lang="en-US" dirty="0"/>
            <a:t> code</a:t>
          </a:r>
        </a:p>
      </dgm:t>
    </dgm:pt>
    <dgm:pt modelId="{20986540-5647-4D5E-861C-67E2762AA0FF}" type="parTrans" cxnId="{E71B7A13-C50D-4580-8D43-E6079B040762}">
      <dgm:prSet/>
      <dgm:spPr/>
      <dgm:t>
        <a:bodyPr/>
        <a:lstStyle/>
        <a:p>
          <a:endParaRPr lang="en-US"/>
        </a:p>
      </dgm:t>
    </dgm:pt>
    <dgm:pt modelId="{44F7B32C-6D9E-4A0A-9F97-DA278D788677}" type="sibTrans" cxnId="{E71B7A13-C50D-4580-8D43-E6079B040762}">
      <dgm:prSet/>
      <dgm:spPr/>
      <dgm:t>
        <a:bodyPr/>
        <a:lstStyle/>
        <a:p>
          <a:endParaRPr lang="en-US"/>
        </a:p>
      </dgm:t>
    </dgm:pt>
    <dgm:pt modelId="{A9A1E25D-94C3-4A5B-B18E-73A049E6D259}" type="pres">
      <dgm:prSet presAssocID="{89F607B5-C1D5-4F29-AAE9-FD1D2E0514EB}" presName="Name0" presStyleCnt="0">
        <dgm:presLayoutVars>
          <dgm:dir/>
          <dgm:resizeHandles val="exact"/>
        </dgm:presLayoutVars>
      </dgm:prSet>
      <dgm:spPr/>
    </dgm:pt>
    <dgm:pt modelId="{EDBD5551-7A74-4124-936B-963F362E86E4}" type="pres">
      <dgm:prSet presAssocID="{7F692A9F-C770-43F2-BF84-11DBAEA1ED63}" presName="node" presStyleLbl="node1" presStyleIdx="0" presStyleCnt="4">
        <dgm:presLayoutVars>
          <dgm:bulletEnabled val="1"/>
        </dgm:presLayoutVars>
      </dgm:prSet>
      <dgm:spPr/>
    </dgm:pt>
    <dgm:pt modelId="{E43B0282-897A-4B27-91C9-D00F658D796A}" type="pres">
      <dgm:prSet presAssocID="{083310D1-27E9-4F76-B956-9A3A75E13FC1}" presName="sibTrans" presStyleCnt="0"/>
      <dgm:spPr/>
    </dgm:pt>
    <dgm:pt modelId="{DE929040-665A-4168-8899-D4F1C3E65B1D}" type="pres">
      <dgm:prSet presAssocID="{12FE3AD6-CCBA-4BF3-9089-78A41CEBD91D}" presName="node" presStyleLbl="node1" presStyleIdx="1" presStyleCnt="4">
        <dgm:presLayoutVars>
          <dgm:bulletEnabled val="1"/>
        </dgm:presLayoutVars>
      </dgm:prSet>
      <dgm:spPr/>
    </dgm:pt>
    <dgm:pt modelId="{CA1A56EA-95CA-4B0F-83F2-65E172784D74}" type="pres">
      <dgm:prSet presAssocID="{3E4E45EB-1FFF-4E2F-A5AC-29160F4D85C5}" presName="sibTrans" presStyleCnt="0"/>
      <dgm:spPr/>
    </dgm:pt>
    <dgm:pt modelId="{F1CDB323-ACE6-4B1F-B3C4-CCF8DBB8908D}" type="pres">
      <dgm:prSet presAssocID="{3197A91F-0367-4B37-85A6-D1B7B3049CDC}" presName="node" presStyleLbl="node1" presStyleIdx="2" presStyleCnt="4">
        <dgm:presLayoutVars>
          <dgm:bulletEnabled val="1"/>
        </dgm:presLayoutVars>
      </dgm:prSet>
      <dgm:spPr/>
    </dgm:pt>
    <dgm:pt modelId="{FB7B48C5-9F6E-4512-BDF0-AAD711865499}" type="pres">
      <dgm:prSet presAssocID="{022F966E-A07D-4032-A275-8B4AA3FA15D2}" presName="sibTrans" presStyleCnt="0"/>
      <dgm:spPr/>
    </dgm:pt>
    <dgm:pt modelId="{90F4F609-C79B-4872-BCAD-0D2C33C00EE5}" type="pres">
      <dgm:prSet presAssocID="{F488C672-814B-4F9A-8012-0C88778F98A0}" presName="node" presStyleLbl="node1" presStyleIdx="3" presStyleCnt="4">
        <dgm:presLayoutVars>
          <dgm:bulletEnabled val="1"/>
        </dgm:presLayoutVars>
      </dgm:prSet>
      <dgm:spPr/>
    </dgm:pt>
  </dgm:ptLst>
  <dgm:cxnLst>
    <dgm:cxn modelId="{216A8303-2867-4722-8F0B-88B197381A49}" srcId="{89F607B5-C1D5-4F29-AAE9-FD1D2E0514EB}" destId="{12FE3AD6-CCBA-4BF3-9089-78A41CEBD91D}" srcOrd="1" destOrd="0" parTransId="{F96D221C-652F-4435-8200-C939CBBCE959}" sibTransId="{3E4E45EB-1FFF-4E2F-A5AC-29160F4D85C5}"/>
    <dgm:cxn modelId="{CA02E407-0ABA-42BA-9D86-32A7D36669EA}" srcId="{89F607B5-C1D5-4F29-AAE9-FD1D2E0514EB}" destId="{7F692A9F-C770-43F2-BF84-11DBAEA1ED63}" srcOrd="0" destOrd="0" parTransId="{19199E35-D60A-4C0C-9660-0BD12564B41F}" sibTransId="{083310D1-27E9-4F76-B956-9A3A75E13FC1}"/>
    <dgm:cxn modelId="{01731E0B-4C9A-495F-B652-88CEF6B5A3F1}" type="presOf" srcId="{12FE3AD6-CCBA-4BF3-9089-78A41CEBD91D}" destId="{DE929040-665A-4168-8899-D4F1C3E65B1D}" srcOrd="0" destOrd="0" presId="urn:microsoft.com/office/officeart/2005/8/layout/hList6"/>
    <dgm:cxn modelId="{E71B7A13-C50D-4580-8D43-E6079B040762}" srcId="{89F607B5-C1D5-4F29-AAE9-FD1D2E0514EB}" destId="{F488C672-814B-4F9A-8012-0C88778F98A0}" srcOrd="3" destOrd="0" parTransId="{20986540-5647-4D5E-861C-67E2762AA0FF}" sibTransId="{44F7B32C-6D9E-4A0A-9F97-DA278D788677}"/>
    <dgm:cxn modelId="{AD9EEFBC-AE11-4E2E-8388-6B7A3256B791}" type="presOf" srcId="{3197A91F-0367-4B37-85A6-D1B7B3049CDC}" destId="{F1CDB323-ACE6-4B1F-B3C4-CCF8DBB8908D}" srcOrd="0" destOrd="0" presId="urn:microsoft.com/office/officeart/2005/8/layout/hList6"/>
    <dgm:cxn modelId="{50FA5CEB-6DE9-44A0-8870-3E73D15D6CD2}" type="presOf" srcId="{89F607B5-C1D5-4F29-AAE9-FD1D2E0514EB}" destId="{A9A1E25D-94C3-4A5B-B18E-73A049E6D259}" srcOrd="0" destOrd="0" presId="urn:microsoft.com/office/officeart/2005/8/layout/hList6"/>
    <dgm:cxn modelId="{B87A44EE-B984-41A3-9DEF-B94EAE163885}" srcId="{89F607B5-C1D5-4F29-AAE9-FD1D2E0514EB}" destId="{3197A91F-0367-4B37-85A6-D1B7B3049CDC}" srcOrd="2" destOrd="0" parTransId="{33D49E68-8C9A-4E69-AFB2-4C7BE7BF9103}" sibTransId="{022F966E-A07D-4032-A275-8B4AA3FA15D2}"/>
    <dgm:cxn modelId="{0E4D24F0-DB4C-4CB3-B33F-ABD395AB9688}" type="presOf" srcId="{7F692A9F-C770-43F2-BF84-11DBAEA1ED63}" destId="{EDBD5551-7A74-4124-936B-963F362E86E4}" srcOrd="0" destOrd="0" presId="urn:microsoft.com/office/officeart/2005/8/layout/hList6"/>
    <dgm:cxn modelId="{554F23F9-07B8-446A-9686-23E2EF17DF98}" type="presOf" srcId="{F488C672-814B-4F9A-8012-0C88778F98A0}" destId="{90F4F609-C79B-4872-BCAD-0D2C33C00EE5}" srcOrd="0" destOrd="0" presId="urn:microsoft.com/office/officeart/2005/8/layout/hList6"/>
    <dgm:cxn modelId="{C353E896-0E41-477E-8652-704C260A5221}" type="presParOf" srcId="{A9A1E25D-94C3-4A5B-B18E-73A049E6D259}" destId="{EDBD5551-7A74-4124-936B-963F362E86E4}" srcOrd="0" destOrd="0" presId="urn:microsoft.com/office/officeart/2005/8/layout/hList6"/>
    <dgm:cxn modelId="{CDBED1E1-7C58-4F14-94C6-A80CAB21B52B}" type="presParOf" srcId="{A9A1E25D-94C3-4A5B-B18E-73A049E6D259}" destId="{E43B0282-897A-4B27-91C9-D00F658D796A}" srcOrd="1" destOrd="0" presId="urn:microsoft.com/office/officeart/2005/8/layout/hList6"/>
    <dgm:cxn modelId="{C0A8659A-E946-4FB1-8C18-9976FE49E8D8}" type="presParOf" srcId="{A9A1E25D-94C3-4A5B-B18E-73A049E6D259}" destId="{DE929040-665A-4168-8899-D4F1C3E65B1D}" srcOrd="2" destOrd="0" presId="urn:microsoft.com/office/officeart/2005/8/layout/hList6"/>
    <dgm:cxn modelId="{53E0EB90-252F-4ECB-ACA0-82FF2FDD158E}" type="presParOf" srcId="{A9A1E25D-94C3-4A5B-B18E-73A049E6D259}" destId="{CA1A56EA-95CA-4B0F-83F2-65E172784D74}" srcOrd="3" destOrd="0" presId="urn:microsoft.com/office/officeart/2005/8/layout/hList6"/>
    <dgm:cxn modelId="{35E5B5EB-687B-4042-9FEE-74EF3A4DBCDC}" type="presParOf" srcId="{A9A1E25D-94C3-4A5B-B18E-73A049E6D259}" destId="{F1CDB323-ACE6-4B1F-B3C4-CCF8DBB8908D}" srcOrd="4" destOrd="0" presId="urn:microsoft.com/office/officeart/2005/8/layout/hList6"/>
    <dgm:cxn modelId="{630AE3BF-354D-46F4-B38C-7B8859213F82}" type="presParOf" srcId="{A9A1E25D-94C3-4A5B-B18E-73A049E6D259}" destId="{FB7B48C5-9F6E-4512-BDF0-AAD711865499}" srcOrd="5" destOrd="0" presId="urn:microsoft.com/office/officeart/2005/8/layout/hList6"/>
    <dgm:cxn modelId="{907B6862-1B15-474C-9314-868BB691D057}" type="presParOf" srcId="{A9A1E25D-94C3-4A5B-B18E-73A049E6D259}" destId="{90F4F609-C79B-4872-BCAD-0D2C33C00EE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5551-7A74-4124-936B-963F362E86E4}">
      <dsp:nvSpPr>
        <dsp:cNvPr id="0" name=""/>
        <dsp:cNvSpPr/>
      </dsp:nvSpPr>
      <dsp:spPr>
        <a:xfrm rot="16200000">
          <a:off x="-227281" y="229241"/>
          <a:ext cx="2381342" cy="192285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6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Azure App</a:t>
          </a:r>
        </a:p>
      </dsp:txBody>
      <dsp:txXfrm rot="5400000">
        <a:off x="1961" y="476267"/>
        <a:ext cx="1922859" cy="1428806"/>
      </dsp:txXfrm>
    </dsp:sp>
    <dsp:sp modelId="{DE929040-665A-4168-8899-D4F1C3E65B1D}">
      <dsp:nvSpPr>
        <dsp:cNvPr id="0" name=""/>
        <dsp:cNvSpPr/>
      </dsp:nvSpPr>
      <dsp:spPr>
        <a:xfrm rot="16200000">
          <a:off x="1839792" y="229241"/>
          <a:ext cx="2381342" cy="1922859"/>
        </a:xfrm>
        <a:prstGeom prst="flowChartManualOperation">
          <a:avLst/>
        </a:prstGeom>
        <a:solidFill>
          <a:schemeClr val="accent3">
            <a:hueOff val="2105227"/>
            <a:satOff val="2687"/>
            <a:lumOff val="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6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Grant contributor permissions</a:t>
          </a:r>
        </a:p>
      </dsp:txBody>
      <dsp:txXfrm rot="5400000">
        <a:off x="2069034" y="476267"/>
        <a:ext cx="1922859" cy="1428806"/>
      </dsp:txXfrm>
    </dsp:sp>
    <dsp:sp modelId="{F1CDB323-ACE6-4B1F-B3C4-CCF8DBB8908D}">
      <dsp:nvSpPr>
        <dsp:cNvPr id="0" name=""/>
        <dsp:cNvSpPr/>
      </dsp:nvSpPr>
      <dsp:spPr>
        <a:xfrm rot="16200000">
          <a:off x="3906865" y="229241"/>
          <a:ext cx="2381342" cy="1922859"/>
        </a:xfrm>
        <a:prstGeom prst="flowChartManualOperation">
          <a:avLst/>
        </a:prstGeom>
        <a:solidFill>
          <a:schemeClr val="accent3">
            <a:hueOff val="4210454"/>
            <a:satOff val="5375"/>
            <a:lumOff val="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6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Grant Read, Write and Execute access to DL store</a:t>
          </a:r>
        </a:p>
      </dsp:txBody>
      <dsp:txXfrm rot="5400000">
        <a:off x="4136107" y="476267"/>
        <a:ext cx="1922859" cy="1428806"/>
      </dsp:txXfrm>
    </dsp:sp>
    <dsp:sp modelId="{90F4F609-C79B-4872-BCAD-0D2C33C00EE5}">
      <dsp:nvSpPr>
        <dsp:cNvPr id="0" name=""/>
        <dsp:cNvSpPr/>
      </dsp:nvSpPr>
      <dsp:spPr>
        <a:xfrm rot="16200000">
          <a:off x="5973939" y="229241"/>
          <a:ext cx="2381342" cy="1922859"/>
        </a:xfrm>
        <a:prstGeom prst="flowChartManualOperation">
          <a:avLst/>
        </a:prstGeom>
        <a:solidFill>
          <a:schemeClr val="accent3">
            <a:hueOff val="6315681"/>
            <a:satOff val="8062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6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 some </a:t>
          </a:r>
          <a:r>
            <a:rPr lang="en-US" sz="2000" kern="1200" dirty="0" err="1"/>
            <a:t>Py</a:t>
          </a:r>
          <a:r>
            <a:rPr lang="en-US" sz="2000" kern="1200" dirty="0"/>
            <a:t> code</a:t>
          </a:r>
        </a:p>
      </dsp:txBody>
      <dsp:txXfrm rot="5400000">
        <a:off x="6203181" y="476267"/>
        <a:ext cx="1922859" cy="1428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02D8-F93D-40D7-8F08-2EB559809564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EE14-1B3E-4CC6-986F-323BB432A4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A34D-FAF5-46D7-A7AE-BD99767F38B4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AD84-FD10-4027-83BA-BEBAB93574A5}"/>
              </a:ext>
            </a:extLst>
          </p:cNvPr>
          <p:cNvSpPr txBox="1"/>
          <p:nvPr userDrawn="1"/>
        </p:nvSpPr>
        <p:spPr>
          <a:xfrm>
            <a:off x="1141412" y="586739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TA: Dijana Kosmajac, dijana.kosmajac@dal.ca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27B94-0561-4053-B2C3-9B91449236F0}"/>
              </a:ext>
            </a:extLst>
          </p:cNvPr>
          <p:cNvSpPr txBox="1"/>
          <p:nvPr userDrawn="1"/>
        </p:nvSpPr>
        <p:spPr>
          <a:xfrm>
            <a:off x="1141412" y="2286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2796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EBCF-AD20-4344-A670-B86D74B5FB6F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8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C01E-6E8E-4AD8-8156-13573516E5D5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09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9ABF-FEDD-44CD-B7D4-51D38FB31E27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9B98-DB40-4F9E-91A2-0E3158DB3B2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261C-E0DD-4B9E-A27F-5EBF6E2C6BF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EEF5-032A-45B9-AADD-460A1A985E08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2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C81-B7B6-462A-8E58-BE1B7960CC04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B0B-CDBB-4D85-A9EE-FF4E36EA9F55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12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A97-1CEB-494C-AA80-5453D832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4465-18CD-4A00-A286-F88EF172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FCF7-5FD6-40B8-9B9B-BDDC065E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E81-F134-42F5-A8E4-90D9141A84BA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C55-9F1A-4A1A-B221-11E5625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AF80-AF76-44DA-B9C1-CB4F418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48E-2F8F-4255-84FC-B9C82CA5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3200" b="0" kern="1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F0D-CC0D-43FF-AEA6-6924B99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48BA-919B-45AE-A8E2-13E9B9D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3CF4-6F79-4BB5-8ABE-627DD95E6E8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CA7C-005A-415C-9199-63C5842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915-3F37-4621-ACCF-CF656FD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22B-C774-43E4-9C3E-A9D1E56A2319}"/>
              </a:ext>
            </a:extLst>
          </p:cNvPr>
          <p:cNvSpPr txBox="1"/>
          <p:nvPr userDrawn="1"/>
        </p:nvSpPr>
        <p:spPr>
          <a:xfrm>
            <a:off x="838200" y="9076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3114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29E5-EF10-4F68-A8E1-B1C776BCF6E9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515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51A-9082-4CFD-823D-CE5E685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EA25-4273-45A1-981B-80594305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ED7D-38AA-4609-8F7D-92C70AC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8F5-BB6A-478C-ABB6-22841E26B821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C347-0FD4-4A6F-8BF8-887CDAA5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9B4B-B05C-4E29-93A1-170005A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90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8AE-4F0D-4F85-B0B2-3362D1F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943F-D115-4293-A00F-FE31F8F14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DC02-9CCE-45E1-81AB-3E86B053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C47D-461A-4A5F-8E72-366D04C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5F31-34CF-4B50-9B76-CC547CB4C52B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8F9D-AF22-4B7B-A91F-6E4B977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B901-8E88-48DA-AF0F-E8C7840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8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DCF-F02E-49EF-BD1E-5A72EE4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DF24-98AA-40D7-9114-0F65B204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0F2F-B50A-4633-A57C-7A544AE7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6803-83C6-433C-B35D-1F0FD61D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D06C-54A4-41C7-BC7F-9CB09A6B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3A196-D2E2-455B-8FC8-273F707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0EC-4564-465D-91A1-2D2FA4BA96D1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909B-C4E1-498E-B22D-E59CCC5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11EF-956C-40D0-B625-8C8D820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00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5186-2579-4ADD-9541-0C80839C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005-CFF0-43DC-B9DF-FCB020F0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2A8-4717-4BAE-BC50-7F3BD3562BD9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5E75-988F-4FC2-8E0B-D447F86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7AC13-98B8-4F59-A3E7-61D3E85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3FD0-1A2D-4620-AAFE-5986E45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ABEF-6F17-49C7-9B08-D864616276C3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D7B55-04A7-4352-87CF-67342EE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F204-DED3-495A-B1FE-E53BAA5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37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CE8-E2C8-4BB6-9BF4-C52DB9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CE78-7DD2-4379-90B7-37634AD4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0DF5-4E9E-420D-8DDB-1F47E010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598A-F3FA-4F5D-AA2F-EE7A5F7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A97A-CC42-4B70-A63B-755441A942B6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9C45-AE14-4F56-A7FA-A7BE7FF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8788-4525-4B79-B076-D10B239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5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1E2-4123-4C19-98F7-600DEE3B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7239-4C2F-4956-82B1-67713DA6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93B4-EA96-4D07-B190-BFFF453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7B10-3220-40B7-BFF2-E4C0DF2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9F62-8A57-459B-A091-F8BE86BDCA64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844F-32DD-4C53-9378-6D7A178A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634D-B52C-475F-A7D9-54A653B8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6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AA5-A8FD-496F-A566-473E712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520D-32EC-4E5E-A429-A7ED82FF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88-F455-4034-929A-17D5C8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A51-B0E1-416D-8330-4C59300D9AB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CD90-7C7D-4453-9133-D60B15E3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9060-DC7C-4124-B0D6-0BF0E71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37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FB28-740A-4FC9-9A61-615F81E8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3D3D-A3A3-4BF4-BEE6-BE3EDFF2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006-8315-49CC-8AF8-72DEBA1A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CBD1-EF7A-4807-BA8C-F18F18E04D6B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306-99BD-4B95-823B-02A3E90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9F86-4170-4EAB-8D3D-8ECFA79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7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A13C-BA59-4C2C-8B94-925184AD31E2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0CD-B99C-4D0B-8B4A-8121D4A6A3CE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376-6B89-4A9D-9C54-88BD2FA65DEC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788-5BB8-4ECF-86E6-6DFDB5FD275A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8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267B-9988-4FB1-A647-D9FDD1727EDA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4CC7-FFF4-4385-BC8A-C12D17404EE0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865FDE-EFAD-421E-8AA5-AFFD09F0E670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04DBA-F581-4D5B-9E16-D40661BAF57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85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3831-C7E1-405B-8C2A-B2D6236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6950-0A53-436E-98A6-341EFFE5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42C2-A494-40C7-831B-6FB05620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0D3-2ECF-49CE-9544-99CFA3F282A6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4B2B-CE22-4EA5-89FA-71E6F091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1672-C257-4341-8B2B-33888DFDF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lake-analytics/data-lake-analytics-u-sql-get-started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lake-store/data-lake-store-power-bi" TargetMode="Externa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create-service-principal-portal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lake-store/data-lake-store-secure-data#assign-users-or-security-groups-to-azure-data-lake-store-accounts" TargetMode="Externa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ownloads/" TargetMode="External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tableau.com/products/desktop/downloa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oronto.ca/city-government/data-research-maps/open-data/open-data-catalogue/#7c8e7c62-7630-8b0f-43ed-a2dfe24aadc9" TargetMode="Externa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839-C15A-4710-9186-4F1AD384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A5: MS Azure Data Lake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7E37-49B8-4211-B63A-4CF1038C5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44180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On the top bar choose Data Explorer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ED226-2FDB-4B72-8D74-F33D21F4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26" y="2586141"/>
            <a:ext cx="9354856" cy="405821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On the Data Explorer panel under Storage Accounts choose Storage</a:t>
            </a:r>
          </a:p>
          <a:p>
            <a:r>
              <a:rPr lang="en-CA" dirty="0"/>
              <a:t>On the top bar on the chosen account on the right choose Upload or create new folder, and then upload the data inside the folder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B1DA0-4661-4B89-8500-AFA5BE19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9" y="4070868"/>
            <a:ext cx="8402223" cy="3229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6F55C-59D1-4A15-8B40-7D24240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4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Select csv file from your local machine.</a:t>
            </a:r>
          </a:p>
          <a:p>
            <a:r>
              <a:rPr lang="en-CA" dirty="0"/>
              <a:t>Click Add Selected Files</a:t>
            </a:r>
          </a:p>
          <a:p>
            <a:r>
              <a:rPr lang="en-CA" dirty="0"/>
              <a:t>Note: if you have </a:t>
            </a:r>
            <a:r>
              <a:rPr lang="en-CA" dirty="0" err="1"/>
              <a:t>xls</a:t>
            </a:r>
            <a:r>
              <a:rPr lang="en-CA" dirty="0"/>
              <a:t>, </a:t>
            </a:r>
            <a:r>
              <a:rPr lang="en-CA" dirty="0" err="1"/>
              <a:t>xlsx</a:t>
            </a:r>
            <a:r>
              <a:rPr lang="en-CA" dirty="0"/>
              <a:t> file, first convert it to csv</a:t>
            </a: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65B76-2FEE-4CB1-A45C-23E98625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71" y="3387317"/>
            <a:ext cx="8097380" cy="292458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E6C3B9-D958-44AD-98EF-2601FD1C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5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querying from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Azure offers many ways how to query your data.</a:t>
            </a:r>
          </a:p>
          <a:p>
            <a:pPr lvl="1"/>
            <a:r>
              <a:rPr lang="en-CA" dirty="0"/>
              <a:t>PowerShell, Azure CLI, SDKs, Portal</a:t>
            </a:r>
          </a:p>
          <a:p>
            <a:r>
              <a:rPr lang="en-CA" dirty="0"/>
              <a:t>Depending on your use case, you choose one over another</a:t>
            </a:r>
          </a:p>
          <a:p>
            <a:r>
              <a:rPr lang="en-CA" dirty="0"/>
              <a:t>The easiest one is through Portal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3ADAD-2953-4BA7-B871-659D1A97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32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QUERYING FROM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Go to Data Lake analytics portal and choose New job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ED226-2FDB-4B72-8D74-F33D21F4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26" y="2586141"/>
            <a:ext cx="9354856" cy="4058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F9EAF-B3D4-435F-81AA-B266C474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4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QUERYING FROM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Choose name for the job, and start writing u-</a:t>
            </a:r>
            <a:r>
              <a:rPr lang="en-CA" dirty="0" err="1"/>
              <a:t>sql</a:t>
            </a:r>
            <a:r>
              <a:rPr lang="en-CA" dirty="0"/>
              <a:t> script</a:t>
            </a:r>
          </a:p>
          <a:p>
            <a:r>
              <a:rPr lang="en-CA" dirty="0"/>
              <a:t>Once your script is ready, choose Submit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41F5-D6D9-4CBA-A518-476ADDCC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2780731"/>
            <a:ext cx="10850489" cy="407726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81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U-SQL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To learn more about U-SQL take a look at the official documentation:</a:t>
            </a:r>
          </a:p>
          <a:p>
            <a:pPr lvl="1"/>
            <a:r>
              <a:rPr lang="en-CA" dirty="0">
                <a:hlinkClick r:id="rId2"/>
              </a:rPr>
              <a:t>https://docs.microsoft.com/en-us/azure/data-lake-analytics/data-lake-analytics-u-sql-get-started</a:t>
            </a:r>
            <a:endParaRPr lang="en-CA" dirty="0"/>
          </a:p>
          <a:p>
            <a:r>
              <a:rPr lang="en-CA" dirty="0"/>
              <a:t>It’s very similar to SQL, but allows you to work with different resource types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5173-FDD8-465D-B955-F699F11B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57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U-SQL PARSE CSV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searchlog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EXTRACT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tweet_id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long, </a:t>
            </a:r>
            <a:r>
              <a:rPr lang="en-CA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Make sure to have all columns from your uploaded csv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airlines_sentiment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airline_sentiment_confidence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float,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negativereason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negativereason_confidence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airline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airline_sentiment_gold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name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negativereason_gold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retweet_count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text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tweet_coord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tweet_created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tweet_location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user_timezone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string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FROM "/airlines/airline_tweets.csv“  </a:t>
            </a:r>
            <a:r>
              <a:rPr lang="en-CA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In this case, the csv is uploaded in “airlines” folder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USING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Extractors.Csv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(encoding: Encoding.UTF8,skipFirstNRows:1);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https://msdn.microsoft.com/en-us/azure/data-lake-analytics/u-sql/extractors-csv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 @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searchlog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TO "/output/airlines-u-sql.csv“ </a:t>
            </a:r>
            <a:r>
              <a:rPr lang="en-CA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– Saving the results to output, you’ll find output folder in the storage after execution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USING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Outputters.Csv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outputHeader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true);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B5AAE-5067-44DD-A219-861F4A8A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11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U-SQL Select columns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@rs1 =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SELECT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tweet_id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airlines_sentiment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text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FROM @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searchlog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previously parsed csv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airlines_sentiment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== "positive";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 @rs1 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TO "/output/positive-tweets.csv"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USING 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Outputters.Csv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outputHeader</a:t>
            </a:r>
            <a:r>
              <a:rPr lang="en-CA" sz="4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true);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B5AAE-5067-44DD-A219-861F4A8A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08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 BI data import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DD3B8-D395-4B64-B9F4-CFC5AF3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learn data analytics using MS Azure Data Lake</a:t>
            </a:r>
          </a:p>
          <a:p>
            <a:r>
              <a:rPr lang="en-CA" dirty="0"/>
              <a:t>To learn use of data analytics dashboard</a:t>
            </a:r>
          </a:p>
          <a:p>
            <a:r>
              <a:rPr lang="en-CA" dirty="0"/>
              <a:t>To learn real time data analysis with pattern detection</a:t>
            </a:r>
          </a:p>
          <a:p>
            <a:r>
              <a:rPr lang="en-CA" dirty="0"/>
              <a:t>To learn big data analysis using big data tools available in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9B51-6A8A-40AF-B5AC-67AD6996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8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061" cy="4351338"/>
          </a:xfrm>
        </p:spPr>
        <p:txBody>
          <a:bodyPr>
            <a:normAutofit/>
          </a:bodyPr>
          <a:lstStyle/>
          <a:p>
            <a:r>
              <a:rPr lang="en-CA" dirty="0"/>
              <a:t>Select Get Data on top toolbar</a:t>
            </a:r>
          </a:p>
          <a:p>
            <a:r>
              <a:rPr lang="en-CA" dirty="0"/>
              <a:t>On the opened window select Azure Data Lake Store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B4AAB-43D1-466F-B060-BFF617D1F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22" y="4544283"/>
            <a:ext cx="4239217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3009A-0DCB-43C0-8B20-1D3E1C75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83" y="1711701"/>
            <a:ext cx="4439572" cy="48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2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Paste the </a:t>
            </a:r>
            <a:r>
              <a:rPr lang="en-CA" dirty="0" err="1"/>
              <a:t>url</a:t>
            </a:r>
            <a:r>
              <a:rPr lang="en-CA" dirty="0"/>
              <a:t> to your Data Lake Storage</a:t>
            </a:r>
          </a:p>
          <a:p>
            <a:r>
              <a:rPr lang="en-CA" dirty="0"/>
              <a:t>You can find it on your storage dashboard, under section Essentials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66A96-299F-442A-B7B0-CCEF012F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1" y="3580470"/>
            <a:ext cx="680179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Before you click on Load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D2E1D-6FEE-41EC-B7FB-07497F8D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2412450"/>
            <a:ext cx="850701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data you imported is not ready yet for manipulation.</a:t>
            </a:r>
          </a:p>
          <a:p>
            <a:r>
              <a:rPr lang="en-CA" dirty="0"/>
              <a:t>Please follow the instructions in the official documentation to edit the data in Power BI:</a:t>
            </a:r>
          </a:p>
          <a:p>
            <a:pPr lvl="1"/>
            <a:r>
              <a:rPr lang="en-CA" dirty="0">
                <a:hlinkClick r:id="rId2"/>
              </a:rPr>
              <a:t>https://docs.microsoft.com/en-us/azure/data-lake-store/data-lake-store-power-bi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79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</a:t>
            </a:r>
            <a:r>
              <a:rPr lang="en-CA" dirty="0" err="1"/>
              <a:t>sdk</a:t>
            </a:r>
            <a:r>
              <a:rPr lang="en-CA" dirty="0"/>
              <a:t> for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(ALTERNATIVE, not mandatory for the assignment completion)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DD3B8-D395-4B64-B9F4-CFC5AF3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0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python client to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There are a couple of steps prior to making a Python code.</a:t>
            </a:r>
          </a:p>
          <a:p>
            <a:r>
              <a:rPr lang="en-CA" dirty="0"/>
              <a:t>First, we need to setup the access and permissions on Azure Portal (can be done through PowerShell as well).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D59656-DDD3-4B50-A515-BB6C24CAD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923993"/>
              </p:ext>
            </p:extLst>
          </p:nvPr>
        </p:nvGraphicFramePr>
        <p:xfrm>
          <a:off x="1952487" y="3795621"/>
          <a:ext cx="8128000" cy="238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897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service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To use service principal credentials from your python app, first you need to do some setup on Azure Portal.</a:t>
            </a:r>
          </a:p>
          <a:p>
            <a:r>
              <a:rPr lang="en-CA" dirty="0"/>
              <a:t>Make sure you copy and save </a:t>
            </a:r>
            <a:r>
              <a:rPr lang="en-CA" b="1" dirty="0"/>
              <a:t>tenant id</a:t>
            </a:r>
            <a:r>
              <a:rPr lang="en-CA" dirty="0"/>
              <a:t>, </a:t>
            </a:r>
            <a:r>
              <a:rPr lang="en-CA" b="1" dirty="0"/>
              <a:t>client id </a:t>
            </a:r>
            <a:r>
              <a:rPr lang="en-CA" dirty="0"/>
              <a:t>and </a:t>
            </a:r>
            <a:r>
              <a:rPr lang="en-CA" b="1" dirty="0"/>
              <a:t>client secret </a:t>
            </a:r>
            <a:r>
              <a:rPr lang="en-CA" dirty="0"/>
              <a:t>keys.</a:t>
            </a:r>
          </a:p>
          <a:p>
            <a:r>
              <a:rPr lang="en-CA" dirty="0"/>
              <a:t>Follow the steps:</a:t>
            </a:r>
          </a:p>
          <a:p>
            <a:pPr lvl="1"/>
            <a:r>
              <a:rPr lang="en-CA" dirty="0">
                <a:hlinkClick r:id="rId2"/>
              </a:rPr>
              <a:t>https://docs.microsoft.com/en-us/azure/azure-resource-manager/resource-group-create-service-principal-portal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77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to data lake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Now you have to enable the access to data lake store to the app you previously created.</a:t>
            </a:r>
          </a:p>
          <a:p>
            <a:r>
              <a:rPr lang="en-CA" dirty="0"/>
              <a:t>Follow the steps:</a:t>
            </a:r>
          </a:p>
          <a:p>
            <a:pPr lvl="1"/>
            <a:r>
              <a:rPr lang="en-CA" dirty="0">
                <a:hlinkClick r:id="rId2"/>
              </a:rPr>
              <a:t>https://docs.microsoft.com/en-us/azure/data-lake-store/data-lake-store-secure-data#assign-users-or-security-groups-to-azure-data-lake-store-accounts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37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Install required packages: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mgmt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-resource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mgmt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-store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-store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31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code for execution of </a:t>
            </a:r>
            <a:r>
              <a:rPr lang="en-CA" dirty="0" err="1"/>
              <a:t>Usql</a:t>
            </a:r>
            <a:r>
              <a:rPr lang="en-CA" dirty="0"/>
              <a:t>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Install required packages: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mgmt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-resource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mgmt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-store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pip install azure-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-store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Azure account:</a:t>
            </a:r>
          </a:p>
          <a:p>
            <a:pPr lvl="1"/>
            <a:r>
              <a:rPr lang="en-CA" dirty="0">
                <a:hlinkClick r:id="rId2"/>
              </a:rPr>
              <a:t>https://azure.microsoft.com/en-us/free/</a:t>
            </a:r>
            <a:endParaRPr lang="en-CA" dirty="0"/>
          </a:p>
          <a:p>
            <a:r>
              <a:rPr lang="en-CA" dirty="0"/>
              <a:t>Install Power BI on your local machine:</a:t>
            </a:r>
          </a:p>
          <a:p>
            <a:pPr lvl="1"/>
            <a:r>
              <a:rPr lang="en-CA" dirty="0">
                <a:hlinkClick r:id="rId3"/>
              </a:rPr>
              <a:t>https://powerbi.microsoft.com/en-us/downloads/</a:t>
            </a:r>
            <a:endParaRPr lang="en-CA" dirty="0"/>
          </a:p>
          <a:p>
            <a:r>
              <a:rPr lang="en-CA" dirty="0"/>
              <a:t>Or Tableau:</a:t>
            </a:r>
          </a:p>
          <a:p>
            <a:pPr lvl="1"/>
            <a:r>
              <a:rPr lang="en-CA" dirty="0">
                <a:hlinkClick r:id="rId4"/>
              </a:rPr>
              <a:t>https://www.tableau.com/products/desktop/download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7BAA-E95F-4F7E-8778-4812C50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123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code for execution of </a:t>
            </a:r>
            <a:r>
              <a:rPr lang="en-CA" dirty="0" err="1"/>
              <a:t>Usql</a:t>
            </a:r>
            <a:r>
              <a:rPr lang="en-CA" dirty="0"/>
              <a:t>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## Azure AD service-to-service authentication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azure.common.credentials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ServicePrincipalCredentials</a:t>
            </a: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## Required for Azure Data Lake Analytics job management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azure.mgmt.datalake.analytics.job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DataLakeAnalyticsJobManagementClient</a:t>
            </a: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azure.mgmt.datalake.analytics.job.models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JobInformation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JobState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USqlJobProperties</a:t>
            </a: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## Use these as needed for your application</a:t>
            </a: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 logging,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getpass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pprint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uuid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time</a:t>
            </a:r>
          </a:p>
          <a:p>
            <a:pPr marL="457200" lvl="1" indent="0">
              <a:buNone/>
            </a:pP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'labcsci5048'</a:t>
            </a:r>
          </a:p>
          <a:p>
            <a:pPr marL="457200" lvl="1" indent="0">
              <a:buNone/>
            </a:pP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'&lt;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your_client_id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&gt;'</a:t>
            </a:r>
          </a:p>
          <a:p>
            <a:pPr marL="457200" lvl="1" indent="0">
              <a:buNone/>
            </a:pP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client_secret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'&lt;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your_client_secret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&gt;'</a:t>
            </a:r>
          </a:p>
          <a:p>
            <a:pPr marL="457200" lvl="1" indent="0">
              <a:buNone/>
            </a:pP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tenant_id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'&lt;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your_tenant_id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&gt;'</a:t>
            </a:r>
          </a:p>
          <a:p>
            <a:pPr marL="457200" lvl="1" indent="0">
              <a:buNone/>
            </a:pPr>
            <a:endParaRPr lang="en-CA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credentials =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ServicePrincipalCredentials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secret =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client_secret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tenant = </a:t>
            </a:r>
            <a:r>
              <a:rPr lang="en-CA" sz="3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tenant_id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41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code for execution of </a:t>
            </a:r>
            <a:r>
              <a:rPr lang="en-CA" dirty="0" err="1"/>
              <a:t>Usql</a:t>
            </a:r>
            <a:r>
              <a:rPr lang="en-CA" dirty="0"/>
              <a:t>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15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adlaJobClient =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DataLakeAnalyticsJobManagementClient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(credentials, 'azuredatalakeanalytics.net')</a:t>
            </a:r>
          </a:p>
          <a:p>
            <a:pPr marL="457200" lvl="1" indent="0">
              <a:buNone/>
            </a:pPr>
            <a:endParaRPr lang="en-CA" sz="15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script = """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@a  = 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SELECT * FROM 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(VALUES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("Contoso", 1500.0),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("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Woodgrove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", 2700.0)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) AS 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D( customer, amount );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 @a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TO "/data.csv"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USING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Outputters.Csv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"""</a:t>
            </a:r>
          </a:p>
          <a:p>
            <a:pPr marL="457200" lvl="1" indent="0">
              <a:buNone/>
            </a:pPr>
            <a:endParaRPr lang="en-CA" sz="15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31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A26A8E-2063-4B87-986A-57031833D1F1}"/>
              </a:ext>
            </a:extLst>
          </p:cNvPr>
          <p:cNvSpPr txBox="1">
            <a:spLocks/>
          </p:cNvSpPr>
          <p:nvPr/>
        </p:nvSpPr>
        <p:spPr>
          <a:xfrm>
            <a:off x="5983357" y="1825625"/>
            <a:ext cx="5370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jobId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(uuid.uuid4())</a:t>
            </a:r>
          </a:p>
          <a:p>
            <a:pPr marL="457200" lvl="1" indent="0">
              <a:buNone/>
            </a:pP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jobResult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adlaJobClient.job.create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jobId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JobInformation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name='Sample Job',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type='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USql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properties=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USqlJobProperties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(script=script)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)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sz="15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jobResult.state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JobState.ended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print('Job is not yet done, waiting for 3 seconds. Current state: ' +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jobResult.state.value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time.sleep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(3)</a:t>
            </a: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jobResult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adlaJobClient.job.get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adla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jobId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sz="15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print('Job finished with result: ' + </a:t>
            </a:r>
            <a:r>
              <a:rPr lang="en-CA" sz="15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jobResult.result.value</a:t>
            </a:r>
            <a:r>
              <a:rPr lang="en-CA" sz="15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462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5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DD3B8-D395-4B64-B9F4-CFC5AF3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919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from Toronto </a:t>
            </a:r>
            <a:r>
              <a:rPr lang="en-CA" dirty="0" err="1"/>
              <a:t>opendata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You can find the link for download on:</a:t>
            </a:r>
          </a:p>
          <a:p>
            <a:pPr marL="685800" lvl="2">
              <a:spcBef>
                <a:spcPts val="1000"/>
              </a:spcBef>
            </a:pPr>
            <a:r>
              <a:rPr lang="en-CA" sz="2400" dirty="0">
                <a:hlinkClick r:id="rId2"/>
              </a:rPr>
              <a:t>https://www.toronto.ca/city-government/data-research-maps/open-data/open-data-catalogue/#7c8e7c62-7630-8b0f-43ed-a2dfe24aadc9</a:t>
            </a:r>
            <a:endParaRPr lang="en-CA" sz="2400" dirty="0"/>
          </a:p>
          <a:p>
            <a:pPr marL="0" lvl="1" indent="0">
              <a:spcBef>
                <a:spcPts val="1000"/>
              </a:spcBef>
              <a:buNone/>
            </a:pP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BF803-8995-4230-B658-F2A2F737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41" y="3450184"/>
            <a:ext cx="6339033" cy="28617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FC36-10BB-44EB-A029-CA28917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35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from Toronto </a:t>
            </a:r>
            <a:r>
              <a:rPr lang="en-CA" dirty="0" err="1"/>
              <a:t>opendata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C354-606C-4317-8675-C21DAB3F5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49" y="1825625"/>
            <a:ext cx="9035826" cy="39034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4D9E-A2B3-40AE-B31F-C1146F3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0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Once you login, you’ll se the dashboard: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C136A-9BD2-461E-97F9-B1DD4AEF1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2600018"/>
            <a:ext cx="9383434" cy="44487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59AB-95B6-4AD0-AF05-97E8D8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187" cy="4351338"/>
          </a:xfrm>
        </p:spPr>
        <p:txBody>
          <a:bodyPr>
            <a:normAutofit/>
          </a:bodyPr>
          <a:lstStyle/>
          <a:p>
            <a:r>
              <a:rPr lang="en-CA" dirty="0"/>
              <a:t>Create new resource</a:t>
            </a:r>
          </a:p>
          <a:p>
            <a:r>
              <a:rPr lang="en-CA" dirty="0"/>
              <a:t>Choose Analytics </a:t>
            </a:r>
          </a:p>
          <a:p>
            <a:r>
              <a:rPr lang="en-CA" dirty="0"/>
              <a:t>Choose Data Lake Analytics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03043-BBBF-4FF9-9199-F34B3E89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95" y="1381553"/>
            <a:ext cx="5534797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C392-B450-4FBB-992E-9954F362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6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252" cy="4351338"/>
          </a:xfrm>
        </p:spPr>
        <p:txBody>
          <a:bodyPr>
            <a:normAutofit/>
          </a:bodyPr>
          <a:lstStyle/>
          <a:p>
            <a:r>
              <a:rPr lang="en-CA" dirty="0"/>
              <a:t>Choose name</a:t>
            </a:r>
          </a:p>
          <a:p>
            <a:r>
              <a:rPr lang="en-CA" dirty="0"/>
              <a:t>Choose group name</a:t>
            </a:r>
          </a:p>
          <a:p>
            <a:r>
              <a:rPr lang="en-CA" dirty="0"/>
              <a:t>Click Data Lake Storage Gen1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BC49-8831-4467-863A-532F8FB7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37" y="1266045"/>
            <a:ext cx="2962688" cy="55919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DCAF-C351-4F5A-BCF7-AABA32A2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5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8050" cy="4351338"/>
          </a:xfrm>
        </p:spPr>
        <p:txBody>
          <a:bodyPr>
            <a:normAutofit/>
          </a:bodyPr>
          <a:lstStyle/>
          <a:p>
            <a:r>
              <a:rPr lang="en-CA" dirty="0"/>
              <a:t>Choose Create new Data Lake Storage Gen1</a:t>
            </a:r>
          </a:p>
          <a:p>
            <a:r>
              <a:rPr lang="en-CA" dirty="0"/>
              <a:t>In next panel choose name</a:t>
            </a:r>
          </a:p>
          <a:p>
            <a:r>
              <a:rPr lang="en-CA" dirty="0"/>
              <a:t>Click ok</a:t>
            </a:r>
          </a:p>
          <a:p>
            <a:r>
              <a:rPr lang="en-CA" dirty="0"/>
              <a:t>And click Create on the first parent panel for </a:t>
            </a:r>
            <a:r>
              <a:rPr lang="en-CA" dirty="0" err="1"/>
              <a:t>Dala</a:t>
            </a:r>
            <a:r>
              <a:rPr lang="en-CA" dirty="0"/>
              <a:t> Lake Analytics creation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9D115-333A-4644-A968-FA8304B2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50" y="999327"/>
            <a:ext cx="2972215" cy="5611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5160C-A1D7-4DB2-8AED-25B8D6A7D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03" y="1027906"/>
            <a:ext cx="2953162" cy="558242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260C-1540-4397-8BB2-A775DC98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64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upload to Data lake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1704F-470D-413E-ABEC-F9F3D5E6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91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8050" cy="4351338"/>
          </a:xfrm>
        </p:spPr>
        <p:txBody>
          <a:bodyPr>
            <a:normAutofit/>
          </a:bodyPr>
          <a:lstStyle/>
          <a:p>
            <a:r>
              <a:rPr lang="en-CA" dirty="0"/>
              <a:t>Once it’s deployed, the main dashboard should contain both, DL analytics and storage</a:t>
            </a:r>
          </a:p>
          <a:p>
            <a:r>
              <a:rPr lang="en-CA" dirty="0"/>
              <a:t>Click on DL Analytics instance that was created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F1EB5-5263-4D62-97DD-440170EB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8" y="2480920"/>
            <a:ext cx="5887272" cy="2010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2243-6E44-4ACC-968B-A55D28C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95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Custom Design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14797</TotalTime>
  <Words>1355</Words>
  <Application>Microsoft Office PowerPoint</Application>
  <PresentationFormat>Widescreen</PresentationFormat>
  <Paragraphs>220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Mesh</vt:lpstr>
      <vt:lpstr>Custom Design</vt:lpstr>
      <vt:lpstr>A5: MS Azure Data Lake and visualization</vt:lpstr>
      <vt:lpstr>Overview</vt:lpstr>
      <vt:lpstr>Prerequisites</vt:lpstr>
      <vt:lpstr>CREATE DATA LAKE</vt:lpstr>
      <vt:lpstr>CREATE DATA LAKE</vt:lpstr>
      <vt:lpstr>CREATE DATA LAKE</vt:lpstr>
      <vt:lpstr>CREATE DATA LAKE</vt:lpstr>
      <vt:lpstr>Data upload to Data lake</vt:lpstr>
      <vt:lpstr>UPLOAD Data</vt:lpstr>
      <vt:lpstr>UPLOAD DATA</vt:lpstr>
      <vt:lpstr>UPLOAD DATA</vt:lpstr>
      <vt:lpstr>UPLOAD DATA</vt:lpstr>
      <vt:lpstr>Data querying from portal</vt:lpstr>
      <vt:lpstr>DATA QUERYING FROM portal</vt:lpstr>
      <vt:lpstr>DATA QUERYING FROM portal</vt:lpstr>
      <vt:lpstr>U-SQL on azure</vt:lpstr>
      <vt:lpstr>U-SQL PARSE CSV EXAMPLE</vt:lpstr>
      <vt:lpstr>U-SQL Select columns EXAMPLE</vt:lpstr>
      <vt:lpstr>POWER BI data import</vt:lpstr>
      <vt:lpstr>DATA IMPORT</vt:lpstr>
      <vt:lpstr>DATA IMPORT</vt:lpstr>
      <vt:lpstr>DATA IMPORT</vt:lpstr>
      <vt:lpstr>DATA IMPORT</vt:lpstr>
      <vt:lpstr>Python sdk for azure</vt:lpstr>
      <vt:lpstr>Connect python client to Data lake</vt:lpstr>
      <vt:lpstr>Creating service principal</vt:lpstr>
      <vt:lpstr>Access to data lake store</vt:lpstr>
      <vt:lpstr>Required packages</vt:lpstr>
      <vt:lpstr>Python code for execution of Usql job</vt:lpstr>
      <vt:lpstr>Python code for execution of Usql job</vt:lpstr>
      <vt:lpstr>Python code for execution of Usql job</vt:lpstr>
      <vt:lpstr>Assignment 5 dataset</vt:lpstr>
      <vt:lpstr>Dataset from Toronto opendata</vt:lpstr>
      <vt:lpstr>Dataset from Toronto opendata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Cloud Systems</dc:title>
  <dc:creator>dkosmajac</dc:creator>
  <cp:lastModifiedBy>Dijana Kosmajac</cp:lastModifiedBy>
  <cp:revision>190</cp:revision>
  <dcterms:created xsi:type="dcterms:W3CDTF">2018-04-25T17:48:06Z</dcterms:created>
  <dcterms:modified xsi:type="dcterms:W3CDTF">2018-07-11T13:12:48Z</dcterms:modified>
</cp:coreProperties>
</file>