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BCECD00-C32C-4F8F-91C9-61C92D322763}" type="datetimeFigureOut">
              <a:rPr lang="en-CA" smtClean="0"/>
              <a:t>2015-12-07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39C9-41FD-41A7-ACF4-B25AADFDAB9F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97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CD00-C32C-4F8F-91C9-61C92D322763}" type="datetimeFigureOut">
              <a:rPr lang="en-CA" smtClean="0"/>
              <a:t>2015-12-07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39C9-41FD-41A7-ACF4-B25AADFDAB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835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CD00-C32C-4F8F-91C9-61C92D322763}" type="datetimeFigureOut">
              <a:rPr lang="en-CA" smtClean="0"/>
              <a:t>2015-12-07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39C9-41FD-41A7-ACF4-B25AADFDAB9F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22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CD00-C32C-4F8F-91C9-61C92D322763}" type="datetimeFigureOut">
              <a:rPr lang="en-CA" smtClean="0"/>
              <a:t>2015-12-07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39C9-41FD-41A7-ACF4-B25AADFDAB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426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CD00-C32C-4F8F-91C9-61C92D322763}" type="datetimeFigureOut">
              <a:rPr lang="en-CA" smtClean="0"/>
              <a:t>2015-12-07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39C9-41FD-41A7-ACF4-B25AADFDAB9F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27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CD00-C32C-4F8F-91C9-61C92D322763}" type="datetimeFigureOut">
              <a:rPr lang="en-CA" smtClean="0"/>
              <a:t>2015-12-07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39C9-41FD-41A7-ACF4-B25AADFDAB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920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CD00-C32C-4F8F-91C9-61C92D322763}" type="datetimeFigureOut">
              <a:rPr lang="en-CA" smtClean="0"/>
              <a:t>2015-12-07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39C9-41FD-41A7-ACF4-B25AADFDAB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052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CD00-C32C-4F8F-91C9-61C92D322763}" type="datetimeFigureOut">
              <a:rPr lang="en-CA" smtClean="0"/>
              <a:t>2015-12-07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39C9-41FD-41A7-ACF4-B25AADFDAB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813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CD00-C32C-4F8F-91C9-61C92D322763}" type="datetimeFigureOut">
              <a:rPr lang="en-CA" smtClean="0"/>
              <a:t>2015-12-07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39C9-41FD-41A7-ACF4-B25AADFDAB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340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CD00-C32C-4F8F-91C9-61C92D322763}" type="datetimeFigureOut">
              <a:rPr lang="en-CA" smtClean="0"/>
              <a:t>2015-12-07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39C9-41FD-41A7-ACF4-B25AADFDAB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531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CD00-C32C-4F8F-91C9-61C92D322763}" type="datetimeFigureOut">
              <a:rPr lang="en-CA" smtClean="0"/>
              <a:t>2015-12-07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39C9-41FD-41A7-ACF4-B25AADFDAB9F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31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BCECD00-C32C-4F8F-91C9-61C92D322763}" type="datetimeFigureOut">
              <a:rPr lang="en-CA" smtClean="0"/>
              <a:t>2015-12-07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26839C9-41FD-41A7-ACF4-B25AADFDAB9F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20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ied.com/3-ways-to-define-a-javascript-clas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AngularJS Tutorial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Presented by:</a:t>
            </a:r>
          </a:p>
          <a:p>
            <a:r>
              <a:rPr lang="en-CA" dirty="0" smtClean="0"/>
              <a:t>Suhaib Qaiser</a:t>
            </a:r>
          </a:p>
          <a:p>
            <a:r>
              <a:rPr lang="en-CA" dirty="0" smtClean="0"/>
              <a:t>www.suhaibqaiser.com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966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Ideas &amp; discussion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Q &amp; 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993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A.	Introduction to JavaScript Frameworks</a:t>
            </a:r>
          </a:p>
          <a:p>
            <a:r>
              <a:rPr lang="en-CA" dirty="0" smtClean="0"/>
              <a:t>B.	Comparing AngularJS with other JS Frameworks</a:t>
            </a:r>
          </a:p>
          <a:p>
            <a:r>
              <a:rPr lang="en-CA" dirty="0" smtClean="0"/>
              <a:t>C.	What is Scope in AngularJS?</a:t>
            </a:r>
          </a:p>
          <a:p>
            <a:r>
              <a:rPr lang="en-CA" dirty="0" smtClean="0"/>
              <a:t>D.	Controllers and Directives in AngularJS</a:t>
            </a:r>
          </a:p>
          <a:p>
            <a:r>
              <a:rPr lang="en-CA" dirty="0" smtClean="0"/>
              <a:t>E.	AngularJS Services</a:t>
            </a:r>
          </a:p>
          <a:p>
            <a:r>
              <a:rPr lang="en-CA" dirty="0" smtClean="0"/>
              <a:t>F.	Routing</a:t>
            </a:r>
          </a:p>
          <a:p>
            <a:r>
              <a:rPr lang="en-CA" dirty="0" smtClean="0"/>
              <a:t>G.	Building a single page application with AngularJS</a:t>
            </a:r>
          </a:p>
          <a:p>
            <a:r>
              <a:rPr lang="en-CA" dirty="0" smtClean="0"/>
              <a:t>H.	Discussion and Ideas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209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 to java script frameworks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Unlike most server side languages which are strongly typed language, JavaScript is loosely typed scripting language</a:t>
            </a:r>
          </a:p>
          <a:p>
            <a:r>
              <a:rPr lang="en-CA" dirty="0" smtClean="0"/>
              <a:t>JavaScript is a prototype based object oriented scripting language</a:t>
            </a:r>
          </a:p>
          <a:p>
            <a:r>
              <a:rPr lang="en-CA" dirty="0" smtClean="0"/>
              <a:t>JavaScript object definition can be changed at runtime. It is more dynamic in nature</a:t>
            </a:r>
          </a:p>
          <a:p>
            <a:r>
              <a:rPr lang="en-CA" dirty="0" smtClean="0"/>
              <a:t>Every JavaScript has a prototype object within it that is used to define object properties and functions</a:t>
            </a:r>
          </a:p>
          <a:p>
            <a:r>
              <a:rPr lang="en-CA" dirty="0" smtClean="0"/>
              <a:t>JavaScript alone can be run in web browsers it could be used inline or within a separate file</a:t>
            </a:r>
          </a:p>
          <a:p>
            <a:r>
              <a:rPr lang="en-CA" dirty="0" smtClean="0"/>
              <a:t>There are many popular frameworks in JavaScript. Like: JQuery, DOJO, Amber.js, Node.js, Knockout.js and especially AngularJS. All have their own design and principles. </a:t>
            </a:r>
          </a:p>
          <a:p>
            <a:r>
              <a:rPr lang="en-CA" dirty="0" smtClean="0"/>
              <a:t>AngularJS is mostly known as MVW. Which means Model-View-Whatever</a:t>
            </a:r>
          </a:p>
          <a:p>
            <a:r>
              <a:rPr lang="en-CA" dirty="0"/>
              <a:t>Good to read: </a:t>
            </a:r>
            <a:r>
              <a:rPr lang="en-CA" dirty="0">
                <a:hlinkClick r:id="rId2"/>
              </a:rPr>
              <a:t>http://www.phpied.com/3-ways-to-define-a-javascript-class</a:t>
            </a:r>
            <a:r>
              <a:rPr lang="en-CA" dirty="0" smtClean="0">
                <a:hlinkClick r:id="rId2"/>
              </a:rPr>
              <a:t>/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646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AngularJS vs other </a:t>
            </a:r>
            <a:r>
              <a:rPr lang="en-CA" dirty="0" err="1" smtClean="0"/>
              <a:t>javascript</a:t>
            </a:r>
            <a:r>
              <a:rPr lang="en-CA" dirty="0" smtClean="0"/>
              <a:t> frameworks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AngularJS is considered as HTML bootstrapping language</a:t>
            </a:r>
          </a:p>
          <a:p>
            <a:r>
              <a:rPr lang="en-CA" dirty="0" smtClean="0"/>
              <a:t>It is also called as assembly language for HTML DOM</a:t>
            </a:r>
          </a:p>
          <a:p>
            <a:r>
              <a:rPr lang="en-CA" dirty="0" smtClean="0"/>
              <a:t>AngularJS uses HTML elements as its templates and assigns controller to each of them</a:t>
            </a:r>
          </a:p>
          <a:p>
            <a:r>
              <a:rPr lang="en-CA" dirty="0" smtClean="0"/>
              <a:t>AngularJS model is a scope object which is assigned by default with each controller</a:t>
            </a:r>
          </a:p>
          <a:p>
            <a:r>
              <a:rPr lang="en-CA" dirty="0" smtClean="0"/>
              <a:t>Scopes can be nested, inherited or replicated based on directive and controller definition</a:t>
            </a:r>
          </a:p>
          <a:p>
            <a:r>
              <a:rPr lang="en-CA" dirty="0" smtClean="0"/>
              <a:t>AngularJS uses ng-app directive to indicate that it is angular. It uses ng-controller and ng-* for other functions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748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scope in </a:t>
            </a:r>
            <a:r>
              <a:rPr lang="en-CA" dirty="0" err="1" smtClean="0"/>
              <a:t>angularJS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Scope can be considered as a model object that gets assigned with each controller</a:t>
            </a:r>
          </a:p>
          <a:p>
            <a:r>
              <a:rPr lang="en-CA" dirty="0" smtClean="0"/>
              <a:t>Scope can have multiple objects and can also be inherited</a:t>
            </a:r>
          </a:p>
          <a:p>
            <a:r>
              <a:rPr lang="en-CA" dirty="0" smtClean="0"/>
              <a:t>Scope can be isolated and nested in cases where we need</a:t>
            </a:r>
          </a:p>
          <a:p>
            <a:r>
              <a:rPr lang="en-CA" dirty="0" smtClean="0"/>
              <a:t>From a scope object we can access $parent which is a link to its parent scope</a:t>
            </a:r>
          </a:p>
          <a:p>
            <a:r>
              <a:rPr lang="en-CA" dirty="0" smtClean="0"/>
              <a:t>We can also inject multiple objects inside scope that can be used on pages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811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Controllers and directives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AngularJS binds a controller which is a method in JavaScript. Controller method runs and behaves like a constructor</a:t>
            </a:r>
          </a:p>
          <a:p>
            <a:r>
              <a:rPr lang="en-CA" dirty="0" smtClean="0"/>
              <a:t>It initiates variables and functions but all of them are limited to Scope of that controller</a:t>
            </a:r>
          </a:p>
          <a:p>
            <a:r>
              <a:rPr lang="en-CA" dirty="0" smtClean="0"/>
              <a:t>Each controller have a scope and can have access to its parent controllers through $parent scope object</a:t>
            </a:r>
          </a:p>
          <a:p>
            <a:r>
              <a:rPr lang="en-CA" dirty="0" smtClean="0"/>
              <a:t>Controllers are defined on the page through ng-controller directive. It can also be assigned through defining angular directive directly</a:t>
            </a:r>
          </a:p>
          <a:p>
            <a:r>
              <a:rPr lang="en-CA" dirty="0" smtClean="0"/>
              <a:t>One element in HTML can have only one controller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727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Angularjs</a:t>
            </a:r>
            <a:r>
              <a:rPr lang="en-CA" dirty="0" smtClean="0"/>
              <a:t> service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AngularJS Service is a way in AngularJS through which controllers can share functions and objects</a:t>
            </a:r>
          </a:p>
          <a:p>
            <a:r>
              <a:rPr lang="en-CA" dirty="0" smtClean="0"/>
              <a:t>In order to have functionality shared among different controllers, we use services</a:t>
            </a:r>
          </a:p>
          <a:p>
            <a:r>
              <a:rPr lang="en-CA" dirty="0" smtClean="0"/>
              <a:t>Services are defined through factory and injecting into module</a:t>
            </a:r>
          </a:p>
          <a:p>
            <a:r>
              <a:rPr lang="en-CA" dirty="0" smtClean="0"/>
              <a:t>Services can have private and public methods depending on the API</a:t>
            </a:r>
          </a:p>
          <a:p>
            <a:r>
              <a:rPr lang="en-CA" dirty="0" smtClean="0"/>
              <a:t>Usually, we keep REST calls in services and use $q to perform </a:t>
            </a:r>
            <a:r>
              <a:rPr lang="en-CA" dirty="0" err="1" smtClean="0"/>
              <a:t>deffered</a:t>
            </a:r>
            <a:r>
              <a:rPr lang="en-CA" dirty="0" smtClean="0"/>
              <a:t> and promise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681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routing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Angular has two types of Routing:</a:t>
            </a:r>
          </a:p>
          <a:p>
            <a:r>
              <a:rPr lang="en-CA" dirty="0" smtClean="0"/>
              <a:t>A. </a:t>
            </a:r>
            <a:r>
              <a:rPr lang="en-CA" dirty="0" err="1" smtClean="0"/>
              <a:t>ngroute</a:t>
            </a:r>
            <a:r>
              <a:rPr lang="en-CA" dirty="0" smtClean="0"/>
              <a:t> – basic routing service from AngularJS</a:t>
            </a:r>
          </a:p>
          <a:p>
            <a:r>
              <a:rPr lang="en-CA" dirty="0" smtClean="0"/>
              <a:t>B. ng-router – Advanced Routing services</a:t>
            </a:r>
          </a:p>
          <a:p>
            <a:r>
              <a:rPr lang="en-CA" dirty="0" smtClean="0"/>
              <a:t>Routing defines navigation inside an application</a:t>
            </a:r>
          </a:p>
          <a:p>
            <a:r>
              <a:rPr lang="en-CA" dirty="0" smtClean="0"/>
              <a:t>Routing can also have states and each state can have navigation</a:t>
            </a:r>
          </a:p>
          <a:p>
            <a:r>
              <a:rPr lang="en-CA" dirty="0" smtClean="0"/>
              <a:t>Ng-router also gives ability to define nested states and nested views. This is helpful if we need sidebar and header throughout </a:t>
            </a:r>
            <a:r>
              <a:rPr lang="en-CA" dirty="0" err="1" smtClean="0"/>
              <a:t>applciation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412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Building a single page application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Let us try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546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2212</TotalTime>
  <Words>526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Tw Cen MT</vt:lpstr>
      <vt:lpstr>Tw Cen MT Condensed</vt:lpstr>
      <vt:lpstr>Wingdings 3</vt:lpstr>
      <vt:lpstr>Integral</vt:lpstr>
      <vt:lpstr>AngularJS Tutorial</vt:lpstr>
      <vt:lpstr>Contents</vt:lpstr>
      <vt:lpstr>Introduction to java script frameworks</vt:lpstr>
      <vt:lpstr>AngularJS vs other javascript frameworks</vt:lpstr>
      <vt:lpstr>What is scope in angularJS</vt:lpstr>
      <vt:lpstr>Controllers and directives</vt:lpstr>
      <vt:lpstr>Angularjs service </vt:lpstr>
      <vt:lpstr>routing</vt:lpstr>
      <vt:lpstr>Building a single page application</vt:lpstr>
      <vt:lpstr>Ideas &amp; discussion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Tutorial</dc:title>
  <dc:creator>suhaib qaiser</dc:creator>
  <cp:lastModifiedBy>suhaib qaiser</cp:lastModifiedBy>
  <cp:revision>12</cp:revision>
  <dcterms:created xsi:type="dcterms:W3CDTF">2015-12-07T23:43:29Z</dcterms:created>
  <dcterms:modified xsi:type="dcterms:W3CDTF">2015-12-09T12:35:54Z</dcterms:modified>
</cp:coreProperties>
</file>