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49" autoAdjust="0"/>
    <p:restoredTop sz="94660"/>
  </p:normalViewPr>
  <p:slideViewPr>
    <p:cSldViewPr snapToGrid="0">
      <p:cViewPr>
        <p:scale>
          <a:sx n="66" d="100"/>
          <a:sy n="66" d="100"/>
        </p:scale>
        <p:origin x="97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B1363-6076-1AEE-840E-857746768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92F1BF-2F30-F595-2A21-F723B13B1F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D6656-B362-6E45-0E92-108DD0D87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FC4D-2F38-4552-953E-4D8023E1E136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15083-88F7-0812-A5A8-D3F17DDF6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60216-8D34-5A23-6BB0-A3ADFD504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E0E1-17FC-4AC0-9017-B74A793A2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530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73D2-FB60-136D-68C6-EA1C15D02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F0E597-31EE-9DF8-42C8-438E7A055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A53B7-9807-F639-1BE7-5A726487B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FC4D-2F38-4552-953E-4D8023E1E136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DD662-F79A-1A8F-F957-5F8A2EF44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30DAE-B084-F834-6C5D-D975F4586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E0E1-17FC-4AC0-9017-B74A793A2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681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CB77E1-D74A-2EA3-DB39-38E7F13BFF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144444-641B-6F46-05D6-F8F5D704A9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78DA7-7F12-C1C4-BE8F-EDF3F36E0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FC4D-2F38-4552-953E-4D8023E1E136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94779-3B7C-D2D3-9185-A252E6068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54EC8-A6EC-C3DB-CC13-5E340126F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E0E1-17FC-4AC0-9017-B74A793A2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578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20118-BC07-A624-0377-038C4292E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92491-CA08-2DF7-7CBB-42E3ADE8E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36185-474E-418C-1620-07FBF0180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FC4D-2F38-4552-953E-4D8023E1E136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95A63-0817-DBE2-5D87-DF97AA6B8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D20E6-6324-3F9B-3ED7-808A893AA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E0E1-17FC-4AC0-9017-B74A793A2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532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826D0-5859-810E-972C-F9B21FBF2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80342-879A-5A81-85D3-74B1CBF54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A9FFA-3FFD-7B5F-3D9D-569E99966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FC4D-2F38-4552-953E-4D8023E1E136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2965D-8855-309C-5AB2-FAE9031BC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9540C-F5B0-047B-F967-7C207A304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E0E1-17FC-4AC0-9017-B74A793A2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500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3C93F-BE03-BB7F-5E1A-2B2B299F9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619E7-50BC-D34E-BED8-43F54B21FD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19039B-D238-F76E-BD61-105A97D5B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6DCB5-40C9-08E5-A057-4CE3B8D2F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FC4D-2F38-4552-953E-4D8023E1E136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B8BAE1-E02F-27C5-64EB-C2DC92159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73F43C-E6EC-1D3A-3AB3-976598496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E0E1-17FC-4AC0-9017-B74A793A2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623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30F09-5731-1C51-8B88-0607F1E17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50405-80BF-C52B-0CF2-3F2EF1E73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59B569-0223-FDC1-122A-57B2FC398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00ABF1-C79A-C86E-C1FF-CD74446212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E5DB27-4894-DE62-E3D5-2D25F860AD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E13CFA-C4B4-1BB6-58E7-40EE09E89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FC4D-2F38-4552-953E-4D8023E1E136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46B4B5-B945-9C0D-D407-4C221A0F5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E5E763-8041-C90E-1891-82DD065E9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E0E1-17FC-4AC0-9017-B74A793A2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768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8D875-D213-7D93-3BC8-B17939055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EC8292-619A-4F60-186D-8EA08B8AE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FC4D-2F38-4552-953E-4D8023E1E136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A03CA0-2313-DD9E-2230-81BD5681E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9C3BC9-8AEC-94A0-268B-6683E5F14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E0E1-17FC-4AC0-9017-B74A793A2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589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5EC0C4-A617-1A1A-4305-92C6330E1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FC4D-2F38-4552-953E-4D8023E1E136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F513C7-F2A1-29D3-C02E-D864013C6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344057-4782-3AD4-8112-D33B6DAEE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E0E1-17FC-4AC0-9017-B74A793A2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294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A9C62-3318-5106-AB2E-B502400E3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6BA8C-2A5E-7044-ABD1-621B371A9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6E3B05-7F38-E5DF-EFE1-1A9B67EF6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606F-24F8-8BA6-FB9F-45DE10BF9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FC4D-2F38-4552-953E-4D8023E1E136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21980-0042-91B9-E9BB-3EECE4508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575E1-3558-8CE4-3754-EA9CBFC0D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E0E1-17FC-4AC0-9017-B74A793A2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150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96C34-33D1-B719-8B34-CBCDC19CC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897502-8683-B531-2D86-452A53BCAF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D9BA54-26F9-C0FC-77A7-C97B42077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55BB49-8AA8-6B59-AB0F-9ABC8C132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FC4D-2F38-4552-953E-4D8023E1E136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E174A-ABB1-97CF-ADF6-D77FD19E0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96DEE-ACC0-AA5E-96F7-E96F02BEC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E0E1-17FC-4AC0-9017-B74A793A2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794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E27574-A6F2-94BE-1763-05CF58C42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AACF8-DB19-EDF2-E21D-1E2CBBAF9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60F57-87D6-C741-2CC0-FA0779FC23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7FC4D-2F38-4552-953E-4D8023E1E136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E153C-91E0-C234-AEA6-72288C1924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7C927-E249-7313-65E3-C60A624460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9E0E1-17FC-4AC0-9017-B74A793A2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755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D513FC-0ED2-95D9-3192-32013AFDA3FC}"/>
              </a:ext>
            </a:extLst>
          </p:cNvPr>
          <p:cNvSpPr txBox="1"/>
          <p:nvPr/>
        </p:nvSpPr>
        <p:spPr>
          <a:xfrm>
            <a:off x="1278294" y="111967"/>
            <a:ext cx="5271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User-Signup-Desktop</a:t>
            </a:r>
            <a:endParaRPr lang="en-IN" dirty="0"/>
          </a:p>
        </p:txBody>
      </p:sp>
      <p:pic>
        <p:nvPicPr>
          <p:cNvPr id="25" name="Picture 24" descr="A picture containing design, white, screenshot&#10;&#10;Description automatically generated">
            <a:extLst>
              <a:ext uri="{FF2B5EF4-FFF2-40B4-BE49-F238E27FC236}">
                <a16:creationId xmlns:a16="http://schemas.microsoft.com/office/drawing/2014/main" id="{24E93E70-C199-00D4-1C6E-80141E879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815" y="696026"/>
            <a:ext cx="7232331" cy="5142991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24BC0B5-FA05-CDFD-A51B-73C2DC46FF0D}"/>
              </a:ext>
            </a:extLst>
          </p:cNvPr>
          <p:cNvCxnSpPr>
            <a:cxnSpLocks/>
          </p:cNvCxnSpPr>
          <p:nvPr/>
        </p:nvCxnSpPr>
        <p:spPr>
          <a:xfrm>
            <a:off x="8145624" y="3890865"/>
            <a:ext cx="1028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CFA0D8D-752C-4653-18DD-A05C18497EBF}"/>
              </a:ext>
            </a:extLst>
          </p:cNvPr>
          <p:cNvCxnSpPr>
            <a:cxnSpLocks/>
          </p:cNvCxnSpPr>
          <p:nvPr/>
        </p:nvCxnSpPr>
        <p:spPr>
          <a:xfrm>
            <a:off x="8123173" y="4279921"/>
            <a:ext cx="10506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0F5AA43-11FC-3651-0865-CB184891A921}"/>
              </a:ext>
            </a:extLst>
          </p:cNvPr>
          <p:cNvCxnSpPr>
            <a:cxnSpLocks/>
          </p:cNvCxnSpPr>
          <p:nvPr/>
        </p:nvCxnSpPr>
        <p:spPr>
          <a:xfrm>
            <a:off x="8123173" y="4786604"/>
            <a:ext cx="1019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F711DE4-1C49-AD06-D82B-19A6743ABCBE}"/>
              </a:ext>
            </a:extLst>
          </p:cNvPr>
          <p:cNvCxnSpPr>
            <a:cxnSpLocks/>
          </p:cNvCxnSpPr>
          <p:nvPr/>
        </p:nvCxnSpPr>
        <p:spPr>
          <a:xfrm>
            <a:off x="7361853" y="5486400"/>
            <a:ext cx="1764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CA0513D-0B69-C054-2AAA-60FEEFF61E47}"/>
              </a:ext>
            </a:extLst>
          </p:cNvPr>
          <p:cNvCxnSpPr/>
          <p:nvPr/>
        </p:nvCxnSpPr>
        <p:spPr>
          <a:xfrm flipH="1">
            <a:off x="1754155" y="1101012"/>
            <a:ext cx="13342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93911C4-4F8F-3F34-4EF4-BC563CC417F8}"/>
              </a:ext>
            </a:extLst>
          </p:cNvPr>
          <p:cNvCxnSpPr/>
          <p:nvPr/>
        </p:nvCxnSpPr>
        <p:spPr>
          <a:xfrm flipH="1">
            <a:off x="2528596" y="2472612"/>
            <a:ext cx="26312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2FE494E-F013-78BD-7D3B-4E41B1458369}"/>
              </a:ext>
            </a:extLst>
          </p:cNvPr>
          <p:cNvCxnSpPr>
            <a:cxnSpLocks/>
          </p:cNvCxnSpPr>
          <p:nvPr/>
        </p:nvCxnSpPr>
        <p:spPr>
          <a:xfrm>
            <a:off x="9380306" y="1203649"/>
            <a:ext cx="7859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65E9A5D-92D0-4353-B328-0627BB605729}"/>
              </a:ext>
            </a:extLst>
          </p:cNvPr>
          <p:cNvSpPr txBox="1"/>
          <p:nvPr/>
        </p:nvSpPr>
        <p:spPr>
          <a:xfrm>
            <a:off x="1162716" y="916345"/>
            <a:ext cx="863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2B8C1F-D7DA-F6A5-0036-0D4C22B8C49E}"/>
              </a:ext>
            </a:extLst>
          </p:cNvPr>
          <p:cNvSpPr txBox="1"/>
          <p:nvPr/>
        </p:nvSpPr>
        <p:spPr>
          <a:xfrm>
            <a:off x="10129106" y="101898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F5C80E-2B5A-4535-3614-AAF66AAD9CC1}"/>
              </a:ext>
            </a:extLst>
          </p:cNvPr>
          <p:cNvSpPr txBox="1"/>
          <p:nvPr/>
        </p:nvSpPr>
        <p:spPr>
          <a:xfrm>
            <a:off x="775776" y="2287946"/>
            <a:ext cx="1727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profile icon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B09024-4DAA-5F66-8C6B-87A10BE1241E}"/>
              </a:ext>
            </a:extLst>
          </p:cNvPr>
          <p:cNvSpPr txBox="1"/>
          <p:nvPr/>
        </p:nvSpPr>
        <p:spPr>
          <a:xfrm>
            <a:off x="9142819" y="3658870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Username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5117DE-3227-6806-E72D-4395BCA5262C}"/>
              </a:ext>
            </a:extLst>
          </p:cNvPr>
          <p:cNvSpPr txBox="1"/>
          <p:nvPr/>
        </p:nvSpPr>
        <p:spPr>
          <a:xfrm>
            <a:off x="9170738" y="4095255"/>
            <a:ext cx="107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Password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E77035-2CF6-309B-6A02-DAAE27DEE5D7}"/>
              </a:ext>
            </a:extLst>
          </p:cNvPr>
          <p:cNvSpPr txBox="1"/>
          <p:nvPr/>
        </p:nvSpPr>
        <p:spPr>
          <a:xfrm>
            <a:off x="9126500" y="4610385"/>
            <a:ext cx="2331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Password confirmation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47DC22-B647-6A28-5F72-ABF14665E6A7}"/>
              </a:ext>
            </a:extLst>
          </p:cNvPr>
          <p:cNvSpPr txBox="1"/>
          <p:nvPr/>
        </p:nvSpPr>
        <p:spPr>
          <a:xfrm>
            <a:off x="9170738" y="5301734"/>
            <a:ext cx="1506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Signup button</a:t>
            </a:r>
          </a:p>
        </p:txBody>
      </p:sp>
    </p:spTree>
    <p:extLst>
      <p:ext uri="{BB962C8B-B14F-4D97-AF65-F5344CB8AC3E}">
        <p14:creationId xmlns:p14="http://schemas.microsoft.com/office/powerpoint/2010/main" val="1549056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C3B4424-070A-E228-3222-8428E850C45C}"/>
              </a:ext>
            </a:extLst>
          </p:cNvPr>
          <p:cNvGrpSpPr/>
          <p:nvPr/>
        </p:nvGrpSpPr>
        <p:grpSpPr>
          <a:xfrm>
            <a:off x="759228" y="340770"/>
            <a:ext cx="9315389" cy="5777844"/>
            <a:chOff x="550506" y="261257"/>
            <a:chExt cx="9315389" cy="5777844"/>
          </a:xfrm>
        </p:grpSpPr>
        <p:pic>
          <p:nvPicPr>
            <p:cNvPr id="5" name="Picture 4" descr="A picture containing screenshot, design, rectangle, text&#10;&#10;Description automatically generated">
              <a:extLst>
                <a:ext uri="{FF2B5EF4-FFF2-40B4-BE49-F238E27FC236}">
                  <a16:creationId xmlns:a16="http://schemas.microsoft.com/office/drawing/2014/main" id="{F007AB88-7316-C4C9-E97C-E49D32FDF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9418" y="961054"/>
              <a:ext cx="2346491" cy="5078047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E69F590-C4D1-A4DA-9B19-9269F829A730}"/>
                </a:ext>
              </a:extLst>
            </p:cNvPr>
            <p:cNvSpPr txBox="1"/>
            <p:nvPr/>
          </p:nvSpPr>
          <p:spPr>
            <a:xfrm>
              <a:off x="550506" y="261257"/>
              <a:ext cx="36016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Admin-home-mobile</a:t>
              </a:r>
              <a:endParaRPr lang="en-IN" dirty="0"/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2FF4AA69-8FA6-7D73-0130-89C3E27B665E}"/>
                </a:ext>
              </a:extLst>
            </p:cNvPr>
            <p:cNvCxnSpPr/>
            <p:nvPr/>
          </p:nvCxnSpPr>
          <p:spPr>
            <a:xfrm flipH="1">
              <a:off x="4293704" y="1172817"/>
              <a:ext cx="59634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31CAFD2-8135-2484-9603-4C2875D2A182}"/>
                </a:ext>
              </a:extLst>
            </p:cNvPr>
            <p:cNvSpPr txBox="1"/>
            <p:nvPr/>
          </p:nvSpPr>
          <p:spPr>
            <a:xfrm>
              <a:off x="2866909" y="988151"/>
              <a:ext cx="16896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Admin profile</a:t>
              </a:r>
              <a:endParaRPr lang="en-IN" sz="1600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97B406A-3236-F7EC-4B1B-E1F1FA9CFB69}"/>
                </a:ext>
              </a:extLst>
            </p:cNvPr>
            <p:cNvCxnSpPr/>
            <p:nvPr/>
          </p:nvCxnSpPr>
          <p:spPr>
            <a:xfrm>
              <a:off x="7165909" y="1172817"/>
              <a:ext cx="4971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EF581AC-77BA-C7E9-B257-7222CE0D5CBF}"/>
                </a:ext>
              </a:extLst>
            </p:cNvPr>
            <p:cNvSpPr txBox="1"/>
            <p:nvPr/>
          </p:nvSpPr>
          <p:spPr>
            <a:xfrm>
              <a:off x="7752522" y="961054"/>
              <a:ext cx="21133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Navigation Elements</a:t>
              </a:r>
              <a:endParaRPr lang="en-IN" sz="16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D49EC15-3054-AF26-7846-4EB275C5B5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83157" y="1699591"/>
              <a:ext cx="5977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2FE5046-5DD5-51A4-3135-6BF444AC11B4}"/>
                </a:ext>
              </a:extLst>
            </p:cNvPr>
            <p:cNvSpPr txBox="1"/>
            <p:nvPr/>
          </p:nvSpPr>
          <p:spPr>
            <a:xfrm>
              <a:off x="3035874" y="1558346"/>
              <a:ext cx="13517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Search Box</a:t>
              </a:r>
              <a:endParaRPr lang="en-IN" sz="16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7C1456E-7674-88FB-02BD-602AC521D938}"/>
                </a:ext>
              </a:extLst>
            </p:cNvPr>
            <p:cNvCxnSpPr/>
            <p:nvPr/>
          </p:nvCxnSpPr>
          <p:spPr>
            <a:xfrm flipH="1">
              <a:off x="4383156" y="2319130"/>
              <a:ext cx="5068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E84424D-1CB9-4BF7-858E-B5BDEA8E3D1F}"/>
                </a:ext>
              </a:extLst>
            </p:cNvPr>
            <p:cNvSpPr txBox="1"/>
            <p:nvPr/>
          </p:nvSpPr>
          <p:spPr>
            <a:xfrm>
              <a:off x="2903279" y="2110534"/>
              <a:ext cx="1571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sz="1600" dirty="0"/>
                <a:t>octor’s Name</a:t>
              </a:r>
              <a:endParaRPr lang="en-IN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03DB0D2-DF11-2870-BFCF-232EB950BAFE}"/>
                </a:ext>
              </a:extLst>
            </p:cNvPr>
            <p:cNvCxnSpPr/>
            <p:nvPr/>
          </p:nvCxnSpPr>
          <p:spPr>
            <a:xfrm>
              <a:off x="6258560" y="2179320"/>
              <a:ext cx="12395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53887F1-043F-7B48-7BF8-7D0AE7FABD0E}"/>
                </a:ext>
              </a:extLst>
            </p:cNvPr>
            <p:cNvSpPr txBox="1"/>
            <p:nvPr/>
          </p:nvSpPr>
          <p:spPr>
            <a:xfrm>
              <a:off x="7471780" y="1941257"/>
              <a:ext cx="1153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Speciality</a:t>
              </a:r>
              <a:endParaRPr lang="en-IN" sz="16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37A95D7-F13C-B311-D9AB-BFEC4BC8D500}"/>
                </a:ext>
              </a:extLst>
            </p:cNvPr>
            <p:cNvSpPr txBox="1"/>
            <p:nvPr/>
          </p:nvSpPr>
          <p:spPr>
            <a:xfrm>
              <a:off x="3573770" y="2492046"/>
              <a:ext cx="10735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Location</a:t>
              </a:r>
              <a:endParaRPr lang="en-IN" sz="1600" dirty="0"/>
            </a:p>
          </p:txBody>
        </p: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4A2BBFDC-5836-5F62-A6DA-E3E02C761119}"/>
                </a:ext>
              </a:extLst>
            </p:cNvPr>
            <p:cNvCxnSpPr>
              <a:cxnSpLocks/>
            </p:cNvCxnSpPr>
            <p:nvPr/>
          </p:nvCxnSpPr>
          <p:spPr>
            <a:xfrm>
              <a:off x="6878320" y="2354202"/>
              <a:ext cx="593460" cy="12015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F3E6B791-8BF2-6D5E-7049-CD2DE4462287}"/>
                </a:ext>
              </a:extLst>
            </p:cNvPr>
            <p:cNvCxnSpPr/>
            <p:nvPr/>
          </p:nvCxnSpPr>
          <p:spPr>
            <a:xfrm rot="10800000" flipV="1">
              <a:off x="4475193" y="2474359"/>
              <a:ext cx="1271403" cy="21839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9EF742B-2383-224E-664D-7DA113B31842}"/>
                </a:ext>
              </a:extLst>
            </p:cNvPr>
            <p:cNvSpPr txBox="1"/>
            <p:nvPr/>
          </p:nvSpPr>
          <p:spPr>
            <a:xfrm>
              <a:off x="7492811" y="2313944"/>
              <a:ext cx="9292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Add</a:t>
              </a:r>
              <a:endParaRPr lang="en-IN" sz="1600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EE07F0B-8083-C2F7-92D6-E3370CFD9E5A}"/>
                </a:ext>
              </a:extLst>
            </p:cNvPr>
            <p:cNvCxnSpPr>
              <a:cxnSpLocks/>
            </p:cNvCxnSpPr>
            <p:nvPr/>
          </p:nvCxnSpPr>
          <p:spPr>
            <a:xfrm>
              <a:off x="6878320" y="3033132"/>
              <a:ext cx="6314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64AECDA-D20C-D380-C518-5CA1D121739A}"/>
                </a:ext>
              </a:extLst>
            </p:cNvPr>
            <p:cNvSpPr txBox="1"/>
            <p:nvPr/>
          </p:nvSpPr>
          <p:spPr>
            <a:xfrm>
              <a:off x="7484364" y="2862138"/>
              <a:ext cx="9292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Edit</a:t>
              </a:r>
              <a:endParaRPr lang="en-IN" sz="1600" dirty="0"/>
            </a:p>
          </p:txBody>
        </p: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2B9E7271-2DD5-DA50-6F46-3558969CAB2D}"/>
                </a:ext>
              </a:extLst>
            </p:cNvPr>
            <p:cNvCxnSpPr/>
            <p:nvPr/>
          </p:nvCxnSpPr>
          <p:spPr>
            <a:xfrm>
              <a:off x="6878320" y="3200692"/>
              <a:ext cx="631455" cy="152108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E0480BF-92F5-E72A-F77A-4FFCF212E931}"/>
                </a:ext>
              </a:extLst>
            </p:cNvPr>
            <p:cNvSpPr txBox="1"/>
            <p:nvPr/>
          </p:nvSpPr>
          <p:spPr>
            <a:xfrm>
              <a:off x="7484364" y="3197267"/>
              <a:ext cx="9292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Delete</a:t>
              </a:r>
              <a:endParaRPr lang="en-IN" sz="1600" dirty="0"/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6CDABD8-DB2C-DF61-571E-C79165A5A1F2}"/>
                </a:ext>
              </a:extLst>
            </p:cNvPr>
            <p:cNvCxnSpPr/>
            <p:nvPr/>
          </p:nvCxnSpPr>
          <p:spPr>
            <a:xfrm>
              <a:off x="6959689" y="1727623"/>
              <a:ext cx="6842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A087BB3-84A1-C34F-CB37-DD63B33FD754}"/>
                </a:ext>
              </a:extLst>
            </p:cNvPr>
            <p:cNvSpPr txBox="1"/>
            <p:nvPr/>
          </p:nvSpPr>
          <p:spPr>
            <a:xfrm>
              <a:off x="7663069" y="1545829"/>
              <a:ext cx="1555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Search Button</a:t>
              </a:r>
              <a:endParaRPr lang="en-IN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26156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design, white&#10;&#10;Description automatically generated">
            <a:extLst>
              <a:ext uri="{FF2B5EF4-FFF2-40B4-BE49-F238E27FC236}">
                <a16:creationId xmlns:a16="http://schemas.microsoft.com/office/drawing/2014/main" id="{FB94B459-60DA-68AD-6138-9AC4C81CB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078" y="699304"/>
            <a:ext cx="2845843" cy="58863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87038D-82B0-2556-61A5-8947193E859C}"/>
              </a:ext>
            </a:extLst>
          </p:cNvPr>
          <p:cNvSpPr txBox="1"/>
          <p:nvPr/>
        </p:nvSpPr>
        <p:spPr>
          <a:xfrm>
            <a:off x="340468" y="204281"/>
            <a:ext cx="242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User-Signup-Mobile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BD383F3-6219-ED38-3D8E-7B22C26A16A6}"/>
              </a:ext>
            </a:extLst>
          </p:cNvPr>
          <p:cNvCxnSpPr>
            <a:cxnSpLocks/>
          </p:cNvCxnSpPr>
          <p:nvPr/>
        </p:nvCxnSpPr>
        <p:spPr>
          <a:xfrm flipH="1">
            <a:off x="3411020" y="979714"/>
            <a:ext cx="13849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0729F63-2136-E0F1-A6B7-0614A461B991}"/>
              </a:ext>
            </a:extLst>
          </p:cNvPr>
          <p:cNvCxnSpPr>
            <a:cxnSpLocks/>
          </p:cNvCxnSpPr>
          <p:nvPr/>
        </p:nvCxnSpPr>
        <p:spPr>
          <a:xfrm>
            <a:off x="7259216" y="1707502"/>
            <a:ext cx="9806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849C3A-2AB4-1555-A4BE-158F5F1F4234}"/>
              </a:ext>
            </a:extLst>
          </p:cNvPr>
          <p:cNvCxnSpPr/>
          <p:nvPr/>
        </p:nvCxnSpPr>
        <p:spPr>
          <a:xfrm>
            <a:off x="6811347" y="2743200"/>
            <a:ext cx="1530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6BD383-B627-2285-4A06-59376D7A96D9}"/>
              </a:ext>
            </a:extLst>
          </p:cNvPr>
          <p:cNvCxnSpPr/>
          <p:nvPr/>
        </p:nvCxnSpPr>
        <p:spPr>
          <a:xfrm>
            <a:off x="914400" y="2836506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F6B0C82-9497-9E42-34BF-F0F01C51E64A}"/>
              </a:ext>
            </a:extLst>
          </p:cNvPr>
          <p:cNvCxnSpPr>
            <a:cxnSpLocks/>
          </p:cNvCxnSpPr>
          <p:nvPr/>
        </p:nvCxnSpPr>
        <p:spPr>
          <a:xfrm>
            <a:off x="6559420" y="5840963"/>
            <a:ext cx="144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87D30FA-3763-7D6A-6423-09FDA3A3967F}"/>
              </a:ext>
            </a:extLst>
          </p:cNvPr>
          <p:cNvSpPr txBox="1"/>
          <p:nvPr/>
        </p:nvSpPr>
        <p:spPr>
          <a:xfrm>
            <a:off x="2741013" y="795048"/>
            <a:ext cx="852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C6549E-7335-8C0E-2081-EE70CDB696D3}"/>
              </a:ext>
            </a:extLst>
          </p:cNvPr>
          <p:cNvSpPr txBox="1"/>
          <p:nvPr/>
        </p:nvSpPr>
        <p:spPr>
          <a:xfrm>
            <a:off x="8239874" y="153658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985B7C-CAD4-3BEA-64A8-828B62075344}"/>
              </a:ext>
            </a:extLst>
          </p:cNvPr>
          <p:cNvSpPr txBox="1"/>
          <p:nvPr/>
        </p:nvSpPr>
        <p:spPr>
          <a:xfrm>
            <a:off x="8341567" y="2558534"/>
            <a:ext cx="1724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Profile icon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015E58-B356-1A89-EE63-EF5359ECBA1B}"/>
              </a:ext>
            </a:extLst>
          </p:cNvPr>
          <p:cNvCxnSpPr>
            <a:cxnSpLocks/>
          </p:cNvCxnSpPr>
          <p:nvPr/>
        </p:nvCxnSpPr>
        <p:spPr>
          <a:xfrm>
            <a:off x="6904234" y="4189445"/>
            <a:ext cx="1105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7FAD094-AFD4-54F6-4F1D-2E692B8C831B}"/>
              </a:ext>
            </a:extLst>
          </p:cNvPr>
          <p:cNvCxnSpPr>
            <a:cxnSpLocks/>
          </p:cNvCxnSpPr>
          <p:nvPr/>
        </p:nvCxnSpPr>
        <p:spPr>
          <a:xfrm>
            <a:off x="6906420" y="4757214"/>
            <a:ext cx="1102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1A7126C-233D-2774-E48B-74CE2C37D21A}"/>
              </a:ext>
            </a:extLst>
          </p:cNvPr>
          <p:cNvCxnSpPr>
            <a:cxnSpLocks/>
          </p:cNvCxnSpPr>
          <p:nvPr/>
        </p:nvCxnSpPr>
        <p:spPr>
          <a:xfrm>
            <a:off x="6904234" y="5260648"/>
            <a:ext cx="1105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EA33381-CCCE-D5E4-0D95-26F415423E6D}"/>
              </a:ext>
            </a:extLst>
          </p:cNvPr>
          <p:cNvSpPr txBox="1"/>
          <p:nvPr/>
        </p:nvSpPr>
        <p:spPr>
          <a:xfrm>
            <a:off x="7997944" y="4004779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Username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B95E9A6-6552-23AA-BCBF-422C001B543A}"/>
              </a:ext>
            </a:extLst>
          </p:cNvPr>
          <p:cNvSpPr txBox="1"/>
          <p:nvPr/>
        </p:nvSpPr>
        <p:spPr>
          <a:xfrm>
            <a:off x="7997944" y="4591493"/>
            <a:ext cx="107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Password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4091CA-DDC7-EAA6-22D3-4CA09C3855F9}"/>
              </a:ext>
            </a:extLst>
          </p:cNvPr>
          <p:cNvSpPr txBox="1"/>
          <p:nvPr/>
        </p:nvSpPr>
        <p:spPr>
          <a:xfrm>
            <a:off x="7997944" y="5075982"/>
            <a:ext cx="2331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Password confirmation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C1EC6-4E1A-7FA1-2614-682849F293D9}"/>
              </a:ext>
            </a:extLst>
          </p:cNvPr>
          <p:cNvSpPr txBox="1"/>
          <p:nvPr/>
        </p:nvSpPr>
        <p:spPr>
          <a:xfrm>
            <a:off x="7988183" y="5635689"/>
            <a:ext cx="1506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Signup button</a:t>
            </a:r>
          </a:p>
        </p:txBody>
      </p:sp>
    </p:spTree>
    <p:extLst>
      <p:ext uri="{BB962C8B-B14F-4D97-AF65-F5344CB8AC3E}">
        <p14:creationId xmlns:p14="http://schemas.microsoft.com/office/powerpoint/2010/main" val="3455735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design, screenshot, white&#10;&#10;Description automatically generated">
            <a:extLst>
              <a:ext uri="{FF2B5EF4-FFF2-40B4-BE49-F238E27FC236}">
                <a16:creationId xmlns:a16="http://schemas.microsoft.com/office/drawing/2014/main" id="{26790B70-CD69-7727-0173-E7FBD62C9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715" y="507819"/>
            <a:ext cx="8437478" cy="59999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073B1E-BC75-9B49-252A-14698D488FAF}"/>
              </a:ext>
            </a:extLst>
          </p:cNvPr>
          <p:cNvSpPr txBox="1"/>
          <p:nvPr/>
        </p:nvSpPr>
        <p:spPr>
          <a:xfrm>
            <a:off x="331137" y="160507"/>
            <a:ext cx="2928026" cy="379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User-login-desktop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556D006-0FD9-64FF-3298-8AC8937062D4}"/>
              </a:ext>
            </a:extLst>
          </p:cNvPr>
          <p:cNvCxnSpPr/>
          <p:nvPr/>
        </p:nvCxnSpPr>
        <p:spPr>
          <a:xfrm flipH="1">
            <a:off x="1464906" y="942392"/>
            <a:ext cx="7184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C17FF0-6F49-4F1C-D375-F7F241AFD848}"/>
              </a:ext>
            </a:extLst>
          </p:cNvPr>
          <p:cNvCxnSpPr>
            <a:cxnSpLocks/>
          </p:cNvCxnSpPr>
          <p:nvPr/>
        </p:nvCxnSpPr>
        <p:spPr>
          <a:xfrm>
            <a:off x="8219326" y="1714879"/>
            <a:ext cx="2558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3F7110E-0E2D-58A0-4C23-91E0A181B63E}"/>
              </a:ext>
            </a:extLst>
          </p:cNvPr>
          <p:cNvCxnSpPr>
            <a:cxnSpLocks/>
          </p:cNvCxnSpPr>
          <p:nvPr/>
        </p:nvCxnSpPr>
        <p:spPr>
          <a:xfrm>
            <a:off x="10161142" y="1065383"/>
            <a:ext cx="616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71C171-B320-E90F-ED7C-1A88A73AE7CA}"/>
              </a:ext>
            </a:extLst>
          </p:cNvPr>
          <p:cNvCxnSpPr/>
          <p:nvPr/>
        </p:nvCxnSpPr>
        <p:spPr>
          <a:xfrm>
            <a:off x="7529804" y="2351314"/>
            <a:ext cx="1558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30E514F-FA7B-BA13-1224-DCC75C7E0495}"/>
              </a:ext>
            </a:extLst>
          </p:cNvPr>
          <p:cNvCxnSpPr/>
          <p:nvPr/>
        </p:nvCxnSpPr>
        <p:spPr>
          <a:xfrm>
            <a:off x="8052318" y="4086808"/>
            <a:ext cx="11290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BED4EC0-6764-BF7D-AD5A-8861EABD443D}"/>
              </a:ext>
            </a:extLst>
          </p:cNvPr>
          <p:cNvCxnSpPr/>
          <p:nvPr/>
        </p:nvCxnSpPr>
        <p:spPr>
          <a:xfrm>
            <a:off x="8024327" y="4786604"/>
            <a:ext cx="1212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C123847-91CA-FCC8-FF7F-5E2FDBD16C8B}"/>
              </a:ext>
            </a:extLst>
          </p:cNvPr>
          <p:cNvCxnSpPr/>
          <p:nvPr/>
        </p:nvCxnSpPr>
        <p:spPr>
          <a:xfrm>
            <a:off x="6988629" y="5561045"/>
            <a:ext cx="22486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0359530-E4E0-00B3-BBC7-88108BE98A01}"/>
              </a:ext>
            </a:extLst>
          </p:cNvPr>
          <p:cNvCxnSpPr>
            <a:cxnSpLocks/>
          </p:cNvCxnSpPr>
          <p:nvPr/>
        </p:nvCxnSpPr>
        <p:spPr>
          <a:xfrm>
            <a:off x="7445829" y="6195527"/>
            <a:ext cx="1735493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2DE4CC7-9138-C7BE-6994-C0940A2C2CAB}"/>
              </a:ext>
            </a:extLst>
          </p:cNvPr>
          <p:cNvSpPr txBox="1"/>
          <p:nvPr/>
        </p:nvSpPr>
        <p:spPr>
          <a:xfrm>
            <a:off x="836173" y="72660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Logo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5A7230A-3747-DC6D-B021-EDAD6CD23642}"/>
              </a:ext>
            </a:extLst>
          </p:cNvPr>
          <p:cNvCxnSpPr>
            <a:cxnSpLocks/>
          </p:cNvCxnSpPr>
          <p:nvPr/>
        </p:nvCxnSpPr>
        <p:spPr>
          <a:xfrm>
            <a:off x="8219326" y="1263721"/>
            <a:ext cx="0" cy="4511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9A8E022-8999-A32B-6E9F-78F27FF27FD1}"/>
              </a:ext>
            </a:extLst>
          </p:cNvPr>
          <p:cNvSpPr txBox="1"/>
          <p:nvPr/>
        </p:nvSpPr>
        <p:spPr>
          <a:xfrm>
            <a:off x="10777591" y="894389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Admin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BEF8E8-B342-5C65-C12C-9E53AD6263E3}"/>
              </a:ext>
            </a:extLst>
          </p:cNvPr>
          <p:cNvSpPr txBox="1"/>
          <p:nvPr/>
        </p:nvSpPr>
        <p:spPr>
          <a:xfrm>
            <a:off x="10778104" y="153021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FD42AE-4145-C500-5A76-7337C7B3069A}"/>
              </a:ext>
            </a:extLst>
          </p:cNvPr>
          <p:cNvSpPr txBox="1"/>
          <p:nvPr/>
        </p:nvSpPr>
        <p:spPr>
          <a:xfrm>
            <a:off x="9033990" y="2179709"/>
            <a:ext cx="1727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profile icon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3CC1735-10BB-BFD2-9F4A-8438CC644F30}"/>
              </a:ext>
            </a:extLst>
          </p:cNvPr>
          <p:cNvSpPr txBox="1"/>
          <p:nvPr/>
        </p:nvSpPr>
        <p:spPr>
          <a:xfrm>
            <a:off x="9221920" y="393148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Username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3D7973-B4F7-346F-2BE9-7D39A2CF53E9}"/>
              </a:ext>
            </a:extLst>
          </p:cNvPr>
          <p:cNvSpPr txBox="1"/>
          <p:nvPr/>
        </p:nvSpPr>
        <p:spPr>
          <a:xfrm>
            <a:off x="9227032" y="4589528"/>
            <a:ext cx="107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Password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A90A9BD-2A14-8190-A466-8B9128C84168}"/>
              </a:ext>
            </a:extLst>
          </p:cNvPr>
          <p:cNvSpPr txBox="1"/>
          <p:nvPr/>
        </p:nvSpPr>
        <p:spPr>
          <a:xfrm>
            <a:off x="9196209" y="5392527"/>
            <a:ext cx="1376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Login button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E36451-67CD-CB21-3714-42A54766B915}"/>
              </a:ext>
            </a:extLst>
          </p:cNvPr>
          <p:cNvSpPr txBox="1"/>
          <p:nvPr/>
        </p:nvSpPr>
        <p:spPr>
          <a:xfrm>
            <a:off x="9152364" y="6010860"/>
            <a:ext cx="2291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create new account</a:t>
            </a:r>
          </a:p>
        </p:txBody>
      </p:sp>
    </p:spTree>
    <p:extLst>
      <p:ext uri="{BB962C8B-B14F-4D97-AF65-F5344CB8AC3E}">
        <p14:creationId xmlns:p14="http://schemas.microsoft.com/office/powerpoint/2010/main" val="1642572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esign, white, screenshot&#10;&#10;Description automatically generated">
            <a:extLst>
              <a:ext uri="{FF2B5EF4-FFF2-40B4-BE49-F238E27FC236}">
                <a16:creationId xmlns:a16="http://schemas.microsoft.com/office/drawing/2014/main" id="{42877A1F-59CE-19C7-9D64-82B51032C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833" y="457200"/>
            <a:ext cx="2746450" cy="5943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7D1751-8271-3F74-2CCB-42CC44382698}"/>
              </a:ext>
            </a:extLst>
          </p:cNvPr>
          <p:cNvSpPr txBox="1"/>
          <p:nvPr/>
        </p:nvSpPr>
        <p:spPr>
          <a:xfrm>
            <a:off x="139959" y="74645"/>
            <a:ext cx="326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User-Login-Mobile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853BA10-DD72-E2B6-10BD-3B40BBBC685A}"/>
              </a:ext>
            </a:extLst>
          </p:cNvPr>
          <p:cNvCxnSpPr/>
          <p:nvPr/>
        </p:nvCxnSpPr>
        <p:spPr>
          <a:xfrm flipH="1">
            <a:off x="3228392" y="690465"/>
            <a:ext cx="14462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0B4C811-E9BF-D6A9-E8D1-7ACF3F2784EC}"/>
              </a:ext>
            </a:extLst>
          </p:cNvPr>
          <p:cNvCxnSpPr>
            <a:cxnSpLocks/>
          </p:cNvCxnSpPr>
          <p:nvPr/>
        </p:nvCxnSpPr>
        <p:spPr>
          <a:xfrm>
            <a:off x="6096000" y="846542"/>
            <a:ext cx="1853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02DF85-73FC-331C-8314-9D839D290FE1}"/>
              </a:ext>
            </a:extLst>
          </p:cNvPr>
          <p:cNvCxnSpPr/>
          <p:nvPr/>
        </p:nvCxnSpPr>
        <p:spPr>
          <a:xfrm>
            <a:off x="7109927" y="1399592"/>
            <a:ext cx="849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3834D3D-40B6-4ED3-4219-E8A227E2572B}"/>
              </a:ext>
            </a:extLst>
          </p:cNvPr>
          <p:cNvCxnSpPr/>
          <p:nvPr/>
        </p:nvCxnSpPr>
        <p:spPr>
          <a:xfrm>
            <a:off x="6578082" y="2565918"/>
            <a:ext cx="1371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064475C-8E4F-FF09-D67C-1A4911AF8242}"/>
              </a:ext>
            </a:extLst>
          </p:cNvPr>
          <p:cNvCxnSpPr/>
          <p:nvPr/>
        </p:nvCxnSpPr>
        <p:spPr>
          <a:xfrm>
            <a:off x="6708710" y="4012163"/>
            <a:ext cx="1250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014BDDC-1A87-67D2-5AFC-152F0798B85C}"/>
              </a:ext>
            </a:extLst>
          </p:cNvPr>
          <p:cNvCxnSpPr/>
          <p:nvPr/>
        </p:nvCxnSpPr>
        <p:spPr>
          <a:xfrm>
            <a:off x="6699380" y="4777273"/>
            <a:ext cx="1334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526022D-8EFE-569C-E0D4-857EC926ADB6}"/>
              </a:ext>
            </a:extLst>
          </p:cNvPr>
          <p:cNvCxnSpPr>
            <a:cxnSpLocks/>
          </p:cNvCxnSpPr>
          <p:nvPr/>
        </p:nvCxnSpPr>
        <p:spPr>
          <a:xfrm>
            <a:off x="6456784" y="5477069"/>
            <a:ext cx="15768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040FB88-B278-27F3-5DE7-C9B8A311E5C0}"/>
              </a:ext>
            </a:extLst>
          </p:cNvPr>
          <p:cNvCxnSpPr/>
          <p:nvPr/>
        </p:nvCxnSpPr>
        <p:spPr>
          <a:xfrm>
            <a:off x="6578082" y="5915608"/>
            <a:ext cx="1455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7D32E77-E842-A543-80CB-97BAF0290484}"/>
              </a:ext>
            </a:extLst>
          </p:cNvPr>
          <p:cNvSpPr txBox="1"/>
          <p:nvPr/>
        </p:nvSpPr>
        <p:spPr>
          <a:xfrm>
            <a:off x="2594885" y="47721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19AB623-8932-D3F3-D258-A0F7F9A4BA04}"/>
              </a:ext>
            </a:extLst>
          </p:cNvPr>
          <p:cNvCxnSpPr>
            <a:cxnSpLocks/>
          </p:cNvCxnSpPr>
          <p:nvPr/>
        </p:nvCxnSpPr>
        <p:spPr>
          <a:xfrm>
            <a:off x="6096000" y="846542"/>
            <a:ext cx="0" cy="438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90E3D67-EB93-581B-D227-A583A1299443}"/>
              </a:ext>
            </a:extLst>
          </p:cNvPr>
          <p:cNvSpPr txBox="1"/>
          <p:nvPr/>
        </p:nvSpPr>
        <p:spPr>
          <a:xfrm>
            <a:off x="7931845" y="66187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431C27-7B0A-3603-5AC5-A9C059D2809B}"/>
              </a:ext>
            </a:extLst>
          </p:cNvPr>
          <p:cNvSpPr txBox="1"/>
          <p:nvPr/>
        </p:nvSpPr>
        <p:spPr>
          <a:xfrm>
            <a:off x="7931845" y="1196439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Admin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82B37A-2C7A-33E5-334D-31BF5D537A55}"/>
              </a:ext>
            </a:extLst>
          </p:cNvPr>
          <p:cNvSpPr txBox="1"/>
          <p:nvPr/>
        </p:nvSpPr>
        <p:spPr>
          <a:xfrm>
            <a:off x="7931845" y="2381658"/>
            <a:ext cx="1727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profile icon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EDDEF0-016B-07E7-4CDF-6B796BE099F1}"/>
              </a:ext>
            </a:extLst>
          </p:cNvPr>
          <p:cNvSpPr txBox="1"/>
          <p:nvPr/>
        </p:nvSpPr>
        <p:spPr>
          <a:xfrm>
            <a:off x="7974485" y="3809586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Username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1A7498-C281-BE80-C2F4-FF00FDE7D95B}"/>
              </a:ext>
            </a:extLst>
          </p:cNvPr>
          <p:cNvSpPr txBox="1"/>
          <p:nvPr/>
        </p:nvSpPr>
        <p:spPr>
          <a:xfrm>
            <a:off x="8013822" y="4592607"/>
            <a:ext cx="107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Password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12290C-4E9D-CCD3-5FF7-54B4571A48B5}"/>
              </a:ext>
            </a:extLst>
          </p:cNvPr>
          <p:cNvSpPr txBox="1"/>
          <p:nvPr/>
        </p:nvSpPr>
        <p:spPr>
          <a:xfrm>
            <a:off x="7974485" y="5274888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Login button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A5A28D-4D9C-4586-AEDD-A6C1CDD3B590}"/>
              </a:ext>
            </a:extLst>
          </p:cNvPr>
          <p:cNvSpPr txBox="1"/>
          <p:nvPr/>
        </p:nvSpPr>
        <p:spPr>
          <a:xfrm>
            <a:off x="7974485" y="5754269"/>
            <a:ext cx="70377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To create new account</a:t>
            </a:r>
          </a:p>
        </p:txBody>
      </p:sp>
    </p:spTree>
    <p:extLst>
      <p:ext uri="{BB962C8B-B14F-4D97-AF65-F5344CB8AC3E}">
        <p14:creationId xmlns:p14="http://schemas.microsoft.com/office/powerpoint/2010/main" val="1237198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lock, screenshot, diagram, design&#10;&#10;Description automatically generated">
            <a:extLst>
              <a:ext uri="{FF2B5EF4-FFF2-40B4-BE49-F238E27FC236}">
                <a16:creationId xmlns:a16="http://schemas.microsoft.com/office/drawing/2014/main" id="{4C0CF676-D34A-A0E3-8C78-5D8464DFC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380" y="1399081"/>
            <a:ext cx="7479585" cy="51113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FE78C5-0ADF-51E6-EA9E-62A4CEB3CE35}"/>
              </a:ext>
            </a:extLst>
          </p:cNvPr>
          <p:cNvSpPr txBox="1"/>
          <p:nvPr/>
        </p:nvSpPr>
        <p:spPr>
          <a:xfrm>
            <a:off x="419878" y="65314"/>
            <a:ext cx="3340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User-home-desktop</a:t>
            </a:r>
            <a:endParaRPr lang="en-IN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A22BC22-7801-AFBE-CFCE-7F673C94EFEF}"/>
              </a:ext>
            </a:extLst>
          </p:cNvPr>
          <p:cNvCxnSpPr>
            <a:cxnSpLocks/>
          </p:cNvCxnSpPr>
          <p:nvPr/>
        </p:nvCxnSpPr>
        <p:spPr>
          <a:xfrm flipH="1">
            <a:off x="1654139" y="3058868"/>
            <a:ext cx="8888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2E04AEC-BB76-FA3D-23EC-672059E9011F}"/>
              </a:ext>
            </a:extLst>
          </p:cNvPr>
          <p:cNvCxnSpPr>
            <a:cxnSpLocks/>
          </p:cNvCxnSpPr>
          <p:nvPr/>
        </p:nvCxnSpPr>
        <p:spPr>
          <a:xfrm flipH="1">
            <a:off x="1654139" y="4610266"/>
            <a:ext cx="899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E98A74D-9559-9D26-7A11-A0B817009D60}"/>
              </a:ext>
            </a:extLst>
          </p:cNvPr>
          <p:cNvCxnSpPr>
            <a:cxnSpLocks/>
          </p:cNvCxnSpPr>
          <p:nvPr/>
        </p:nvCxnSpPr>
        <p:spPr>
          <a:xfrm flipH="1">
            <a:off x="1654139" y="5126804"/>
            <a:ext cx="9221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8B9BD71-7EE5-4846-8D6B-66B1DD2623FB}"/>
              </a:ext>
            </a:extLst>
          </p:cNvPr>
          <p:cNvCxnSpPr>
            <a:cxnSpLocks/>
          </p:cNvCxnSpPr>
          <p:nvPr/>
        </p:nvCxnSpPr>
        <p:spPr>
          <a:xfrm flipH="1">
            <a:off x="1654139" y="5603435"/>
            <a:ext cx="899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117C455-B223-3CA1-1B7C-1F3A75D24565}"/>
              </a:ext>
            </a:extLst>
          </p:cNvPr>
          <p:cNvCxnSpPr>
            <a:cxnSpLocks/>
          </p:cNvCxnSpPr>
          <p:nvPr/>
        </p:nvCxnSpPr>
        <p:spPr>
          <a:xfrm flipH="1">
            <a:off x="1500027" y="6279816"/>
            <a:ext cx="6987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9FB4872-CAA9-8543-CF38-30EC45C52268}"/>
              </a:ext>
            </a:extLst>
          </p:cNvPr>
          <p:cNvSpPr txBox="1"/>
          <p:nvPr/>
        </p:nvSpPr>
        <p:spPr>
          <a:xfrm>
            <a:off x="419878" y="2857334"/>
            <a:ext cx="11607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 profile</a:t>
            </a:r>
          </a:p>
          <a:p>
            <a:pPr algn="ctr"/>
            <a:r>
              <a:rPr lang="en-US" sz="1600" dirty="0"/>
              <a:t>icon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735197-96B8-2DEB-8CB9-F303FB557263}"/>
              </a:ext>
            </a:extLst>
          </p:cNvPr>
          <p:cNvSpPr txBox="1"/>
          <p:nvPr/>
        </p:nvSpPr>
        <p:spPr>
          <a:xfrm>
            <a:off x="800804" y="4396187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 Id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B7965C-BC78-8948-6E1F-1C65E84F0BE5}"/>
              </a:ext>
            </a:extLst>
          </p:cNvPr>
          <p:cNvSpPr txBox="1"/>
          <p:nvPr/>
        </p:nvSpPr>
        <p:spPr>
          <a:xfrm>
            <a:off x="552414" y="4917315"/>
            <a:ext cx="1042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Username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AB5DF7-54CE-B88A-95AF-0D8DFDFE30CE}"/>
              </a:ext>
            </a:extLst>
          </p:cNvPr>
          <p:cNvSpPr txBox="1"/>
          <p:nvPr/>
        </p:nvSpPr>
        <p:spPr>
          <a:xfrm>
            <a:off x="183146" y="5418769"/>
            <a:ext cx="13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Appointments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FBCEE4-CE89-7BCD-66B4-A08C2FCC3832}"/>
              </a:ext>
            </a:extLst>
          </p:cNvPr>
          <p:cNvSpPr txBox="1"/>
          <p:nvPr/>
        </p:nvSpPr>
        <p:spPr>
          <a:xfrm>
            <a:off x="587134" y="604089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Sign</a:t>
            </a:r>
            <a:r>
              <a:rPr lang="en-US" dirty="0"/>
              <a:t> </a:t>
            </a:r>
            <a:r>
              <a:rPr lang="en-US" sz="1600" dirty="0"/>
              <a:t>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B0A555-943A-A2D4-E7FA-AC27DDBEAB75}"/>
              </a:ext>
            </a:extLst>
          </p:cNvPr>
          <p:cNvSpPr txBox="1"/>
          <p:nvPr/>
        </p:nvSpPr>
        <p:spPr>
          <a:xfrm>
            <a:off x="4726112" y="547532"/>
            <a:ext cx="633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Logo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E8F575C-4BF5-34EB-B28B-05F0692165DD}"/>
              </a:ext>
            </a:extLst>
          </p:cNvPr>
          <p:cNvCxnSpPr>
            <a:cxnSpLocks/>
          </p:cNvCxnSpPr>
          <p:nvPr/>
        </p:nvCxnSpPr>
        <p:spPr>
          <a:xfrm flipV="1">
            <a:off x="5085708" y="1017142"/>
            <a:ext cx="0" cy="523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363CC08-8200-09EA-84EE-336705224D22}"/>
              </a:ext>
            </a:extLst>
          </p:cNvPr>
          <p:cNvCxnSpPr>
            <a:cxnSpLocks/>
          </p:cNvCxnSpPr>
          <p:nvPr/>
        </p:nvCxnSpPr>
        <p:spPr>
          <a:xfrm flipV="1">
            <a:off x="6214153" y="1017142"/>
            <a:ext cx="0" cy="523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A0DE28D-C61A-B74C-7AB6-7346FF652309}"/>
              </a:ext>
            </a:extLst>
          </p:cNvPr>
          <p:cNvCxnSpPr>
            <a:cxnSpLocks/>
          </p:cNvCxnSpPr>
          <p:nvPr/>
        </p:nvCxnSpPr>
        <p:spPr>
          <a:xfrm flipV="1">
            <a:off x="7703906" y="1017142"/>
            <a:ext cx="0" cy="523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D53EAE9-326D-CDAC-3060-07EB9459A616}"/>
              </a:ext>
            </a:extLst>
          </p:cNvPr>
          <p:cNvCxnSpPr>
            <a:cxnSpLocks/>
          </p:cNvCxnSpPr>
          <p:nvPr/>
        </p:nvCxnSpPr>
        <p:spPr>
          <a:xfrm flipV="1">
            <a:off x="8955641" y="1017142"/>
            <a:ext cx="0" cy="523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F235B63-F32A-CA35-F8F1-CCEEBCAFE282}"/>
              </a:ext>
            </a:extLst>
          </p:cNvPr>
          <p:cNvSpPr txBox="1"/>
          <p:nvPr/>
        </p:nvSpPr>
        <p:spPr>
          <a:xfrm>
            <a:off x="5511556" y="564092"/>
            <a:ext cx="1271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View doctors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F7FBB7-1146-5BD5-925C-EB119A4D911E}"/>
              </a:ext>
            </a:extLst>
          </p:cNvPr>
          <p:cNvSpPr txBox="1"/>
          <p:nvPr/>
        </p:nvSpPr>
        <p:spPr>
          <a:xfrm>
            <a:off x="7171362" y="609515"/>
            <a:ext cx="1126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View rating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6DE90B8-9313-2F4F-CA48-905296C34E6C}"/>
              </a:ext>
            </a:extLst>
          </p:cNvPr>
          <p:cNvSpPr txBox="1"/>
          <p:nvPr/>
        </p:nvSpPr>
        <p:spPr>
          <a:xfrm>
            <a:off x="8671829" y="647810"/>
            <a:ext cx="930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About us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FEBA504-DEAB-646E-9784-E1DCFBCC4368}"/>
              </a:ext>
            </a:extLst>
          </p:cNvPr>
          <p:cNvSpPr txBox="1"/>
          <p:nvPr/>
        </p:nvSpPr>
        <p:spPr>
          <a:xfrm>
            <a:off x="9802079" y="1766096"/>
            <a:ext cx="1089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Search box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BE44074-3A79-1145-D322-F6E3F26F1566}"/>
              </a:ext>
            </a:extLst>
          </p:cNvPr>
          <p:cNvSpPr txBox="1"/>
          <p:nvPr/>
        </p:nvSpPr>
        <p:spPr>
          <a:xfrm>
            <a:off x="9827394" y="2054268"/>
            <a:ext cx="1353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Search button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64C2BA6-0916-76F6-358E-DE99D7654B4B}"/>
              </a:ext>
            </a:extLst>
          </p:cNvPr>
          <p:cNvSpPr txBox="1"/>
          <p:nvPr/>
        </p:nvSpPr>
        <p:spPr>
          <a:xfrm>
            <a:off x="9742531" y="3372986"/>
            <a:ext cx="9965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Speciality</a:t>
            </a:r>
            <a:endParaRPr lang="en-US" sz="1600" dirty="0"/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C0B0D8D2-0AE4-9E90-577B-5F92F567852B}"/>
              </a:ext>
            </a:extLst>
          </p:cNvPr>
          <p:cNvCxnSpPr>
            <a:cxnSpLocks/>
          </p:cNvCxnSpPr>
          <p:nvPr/>
        </p:nvCxnSpPr>
        <p:spPr>
          <a:xfrm rot="10800000" flipV="1">
            <a:off x="1702091" y="3786032"/>
            <a:ext cx="3340775" cy="277966"/>
          </a:xfrm>
          <a:prstGeom prst="bentConnector3">
            <a:avLst>
              <a:gd name="adj1" fmla="val 2389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E56FA0D-E9FB-121C-572C-3ED0F1C0C6A8}"/>
              </a:ext>
            </a:extLst>
          </p:cNvPr>
          <p:cNvSpPr txBox="1"/>
          <p:nvPr/>
        </p:nvSpPr>
        <p:spPr>
          <a:xfrm>
            <a:off x="227083" y="3890252"/>
            <a:ext cx="1433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Doctor’s Name</a:t>
            </a:r>
            <a:endParaRPr lang="en-IN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C75ED5-79E9-F257-7E90-6451D9C47DE3}"/>
              </a:ext>
            </a:extLst>
          </p:cNvPr>
          <p:cNvSpPr txBox="1"/>
          <p:nvPr/>
        </p:nvSpPr>
        <p:spPr>
          <a:xfrm>
            <a:off x="0" y="1692230"/>
            <a:ext cx="19882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To view list of doctors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A1875F62-0D59-A131-D1CC-E1E6659F2A17}"/>
              </a:ext>
            </a:extLst>
          </p:cNvPr>
          <p:cNvCxnSpPr>
            <a:cxnSpLocks/>
          </p:cNvCxnSpPr>
          <p:nvPr/>
        </p:nvCxnSpPr>
        <p:spPr>
          <a:xfrm rot="10800000">
            <a:off x="1934679" y="1859611"/>
            <a:ext cx="2906829" cy="369477"/>
          </a:xfrm>
          <a:prstGeom prst="bentConnector3">
            <a:avLst>
              <a:gd name="adj1" fmla="val 2516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D6621E69-EECF-60BD-D481-2CABA7149269}"/>
              </a:ext>
            </a:extLst>
          </p:cNvPr>
          <p:cNvCxnSpPr>
            <a:cxnSpLocks/>
          </p:cNvCxnSpPr>
          <p:nvPr/>
        </p:nvCxnSpPr>
        <p:spPr>
          <a:xfrm flipV="1">
            <a:off x="8527983" y="1953928"/>
            <a:ext cx="1299411" cy="223321"/>
          </a:xfrm>
          <a:prstGeom prst="bentConnector3">
            <a:avLst>
              <a:gd name="adj1" fmla="val 2851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502BB25-FC49-C18B-0519-D6B83D0ED6A4}"/>
              </a:ext>
            </a:extLst>
          </p:cNvPr>
          <p:cNvCxnSpPr/>
          <p:nvPr/>
        </p:nvCxnSpPr>
        <p:spPr>
          <a:xfrm>
            <a:off x="9423133" y="2229088"/>
            <a:ext cx="4042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A626219C-2B92-3E03-89A6-7F3AF122E9F4}"/>
              </a:ext>
            </a:extLst>
          </p:cNvPr>
          <p:cNvCxnSpPr>
            <a:cxnSpLocks/>
          </p:cNvCxnSpPr>
          <p:nvPr/>
        </p:nvCxnSpPr>
        <p:spPr>
          <a:xfrm flipV="1">
            <a:off x="8527983" y="2608446"/>
            <a:ext cx="1274096" cy="33360"/>
          </a:xfrm>
          <a:prstGeom prst="bentConnector3">
            <a:avLst>
              <a:gd name="adj1" fmla="val 1262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F0F83E4-A445-B38B-08C1-C66B133B0724}"/>
              </a:ext>
            </a:extLst>
          </p:cNvPr>
          <p:cNvSpPr txBox="1"/>
          <p:nvPr/>
        </p:nvSpPr>
        <p:spPr>
          <a:xfrm>
            <a:off x="9802079" y="2975536"/>
            <a:ext cx="200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Appointment time</a:t>
            </a:r>
            <a:endParaRPr lang="en-IN" sz="1600" dirty="0"/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CD83DF60-477B-2500-5495-590F1A055875}"/>
              </a:ext>
            </a:extLst>
          </p:cNvPr>
          <p:cNvCxnSpPr>
            <a:cxnSpLocks/>
          </p:cNvCxnSpPr>
          <p:nvPr/>
        </p:nvCxnSpPr>
        <p:spPr>
          <a:xfrm>
            <a:off x="8542867" y="2921000"/>
            <a:ext cx="1284527" cy="2238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71CD7BD0-079C-1A6B-608C-915B1AE69A2A}"/>
              </a:ext>
            </a:extLst>
          </p:cNvPr>
          <p:cNvSpPr txBox="1"/>
          <p:nvPr/>
        </p:nvSpPr>
        <p:spPr>
          <a:xfrm>
            <a:off x="9725844" y="2439169"/>
            <a:ext cx="200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Appointment date</a:t>
            </a:r>
            <a:endParaRPr lang="en-IN" sz="1600" dirty="0"/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DCE90C66-34FA-7F9D-DBA8-2677DC425AEB}"/>
              </a:ext>
            </a:extLst>
          </p:cNvPr>
          <p:cNvCxnSpPr>
            <a:cxnSpLocks/>
          </p:cNvCxnSpPr>
          <p:nvPr/>
        </p:nvCxnSpPr>
        <p:spPr>
          <a:xfrm flipV="1">
            <a:off x="7553960" y="3557652"/>
            <a:ext cx="2188571" cy="155536"/>
          </a:xfrm>
          <a:prstGeom prst="bentConnector3">
            <a:avLst>
              <a:gd name="adj1" fmla="val 775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FE8AEBF2-96D6-028B-B619-EC7A283E7F24}"/>
              </a:ext>
            </a:extLst>
          </p:cNvPr>
          <p:cNvCxnSpPr/>
          <p:nvPr/>
        </p:nvCxnSpPr>
        <p:spPr>
          <a:xfrm>
            <a:off x="7553960" y="4008120"/>
            <a:ext cx="2171884" cy="142240"/>
          </a:xfrm>
          <a:prstGeom prst="bentConnector3">
            <a:avLst>
              <a:gd name="adj1" fmla="val 626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C1921088-C844-4FFE-F313-34E2869581B2}"/>
              </a:ext>
            </a:extLst>
          </p:cNvPr>
          <p:cNvSpPr txBox="1"/>
          <p:nvPr/>
        </p:nvSpPr>
        <p:spPr>
          <a:xfrm>
            <a:off x="9725844" y="3988849"/>
            <a:ext cx="1006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Location </a:t>
            </a:r>
            <a:endParaRPr lang="en-IN" sz="1600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EAB38D6-595E-500B-3E2A-1DE06966E640}"/>
              </a:ext>
            </a:extLst>
          </p:cNvPr>
          <p:cNvCxnSpPr/>
          <p:nvPr/>
        </p:nvCxnSpPr>
        <p:spPr>
          <a:xfrm>
            <a:off x="9235440" y="3846992"/>
            <a:ext cx="5666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29F9CCB-933C-74C9-D4BE-E482753C5531}"/>
              </a:ext>
            </a:extLst>
          </p:cNvPr>
          <p:cNvSpPr txBox="1"/>
          <p:nvPr/>
        </p:nvSpPr>
        <p:spPr>
          <a:xfrm>
            <a:off x="9737430" y="3684119"/>
            <a:ext cx="9965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Book</a:t>
            </a:r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055A99EC-1165-461E-5AE5-A98117110123}"/>
              </a:ext>
            </a:extLst>
          </p:cNvPr>
          <p:cNvCxnSpPr/>
          <p:nvPr/>
        </p:nvCxnSpPr>
        <p:spPr>
          <a:xfrm>
            <a:off x="7232650" y="4228806"/>
            <a:ext cx="2569429" cy="279694"/>
          </a:xfrm>
          <a:prstGeom prst="bentConnector3">
            <a:avLst>
              <a:gd name="adj1" fmla="val 131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CC91458C-DA4C-0532-BA5E-9E7329E93E0F}"/>
              </a:ext>
            </a:extLst>
          </p:cNvPr>
          <p:cNvSpPr txBox="1"/>
          <p:nvPr/>
        </p:nvSpPr>
        <p:spPr>
          <a:xfrm>
            <a:off x="9741664" y="4333806"/>
            <a:ext cx="9965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Rating</a:t>
            </a:r>
          </a:p>
        </p:txBody>
      </p:sp>
    </p:spTree>
    <p:extLst>
      <p:ext uri="{BB962C8B-B14F-4D97-AF65-F5344CB8AC3E}">
        <p14:creationId xmlns:p14="http://schemas.microsoft.com/office/powerpoint/2010/main" val="1116042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245E0FA0-9353-4C67-E64D-621F883A65D3}"/>
              </a:ext>
            </a:extLst>
          </p:cNvPr>
          <p:cNvGrpSpPr/>
          <p:nvPr/>
        </p:nvGrpSpPr>
        <p:grpSpPr>
          <a:xfrm>
            <a:off x="345233" y="270588"/>
            <a:ext cx="9459167" cy="6223519"/>
            <a:chOff x="345233" y="270588"/>
            <a:chExt cx="9459167" cy="6223519"/>
          </a:xfrm>
        </p:grpSpPr>
        <p:pic>
          <p:nvPicPr>
            <p:cNvPr id="5" name="Picture 4" descr="A picture containing screenshot, rectangle, text, design&#10;&#10;Description automatically generated">
              <a:extLst>
                <a:ext uri="{FF2B5EF4-FFF2-40B4-BE49-F238E27FC236}">
                  <a16:creationId xmlns:a16="http://schemas.microsoft.com/office/drawing/2014/main" id="{41001EAA-1C05-0A3B-2364-3C326791CF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0799" y="1119674"/>
              <a:ext cx="2483446" cy="5374433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8CE37A7-2867-F838-48F2-27DB108EE6BB}"/>
                </a:ext>
              </a:extLst>
            </p:cNvPr>
            <p:cNvSpPr txBox="1"/>
            <p:nvPr/>
          </p:nvSpPr>
          <p:spPr>
            <a:xfrm>
              <a:off x="345233" y="270588"/>
              <a:ext cx="31630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User-home-mobile</a:t>
              </a: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2FDE90D0-770A-5EB8-021D-5B3C5D46AB88}"/>
                </a:ext>
              </a:extLst>
            </p:cNvPr>
            <p:cNvCxnSpPr/>
            <p:nvPr/>
          </p:nvCxnSpPr>
          <p:spPr>
            <a:xfrm flipH="1">
              <a:off x="4114800" y="1358900"/>
              <a:ext cx="6477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76D33062-9816-7D3E-F672-6CF5210E966D}"/>
                </a:ext>
              </a:extLst>
            </p:cNvPr>
            <p:cNvCxnSpPr/>
            <p:nvPr/>
          </p:nvCxnSpPr>
          <p:spPr>
            <a:xfrm flipH="1">
              <a:off x="4159250" y="1936750"/>
              <a:ext cx="6477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4073A3A-E73D-8990-2C9C-FCC434DC8ED4}"/>
                </a:ext>
              </a:extLst>
            </p:cNvPr>
            <p:cNvCxnSpPr/>
            <p:nvPr/>
          </p:nvCxnSpPr>
          <p:spPr>
            <a:xfrm flipH="1">
              <a:off x="4114800" y="2514600"/>
              <a:ext cx="6477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EB0B871-DEDF-0C28-93E2-2E2BAA497260}"/>
                </a:ext>
              </a:extLst>
            </p:cNvPr>
            <p:cNvCxnSpPr/>
            <p:nvPr/>
          </p:nvCxnSpPr>
          <p:spPr>
            <a:xfrm>
              <a:off x="7080250" y="1358900"/>
              <a:ext cx="584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9315C8A-0257-F285-C476-75FC785122E3}"/>
                </a:ext>
              </a:extLst>
            </p:cNvPr>
            <p:cNvCxnSpPr/>
            <p:nvPr/>
          </p:nvCxnSpPr>
          <p:spPr>
            <a:xfrm>
              <a:off x="6902450" y="1949450"/>
              <a:ext cx="584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3EF21CC-4082-788B-6B3D-293B98B56065}"/>
                </a:ext>
              </a:extLst>
            </p:cNvPr>
            <p:cNvCxnSpPr/>
            <p:nvPr/>
          </p:nvCxnSpPr>
          <p:spPr>
            <a:xfrm>
              <a:off x="6978650" y="2514600"/>
              <a:ext cx="584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F8EDB326-FC96-B6D3-D065-B56FBD4D5679}"/>
                </a:ext>
              </a:extLst>
            </p:cNvPr>
            <p:cNvCxnSpPr/>
            <p:nvPr/>
          </p:nvCxnSpPr>
          <p:spPr>
            <a:xfrm flipV="1">
              <a:off x="6578600" y="2254250"/>
              <a:ext cx="1009650" cy="15875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652C2417-670C-C83C-FEE5-73751DA3FBD3}"/>
                </a:ext>
              </a:extLst>
            </p:cNvPr>
            <p:cNvCxnSpPr/>
            <p:nvPr/>
          </p:nvCxnSpPr>
          <p:spPr>
            <a:xfrm>
              <a:off x="6556375" y="2559050"/>
              <a:ext cx="1006475" cy="266700"/>
            </a:xfrm>
            <a:prstGeom prst="bentConnector3">
              <a:avLst>
                <a:gd name="adj1" fmla="val 50001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104E93C-581C-FF91-1A88-EC3F6DD83DA0}"/>
                </a:ext>
              </a:extLst>
            </p:cNvPr>
            <p:cNvSpPr txBox="1"/>
            <p:nvPr/>
          </p:nvSpPr>
          <p:spPr>
            <a:xfrm>
              <a:off x="7664450" y="1119674"/>
              <a:ext cx="21399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Navigation Element</a:t>
              </a:r>
              <a:endParaRPr lang="en-IN" sz="16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261F976-E307-2419-DB3F-701805A62476}"/>
                </a:ext>
              </a:extLst>
            </p:cNvPr>
            <p:cNvSpPr txBox="1"/>
            <p:nvPr/>
          </p:nvSpPr>
          <p:spPr>
            <a:xfrm>
              <a:off x="7486650" y="1763027"/>
              <a:ext cx="21399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Search Button</a:t>
              </a:r>
              <a:endParaRPr lang="en-IN" sz="16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8EFBBEA-948F-040D-A722-9C38C7AC6FC9}"/>
                </a:ext>
              </a:extLst>
            </p:cNvPr>
            <p:cNvSpPr txBox="1"/>
            <p:nvPr/>
          </p:nvSpPr>
          <p:spPr>
            <a:xfrm>
              <a:off x="7562850" y="2084973"/>
              <a:ext cx="21399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Appointment Date</a:t>
              </a:r>
              <a:endParaRPr lang="en-IN" sz="16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9AD1647-01B5-9255-FDD4-688EB6878A28}"/>
                </a:ext>
              </a:extLst>
            </p:cNvPr>
            <p:cNvSpPr txBox="1"/>
            <p:nvPr/>
          </p:nvSpPr>
          <p:spPr>
            <a:xfrm>
              <a:off x="2886529" y="2320696"/>
              <a:ext cx="12727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Doctor name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B83FC10-75CB-88C2-6846-53182FF5BD86}"/>
                </a:ext>
              </a:extLst>
            </p:cNvPr>
            <p:cNvSpPr txBox="1"/>
            <p:nvPr/>
          </p:nvSpPr>
          <p:spPr>
            <a:xfrm>
              <a:off x="3398814" y="2624097"/>
              <a:ext cx="8927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Location</a:t>
              </a:r>
            </a:p>
          </p:txBody>
        </p: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7ECA0AA0-78AA-EAC4-A3CB-A819C6C0E123}"/>
                </a:ext>
              </a:extLst>
            </p:cNvPr>
            <p:cNvCxnSpPr/>
            <p:nvPr/>
          </p:nvCxnSpPr>
          <p:spPr>
            <a:xfrm rot="10800000">
              <a:off x="4159251" y="2254250"/>
              <a:ext cx="1369483" cy="6644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F3CBE0D-89F4-275C-1C26-38FB43A5482D}"/>
                </a:ext>
              </a:extLst>
            </p:cNvPr>
            <p:cNvSpPr txBox="1"/>
            <p:nvPr/>
          </p:nvSpPr>
          <p:spPr>
            <a:xfrm>
              <a:off x="3140858" y="2050535"/>
              <a:ext cx="9749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Speciality</a:t>
              </a:r>
              <a:endParaRPr lang="en-US" sz="16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1A92E19-60D3-94E7-33DA-31C6DFB7A11E}"/>
                </a:ext>
              </a:extLst>
            </p:cNvPr>
            <p:cNvSpPr txBox="1"/>
            <p:nvPr/>
          </p:nvSpPr>
          <p:spPr>
            <a:xfrm>
              <a:off x="7543305" y="2346096"/>
              <a:ext cx="22356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Appointment Time</a:t>
              </a:r>
              <a:endParaRPr lang="en-IN" sz="16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D3E59CE-724E-A1BD-00E4-2B064AE999EF}"/>
                </a:ext>
              </a:extLst>
            </p:cNvPr>
            <p:cNvSpPr txBox="1"/>
            <p:nvPr/>
          </p:nvSpPr>
          <p:spPr>
            <a:xfrm>
              <a:off x="7529615" y="2634169"/>
              <a:ext cx="10785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Book</a:t>
              </a:r>
              <a:endParaRPr lang="en-IN" sz="1600" dirty="0"/>
            </a:p>
          </p:txBody>
        </p:sp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47A86982-2790-6450-7CA3-1B8EAB71FA39}"/>
                </a:ext>
              </a:extLst>
            </p:cNvPr>
            <p:cNvCxnSpPr>
              <a:endCxn id="24" idx="3"/>
            </p:cNvCxnSpPr>
            <p:nvPr/>
          </p:nvCxnSpPr>
          <p:spPr>
            <a:xfrm rot="10800000" flipV="1">
              <a:off x="4291559" y="2624068"/>
              <a:ext cx="1232182" cy="169305"/>
            </a:xfrm>
            <a:prstGeom prst="bentConnector3">
              <a:avLst>
                <a:gd name="adj1" fmla="val 9288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E6B3C1FA-1EAE-1AF4-DF0E-30EAA8BA6102}"/>
                </a:ext>
              </a:extLst>
            </p:cNvPr>
            <p:cNvCxnSpPr/>
            <p:nvPr/>
          </p:nvCxnSpPr>
          <p:spPr>
            <a:xfrm>
              <a:off x="5902522" y="2793374"/>
              <a:ext cx="1673028" cy="273676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6A8A91D-99EA-68D7-FDE4-D5B1AFBA62B6}"/>
                </a:ext>
              </a:extLst>
            </p:cNvPr>
            <p:cNvSpPr txBox="1"/>
            <p:nvPr/>
          </p:nvSpPr>
          <p:spPr>
            <a:xfrm>
              <a:off x="7523026" y="2909343"/>
              <a:ext cx="8100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Rating</a:t>
              </a:r>
              <a:endParaRPr lang="en-IN" sz="16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C2AEF0C-83AF-79F7-0EC9-824EB9E46A2E}"/>
                </a:ext>
              </a:extLst>
            </p:cNvPr>
            <p:cNvSpPr txBox="1"/>
            <p:nvPr/>
          </p:nvSpPr>
          <p:spPr>
            <a:xfrm>
              <a:off x="3522889" y="1175951"/>
              <a:ext cx="8100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Logo</a:t>
              </a:r>
              <a:endParaRPr lang="en-IN" sz="16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18BEB7E-E94A-CAEC-1A64-2BCA656B1BB7}"/>
                </a:ext>
              </a:extLst>
            </p:cNvPr>
            <p:cNvSpPr txBox="1"/>
            <p:nvPr/>
          </p:nvSpPr>
          <p:spPr>
            <a:xfrm>
              <a:off x="3119729" y="1755747"/>
              <a:ext cx="12132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Search Box</a:t>
              </a:r>
              <a:endParaRPr lang="en-IN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721688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239244BC-EBCF-127B-FF31-0C684DC3AC2B}"/>
              </a:ext>
            </a:extLst>
          </p:cNvPr>
          <p:cNvGrpSpPr/>
          <p:nvPr/>
        </p:nvGrpSpPr>
        <p:grpSpPr>
          <a:xfrm>
            <a:off x="262467" y="96639"/>
            <a:ext cx="10955866" cy="5926271"/>
            <a:chOff x="262467" y="96639"/>
            <a:chExt cx="10955866" cy="5926271"/>
          </a:xfrm>
        </p:grpSpPr>
        <p:pic>
          <p:nvPicPr>
            <p:cNvPr id="5" name="Picture 4" descr="A picture containing design, clock, screenshot, diagram&#10;&#10;Description automatically generated">
              <a:extLst>
                <a:ext uri="{FF2B5EF4-FFF2-40B4-BE49-F238E27FC236}">
                  <a16:creationId xmlns:a16="http://schemas.microsoft.com/office/drawing/2014/main" id="{85B77DC2-F390-2134-2549-7C9628F23F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5133" y="835090"/>
              <a:ext cx="7295372" cy="518782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C140F1C-200F-CA03-A45E-47CF29EB7C0C}"/>
                </a:ext>
              </a:extLst>
            </p:cNvPr>
            <p:cNvSpPr txBox="1"/>
            <p:nvPr/>
          </p:nvSpPr>
          <p:spPr>
            <a:xfrm>
              <a:off x="382555" y="205273"/>
              <a:ext cx="3200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User-rating-desktop</a:t>
              </a:r>
              <a:endParaRPr lang="en-IN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49D761C-9CF8-887D-7840-FB86C0C115B3}"/>
                </a:ext>
              </a:extLst>
            </p:cNvPr>
            <p:cNvSpPr txBox="1"/>
            <p:nvPr/>
          </p:nvSpPr>
          <p:spPr>
            <a:xfrm>
              <a:off x="382555" y="2023534"/>
              <a:ext cx="13446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User profile icon</a:t>
              </a:r>
              <a:endParaRPr lang="en-IN" sz="1600" dirty="0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F84AE407-05DB-6933-59E0-7F18773DD1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27200" y="4143885"/>
              <a:ext cx="79586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A0A1D5C-B9C9-D43F-E33C-A824C0C750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79600" y="2468321"/>
              <a:ext cx="79586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8DFEB62-0B67-F465-EC38-E705CC8A74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10267" y="4546600"/>
              <a:ext cx="79586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3472287-6B6C-55C5-0609-D55BE85420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27200" y="5033721"/>
              <a:ext cx="79586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099A6DE-36BC-215B-A353-F1A909C4854C}"/>
                </a:ext>
              </a:extLst>
            </p:cNvPr>
            <p:cNvSpPr txBox="1"/>
            <p:nvPr/>
          </p:nvSpPr>
          <p:spPr>
            <a:xfrm>
              <a:off x="874277" y="3974608"/>
              <a:ext cx="7713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User id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78814C-AC62-BAF6-D09A-8E88A76D9E9D}"/>
                </a:ext>
              </a:extLst>
            </p:cNvPr>
            <p:cNvSpPr txBox="1"/>
            <p:nvPr/>
          </p:nvSpPr>
          <p:spPr>
            <a:xfrm>
              <a:off x="575706" y="4338488"/>
              <a:ext cx="10887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User name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AECF7F5-9CB2-CBDE-3D7A-1E5692D10B07}"/>
                </a:ext>
              </a:extLst>
            </p:cNvPr>
            <p:cNvSpPr txBox="1"/>
            <p:nvPr/>
          </p:nvSpPr>
          <p:spPr>
            <a:xfrm>
              <a:off x="359169" y="4849055"/>
              <a:ext cx="13686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Appointments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54520F3-EBC6-13C6-3990-7DAFC37CA920}"/>
                </a:ext>
              </a:extLst>
            </p:cNvPr>
            <p:cNvSpPr txBox="1"/>
            <p:nvPr/>
          </p:nvSpPr>
          <p:spPr>
            <a:xfrm>
              <a:off x="468133" y="5591086"/>
              <a:ext cx="8611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Sign out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3C9B98B-74C5-76AB-67F5-39C77D2BAB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29266" y="5760363"/>
              <a:ext cx="79586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6F0A945-81DE-81D4-3EFC-16736B424845}"/>
                </a:ext>
              </a:extLst>
            </p:cNvPr>
            <p:cNvCxnSpPr/>
            <p:nvPr/>
          </p:nvCxnSpPr>
          <p:spPr>
            <a:xfrm flipV="1">
              <a:off x="4961467" y="417991"/>
              <a:ext cx="0" cy="571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5B8762E-04DE-ADC5-1E0A-658F1CAFC878}"/>
                </a:ext>
              </a:extLst>
            </p:cNvPr>
            <p:cNvCxnSpPr/>
            <p:nvPr/>
          </p:nvCxnSpPr>
          <p:spPr>
            <a:xfrm flipV="1">
              <a:off x="6180667" y="389939"/>
              <a:ext cx="0" cy="5992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94B687C-987F-FDD1-18D7-71EF858ACA00}"/>
                </a:ext>
              </a:extLst>
            </p:cNvPr>
            <p:cNvCxnSpPr/>
            <p:nvPr/>
          </p:nvCxnSpPr>
          <p:spPr>
            <a:xfrm flipV="1">
              <a:off x="8763000" y="373850"/>
              <a:ext cx="0" cy="5992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F7DF07C-C171-D50B-29D1-A8FABFF0A574}"/>
                </a:ext>
              </a:extLst>
            </p:cNvPr>
            <p:cNvCxnSpPr/>
            <p:nvPr/>
          </p:nvCxnSpPr>
          <p:spPr>
            <a:xfrm flipV="1">
              <a:off x="7594600" y="373851"/>
              <a:ext cx="0" cy="5992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6FABC52-4697-2764-FCBA-C955A839995C}"/>
                </a:ext>
              </a:extLst>
            </p:cNvPr>
            <p:cNvSpPr txBox="1"/>
            <p:nvPr/>
          </p:nvSpPr>
          <p:spPr>
            <a:xfrm>
              <a:off x="4620807" y="106797"/>
              <a:ext cx="6335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Logo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B4785C3-8EF2-F12E-BD16-4D43F44C2885}"/>
                </a:ext>
              </a:extLst>
            </p:cNvPr>
            <p:cNvSpPr txBox="1"/>
            <p:nvPr/>
          </p:nvSpPr>
          <p:spPr>
            <a:xfrm>
              <a:off x="5532495" y="106797"/>
              <a:ext cx="12713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View doctors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E7717CF-D15A-5289-1455-CF313A778670}"/>
                </a:ext>
              </a:extLst>
            </p:cNvPr>
            <p:cNvSpPr txBox="1"/>
            <p:nvPr/>
          </p:nvSpPr>
          <p:spPr>
            <a:xfrm>
              <a:off x="6958913" y="96639"/>
              <a:ext cx="12713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View doctors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38C38D3-3F00-E31A-5D38-E394AA9F42DE}"/>
                </a:ext>
              </a:extLst>
            </p:cNvPr>
            <p:cNvSpPr txBox="1"/>
            <p:nvPr/>
          </p:nvSpPr>
          <p:spPr>
            <a:xfrm>
              <a:off x="8311592" y="139227"/>
              <a:ext cx="9300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About us</a:t>
              </a:r>
            </a:p>
          </p:txBody>
        </p: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416A5DE1-017C-B2F6-93F6-8D034F6F1B3F}"/>
                </a:ext>
              </a:extLst>
            </p:cNvPr>
            <p:cNvCxnSpPr/>
            <p:nvPr/>
          </p:nvCxnSpPr>
          <p:spPr>
            <a:xfrm rot="10800000">
              <a:off x="1786468" y="1270001"/>
              <a:ext cx="2988733" cy="474133"/>
            </a:xfrm>
            <a:prstGeom prst="bentConnector3">
              <a:avLst>
                <a:gd name="adj1" fmla="val 3073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A33F185-558B-1F38-FEE6-32442C21060C}"/>
                </a:ext>
              </a:extLst>
            </p:cNvPr>
            <p:cNvSpPr txBox="1"/>
            <p:nvPr/>
          </p:nvSpPr>
          <p:spPr>
            <a:xfrm>
              <a:off x="449694" y="1085616"/>
              <a:ext cx="167543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/>
                <a:t>To view list of doctors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CF7B1BA-F742-98F5-7AC0-24CC0A54B279}"/>
                </a:ext>
              </a:extLst>
            </p:cNvPr>
            <p:cNvCxnSpPr/>
            <p:nvPr/>
          </p:nvCxnSpPr>
          <p:spPr>
            <a:xfrm>
              <a:off x="8974667" y="2726267"/>
              <a:ext cx="8466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896BE83-3DDE-1F53-290F-24C53AF1CE94}"/>
                </a:ext>
              </a:extLst>
            </p:cNvPr>
            <p:cNvCxnSpPr>
              <a:cxnSpLocks/>
            </p:cNvCxnSpPr>
            <p:nvPr/>
          </p:nvCxnSpPr>
          <p:spPr>
            <a:xfrm>
              <a:off x="7704667" y="2336801"/>
              <a:ext cx="21166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044A34D3-60AA-92D7-CF1E-2C82CB5C7E27}"/>
                </a:ext>
              </a:extLst>
            </p:cNvPr>
            <p:cNvCxnSpPr/>
            <p:nvPr/>
          </p:nvCxnSpPr>
          <p:spPr>
            <a:xfrm>
              <a:off x="7687733" y="2726267"/>
              <a:ext cx="2133600" cy="397933"/>
            </a:xfrm>
            <a:prstGeom prst="bentConnector3">
              <a:avLst>
                <a:gd name="adj1" fmla="val 12698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B3C9166D-FD0C-C7D8-0C4B-5B422C5A7401}"/>
                </a:ext>
              </a:extLst>
            </p:cNvPr>
            <p:cNvCxnSpPr/>
            <p:nvPr/>
          </p:nvCxnSpPr>
          <p:spPr>
            <a:xfrm rot="10800000" flipV="1">
              <a:off x="1727201" y="2608308"/>
              <a:ext cx="3166533" cy="896891"/>
            </a:xfrm>
            <a:prstGeom prst="bentConnector3">
              <a:avLst>
                <a:gd name="adj1" fmla="val 2326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DB11EF7-4F37-12A5-DEA2-249A161D3039}"/>
                </a:ext>
              </a:extLst>
            </p:cNvPr>
            <p:cNvSpPr txBox="1"/>
            <p:nvPr/>
          </p:nvSpPr>
          <p:spPr>
            <a:xfrm>
              <a:off x="9821333" y="2129767"/>
              <a:ext cx="1397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Speciality</a:t>
              </a:r>
              <a:endParaRPr lang="en-IN" sz="16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8ACEB6A-5A0E-5F4C-2472-973733AABB57}"/>
                </a:ext>
              </a:extLst>
            </p:cNvPr>
            <p:cNvSpPr txBox="1"/>
            <p:nvPr/>
          </p:nvSpPr>
          <p:spPr>
            <a:xfrm>
              <a:off x="9821333" y="2543836"/>
              <a:ext cx="1320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Rating</a:t>
              </a:r>
              <a:endParaRPr lang="en-IN" sz="16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CD5F5D9-2E61-7A4D-2710-DF7441B43CFC}"/>
                </a:ext>
              </a:extLst>
            </p:cNvPr>
            <p:cNvSpPr txBox="1"/>
            <p:nvPr/>
          </p:nvSpPr>
          <p:spPr>
            <a:xfrm>
              <a:off x="9821333" y="2954924"/>
              <a:ext cx="1397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Location</a:t>
              </a:r>
              <a:endParaRPr lang="en-IN" sz="16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B2823DA-6A84-0E8F-3799-332931BBE4FB}"/>
                </a:ext>
              </a:extLst>
            </p:cNvPr>
            <p:cNvSpPr txBox="1"/>
            <p:nvPr/>
          </p:nvSpPr>
          <p:spPr>
            <a:xfrm>
              <a:off x="262467" y="3293478"/>
              <a:ext cx="14647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Doctor’s Name</a:t>
              </a:r>
              <a:endParaRPr lang="en-IN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4105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B52D809-EE4C-5DBC-5FE1-2E760A4D860F}"/>
              </a:ext>
            </a:extLst>
          </p:cNvPr>
          <p:cNvGrpSpPr/>
          <p:nvPr/>
        </p:nvGrpSpPr>
        <p:grpSpPr>
          <a:xfrm>
            <a:off x="587829" y="65314"/>
            <a:ext cx="9135291" cy="6235884"/>
            <a:chOff x="587829" y="65314"/>
            <a:chExt cx="9135291" cy="6235884"/>
          </a:xfrm>
        </p:grpSpPr>
        <p:pic>
          <p:nvPicPr>
            <p:cNvPr id="5" name="Picture 4" descr="A picture containing drawer, filing cabinet, rectangle, chest of drawers&#10;&#10;Description automatically generated">
              <a:extLst>
                <a:ext uri="{FF2B5EF4-FFF2-40B4-BE49-F238E27FC236}">
                  <a16:creationId xmlns:a16="http://schemas.microsoft.com/office/drawing/2014/main" id="{508289F6-2E66-760C-2333-79A477CC7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2137" y="556802"/>
              <a:ext cx="2654401" cy="574439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EEDDB19-C125-5C4E-FF39-4BC0B57F84EA}"/>
                </a:ext>
              </a:extLst>
            </p:cNvPr>
            <p:cNvSpPr txBox="1"/>
            <p:nvPr/>
          </p:nvSpPr>
          <p:spPr>
            <a:xfrm>
              <a:off x="587829" y="65314"/>
              <a:ext cx="3004457" cy="382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User-rating-mobile</a:t>
              </a:r>
              <a:endParaRPr lang="en-IN" dirty="0"/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72FB94F7-8AC2-C402-6C14-8579C402B6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65608" y="808522"/>
              <a:ext cx="6765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9CF5603-80AC-A86F-9500-8D3917F67A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28168" y="1418122"/>
              <a:ext cx="6765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DFDA55A-14A6-FC8B-E274-7CEE063149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95816" y="2042962"/>
              <a:ext cx="6765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378D15D-1766-D32E-4633-ECAD83301C9C}"/>
                </a:ext>
              </a:extLst>
            </p:cNvPr>
            <p:cNvCxnSpPr/>
            <p:nvPr/>
          </p:nvCxnSpPr>
          <p:spPr>
            <a:xfrm>
              <a:off x="7223760" y="808522"/>
              <a:ext cx="5994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6B7F18D-E65A-9145-160E-4CAFCE15B556}"/>
                </a:ext>
              </a:extLst>
            </p:cNvPr>
            <p:cNvCxnSpPr>
              <a:cxnSpLocks/>
            </p:cNvCxnSpPr>
            <p:nvPr/>
          </p:nvCxnSpPr>
          <p:spPr>
            <a:xfrm>
              <a:off x="6878320" y="2083602"/>
              <a:ext cx="7518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32EC123-CB54-21FE-2A38-7560437C4F56}"/>
                </a:ext>
              </a:extLst>
            </p:cNvPr>
            <p:cNvCxnSpPr/>
            <p:nvPr/>
          </p:nvCxnSpPr>
          <p:spPr>
            <a:xfrm>
              <a:off x="7030720" y="1418122"/>
              <a:ext cx="5994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8DD6FA2D-9DC1-C1F0-0EB9-CC0607B94789}"/>
                </a:ext>
              </a:extLst>
            </p:cNvPr>
            <p:cNvCxnSpPr/>
            <p:nvPr/>
          </p:nvCxnSpPr>
          <p:spPr>
            <a:xfrm flipV="1">
              <a:off x="6096000" y="1783080"/>
              <a:ext cx="1534160" cy="11684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E66E7175-F397-74B3-5C1C-425D60BB9131}"/>
                </a:ext>
              </a:extLst>
            </p:cNvPr>
            <p:cNvCxnSpPr/>
            <p:nvPr/>
          </p:nvCxnSpPr>
          <p:spPr>
            <a:xfrm>
              <a:off x="6096000" y="2153920"/>
              <a:ext cx="1534160" cy="269240"/>
            </a:xfrm>
            <a:prstGeom prst="bentConnector3">
              <a:avLst>
                <a:gd name="adj1" fmla="val 52318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DBAAA28-494B-3226-521C-3C5D4FB79683}"/>
                </a:ext>
              </a:extLst>
            </p:cNvPr>
            <p:cNvSpPr txBox="1"/>
            <p:nvPr/>
          </p:nvSpPr>
          <p:spPr>
            <a:xfrm>
              <a:off x="7570002" y="1226704"/>
              <a:ext cx="14012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Search Button</a:t>
              </a:r>
              <a:endParaRPr lang="en-IN" sz="16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315BAFE-83BD-A9F3-0471-9FFFB43D92AD}"/>
                </a:ext>
              </a:extLst>
            </p:cNvPr>
            <p:cNvSpPr txBox="1"/>
            <p:nvPr/>
          </p:nvSpPr>
          <p:spPr>
            <a:xfrm>
              <a:off x="7570002" y="2253883"/>
              <a:ext cx="10725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Location</a:t>
              </a:r>
              <a:endParaRPr lang="en-IN" sz="16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57211F3-8215-580E-9814-EC5DB6360C19}"/>
                </a:ext>
              </a:extLst>
            </p:cNvPr>
            <p:cNvSpPr txBox="1"/>
            <p:nvPr/>
          </p:nvSpPr>
          <p:spPr>
            <a:xfrm>
              <a:off x="7570002" y="1880170"/>
              <a:ext cx="14012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Rating</a:t>
              </a:r>
              <a:endParaRPr lang="en-IN" sz="16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1521DE7-2E81-075F-2C90-6EF94ADD0CD7}"/>
                </a:ext>
              </a:extLst>
            </p:cNvPr>
            <p:cNvSpPr txBox="1"/>
            <p:nvPr/>
          </p:nvSpPr>
          <p:spPr>
            <a:xfrm>
              <a:off x="7570002" y="1593352"/>
              <a:ext cx="14012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Speciality</a:t>
              </a:r>
              <a:endParaRPr lang="en-IN" sz="16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3C991B6-83E5-513E-C345-18E03E0DC632}"/>
                </a:ext>
              </a:extLst>
            </p:cNvPr>
            <p:cNvSpPr txBox="1"/>
            <p:nvPr/>
          </p:nvSpPr>
          <p:spPr>
            <a:xfrm>
              <a:off x="7722402" y="619837"/>
              <a:ext cx="20007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Navigation Elements</a:t>
              </a:r>
              <a:endParaRPr lang="en-IN" sz="16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667CF73-C523-E3A5-C6D8-D4759DA981A8}"/>
                </a:ext>
              </a:extLst>
            </p:cNvPr>
            <p:cNvSpPr txBox="1"/>
            <p:nvPr/>
          </p:nvSpPr>
          <p:spPr>
            <a:xfrm>
              <a:off x="3349972" y="639245"/>
              <a:ext cx="7458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Logo</a:t>
              </a:r>
              <a:endParaRPr lang="en-IN" sz="16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674F619-4BF7-EDD0-778A-B2ECE28CA476}"/>
                </a:ext>
              </a:extLst>
            </p:cNvPr>
            <p:cNvSpPr txBox="1"/>
            <p:nvPr/>
          </p:nvSpPr>
          <p:spPr>
            <a:xfrm>
              <a:off x="3048000" y="1230949"/>
              <a:ext cx="11613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Search box</a:t>
              </a:r>
              <a:endParaRPr lang="en-IN" sz="16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121E5C6-C928-1490-30CE-A9226B103515}"/>
                </a:ext>
              </a:extLst>
            </p:cNvPr>
            <p:cNvSpPr txBox="1"/>
            <p:nvPr/>
          </p:nvSpPr>
          <p:spPr>
            <a:xfrm>
              <a:off x="2840964" y="1858445"/>
              <a:ext cx="1454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Doctor Name</a:t>
              </a:r>
              <a:endParaRPr lang="en-IN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885573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7486C4D-A447-3ED7-C6B0-C1D31C398011}"/>
              </a:ext>
            </a:extLst>
          </p:cNvPr>
          <p:cNvGrpSpPr/>
          <p:nvPr/>
        </p:nvGrpSpPr>
        <p:grpSpPr>
          <a:xfrm>
            <a:off x="258727" y="128888"/>
            <a:ext cx="11674546" cy="5991697"/>
            <a:chOff x="171881" y="89132"/>
            <a:chExt cx="11674546" cy="599169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573C0E3-B347-0A22-419E-3D97D08370CB}"/>
                </a:ext>
              </a:extLst>
            </p:cNvPr>
            <p:cNvSpPr txBox="1"/>
            <p:nvPr/>
          </p:nvSpPr>
          <p:spPr>
            <a:xfrm>
              <a:off x="429208" y="93306"/>
              <a:ext cx="3741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Admin-home-desktop</a:t>
              </a:r>
              <a:endParaRPr lang="en-IN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D049C7C-99B1-70A3-6580-70743F20412B}"/>
                </a:ext>
              </a:extLst>
            </p:cNvPr>
            <p:cNvSpPr txBox="1"/>
            <p:nvPr/>
          </p:nvSpPr>
          <p:spPr>
            <a:xfrm>
              <a:off x="330475" y="1975943"/>
              <a:ext cx="16087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Admin profile</a:t>
              </a:r>
            </a:p>
            <a:p>
              <a:pPr algn="ctr"/>
              <a:r>
                <a:rPr lang="en-US" sz="1600" dirty="0"/>
                <a:t>icon</a:t>
              </a:r>
              <a:endParaRPr lang="en-IN" sz="16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8C000C-6B50-6DAE-A9C6-413B966E2AB9}"/>
                </a:ext>
              </a:extLst>
            </p:cNvPr>
            <p:cNvSpPr txBox="1"/>
            <p:nvPr/>
          </p:nvSpPr>
          <p:spPr>
            <a:xfrm>
              <a:off x="894014" y="3818524"/>
              <a:ext cx="10109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Admin id</a:t>
              </a:r>
              <a:endParaRPr lang="en-IN" sz="16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D06635E-91A0-2132-3097-D44B07A50E46}"/>
                </a:ext>
              </a:extLst>
            </p:cNvPr>
            <p:cNvSpPr txBox="1"/>
            <p:nvPr/>
          </p:nvSpPr>
          <p:spPr>
            <a:xfrm>
              <a:off x="564215" y="4297283"/>
              <a:ext cx="12619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Admin name</a:t>
              </a:r>
              <a:endParaRPr lang="en-IN" sz="1600" dirty="0"/>
            </a:p>
          </p:txBody>
        </p:sp>
        <p:pic>
          <p:nvPicPr>
            <p:cNvPr id="17" name="Picture 16" descr="A picture containing design, clock, diagram, circle&#10;&#10;Description automatically generated">
              <a:extLst>
                <a:ext uri="{FF2B5EF4-FFF2-40B4-BE49-F238E27FC236}">
                  <a16:creationId xmlns:a16="http://schemas.microsoft.com/office/drawing/2014/main" id="{6DE61948-7276-4CE4-90EC-977424C6DD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0876" y="597159"/>
              <a:ext cx="7711412" cy="5483670"/>
            </a:xfrm>
            <a:prstGeom prst="rect">
              <a:avLst/>
            </a:prstGeom>
          </p:spPr>
        </p:pic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482F03D-91E3-B8A7-B7D1-774611417D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8543" y="5822133"/>
              <a:ext cx="72145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8AE76F8-8CFB-F39F-2E43-C67A4A62C42B}"/>
                </a:ext>
              </a:extLst>
            </p:cNvPr>
            <p:cNvSpPr txBox="1"/>
            <p:nvPr/>
          </p:nvSpPr>
          <p:spPr>
            <a:xfrm>
              <a:off x="454228" y="5652856"/>
              <a:ext cx="10395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Sign out</a:t>
              </a:r>
              <a:endParaRPr lang="en-IN" sz="1600" dirty="0"/>
            </a:p>
          </p:txBody>
        </p: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C95FB859-BEE0-B328-EB9C-C1B5CDD1013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780675" y="913133"/>
              <a:ext cx="3328959" cy="567890"/>
            </a:xfrm>
            <a:prstGeom prst="bentConnector3">
              <a:avLst>
                <a:gd name="adj1" fmla="val 34614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BBC2392-08DA-0D26-6C49-DC694247F537}"/>
                </a:ext>
              </a:extLst>
            </p:cNvPr>
            <p:cNvCxnSpPr/>
            <p:nvPr/>
          </p:nvCxnSpPr>
          <p:spPr>
            <a:xfrm>
              <a:off x="9172876" y="2473079"/>
              <a:ext cx="11454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80B34DF-49E4-CA5C-F247-52D8056D708D}"/>
                </a:ext>
              </a:extLst>
            </p:cNvPr>
            <p:cNvCxnSpPr>
              <a:cxnSpLocks/>
            </p:cNvCxnSpPr>
            <p:nvPr/>
          </p:nvCxnSpPr>
          <p:spPr>
            <a:xfrm>
              <a:off x="9694333" y="1481023"/>
              <a:ext cx="71699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9699C47-642C-FF13-9179-C75FC1BAC0C1}"/>
                </a:ext>
              </a:extLst>
            </p:cNvPr>
            <p:cNvCxnSpPr/>
            <p:nvPr/>
          </p:nvCxnSpPr>
          <p:spPr>
            <a:xfrm flipV="1">
              <a:off x="8466667" y="427567"/>
              <a:ext cx="0" cy="9482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636B159-AE67-9DD8-7007-41DA982C6A76}"/>
                </a:ext>
              </a:extLst>
            </p:cNvPr>
            <p:cNvCxnSpPr/>
            <p:nvPr/>
          </p:nvCxnSpPr>
          <p:spPr>
            <a:xfrm>
              <a:off x="9745579" y="913132"/>
              <a:ext cx="6657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A74D241-7650-F4D3-4482-67388859EAF4}"/>
                </a:ext>
              </a:extLst>
            </p:cNvPr>
            <p:cNvCxnSpPr/>
            <p:nvPr/>
          </p:nvCxnSpPr>
          <p:spPr>
            <a:xfrm flipV="1">
              <a:off x="8174567" y="2120900"/>
              <a:ext cx="2146300" cy="296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D19F8647-6C3A-20C8-B987-65B41BFACE0C}"/>
                </a:ext>
              </a:extLst>
            </p:cNvPr>
            <p:cNvCxnSpPr>
              <a:cxnSpLocks/>
            </p:cNvCxnSpPr>
            <p:nvPr/>
          </p:nvCxnSpPr>
          <p:spPr>
            <a:xfrm>
              <a:off x="8174567" y="2677506"/>
              <a:ext cx="2157922" cy="39056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2CF06F0D-F91B-9EF4-0861-E226BA1063EA}"/>
                </a:ext>
              </a:extLst>
            </p:cNvPr>
            <p:cNvCxnSpPr/>
            <p:nvPr/>
          </p:nvCxnSpPr>
          <p:spPr>
            <a:xfrm flipV="1">
              <a:off x="5270500" y="427567"/>
              <a:ext cx="0" cy="3182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59ABA834-C82E-F9EB-52D4-546F951A4402}"/>
                </a:ext>
              </a:extLst>
            </p:cNvPr>
            <p:cNvCxnSpPr/>
            <p:nvPr/>
          </p:nvCxnSpPr>
          <p:spPr>
            <a:xfrm flipH="1">
              <a:off x="1939269" y="3998485"/>
              <a:ext cx="7785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7C438CAD-35FC-3492-3E15-013BFA57BFE0}"/>
                </a:ext>
              </a:extLst>
            </p:cNvPr>
            <p:cNvCxnSpPr/>
            <p:nvPr/>
          </p:nvCxnSpPr>
          <p:spPr>
            <a:xfrm flipH="1">
              <a:off x="1939269" y="4518679"/>
              <a:ext cx="7827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B269BBC7-E008-E484-0C0C-9D90ED0AA264}"/>
                </a:ext>
              </a:extLst>
            </p:cNvPr>
            <p:cNvCxnSpPr/>
            <p:nvPr/>
          </p:nvCxnSpPr>
          <p:spPr>
            <a:xfrm flipH="1">
              <a:off x="1939269" y="2311400"/>
              <a:ext cx="7785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19EE70BF-9C5E-5678-9B3B-ED6AF23A22C7}"/>
                </a:ext>
              </a:extLst>
            </p:cNvPr>
            <p:cNvCxnSpPr/>
            <p:nvPr/>
          </p:nvCxnSpPr>
          <p:spPr>
            <a:xfrm>
              <a:off x="9172876" y="3596640"/>
              <a:ext cx="11141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4FD54FFB-B91B-23B6-63C6-648E9129F324}"/>
                </a:ext>
              </a:extLst>
            </p:cNvPr>
            <p:cNvCxnSpPr/>
            <p:nvPr/>
          </p:nvCxnSpPr>
          <p:spPr>
            <a:xfrm>
              <a:off x="9172876" y="3988325"/>
              <a:ext cx="11141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45CAB58-CFB2-EEC2-139B-DAEE706BC068}"/>
                </a:ext>
              </a:extLst>
            </p:cNvPr>
            <p:cNvSpPr txBox="1"/>
            <p:nvPr/>
          </p:nvSpPr>
          <p:spPr>
            <a:xfrm>
              <a:off x="7832872" y="89132"/>
              <a:ext cx="16112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Search Box</a:t>
              </a:r>
              <a:endParaRPr lang="en-IN" sz="1600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49E2C82-7915-FD49-BA12-4926A6E83689}"/>
                </a:ext>
              </a:extLst>
            </p:cNvPr>
            <p:cNvSpPr txBox="1"/>
            <p:nvPr/>
          </p:nvSpPr>
          <p:spPr>
            <a:xfrm>
              <a:off x="5037301" y="93306"/>
              <a:ext cx="7264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Logo</a:t>
              </a:r>
              <a:endParaRPr lang="en-IN" sz="1600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F1818AA-E230-8EF6-466D-CC81BF6D191A}"/>
                </a:ext>
              </a:extLst>
            </p:cNvPr>
            <p:cNvSpPr txBox="1"/>
            <p:nvPr/>
          </p:nvSpPr>
          <p:spPr>
            <a:xfrm>
              <a:off x="10378286" y="731164"/>
              <a:ext cx="13119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About Us</a:t>
              </a:r>
              <a:endParaRPr lang="en-IN" sz="16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54758AF-A6B7-F9A7-F0D5-43A329987451}"/>
                </a:ext>
              </a:extLst>
            </p:cNvPr>
            <p:cNvSpPr txBox="1"/>
            <p:nvPr/>
          </p:nvSpPr>
          <p:spPr>
            <a:xfrm>
              <a:off x="10411325" y="1312881"/>
              <a:ext cx="14351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Search Button</a:t>
              </a:r>
              <a:endParaRPr lang="en-IN" sz="1600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032EB33-EAD2-C12C-7DE3-6F3DACEFED6A}"/>
                </a:ext>
              </a:extLst>
            </p:cNvPr>
            <p:cNvSpPr txBox="1"/>
            <p:nvPr/>
          </p:nvSpPr>
          <p:spPr>
            <a:xfrm>
              <a:off x="10318282" y="1894599"/>
              <a:ext cx="14165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Speciality</a:t>
              </a:r>
              <a:endParaRPr lang="en-IN" sz="16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02BE842-5AFA-7CB9-E82E-3FAB277BE58D}"/>
                </a:ext>
              </a:extLst>
            </p:cNvPr>
            <p:cNvSpPr txBox="1"/>
            <p:nvPr/>
          </p:nvSpPr>
          <p:spPr>
            <a:xfrm>
              <a:off x="10391154" y="2315255"/>
              <a:ext cx="8283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Add</a:t>
              </a:r>
              <a:endParaRPr lang="en-IN" sz="16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5ED6CF3-94DB-0F25-4288-52ABBDB06B6E}"/>
                </a:ext>
              </a:extLst>
            </p:cNvPr>
            <p:cNvSpPr txBox="1"/>
            <p:nvPr/>
          </p:nvSpPr>
          <p:spPr>
            <a:xfrm>
              <a:off x="171881" y="745780"/>
              <a:ext cx="160879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To view list of doctors</a:t>
              </a:r>
            </a:p>
            <a:p>
              <a:endParaRPr lang="en-IN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3B3C928-6B73-CE2E-0323-576DB553C666}"/>
                </a:ext>
              </a:extLst>
            </p:cNvPr>
            <p:cNvSpPr txBox="1"/>
            <p:nvPr/>
          </p:nvSpPr>
          <p:spPr>
            <a:xfrm>
              <a:off x="10354482" y="2872790"/>
              <a:ext cx="10725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Location</a:t>
              </a:r>
              <a:endParaRPr lang="en-IN" sz="1600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EEFA6D0-0DD9-0E3C-9769-366A8DCA2A51}"/>
                </a:ext>
              </a:extLst>
            </p:cNvPr>
            <p:cNvSpPr txBox="1"/>
            <p:nvPr/>
          </p:nvSpPr>
          <p:spPr>
            <a:xfrm>
              <a:off x="10332489" y="3429000"/>
              <a:ext cx="11141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Edit</a:t>
              </a:r>
              <a:endParaRPr lang="en-IN" sz="1600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662D5F4-1738-0106-5BE3-256BCDD0B425}"/>
                </a:ext>
              </a:extLst>
            </p:cNvPr>
            <p:cNvSpPr txBox="1"/>
            <p:nvPr/>
          </p:nvSpPr>
          <p:spPr>
            <a:xfrm>
              <a:off x="10354482" y="3818524"/>
              <a:ext cx="7530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Delete</a:t>
              </a:r>
              <a:endParaRPr lang="en-IN" sz="1600" dirty="0"/>
            </a:p>
          </p:txBody>
        </p:sp>
        <p:cxnSp>
          <p:nvCxnSpPr>
            <p:cNvPr id="81" name="Connector: Elbow 80">
              <a:extLst>
                <a:ext uri="{FF2B5EF4-FFF2-40B4-BE49-F238E27FC236}">
                  <a16:creationId xmlns:a16="http://schemas.microsoft.com/office/drawing/2014/main" id="{EBFC15BA-2A3C-52E1-F485-6F6B8B4CA3B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939269" y="2473078"/>
              <a:ext cx="3258897" cy="955919"/>
            </a:xfrm>
            <a:prstGeom prst="bentConnector3">
              <a:avLst>
                <a:gd name="adj1" fmla="val 2255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C82FC58-186E-AEF7-426C-58594DB3A49C}"/>
                </a:ext>
              </a:extLst>
            </p:cNvPr>
            <p:cNvSpPr txBox="1"/>
            <p:nvPr/>
          </p:nvSpPr>
          <p:spPr>
            <a:xfrm>
              <a:off x="557249" y="3259723"/>
              <a:ext cx="14956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Doctor Name</a:t>
              </a:r>
              <a:endParaRPr lang="en-IN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15637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</TotalTime>
  <Words>194</Words>
  <Application>Microsoft Office PowerPoint</Application>
  <PresentationFormat>Widescreen</PresentationFormat>
  <Paragraphs>119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Suhail Ahmed(UST,IN)</dc:creator>
  <cp:lastModifiedBy>Aleena Johny(UST,IN)</cp:lastModifiedBy>
  <cp:revision>6</cp:revision>
  <dcterms:created xsi:type="dcterms:W3CDTF">2023-05-26T05:27:18Z</dcterms:created>
  <dcterms:modified xsi:type="dcterms:W3CDTF">2023-05-27T04:55:36Z</dcterms:modified>
</cp:coreProperties>
</file>