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A436075-B981-4E8A-9684-D7190F28B15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Insights Dashboard for AtliQ Company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4EBB07A-AD51-4E44-9563-FC16E58ADCA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01-05-2024 01:16:52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-Profit Analysis" id="2" name="slide2">
            <a:extLst>
              <a:ext uri="{FF2B5EF4-FFF2-40B4-BE49-F238E27FC236}">
                <a16:creationId xmlns:a16="http://schemas.microsoft.com/office/drawing/2014/main" id="{34A3B0CD-2133-4DD3-B384-7D94C23056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121920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2024-05-01T07:46:52Z</dcterms:created>
  <dcterms:modified xsi:type="dcterms:W3CDTF">2024-05-01T07:46:52Z</dcterms:modified>
</cp:coreProperties>
</file>