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BEFD317-DF5F-4053-9588-D000DAF882D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Dashboard for AtliQ Company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FDDE33-7E35-4D82-8DF4-165AA3ECC8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01-05-2024 01:17:17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Revenue Analysis" id="2" name="slide2">
            <a:extLst>
              <a:ext uri="{FF2B5EF4-FFF2-40B4-BE49-F238E27FC236}">
                <a16:creationId xmlns:a16="http://schemas.microsoft.com/office/drawing/2014/main" id="{5CF29E02-7211-49FD-97E5-8899CCE88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2024-05-01T07:47:17Z</dcterms:created>
  <dcterms:modified xsi:type="dcterms:W3CDTF">2024-05-01T07:47:17Z</dcterms:modified>
</cp:coreProperties>
</file>