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/>
  <p:notesSz cx="6858000" cy="9144000"/>
  <p:embeddedFontLst>
    <p:embeddedFont>
      <p:font typeface="Archivo Black" panose="020B0A03020202020B04"/>
      <p:regular r:id="rId8"/>
    </p:embeddedFont>
    <p:embeddedFont>
      <p:font typeface="Bebas Neue" panose="020B0606020202050201"/>
      <p:regular r:id="rId9"/>
    </p:embeddedFont>
    <p:embeddedFont>
      <p:font typeface="Comfortaa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13bb84463e1_0_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13bb84463e1_0_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767200" y="1499738"/>
            <a:ext cx="4661100" cy="15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767200" y="3154424"/>
            <a:ext cx="4661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299801" y="999194"/>
            <a:ext cx="122989" cy="192024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 flipH="1">
            <a:off x="5914460" y="364705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 flipH="1">
            <a:off x="4246038" y="4746665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2"/>
          <p:cNvSpPr/>
          <p:nvPr/>
        </p:nvSpPr>
        <p:spPr>
          <a:xfrm rot="5735881">
            <a:off x="7022084" y="4811589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2"/>
          <p:cNvSpPr/>
          <p:nvPr/>
        </p:nvSpPr>
        <p:spPr>
          <a:xfrm flipH="1">
            <a:off x="8644681" y="2578906"/>
            <a:ext cx="68096" cy="64973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2"/>
          <p:cNvSpPr/>
          <p:nvPr/>
        </p:nvSpPr>
        <p:spPr>
          <a:xfrm>
            <a:off x="948512" y="289764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8;p2"/>
          <p:cNvSpPr/>
          <p:nvPr/>
        </p:nvSpPr>
        <p:spPr>
          <a:xfrm flipH="1">
            <a:off x="1615123" y="4262367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2"/>
          <p:cNvSpPr/>
          <p:nvPr/>
        </p:nvSpPr>
        <p:spPr>
          <a:xfrm flipH="1">
            <a:off x="5090631" y="837601"/>
            <a:ext cx="174640" cy="113416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 hasCustomPrompt="1"/>
          </p:nvPr>
        </p:nvSpPr>
        <p:spPr>
          <a:xfrm>
            <a:off x="1784100" y="1100100"/>
            <a:ext cx="5575800" cy="12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/>
          <p:nvPr>
            <p:ph type="subTitle" idx="1"/>
          </p:nvPr>
        </p:nvSpPr>
        <p:spPr>
          <a:xfrm>
            <a:off x="1784075" y="2306450"/>
            <a:ext cx="5575800" cy="9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5" name="Google Shape;175;p11"/>
          <p:cNvSpPr/>
          <p:nvPr/>
        </p:nvSpPr>
        <p:spPr>
          <a:xfrm>
            <a:off x="-13048" y="2051750"/>
            <a:ext cx="9170088" cy="3115067"/>
          </a:xfrm>
          <a:custGeom>
            <a:avLst/>
            <a:gdLst/>
            <a:ahLst/>
            <a:cxnLst/>
            <a:rect l="l" t="t" r="r" b="b"/>
            <a:pathLst>
              <a:path w="285317" h="115437" extrusionOk="0">
                <a:moveTo>
                  <a:pt x="1114" y="1"/>
                </a:moveTo>
                <a:cubicBezTo>
                  <a:pt x="743" y="1"/>
                  <a:pt x="371" y="4"/>
                  <a:pt x="0" y="10"/>
                </a:cubicBezTo>
                <a:lnTo>
                  <a:pt x="0" y="115437"/>
                </a:lnTo>
                <a:lnTo>
                  <a:pt x="285316" y="115437"/>
                </a:lnTo>
                <a:lnTo>
                  <a:pt x="285316" y="16649"/>
                </a:lnTo>
                <a:cubicBezTo>
                  <a:pt x="275981" y="17517"/>
                  <a:pt x="266737" y="22219"/>
                  <a:pt x="260505" y="29363"/>
                </a:cubicBezTo>
                <a:cubicBezTo>
                  <a:pt x="255233" y="35366"/>
                  <a:pt x="250873" y="43355"/>
                  <a:pt x="243067" y="45021"/>
                </a:cubicBezTo>
                <a:cubicBezTo>
                  <a:pt x="241949" y="45253"/>
                  <a:pt x="240817" y="45339"/>
                  <a:pt x="239680" y="45339"/>
                </a:cubicBezTo>
                <a:cubicBezTo>
                  <a:pt x="237914" y="45339"/>
                  <a:pt x="236134" y="45133"/>
                  <a:pt x="234370" y="44952"/>
                </a:cubicBezTo>
                <a:cubicBezTo>
                  <a:pt x="231734" y="44685"/>
                  <a:pt x="229019" y="44498"/>
                  <a:pt x="226316" y="44498"/>
                </a:cubicBezTo>
                <a:cubicBezTo>
                  <a:pt x="219329" y="44498"/>
                  <a:pt x="212416" y="45750"/>
                  <a:pt x="207117" y="50111"/>
                </a:cubicBezTo>
                <a:cubicBezTo>
                  <a:pt x="200087" y="55886"/>
                  <a:pt x="197850" y="65495"/>
                  <a:pt x="194997" y="74169"/>
                </a:cubicBezTo>
                <a:cubicBezTo>
                  <a:pt x="192166" y="82842"/>
                  <a:pt x="187168" y="92178"/>
                  <a:pt x="178288" y="94255"/>
                </a:cubicBezTo>
                <a:cubicBezTo>
                  <a:pt x="177041" y="94543"/>
                  <a:pt x="175796" y="94669"/>
                  <a:pt x="174551" y="94669"/>
                </a:cubicBezTo>
                <a:cubicBezTo>
                  <a:pt x="165708" y="94669"/>
                  <a:pt x="156917" y="88301"/>
                  <a:pt x="148045" y="88301"/>
                </a:cubicBezTo>
                <a:cubicBezTo>
                  <a:pt x="146875" y="88301"/>
                  <a:pt x="145703" y="88412"/>
                  <a:pt x="144530" y="88663"/>
                </a:cubicBezTo>
                <a:cubicBezTo>
                  <a:pt x="141060" y="89393"/>
                  <a:pt x="137956" y="91333"/>
                  <a:pt x="134646" y="92612"/>
                </a:cubicBezTo>
                <a:cubicBezTo>
                  <a:pt x="131720" y="93737"/>
                  <a:pt x="128631" y="94264"/>
                  <a:pt x="125532" y="94264"/>
                </a:cubicBezTo>
                <a:cubicBezTo>
                  <a:pt x="113985" y="94264"/>
                  <a:pt x="102305" y="86940"/>
                  <a:pt x="98400" y="75926"/>
                </a:cubicBezTo>
                <a:cubicBezTo>
                  <a:pt x="97190" y="72525"/>
                  <a:pt x="96642" y="68873"/>
                  <a:pt x="94930" y="65678"/>
                </a:cubicBezTo>
                <a:cubicBezTo>
                  <a:pt x="90993" y="58324"/>
                  <a:pt x="81998" y="55419"/>
                  <a:pt x="73534" y="55419"/>
                </a:cubicBezTo>
                <a:cubicBezTo>
                  <a:pt x="72724" y="55419"/>
                  <a:pt x="71919" y="55446"/>
                  <a:pt x="71124" y="55498"/>
                </a:cubicBezTo>
                <a:cubicBezTo>
                  <a:pt x="62016" y="56114"/>
                  <a:pt x="53160" y="59195"/>
                  <a:pt x="44030" y="59264"/>
                </a:cubicBezTo>
                <a:cubicBezTo>
                  <a:pt x="43906" y="59265"/>
                  <a:pt x="43782" y="59266"/>
                  <a:pt x="43658" y="59266"/>
                </a:cubicBezTo>
                <a:cubicBezTo>
                  <a:pt x="41834" y="59266"/>
                  <a:pt x="39970" y="59093"/>
                  <a:pt x="38347" y="58260"/>
                </a:cubicBezTo>
                <a:cubicBezTo>
                  <a:pt x="34261" y="56205"/>
                  <a:pt x="33120" y="50727"/>
                  <a:pt x="33964" y="46208"/>
                </a:cubicBezTo>
                <a:cubicBezTo>
                  <a:pt x="34809" y="41688"/>
                  <a:pt x="37091" y="37557"/>
                  <a:pt x="37958" y="33038"/>
                </a:cubicBezTo>
                <a:cubicBezTo>
                  <a:pt x="40241" y="21169"/>
                  <a:pt x="31864" y="9117"/>
                  <a:pt x="20908" y="3981"/>
                </a:cubicBezTo>
                <a:cubicBezTo>
                  <a:pt x="14632" y="1016"/>
                  <a:pt x="7904" y="1"/>
                  <a:pt x="1114" y="1"/>
                </a:cubicBezTo>
                <a:close/>
              </a:path>
            </a:pathLst>
          </a:custGeom>
          <a:solidFill>
            <a:schemeClr val="lt1">
              <a:alpha val="402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11"/>
          <p:cNvSpPr/>
          <p:nvPr/>
        </p:nvSpPr>
        <p:spPr>
          <a:xfrm>
            <a:off x="8755466" y="2157738"/>
            <a:ext cx="174640" cy="113416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" name="Google Shape;177;p11"/>
          <p:cNvSpPr/>
          <p:nvPr/>
        </p:nvSpPr>
        <p:spPr>
          <a:xfrm rot="6816878">
            <a:off x="8475106" y="274161"/>
            <a:ext cx="122986" cy="19201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11"/>
          <p:cNvSpPr/>
          <p:nvPr/>
        </p:nvSpPr>
        <p:spPr>
          <a:xfrm rot="-3524071">
            <a:off x="8627848" y="4718507"/>
            <a:ext cx="122996" cy="192036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11"/>
          <p:cNvSpPr/>
          <p:nvPr/>
        </p:nvSpPr>
        <p:spPr>
          <a:xfrm flipH="1">
            <a:off x="7422948" y="220730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11"/>
          <p:cNvSpPr/>
          <p:nvPr/>
        </p:nvSpPr>
        <p:spPr>
          <a:xfrm flipH="1">
            <a:off x="5516356" y="275371"/>
            <a:ext cx="106526" cy="101620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11"/>
          <p:cNvSpPr/>
          <p:nvPr/>
        </p:nvSpPr>
        <p:spPr>
          <a:xfrm rot="1531528" flipH="1">
            <a:off x="529457" y="567083"/>
            <a:ext cx="174638" cy="113415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11"/>
          <p:cNvSpPr/>
          <p:nvPr/>
        </p:nvSpPr>
        <p:spPr>
          <a:xfrm rot="5651252" flipH="1">
            <a:off x="453091" y="4787187"/>
            <a:ext cx="164594" cy="54658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3" name="Google Shape;183;p11"/>
          <p:cNvGrpSpPr/>
          <p:nvPr/>
        </p:nvGrpSpPr>
        <p:grpSpPr>
          <a:xfrm>
            <a:off x="7914115" y="2797748"/>
            <a:ext cx="1109326" cy="2740462"/>
            <a:chOff x="1985590" y="3490398"/>
            <a:chExt cx="1109326" cy="2740462"/>
          </a:xfrm>
        </p:grpSpPr>
        <p:sp>
          <p:nvSpPr>
            <p:cNvPr id="184" name="Google Shape;184;p11"/>
            <p:cNvSpPr/>
            <p:nvPr/>
          </p:nvSpPr>
          <p:spPr>
            <a:xfrm>
              <a:off x="2299102" y="3490398"/>
              <a:ext cx="614745" cy="567414"/>
            </a:xfrm>
            <a:custGeom>
              <a:avLst/>
              <a:gdLst/>
              <a:ahLst/>
              <a:cxnLst/>
              <a:rect l="l" t="t" r="r" b="b"/>
              <a:pathLst>
                <a:path w="22781" h="21027" extrusionOk="0">
                  <a:moveTo>
                    <a:pt x="12014" y="1"/>
                  </a:moveTo>
                  <a:cubicBezTo>
                    <a:pt x="11821" y="1"/>
                    <a:pt x="11628" y="10"/>
                    <a:pt x="11436" y="28"/>
                  </a:cubicBezTo>
                  <a:cubicBezTo>
                    <a:pt x="9496" y="210"/>
                    <a:pt x="7715" y="1214"/>
                    <a:pt x="6186" y="2447"/>
                  </a:cubicBezTo>
                  <a:cubicBezTo>
                    <a:pt x="5410" y="3086"/>
                    <a:pt x="4657" y="3839"/>
                    <a:pt x="4337" y="4798"/>
                  </a:cubicBezTo>
                  <a:cubicBezTo>
                    <a:pt x="3858" y="6259"/>
                    <a:pt x="4520" y="7834"/>
                    <a:pt x="5159" y="9249"/>
                  </a:cubicBezTo>
                  <a:cubicBezTo>
                    <a:pt x="6026" y="11189"/>
                    <a:pt x="6917" y="13129"/>
                    <a:pt x="7807" y="15069"/>
                  </a:cubicBezTo>
                  <a:cubicBezTo>
                    <a:pt x="6483" y="13746"/>
                    <a:pt x="5182" y="12422"/>
                    <a:pt x="3881" y="11098"/>
                  </a:cubicBezTo>
                  <a:cubicBezTo>
                    <a:pt x="3289" y="10506"/>
                    <a:pt x="2600" y="9876"/>
                    <a:pt x="1795" y="9876"/>
                  </a:cubicBezTo>
                  <a:cubicBezTo>
                    <a:pt x="1730" y="9876"/>
                    <a:pt x="1664" y="9880"/>
                    <a:pt x="1598" y="9888"/>
                  </a:cubicBezTo>
                  <a:cubicBezTo>
                    <a:pt x="754" y="9979"/>
                    <a:pt x="137" y="10847"/>
                    <a:pt x="69" y="11691"/>
                  </a:cubicBezTo>
                  <a:cubicBezTo>
                    <a:pt x="1" y="12536"/>
                    <a:pt x="343" y="13380"/>
                    <a:pt x="754" y="14111"/>
                  </a:cubicBezTo>
                  <a:cubicBezTo>
                    <a:pt x="2899" y="18060"/>
                    <a:pt x="7168" y="20776"/>
                    <a:pt x="11664" y="21027"/>
                  </a:cubicBezTo>
                  <a:cubicBezTo>
                    <a:pt x="17485" y="20639"/>
                    <a:pt x="22506" y="15069"/>
                    <a:pt x="22735" y="8952"/>
                  </a:cubicBezTo>
                  <a:cubicBezTo>
                    <a:pt x="22780" y="7834"/>
                    <a:pt x="22643" y="6601"/>
                    <a:pt x="21890" y="5780"/>
                  </a:cubicBezTo>
                  <a:cubicBezTo>
                    <a:pt x="21485" y="5325"/>
                    <a:pt x="20848" y="5062"/>
                    <a:pt x="20247" y="5062"/>
                  </a:cubicBezTo>
                  <a:cubicBezTo>
                    <a:pt x="19731" y="5062"/>
                    <a:pt x="19241" y="5256"/>
                    <a:pt x="18946" y="5688"/>
                  </a:cubicBezTo>
                  <a:cubicBezTo>
                    <a:pt x="18558" y="6213"/>
                    <a:pt x="18580" y="6944"/>
                    <a:pt x="18580" y="7606"/>
                  </a:cubicBezTo>
                  <a:cubicBezTo>
                    <a:pt x="18535" y="9569"/>
                    <a:pt x="17964" y="11554"/>
                    <a:pt x="16960" y="13266"/>
                  </a:cubicBezTo>
                  <a:cubicBezTo>
                    <a:pt x="17097" y="11372"/>
                    <a:pt x="17211" y="9477"/>
                    <a:pt x="17348" y="7583"/>
                  </a:cubicBezTo>
                  <a:cubicBezTo>
                    <a:pt x="17462" y="5757"/>
                    <a:pt x="17553" y="3794"/>
                    <a:pt x="16572" y="2264"/>
                  </a:cubicBezTo>
                  <a:cubicBezTo>
                    <a:pt x="15604" y="761"/>
                    <a:pt x="13799" y="1"/>
                    <a:pt x="12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1985590" y="3902567"/>
              <a:ext cx="1109326" cy="2328293"/>
            </a:xfrm>
            <a:custGeom>
              <a:avLst/>
              <a:gdLst/>
              <a:ahLst/>
              <a:cxnLst/>
              <a:rect l="l" t="t" r="r" b="b"/>
              <a:pathLst>
                <a:path w="41109" h="86281" extrusionOk="0">
                  <a:moveTo>
                    <a:pt x="3600" y="39967"/>
                  </a:moveTo>
                  <a:cubicBezTo>
                    <a:pt x="2921" y="39967"/>
                    <a:pt x="2330" y="40561"/>
                    <a:pt x="1941" y="41155"/>
                  </a:cubicBezTo>
                  <a:cubicBezTo>
                    <a:pt x="320" y="43620"/>
                    <a:pt x="0" y="46747"/>
                    <a:pt x="183" y="49691"/>
                  </a:cubicBezTo>
                  <a:cubicBezTo>
                    <a:pt x="434" y="53983"/>
                    <a:pt x="1667" y="58228"/>
                    <a:pt x="3744" y="61994"/>
                  </a:cubicBezTo>
                  <a:cubicBezTo>
                    <a:pt x="5342" y="64916"/>
                    <a:pt x="7442" y="67541"/>
                    <a:pt x="9633" y="70074"/>
                  </a:cubicBezTo>
                  <a:cubicBezTo>
                    <a:pt x="8355" y="68294"/>
                    <a:pt x="7693" y="66514"/>
                    <a:pt x="7213" y="64802"/>
                  </a:cubicBezTo>
                  <a:cubicBezTo>
                    <a:pt x="5387" y="58479"/>
                    <a:pt x="4794" y="51791"/>
                    <a:pt x="5479" y="45241"/>
                  </a:cubicBezTo>
                  <a:cubicBezTo>
                    <a:pt x="5661" y="43551"/>
                    <a:pt x="5821" y="41611"/>
                    <a:pt x="4611" y="40424"/>
                  </a:cubicBezTo>
                  <a:cubicBezTo>
                    <a:pt x="4383" y="40219"/>
                    <a:pt x="4132" y="40036"/>
                    <a:pt x="3835" y="39991"/>
                  </a:cubicBezTo>
                  <a:cubicBezTo>
                    <a:pt x="3756" y="39974"/>
                    <a:pt x="3677" y="39967"/>
                    <a:pt x="3600" y="39967"/>
                  </a:cubicBezTo>
                  <a:close/>
                  <a:moveTo>
                    <a:pt x="27756" y="1"/>
                  </a:moveTo>
                  <a:cubicBezTo>
                    <a:pt x="26889" y="708"/>
                    <a:pt x="26250" y="1713"/>
                    <a:pt x="25976" y="2808"/>
                  </a:cubicBezTo>
                  <a:cubicBezTo>
                    <a:pt x="25907" y="1941"/>
                    <a:pt x="25770" y="982"/>
                    <a:pt x="25108" y="412"/>
                  </a:cubicBezTo>
                  <a:cubicBezTo>
                    <a:pt x="24881" y="216"/>
                    <a:pt x="24573" y="125"/>
                    <a:pt x="24268" y="125"/>
                  </a:cubicBezTo>
                  <a:cubicBezTo>
                    <a:pt x="23683" y="125"/>
                    <a:pt x="23107" y="458"/>
                    <a:pt x="23122" y="1028"/>
                  </a:cubicBezTo>
                  <a:cubicBezTo>
                    <a:pt x="23145" y="1827"/>
                    <a:pt x="24218" y="2375"/>
                    <a:pt x="24035" y="3151"/>
                  </a:cubicBezTo>
                  <a:cubicBezTo>
                    <a:pt x="24022" y="2561"/>
                    <a:pt x="23437" y="2227"/>
                    <a:pt x="22850" y="2227"/>
                  </a:cubicBezTo>
                  <a:cubicBezTo>
                    <a:pt x="22415" y="2227"/>
                    <a:pt x="21980" y="2410"/>
                    <a:pt x="21776" y="2808"/>
                  </a:cubicBezTo>
                  <a:cubicBezTo>
                    <a:pt x="21388" y="3630"/>
                    <a:pt x="22050" y="4657"/>
                    <a:pt x="22917" y="4885"/>
                  </a:cubicBezTo>
                  <a:cubicBezTo>
                    <a:pt x="22780" y="4870"/>
                    <a:pt x="22641" y="4860"/>
                    <a:pt x="22501" y="4860"/>
                  </a:cubicBezTo>
                  <a:cubicBezTo>
                    <a:pt x="22222" y="4860"/>
                    <a:pt x="21943" y="4901"/>
                    <a:pt x="21684" y="5022"/>
                  </a:cubicBezTo>
                  <a:cubicBezTo>
                    <a:pt x="21205" y="5251"/>
                    <a:pt x="20908" y="5958"/>
                    <a:pt x="21274" y="6369"/>
                  </a:cubicBezTo>
                  <a:cubicBezTo>
                    <a:pt x="21433" y="6529"/>
                    <a:pt x="21662" y="6597"/>
                    <a:pt x="21890" y="6666"/>
                  </a:cubicBezTo>
                  <a:cubicBezTo>
                    <a:pt x="22532" y="6835"/>
                    <a:pt x="23194" y="6941"/>
                    <a:pt x="23888" y="6941"/>
                  </a:cubicBezTo>
                  <a:cubicBezTo>
                    <a:pt x="24502" y="6941"/>
                    <a:pt x="25141" y="6859"/>
                    <a:pt x="25816" y="6666"/>
                  </a:cubicBezTo>
                  <a:lnTo>
                    <a:pt x="25816" y="6666"/>
                  </a:lnTo>
                  <a:cubicBezTo>
                    <a:pt x="26227" y="12783"/>
                    <a:pt x="25108" y="18832"/>
                    <a:pt x="23305" y="24721"/>
                  </a:cubicBezTo>
                  <a:cubicBezTo>
                    <a:pt x="23511" y="22164"/>
                    <a:pt x="23282" y="19471"/>
                    <a:pt x="22963" y="16846"/>
                  </a:cubicBezTo>
                  <a:cubicBezTo>
                    <a:pt x="22689" y="14586"/>
                    <a:pt x="22278" y="12190"/>
                    <a:pt x="20794" y="10455"/>
                  </a:cubicBezTo>
                  <a:cubicBezTo>
                    <a:pt x="20156" y="9694"/>
                    <a:pt x="19222" y="9062"/>
                    <a:pt x="18241" y="9062"/>
                  </a:cubicBezTo>
                  <a:cubicBezTo>
                    <a:pt x="18134" y="9062"/>
                    <a:pt x="18026" y="9070"/>
                    <a:pt x="17918" y="9085"/>
                  </a:cubicBezTo>
                  <a:cubicBezTo>
                    <a:pt x="16709" y="9268"/>
                    <a:pt x="15841" y="10478"/>
                    <a:pt x="15750" y="11710"/>
                  </a:cubicBezTo>
                  <a:cubicBezTo>
                    <a:pt x="15659" y="12920"/>
                    <a:pt x="16184" y="14130"/>
                    <a:pt x="16891" y="15111"/>
                  </a:cubicBezTo>
                  <a:cubicBezTo>
                    <a:pt x="17599" y="16115"/>
                    <a:pt x="18489" y="16983"/>
                    <a:pt x="19265" y="17919"/>
                  </a:cubicBezTo>
                  <a:cubicBezTo>
                    <a:pt x="21548" y="20795"/>
                    <a:pt x="22575" y="24584"/>
                    <a:pt x="22164" y="28213"/>
                  </a:cubicBezTo>
                  <a:cubicBezTo>
                    <a:pt x="21548" y="30039"/>
                    <a:pt x="20863" y="31842"/>
                    <a:pt x="20155" y="33622"/>
                  </a:cubicBezTo>
                  <a:cubicBezTo>
                    <a:pt x="17416" y="40607"/>
                    <a:pt x="14335" y="47523"/>
                    <a:pt x="12440" y="54759"/>
                  </a:cubicBezTo>
                  <a:cubicBezTo>
                    <a:pt x="11276" y="44350"/>
                    <a:pt x="18968" y="34079"/>
                    <a:pt x="16640" y="23899"/>
                  </a:cubicBezTo>
                  <a:cubicBezTo>
                    <a:pt x="16435" y="22963"/>
                    <a:pt x="16092" y="21982"/>
                    <a:pt x="15248" y="21525"/>
                  </a:cubicBezTo>
                  <a:cubicBezTo>
                    <a:pt x="14967" y="21367"/>
                    <a:pt x="14673" y="21296"/>
                    <a:pt x="14381" y="21296"/>
                  </a:cubicBezTo>
                  <a:cubicBezTo>
                    <a:pt x="13106" y="21296"/>
                    <a:pt x="11841" y="22644"/>
                    <a:pt x="11619" y="24036"/>
                  </a:cubicBezTo>
                  <a:cubicBezTo>
                    <a:pt x="11345" y="25748"/>
                    <a:pt x="11984" y="27437"/>
                    <a:pt x="12121" y="29172"/>
                  </a:cubicBezTo>
                  <a:cubicBezTo>
                    <a:pt x="12326" y="31796"/>
                    <a:pt x="11322" y="34353"/>
                    <a:pt x="10683" y="36909"/>
                  </a:cubicBezTo>
                  <a:cubicBezTo>
                    <a:pt x="9176" y="42935"/>
                    <a:pt x="9770" y="49486"/>
                    <a:pt x="12326" y="55147"/>
                  </a:cubicBezTo>
                  <a:cubicBezTo>
                    <a:pt x="11938" y="56699"/>
                    <a:pt x="11596" y="58274"/>
                    <a:pt x="11322" y="59872"/>
                  </a:cubicBezTo>
                  <a:cubicBezTo>
                    <a:pt x="10660" y="63706"/>
                    <a:pt x="10477" y="67678"/>
                    <a:pt x="10911" y="71558"/>
                  </a:cubicBezTo>
                  <a:cubicBezTo>
                    <a:pt x="10477" y="71056"/>
                    <a:pt x="10044" y="70577"/>
                    <a:pt x="9633" y="70074"/>
                  </a:cubicBezTo>
                  <a:lnTo>
                    <a:pt x="9633" y="70074"/>
                  </a:lnTo>
                  <a:cubicBezTo>
                    <a:pt x="9998" y="70599"/>
                    <a:pt x="10432" y="71124"/>
                    <a:pt x="10934" y="71649"/>
                  </a:cubicBezTo>
                  <a:cubicBezTo>
                    <a:pt x="11527" y="76990"/>
                    <a:pt x="13330" y="82103"/>
                    <a:pt x="16686" y="86280"/>
                  </a:cubicBezTo>
                  <a:cubicBezTo>
                    <a:pt x="17234" y="85664"/>
                    <a:pt x="16709" y="84705"/>
                    <a:pt x="16229" y="84021"/>
                  </a:cubicBezTo>
                  <a:cubicBezTo>
                    <a:pt x="11025" y="76694"/>
                    <a:pt x="10546" y="66879"/>
                    <a:pt x="12486" y="58091"/>
                  </a:cubicBezTo>
                  <a:cubicBezTo>
                    <a:pt x="13604" y="52955"/>
                    <a:pt x="15476" y="48025"/>
                    <a:pt x="17507" y="43163"/>
                  </a:cubicBezTo>
                  <a:cubicBezTo>
                    <a:pt x="24857" y="39626"/>
                    <a:pt x="30815" y="33645"/>
                    <a:pt x="34421" y="26455"/>
                  </a:cubicBezTo>
                  <a:cubicBezTo>
                    <a:pt x="34923" y="25428"/>
                    <a:pt x="35403" y="24355"/>
                    <a:pt x="35357" y="23214"/>
                  </a:cubicBezTo>
                  <a:cubicBezTo>
                    <a:pt x="35311" y="22073"/>
                    <a:pt x="34604" y="20886"/>
                    <a:pt x="33485" y="20658"/>
                  </a:cubicBezTo>
                  <a:cubicBezTo>
                    <a:pt x="33343" y="20628"/>
                    <a:pt x="33201" y="20614"/>
                    <a:pt x="33061" y="20614"/>
                  </a:cubicBezTo>
                  <a:cubicBezTo>
                    <a:pt x="32236" y="20614"/>
                    <a:pt x="31458" y="21096"/>
                    <a:pt x="30815" y="21662"/>
                  </a:cubicBezTo>
                  <a:cubicBezTo>
                    <a:pt x="28943" y="23328"/>
                    <a:pt x="27893" y="25725"/>
                    <a:pt x="26797" y="28007"/>
                  </a:cubicBezTo>
                  <a:cubicBezTo>
                    <a:pt x="24446" y="32801"/>
                    <a:pt x="21548" y="37366"/>
                    <a:pt x="18192" y="41520"/>
                  </a:cubicBezTo>
                  <a:cubicBezTo>
                    <a:pt x="19425" y="38621"/>
                    <a:pt x="20680" y="35745"/>
                    <a:pt x="21867" y="32824"/>
                  </a:cubicBezTo>
                  <a:cubicBezTo>
                    <a:pt x="23602" y="28464"/>
                    <a:pt x="25177" y="23945"/>
                    <a:pt x="26135" y="19357"/>
                  </a:cubicBezTo>
                  <a:cubicBezTo>
                    <a:pt x="29468" y="14084"/>
                    <a:pt x="35197" y="10432"/>
                    <a:pt x="39739" y="5867"/>
                  </a:cubicBezTo>
                  <a:cubicBezTo>
                    <a:pt x="40219" y="5388"/>
                    <a:pt x="40698" y="4863"/>
                    <a:pt x="40835" y="4201"/>
                  </a:cubicBezTo>
                  <a:cubicBezTo>
                    <a:pt x="41109" y="2877"/>
                    <a:pt x="39716" y="1667"/>
                    <a:pt x="38347" y="1621"/>
                  </a:cubicBezTo>
                  <a:cubicBezTo>
                    <a:pt x="38309" y="1620"/>
                    <a:pt x="38271" y="1620"/>
                    <a:pt x="38233" y="1620"/>
                  </a:cubicBezTo>
                  <a:cubicBezTo>
                    <a:pt x="36930" y="1620"/>
                    <a:pt x="35715" y="2376"/>
                    <a:pt x="34672" y="3196"/>
                  </a:cubicBezTo>
                  <a:cubicBezTo>
                    <a:pt x="31317" y="5821"/>
                    <a:pt x="28669" y="9314"/>
                    <a:pt x="27003" y="13240"/>
                  </a:cubicBezTo>
                  <a:cubicBezTo>
                    <a:pt x="27163" y="11025"/>
                    <a:pt x="27140" y="8811"/>
                    <a:pt x="26866" y="6597"/>
                  </a:cubicBezTo>
                  <a:cubicBezTo>
                    <a:pt x="28715" y="5730"/>
                    <a:pt x="30153" y="4018"/>
                    <a:pt x="30678" y="2055"/>
                  </a:cubicBezTo>
                  <a:cubicBezTo>
                    <a:pt x="30532" y="2031"/>
                    <a:pt x="30386" y="2019"/>
                    <a:pt x="30239" y="2019"/>
                  </a:cubicBezTo>
                  <a:cubicBezTo>
                    <a:pt x="29283" y="2019"/>
                    <a:pt x="28339" y="2522"/>
                    <a:pt x="27824" y="3333"/>
                  </a:cubicBezTo>
                  <a:cubicBezTo>
                    <a:pt x="28395" y="2329"/>
                    <a:pt x="28372" y="1005"/>
                    <a:pt x="277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6" name="Google Shape;186;p11"/>
          <p:cNvSpPr/>
          <p:nvPr/>
        </p:nvSpPr>
        <p:spPr>
          <a:xfrm rot="-570776" flipH="1">
            <a:off x="4356200" y="42536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11"/>
          <p:cNvSpPr/>
          <p:nvPr/>
        </p:nvSpPr>
        <p:spPr>
          <a:xfrm rot="570776">
            <a:off x="3883550" y="42536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8" name="Google Shape;188;p11"/>
          <p:cNvGrpSpPr/>
          <p:nvPr/>
        </p:nvGrpSpPr>
        <p:grpSpPr>
          <a:xfrm flipH="1">
            <a:off x="196328" y="2797748"/>
            <a:ext cx="1109326" cy="2740462"/>
            <a:chOff x="1985590" y="3490398"/>
            <a:chExt cx="1109326" cy="2740462"/>
          </a:xfrm>
        </p:grpSpPr>
        <p:sp>
          <p:nvSpPr>
            <p:cNvPr id="189" name="Google Shape;189;p11"/>
            <p:cNvSpPr/>
            <p:nvPr/>
          </p:nvSpPr>
          <p:spPr>
            <a:xfrm>
              <a:off x="2299102" y="3490398"/>
              <a:ext cx="614745" cy="567414"/>
            </a:xfrm>
            <a:custGeom>
              <a:avLst/>
              <a:gdLst/>
              <a:ahLst/>
              <a:cxnLst/>
              <a:rect l="l" t="t" r="r" b="b"/>
              <a:pathLst>
                <a:path w="22781" h="21027" extrusionOk="0">
                  <a:moveTo>
                    <a:pt x="12014" y="1"/>
                  </a:moveTo>
                  <a:cubicBezTo>
                    <a:pt x="11821" y="1"/>
                    <a:pt x="11628" y="10"/>
                    <a:pt x="11436" y="28"/>
                  </a:cubicBezTo>
                  <a:cubicBezTo>
                    <a:pt x="9496" y="210"/>
                    <a:pt x="7715" y="1214"/>
                    <a:pt x="6186" y="2447"/>
                  </a:cubicBezTo>
                  <a:cubicBezTo>
                    <a:pt x="5410" y="3086"/>
                    <a:pt x="4657" y="3839"/>
                    <a:pt x="4337" y="4798"/>
                  </a:cubicBezTo>
                  <a:cubicBezTo>
                    <a:pt x="3858" y="6259"/>
                    <a:pt x="4520" y="7834"/>
                    <a:pt x="5159" y="9249"/>
                  </a:cubicBezTo>
                  <a:cubicBezTo>
                    <a:pt x="6026" y="11189"/>
                    <a:pt x="6917" y="13129"/>
                    <a:pt x="7807" y="15069"/>
                  </a:cubicBezTo>
                  <a:cubicBezTo>
                    <a:pt x="6483" y="13746"/>
                    <a:pt x="5182" y="12422"/>
                    <a:pt x="3881" y="11098"/>
                  </a:cubicBezTo>
                  <a:cubicBezTo>
                    <a:pt x="3289" y="10506"/>
                    <a:pt x="2600" y="9876"/>
                    <a:pt x="1795" y="9876"/>
                  </a:cubicBezTo>
                  <a:cubicBezTo>
                    <a:pt x="1730" y="9876"/>
                    <a:pt x="1664" y="9880"/>
                    <a:pt x="1598" y="9888"/>
                  </a:cubicBezTo>
                  <a:cubicBezTo>
                    <a:pt x="754" y="9979"/>
                    <a:pt x="137" y="10847"/>
                    <a:pt x="69" y="11691"/>
                  </a:cubicBezTo>
                  <a:cubicBezTo>
                    <a:pt x="1" y="12536"/>
                    <a:pt x="343" y="13380"/>
                    <a:pt x="754" y="14111"/>
                  </a:cubicBezTo>
                  <a:cubicBezTo>
                    <a:pt x="2899" y="18060"/>
                    <a:pt x="7168" y="20776"/>
                    <a:pt x="11664" y="21027"/>
                  </a:cubicBezTo>
                  <a:cubicBezTo>
                    <a:pt x="17485" y="20639"/>
                    <a:pt x="22506" y="15069"/>
                    <a:pt x="22735" y="8952"/>
                  </a:cubicBezTo>
                  <a:cubicBezTo>
                    <a:pt x="22780" y="7834"/>
                    <a:pt x="22643" y="6601"/>
                    <a:pt x="21890" y="5780"/>
                  </a:cubicBezTo>
                  <a:cubicBezTo>
                    <a:pt x="21485" y="5325"/>
                    <a:pt x="20848" y="5062"/>
                    <a:pt x="20247" y="5062"/>
                  </a:cubicBezTo>
                  <a:cubicBezTo>
                    <a:pt x="19731" y="5062"/>
                    <a:pt x="19241" y="5256"/>
                    <a:pt x="18946" y="5688"/>
                  </a:cubicBezTo>
                  <a:cubicBezTo>
                    <a:pt x="18558" y="6213"/>
                    <a:pt x="18580" y="6944"/>
                    <a:pt x="18580" y="7606"/>
                  </a:cubicBezTo>
                  <a:cubicBezTo>
                    <a:pt x="18535" y="9569"/>
                    <a:pt x="17964" y="11554"/>
                    <a:pt x="16960" y="13266"/>
                  </a:cubicBezTo>
                  <a:cubicBezTo>
                    <a:pt x="17097" y="11372"/>
                    <a:pt x="17211" y="9477"/>
                    <a:pt x="17348" y="7583"/>
                  </a:cubicBezTo>
                  <a:cubicBezTo>
                    <a:pt x="17462" y="5757"/>
                    <a:pt x="17553" y="3794"/>
                    <a:pt x="16572" y="2264"/>
                  </a:cubicBezTo>
                  <a:cubicBezTo>
                    <a:pt x="15604" y="761"/>
                    <a:pt x="13799" y="1"/>
                    <a:pt x="12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1985590" y="3902567"/>
              <a:ext cx="1109326" cy="2328293"/>
            </a:xfrm>
            <a:custGeom>
              <a:avLst/>
              <a:gdLst/>
              <a:ahLst/>
              <a:cxnLst/>
              <a:rect l="l" t="t" r="r" b="b"/>
              <a:pathLst>
                <a:path w="41109" h="86281" extrusionOk="0">
                  <a:moveTo>
                    <a:pt x="3600" y="39967"/>
                  </a:moveTo>
                  <a:cubicBezTo>
                    <a:pt x="2921" y="39967"/>
                    <a:pt x="2330" y="40561"/>
                    <a:pt x="1941" y="41155"/>
                  </a:cubicBezTo>
                  <a:cubicBezTo>
                    <a:pt x="320" y="43620"/>
                    <a:pt x="0" y="46747"/>
                    <a:pt x="183" y="49691"/>
                  </a:cubicBezTo>
                  <a:cubicBezTo>
                    <a:pt x="434" y="53983"/>
                    <a:pt x="1667" y="58228"/>
                    <a:pt x="3744" y="61994"/>
                  </a:cubicBezTo>
                  <a:cubicBezTo>
                    <a:pt x="5342" y="64916"/>
                    <a:pt x="7442" y="67541"/>
                    <a:pt x="9633" y="70074"/>
                  </a:cubicBezTo>
                  <a:cubicBezTo>
                    <a:pt x="8355" y="68294"/>
                    <a:pt x="7693" y="66514"/>
                    <a:pt x="7213" y="64802"/>
                  </a:cubicBezTo>
                  <a:cubicBezTo>
                    <a:pt x="5387" y="58479"/>
                    <a:pt x="4794" y="51791"/>
                    <a:pt x="5479" y="45241"/>
                  </a:cubicBezTo>
                  <a:cubicBezTo>
                    <a:pt x="5661" y="43551"/>
                    <a:pt x="5821" y="41611"/>
                    <a:pt x="4611" y="40424"/>
                  </a:cubicBezTo>
                  <a:cubicBezTo>
                    <a:pt x="4383" y="40219"/>
                    <a:pt x="4132" y="40036"/>
                    <a:pt x="3835" y="39991"/>
                  </a:cubicBezTo>
                  <a:cubicBezTo>
                    <a:pt x="3756" y="39974"/>
                    <a:pt x="3677" y="39967"/>
                    <a:pt x="3600" y="39967"/>
                  </a:cubicBezTo>
                  <a:close/>
                  <a:moveTo>
                    <a:pt x="27756" y="1"/>
                  </a:moveTo>
                  <a:cubicBezTo>
                    <a:pt x="26889" y="708"/>
                    <a:pt x="26250" y="1713"/>
                    <a:pt x="25976" y="2808"/>
                  </a:cubicBezTo>
                  <a:cubicBezTo>
                    <a:pt x="25907" y="1941"/>
                    <a:pt x="25770" y="982"/>
                    <a:pt x="25108" y="412"/>
                  </a:cubicBezTo>
                  <a:cubicBezTo>
                    <a:pt x="24881" y="216"/>
                    <a:pt x="24573" y="125"/>
                    <a:pt x="24268" y="125"/>
                  </a:cubicBezTo>
                  <a:cubicBezTo>
                    <a:pt x="23683" y="125"/>
                    <a:pt x="23107" y="458"/>
                    <a:pt x="23122" y="1028"/>
                  </a:cubicBezTo>
                  <a:cubicBezTo>
                    <a:pt x="23145" y="1827"/>
                    <a:pt x="24218" y="2375"/>
                    <a:pt x="24035" y="3151"/>
                  </a:cubicBezTo>
                  <a:cubicBezTo>
                    <a:pt x="24022" y="2561"/>
                    <a:pt x="23437" y="2227"/>
                    <a:pt x="22850" y="2227"/>
                  </a:cubicBezTo>
                  <a:cubicBezTo>
                    <a:pt x="22415" y="2227"/>
                    <a:pt x="21980" y="2410"/>
                    <a:pt x="21776" y="2808"/>
                  </a:cubicBezTo>
                  <a:cubicBezTo>
                    <a:pt x="21388" y="3630"/>
                    <a:pt x="22050" y="4657"/>
                    <a:pt x="22917" y="4885"/>
                  </a:cubicBezTo>
                  <a:cubicBezTo>
                    <a:pt x="22780" y="4870"/>
                    <a:pt x="22641" y="4860"/>
                    <a:pt x="22501" y="4860"/>
                  </a:cubicBezTo>
                  <a:cubicBezTo>
                    <a:pt x="22222" y="4860"/>
                    <a:pt x="21943" y="4901"/>
                    <a:pt x="21684" y="5022"/>
                  </a:cubicBezTo>
                  <a:cubicBezTo>
                    <a:pt x="21205" y="5251"/>
                    <a:pt x="20908" y="5958"/>
                    <a:pt x="21274" y="6369"/>
                  </a:cubicBezTo>
                  <a:cubicBezTo>
                    <a:pt x="21433" y="6529"/>
                    <a:pt x="21662" y="6597"/>
                    <a:pt x="21890" y="6666"/>
                  </a:cubicBezTo>
                  <a:cubicBezTo>
                    <a:pt x="22532" y="6835"/>
                    <a:pt x="23194" y="6941"/>
                    <a:pt x="23888" y="6941"/>
                  </a:cubicBezTo>
                  <a:cubicBezTo>
                    <a:pt x="24502" y="6941"/>
                    <a:pt x="25141" y="6859"/>
                    <a:pt x="25816" y="6666"/>
                  </a:cubicBezTo>
                  <a:lnTo>
                    <a:pt x="25816" y="6666"/>
                  </a:lnTo>
                  <a:cubicBezTo>
                    <a:pt x="26227" y="12783"/>
                    <a:pt x="25108" y="18832"/>
                    <a:pt x="23305" y="24721"/>
                  </a:cubicBezTo>
                  <a:cubicBezTo>
                    <a:pt x="23511" y="22164"/>
                    <a:pt x="23282" y="19471"/>
                    <a:pt x="22963" y="16846"/>
                  </a:cubicBezTo>
                  <a:cubicBezTo>
                    <a:pt x="22689" y="14586"/>
                    <a:pt x="22278" y="12190"/>
                    <a:pt x="20794" y="10455"/>
                  </a:cubicBezTo>
                  <a:cubicBezTo>
                    <a:pt x="20156" y="9694"/>
                    <a:pt x="19222" y="9062"/>
                    <a:pt x="18241" y="9062"/>
                  </a:cubicBezTo>
                  <a:cubicBezTo>
                    <a:pt x="18134" y="9062"/>
                    <a:pt x="18026" y="9070"/>
                    <a:pt x="17918" y="9085"/>
                  </a:cubicBezTo>
                  <a:cubicBezTo>
                    <a:pt x="16709" y="9268"/>
                    <a:pt x="15841" y="10478"/>
                    <a:pt x="15750" y="11710"/>
                  </a:cubicBezTo>
                  <a:cubicBezTo>
                    <a:pt x="15659" y="12920"/>
                    <a:pt x="16184" y="14130"/>
                    <a:pt x="16891" y="15111"/>
                  </a:cubicBezTo>
                  <a:cubicBezTo>
                    <a:pt x="17599" y="16115"/>
                    <a:pt x="18489" y="16983"/>
                    <a:pt x="19265" y="17919"/>
                  </a:cubicBezTo>
                  <a:cubicBezTo>
                    <a:pt x="21548" y="20795"/>
                    <a:pt x="22575" y="24584"/>
                    <a:pt x="22164" y="28213"/>
                  </a:cubicBezTo>
                  <a:cubicBezTo>
                    <a:pt x="21548" y="30039"/>
                    <a:pt x="20863" y="31842"/>
                    <a:pt x="20155" y="33622"/>
                  </a:cubicBezTo>
                  <a:cubicBezTo>
                    <a:pt x="17416" y="40607"/>
                    <a:pt x="14335" y="47523"/>
                    <a:pt x="12440" y="54759"/>
                  </a:cubicBezTo>
                  <a:cubicBezTo>
                    <a:pt x="11276" y="44350"/>
                    <a:pt x="18968" y="34079"/>
                    <a:pt x="16640" y="23899"/>
                  </a:cubicBezTo>
                  <a:cubicBezTo>
                    <a:pt x="16435" y="22963"/>
                    <a:pt x="16092" y="21982"/>
                    <a:pt x="15248" y="21525"/>
                  </a:cubicBezTo>
                  <a:cubicBezTo>
                    <a:pt x="14967" y="21367"/>
                    <a:pt x="14673" y="21296"/>
                    <a:pt x="14381" y="21296"/>
                  </a:cubicBezTo>
                  <a:cubicBezTo>
                    <a:pt x="13106" y="21296"/>
                    <a:pt x="11841" y="22644"/>
                    <a:pt x="11619" y="24036"/>
                  </a:cubicBezTo>
                  <a:cubicBezTo>
                    <a:pt x="11345" y="25748"/>
                    <a:pt x="11984" y="27437"/>
                    <a:pt x="12121" y="29172"/>
                  </a:cubicBezTo>
                  <a:cubicBezTo>
                    <a:pt x="12326" y="31796"/>
                    <a:pt x="11322" y="34353"/>
                    <a:pt x="10683" y="36909"/>
                  </a:cubicBezTo>
                  <a:cubicBezTo>
                    <a:pt x="9176" y="42935"/>
                    <a:pt x="9770" y="49486"/>
                    <a:pt x="12326" y="55147"/>
                  </a:cubicBezTo>
                  <a:cubicBezTo>
                    <a:pt x="11938" y="56699"/>
                    <a:pt x="11596" y="58274"/>
                    <a:pt x="11322" y="59872"/>
                  </a:cubicBezTo>
                  <a:cubicBezTo>
                    <a:pt x="10660" y="63706"/>
                    <a:pt x="10477" y="67678"/>
                    <a:pt x="10911" y="71558"/>
                  </a:cubicBezTo>
                  <a:cubicBezTo>
                    <a:pt x="10477" y="71056"/>
                    <a:pt x="10044" y="70577"/>
                    <a:pt x="9633" y="70074"/>
                  </a:cubicBezTo>
                  <a:lnTo>
                    <a:pt x="9633" y="70074"/>
                  </a:lnTo>
                  <a:cubicBezTo>
                    <a:pt x="9998" y="70599"/>
                    <a:pt x="10432" y="71124"/>
                    <a:pt x="10934" y="71649"/>
                  </a:cubicBezTo>
                  <a:cubicBezTo>
                    <a:pt x="11527" y="76990"/>
                    <a:pt x="13330" y="82103"/>
                    <a:pt x="16686" y="86280"/>
                  </a:cubicBezTo>
                  <a:cubicBezTo>
                    <a:pt x="17234" y="85664"/>
                    <a:pt x="16709" y="84705"/>
                    <a:pt x="16229" y="84021"/>
                  </a:cubicBezTo>
                  <a:cubicBezTo>
                    <a:pt x="11025" y="76694"/>
                    <a:pt x="10546" y="66879"/>
                    <a:pt x="12486" y="58091"/>
                  </a:cubicBezTo>
                  <a:cubicBezTo>
                    <a:pt x="13604" y="52955"/>
                    <a:pt x="15476" y="48025"/>
                    <a:pt x="17507" y="43163"/>
                  </a:cubicBezTo>
                  <a:cubicBezTo>
                    <a:pt x="24857" y="39626"/>
                    <a:pt x="30815" y="33645"/>
                    <a:pt x="34421" y="26455"/>
                  </a:cubicBezTo>
                  <a:cubicBezTo>
                    <a:pt x="34923" y="25428"/>
                    <a:pt x="35403" y="24355"/>
                    <a:pt x="35357" y="23214"/>
                  </a:cubicBezTo>
                  <a:cubicBezTo>
                    <a:pt x="35311" y="22073"/>
                    <a:pt x="34604" y="20886"/>
                    <a:pt x="33485" y="20658"/>
                  </a:cubicBezTo>
                  <a:cubicBezTo>
                    <a:pt x="33343" y="20628"/>
                    <a:pt x="33201" y="20614"/>
                    <a:pt x="33061" y="20614"/>
                  </a:cubicBezTo>
                  <a:cubicBezTo>
                    <a:pt x="32236" y="20614"/>
                    <a:pt x="31458" y="21096"/>
                    <a:pt x="30815" y="21662"/>
                  </a:cubicBezTo>
                  <a:cubicBezTo>
                    <a:pt x="28943" y="23328"/>
                    <a:pt x="27893" y="25725"/>
                    <a:pt x="26797" y="28007"/>
                  </a:cubicBezTo>
                  <a:cubicBezTo>
                    <a:pt x="24446" y="32801"/>
                    <a:pt x="21548" y="37366"/>
                    <a:pt x="18192" y="41520"/>
                  </a:cubicBezTo>
                  <a:cubicBezTo>
                    <a:pt x="19425" y="38621"/>
                    <a:pt x="20680" y="35745"/>
                    <a:pt x="21867" y="32824"/>
                  </a:cubicBezTo>
                  <a:cubicBezTo>
                    <a:pt x="23602" y="28464"/>
                    <a:pt x="25177" y="23945"/>
                    <a:pt x="26135" y="19357"/>
                  </a:cubicBezTo>
                  <a:cubicBezTo>
                    <a:pt x="29468" y="14084"/>
                    <a:pt x="35197" y="10432"/>
                    <a:pt x="39739" y="5867"/>
                  </a:cubicBezTo>
                  <a:cubicBezTo>
                    <a:pt x="40219" y="5388"/>
                    <a:pt x="40698" y="4863"/>
                    <a:pt x="40835" y="4201"/>
                  </a:cubicBezTo>
                  <a:cubicBezTo>
                    <a:pt x="41109" y="2877"/>
                    <a:pt x="39716" y="1667"/>
                    <a:pt x="38347" y="1621"/>
                  </a:cubicBezTo>
                  <a:cubicBezTo>
                    <a:pt x="38309" y="1620"/>
                    <a:pt x="38271" y="1620"/>
                    <a:pt x="38233" y="1620"/>
                  </a:cubicBezTo>
                  <a:cubicBezTo>
                    <a:pt x="36930" y="1620"/>
                    <a:pt x="35715" y="2376"/>
                    <a:pt x="34672" y="3196"/>
                  </a:cubicBezTo>
                  <a:cubicBezTo>
                    <a:pt x="31317" y="5821"/>
                    <a:pt x="28669" y="9314"/>
                    <a:pt x="27003" y="13240"/>
                  </a:cubicBezTo>
                  <a:cubicBezTo>
                    <a:pt x="27163" y="11025"/>
                    <a:pt x="27140" y="8811"/>
                    <a:pt x="26866" y="6597"/>
                  </a:cubicBezTo>
                  <a:cubicBezTo>
                    <a:pt x="28715" y="5730"/>
                    <a:pt x="30153" y="4018"/>
                    <a:pt x="30678" y="2055"/>
                  </a:cubicBezTo>
                  <a:cubicBezTo>
                    <a:pt x="30532" y="2031"/>
                    <a:pt x="30386" y="2019"/>
                    <a:pt x="30239" y="2019"/>
                  </a:cubicBezTo>
                  <a:cubicBezTo>
                    <a:pt x="29283" y="2019"/>
                    <a:pt x="28339" y="2522"/>
                    <a:pt x="27824" y="3333"/>
                  </a:cubicBezTo>
                  <a:cubicBezTo>
                    <a:pt x="28395" y="2329"/>
                    <a:pt x="28372" y="1005"/>
                    <a:pt x="277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>
            <p:ph type="title" hasCustomPrompt="1"/>
          </p:nvPr>
        </p:nvSpPr>
        <p:spPr>
          <a:xfrm>
            <a:off x="944738" y="1744731"/>
            <a:ext cx="957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type="subTitle" idx="1"/>
          </p:nvPr>
        </p:nvSpPr>
        <p:spPr>
          <a:xfrm>
            <a:off x="1982563" y="2002896"/>
            <a:ext cx="20712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3"/>
          <p:cNvSpPr txBox="1"/>
          <p:nvPr>
            <p:ph type="title" idx="2" hasCustomPrompt="1"/>
          </p:nvPr>
        </p:nvSpPr>
        <p:spPr>
          <a:xfrm flipH="1">
            <a:off x="7320586" y="1744731"/>
            <a:ext cx="957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/>
          <p:nvPr>
            <p:ph type="subTitle" idx="3"/>
          </p:nvPr>
        </p:nvSpPr>
        <p:spPr>
          <a:xfrm flipH="1">
            <a:off x="5166520" y="2002896"/>
            <a:ext cx="20757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3"/>
          <p:cNvSpPr txBox="1"/>
          <p:nvPr>
            <p:ph type="title" idx="4" hasCustomPrompt="1"/>
          </p:nvPr>
        </p:nvSpPr>
        <p:spPr>
          <a:xfrm>
            <a:off x="944738" y="3474706"/>
            <a:ext cx="957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8" name="Google Shape;198;p13"/>
          <p:cNvSpPr txBox="1"/>
          <p:nvPr>
            <p:ph type="subTitle" idx="5"/>
          </p:nvPr>
        </p:nvSpPr>
        <p:spPr>
          <a:xfrm>
            <a:off x="1982563" y="3737425"/>
            <a:ext cx="20712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3"/>
          <p:cNvSpPr txBox="1"/>
          <p:nvPr>
            <p:ph type="title" idx="6" hasCustomPrompt="1"/>
          </p:nvPr>
        </p:nvSpPr>
        <p:spPr>
          <a:xfrm flipH="1">
            <a:off x="7320586" y="3474706"/>
            <a:ext cx="9573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0" name="Google Shape;200;p13"/>
          <p:cNvSpPr txBox="1"/>
          <p:nvPr>
            <p:ph type="subTitle" idx="7"/>
          </p:nvPr>
        </p:nvSpPr>
        <p:spPr>
          <a:xfrm flipH="1">
            <a:off x="5166520" y="3737425"/>
            <a:ext cx="20757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3"/>
          <p:cNvSpPr txBox="1"/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type="subTitle" idx="9"/>
          </p:nvPr>
        </p:nvSpPr>
        <p:spPr>
          <a:xfrm>
            <a:off x="1978213" y="1444350"/>
            <a:ext cx="20712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 panose="020B0606020202050201"/>
              <a:buNone/>
              <a:defRPr sz="24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 panose="020B0606020202050201"/>
              <a:buNone/>
              <a:defRPr sz="24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 panose="020B0606020202050201"/>
              <a:buNone/>
              <a:defRPr sz="24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 panose="020B0606020202050201"/>
              <a:buNone/>
              <a:defRPr sz="24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 panose="020B0606020202050201"/>
              <a:buNone/>
              <a:defRPr sz="24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 panose="020B0606020202050201"/>
              <a:buNone/>
              <a:defRPr sz="24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 panose="020B0606020202050201"/>
              <a:buNone/>
              <a:defRPr sz="24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 panose="020B0606020202050201"/>
              <a:buNone/>
              <a:defRPr sz="24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03" name="Google Shape;203;p13"/>
          <p:cNvSpPr txBox="1"/>
          <p:nvPr>
            <p:ph type="subTitle" idx="13"/>
          </p:nvPr>
        </p:nvSpPr>
        <p:spPr>
          <a:xfrm flipH="1">
            <a:off x="5166522" y="1444350"/>
            <a:ext cx="20757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04" name="Google Shape;204;p13"/>
          <p:cNvSpPr txBox="1"/>
          <p:nvPr>
            <p:ph type="subTitle" idx="14"/>
          </p:nvPr>
        </p:nvSpPr>
        <p:spPr>
          <a:xfrm>
            <a:off x="1978213" y="3174323"/>
            <a:ext cx="20712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05" name="Google Shape;205;p13"/>
          <p:cNvSpPr txBox="1"/>
          <p:nvPr>
            <p:ph type="subTitle" idx="15"/>
          </p:nvPr>
        </p:nvSpPr>
        <p:spPr>
          <a:xfrm flipH="1">
            <a:off x="5166522" y="3174323"/>
            <a:ext cx="20757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06" name="Google Shape;206;p13"/>
          <p:cNvSpPr/>
          <p:nvPr/>
        </p:nvSpPr>
        <p:spPr>
          <a:xfrm>
            <a:off x="8755466" y="2157738"/>
            <a:ext cx="174640" cy="113416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" name="Google Shape;207;p13"/>
          <p:cNvSpPr/>
          <p:nvPr/>
        </p:nvSpPr>
        <p:spPr>
          <a:xfrm rot="6816878">
            <a:off x="8475106" y="274161"/>
            <a:ext cx="122986" cy="19201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p13"/>
          <p:cNvSpPr/>
          <p:nvPr/>
        </p:nvSpPr>
        <p:spPr>
          <a:xfrm rot="-3524071">
            <a:off x="8627848" y="4718507"/>
            <a:ext cx="122996" cy="192036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13"/>
          <p:cNvSpPr/>
          <p:nvPr/>
        </p:nvSpPr>
        <p:spPr>
          <a:xfrm flipH="1">
            <a:off x="272981" y="2582721"/>
            <a:ext cx="106526" cy="101620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" name="Google Shape;210;p13"/>
          <p:cNvSpPr/>
          <p:nvPr/>
        </p:nvSpPr>
        <p:spPr>
          <a:xfrm rot="1531528" flipH="1">
            <a:off x="529457" y="567083"/>
            <a:ext cx="174638" cy="113415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" name="Google Shape;211;p13"/>
          <p:cNvSpPr/>
          <p:nvPr/>
        </p:nvSpPr>
        <p:spPr>
          <a:xfrm>
            <a:off x="8511300" y="1084123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" name="Google Shape;212;p13"/>
          <p:cNvSpPr/>
          <p:nvPr/>
        </p:nvSpPr>
        <p:spPr>
          <a:xfrm rot="5651252" flipH="1">
            <a:off x="453091" y="4787187"/>
            <a:ext cx="164594" cy="54658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13"/>
          <p:cNvSpPr/>
          <p:nvPr/>
        </p:nvSpPr>
        <p:spPr>
          <a:xfrm rot="-570776" flipH="1">
            <a:off x="4356200" y="42536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" name="Google Shape;214;p13"/>
          <p:cNvSpPr/>
          <p:nvPr/>
        </p:nvSpPr>
        <p:spPr>
          <a:xfrm rot="570776">
            <a:off x="3883550" y="42536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13"/>
          <p:cNvSpPr/>
          <p:nvPr/>
        </p:nvSpPr>
        <p:spPr>
          <a:xfrm flipH="1">
            <a:off x="7422948" y="220730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>
            <a:hlinkClick r:id="rId2" action="ppaction://hlinksldjump"/>
          </p:cNvPr>
          <p:cNvSpPr txBox="1"/>
          <p:nvPr>
            <p:ph type="title" hasCustomPrompt="1"/>
          </p:nvPr>
        </p:nvSpPr>
        <p:spPr>
          <a:xfrm>
            <a:off x="712100" y="1500752"/>
            <a:ext cx="9573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" name="Google Shape;218;p14">
            <a:hlinkClick r:id="rId2" action="ppaction://hlinksldjump"/>
          </p:cNvPr>
          <p:cNvSpPr txBox="1"/>
          <p:nvPr>
            <p:ph type="subTitle" idx="1"/>
          </p:nvPr>
        </p:nvSpPr>
        <p:spPr>
          <a:xfrm>
            <a:off x="712100" y="2219679"/>
            <a:ext cx="248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4">
            <a:hlinkClick r:id="rId2" action="ppaction://hlinksldjump"/>
          </p:cNvPr>
          <p:cNvSpPr txBox="1"/>
          <p:nvPr>
            <p:ph type="title" idx="2" hasCustomPrompt="1"/>
          </p:nvPr>
        </p:nvSpPr>
        <p:spPr>
          <a:xfrm flipH="1">
            <a:off x="5943700" y="1500752"/>
            <a:ext cx="9573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0" name="Google Shape;220;p14">
            <a:hlinkClick r:id="rId2" action="ppaction://hlinksldjump"/>
          </p:cNvPr>
          <p:cNvSpPr txBox="1"/>
          <p:nvPr>
            <p:ph type="subTitle" idx="3"/>
          </p:nvPr>
        </p:nvSpPr>
        <p:spPr>
          <a:xfrm flipH="1">
            <a:off x="5943700" y="2219665"/>
            <a:ext cx="248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4">
            <a:hlinkClick r:id="rId2" action="ppaction://hlinksldjump"/>
          </p:cNvPr>
          <p:cNvSpPr txBox="1"/>
          <p:nvPr>
            <p:ph type="title" idx="4" hasCustomPrompt="1"/>
          </p:nvPr>
        </p:nvSpPr>
        <p:spPr>
          <a:xfrm>
            <a:off x="3327900" y="1500752"/>
            <a:ext cx="9573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2" name="Google Shape;222;p14">
            <a:hlinkClick r:id="rId2" action="ppaction://hlinksldjump"/>
          </p:cNvPr>
          <p:cNvSpPr txBox="1"/>
          <p:nvPr>
            <p:ph type="subTitle" idx="5"/>
          </p:nvPr>
        </p:nvSpPr>
        <p:spPr>
          <a:xfrm>
            <a:off x="3327900" y="2219665"/>
            <a:ext cx="248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14">
            <a:hlinkClick r:id="rId2" action="ppaction://hlinksldjump"/>
          </p:cNvPr>
          <p:cNvSpPr txBox="1"/>
          <p:nvPr>
            <p:ph type="title" idx="6" hasCustomPrompt="1"/>
          </p:nvPr>
        </p:nvSpPr>
        <p:spPr>
          <a:xfrm flipH="1">
            <a:off x="712100" y="2872352"/>
            <a:ext cx="9573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4" name="Google Shape;224;p14">
            <a:hlinkClick r:id="rId2" action="ppaction://hlinksldjump"/>
          </p:cNvPr>
          <p:cNvSpPr txBox="1"/>
          <p:nvPr>
            <p:ph type="subTitle" idx="7"/>
          </p:nvPr>
        </p:nvSpPr>
        <p:spPr>
          <a:xfrm flipH="1">
            <a:off x="712200" y="3591272"/>
            <a:ext cx="248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14"/>
          <p:cNvSpPr txBox="1"/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6" name="Google Shape;226;p14">
            <a:hlinkClick r:id="rId2" action="ppaction://hlinksldjump"/>
          </p:cNvPr>
          <p:cNvSpPr txBox="1"/>
          <p:nvPr>
            <p:ph type="subTitle" idx="9"/>
          </p:nvPr>
        </p:nvSpPr>
        <p:spPr>
          <a:xfrm>
            <a:off x="712100" y="2014925"/>
            <a:ext cx="2488200" cy="3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 panose="020B0606020202050201"/>
              <a:buNone/>
              <a:defRPr sz="24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 panose="020B0606020202050201"/>
              <a:buNone/>
              <a:defRPr sz="24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 panose="020B0606020202050201"/>
              <a:buNone/>
              <a:defRPr sz="24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 panose="020B0606020202050201"/>
              <a:buNone/>
              <a:defRPr sz="24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 panose="020B0606020202050201"/>
              <a:buNone/>
              <a:defRPr sz="24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 panose="020B0606020202050201"/>
              <a:buNone/>
              <a:defRPr sz="24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 panose="020B0606020202050201"/>
              <a:buNone/>
              <a:defRPr sz="24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ebas Neue" panose="020B0606020202050201"/>
              <a:buNone/>
              <a:defRPr sz="2400">
                <a:solidFill>
                  <a:schemeClr val="accent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27" name="Google Shape;227;p14">
            <a:hlinkClick r:id="rId2" action="ppaction://hlinksldjump"/>
          </p:cNvPr>
          <p:cNvSpPr txBox="1"/>
          <p:nvPr>
            <p:ph type="subTitle" idx="13"/>
          </p:nvPr>
        </p:nvSpPr>
        <p:spPr>
          <a:xfrm flipH="1">
            <a:off x="5943700" y="2014925"/>
            <a:ext cx="2488200" cy="3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28" name="Google Shape;228;p14">
            <a:hlinkClick r:id="rId2" action="ppaction://hlinksldjump"/>
          </p:cNvPr>
          <p:cNvSpPr txBox="1"/>
          <p:nvPr>
            <p:ph type="subTitle" idx="14"/>
          </p:nvPr>
        </p:nvSpPr>
        <p:spPr>
          <a:xfrm>
            <a:off x="3327900" y="2014925"/>
            <a:ext cx="2488200" cy="3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29" name="Google Shape;229;p14">
            <a:hlinkClick r:id="rId2" action="ppaction://hlinksldjump"/>
          </p:cNvPr>
          <p:cNvSpPr txBox="1"/>
          <p:nvPr>
            <p:ph type="subTitle" idx="15"/>
          </p:nvPr>
        </p:nvSpPr>
        <p:spPr>
          <a:xfrm flipH="1">
            <a:off x="712200" y="3386532"/>
            <a:ext cx="2488200" cy="3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30" name="Google Shape;230;p14">
            <a:hlinkClick r:id="rId2" action="ppaction://hlinksldjump"/>
          </p:cNvPr>
          <p:cNvSpPr txBox="1"/>
          <p:nvPr>
            <p:ph type="title" idx="16" hasCustomPrompt="1"/>
          </p:nvPr>
        </p:nvSpPr>
        <p:spPr>
          <a:xfrm flipH="1">
            <a:off x="5943700" y="2872352"/>
            <a:ext cx="9573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14">
            <a:hlinkClick r:id="rId2" action="ppaction://hlinksldjump"/>
          </p:cNvPr>
          <p:cNvSpPr txBox="1"/>
          <p:nvPr>
            <p:ph type="subTitle" idx="17"/>
          </p:nvPr>
        </p:nvSpPr>
        <p:spPr>
          <a:xfrm flipH="1">
            <a:off x="5943700" y="3591272"/>
            <a:ext cx="248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4">
            <a:hlinkClick r:id="rId2" action="ppaction://hlinksldjump"/>
          </p:cNvPr>
          <p:cNvSpPr txBox="1"/>
          <p:nvPr>
            <p:ph type="title" idx="18" hasCustomPrompt="1"/>
          </p:nvPr>
        </p:nvSpPr>
        <p:spPr>
          <a:xfrm>
            <a:off x="3327900" y="2872352"/>
            <a:ext cx="957300" cy="46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4">
            <a:hlinkClick r:id="rId2" action="ppaction://hlinksldjump"/>
          </p:cNvPr>
          <p:cNvSpPr txBox="1"/>
          <p:nvPr>
            <p:ph type="subTitle" idx="19"/>
          </p:nvPr>
        </p:nvSpPr>
        <p:spPr>
          <a:xfrm>
            <a:off x="3327900" y="3591272"/>
            <a:ext cx="248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4">
            <a:hlinkClick r:id="rId2" action="ppaction://hlinksldjump"/>
          </p:cNvPr>
          <p:cNvSpPr txBox="1"/>
          <p:nvPr>
            <p:ph type="subTitle" idx="20"/>
          </p:nvPr>
        </p:nvSpPr>
        <p:spPr>
          <a:xfrm flipH="1">
            <a:off x="5943700" y="3386532"/>
            <a:ext cx="2488200" cy="3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35" name="Google Shape;235;p14">
            <a:hlinkClick r:id="rId2" action="ppaction://hlinksldjump"/>
          </p:cNvPr>
          <p:cNvSpPr txBox="1"/>
          <p:nvPr>
            <p:ph type="subTitle" idx="21"/>
          </p:nvPr>
        </p:nvSpPr>
        <p:spPr>
          <a:xfrm>
            <a:off x="3327900" y="3386532"/>
            <a:ext cx="2488200" cy="3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grpSp>
        <p:nvGrpSpPr>
          <p:cNvPr id="236" name="Google Shape;236;p14"/>
          <p:cNvGrpSpPr/>
          <p:nvPr/>
        </p:nvGrpSpPr>
        <p:grpSpPr>
          <a:xfrm rot="-1755061">
            <a:off x="3059821" y="4477859"/>
            <a:ext cx="225579" cy="284872"/>
            <a:chOff x="3311031" y="3025663"/>
            <a:chExt cx="308584" cy="389695"/>
          </a:xfrm>
        </p:grpSpPr>
        <p:sp>
          <p:nvSpPr>
            <p:cNvPr id="237" name="Google Shape;237;p14"/>
            <p:cNvSpPr/>
            <p:nvPr/>
          </p:nvSpPr>
          <p:spPr>
            <a:xfrm flipH="1">
              <a:off x="3311031" y="3025663"/>
              <a:ext cx="308584" cy="389695"/>
            </a:xfrm>
            <a:custGeom>
              <a:avLst/>
              <a:gdLst/>
              <a:ahLst/>
              <a:cxnLst/>
              <a:rect l="l" t="t" r="r" b="b"/>
              <a:pathLst>
                <a:path w="15408" h="19458" extrusionOk="0">
                  <a:moveTo>
                    <a:pt x="11748" y="0"/>
                  </a:moveTo>
                  <a:cubicBezTo>
                    <a:pt x="11325" y="0"/>
                    <a:pt x="10903" y="69"/>
                    <a:pt x="10501" y="209"/>
                  </a:cubicBezTo>
                  <a:cubicBezTo>
                    <a:pt x="8789" y="802"/>
                    <a:pt x="7716" y="2445"/>
                    <a:pt x="6757" y="3998"/>
                  </a:cubicBezTo>
                  <a:cubicBezTo>
                    <a:pt x="4771" y="7239"/>
                    <a:pt x="2786" y="10503"/>
                    <a:pt x="777" y="13744"/>
                  </a:cubicBezTo>
                  <a:cubicBezTo>
                    <a:pt x="1" y="15022"/>
                    <a:pt x="161" y="17008"/>
                    <a:pt x="1279" y="18263"/>
                  </a:cubicBezTo>
                  <a:cubicBezTo>
                    <a:pt x="1958" y="19027"/>
                    <a:pt x="2996" y="19458"/>
                    <a:pt x="4019" y="19458"/>
                  </a:cubicBezTo>
                  <a:cubicBezTo>
                    <a:pt x="4647" y="19458"/>
                    <a:pt x="5269" y="19295"/>
                    <a:pt x="5799" y="18948"/>
                  </a:cubicBezTo>
                  <a:cubicBezTo>
                    <a:pt x="6278" y="18629"/>
                    <a:pt x="6666" y="18218"/>
                    <a:pt x="7031" y="17761"/>
                  </a:cubicBezTo>
                  <a:cubicBezTo>
                    <a:pt x="7579" y="17099"/>
                    <a:pt x="8058" y="16392"/>
                    <a:pt x="8538" y="15661"/>
                  </a:cubicBezTo>
                  <a:cubicBezTo>
                    <a:pt x="10683" y="12443"/>
                    <a:pt x="12852" y="9225"/>
                    <a:pt x="14586" y="5755"/>
                  </a:cubicBezTo>
                  <a:cubicBezTo>
                    <a:pt x="14906" y="5116"/>
                    <a:pt x="15225" y="4431"/>
                    <a:pt x="15294" y="3701"/>
                  </a:cubicBezTo>
                  <a:cubicBezTo>
                    <a:pt x="15408" y="2537"/>
                    <a:pt x="14837" y="1327"/>
                    <a:pt x="13879" y="642"/>
                  </a:cubicBezTo>
                  <a:cubicBezTo>
                    <a:pt x="13250" y="218"/>
                    <a:pt x="12500" y="0"/>
                    <a:pt x="1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14"/>
            <p:cNvSpPr/>
            <p:nvPr/>
          </p:nvSpPr>
          <p:spPr>
            <a:xfrm flipH="1">
              <a:off x="3311033" y="3038519"/>
              <a:ext cx="285712" cy="376837"/>
            </a:xfrm>
            <a:custGeom>
              <a:avLst/>
              <a:gdLst/>
              <a:ahLst/>
              <a:cxnLst/>
              <a:rect l="l" t="t" r="r" b="b"/>
              <a:pathLst>
                <a:path w="14266" h="18816" extrusionOk="0">
                  <a:moveTo>
                    <a:pt x="12737" y="0"/>
                  </a:moveTo>
                  <a:cubicBezTo>
                    <a:pt x="12737" y="0"/>
                    <a:pt x="13262" y="2306"/>
                    <a:pt x="11641" y="4816"/>
                  </a:cubicBezTo>
                  <a:cubicBezTo>
                    <a:pt x="10020" y="7327"/>
                    <a:pt x="5181" y="15156"/>
                    <a:pt x="3903" y="16571"/>
                  </a:cubicBezTo>
                  <a:cubicBezTo>
                    <a:pt x="3155" y="17401"/>
                    <a:pt x="1970" y="17599"/>
                    <a:pt x="1100" y="17599"/>
                  </a:cubicBezTo>
                  <a:cubicBezTo>
                    <a:pt x="510" y="17599"/>
                    <a:pt x="65" y="17508"/>
                    <a:pt x="0" y="17462"/>
                  </a:cubicBezTo>
                  <a:lnTo>
                    <a:pt x="0" y="17462"/>
                  </a:lnTo>
                  <a:cubicBezTo>
                    <a:pt x="46" y="17507"/>
                    <a:pt x="91" y="17553"/>
                    <a:pt x="137" y="17621"/>
                  </a:cubicBezTo>
                  <a:cubicBezTo>
                    <a:pt x="816" y="18385"/>
                    <a:pt x="1854" y="18816"/>
                    <a:pt x="2877" y="18816"/>
                  </a:cubicBezTo>
                  <a:cubicBezTo>
                    <a:pt x="3505" y="18816"/>
                    <a:pt x="4127" y="18653"/>
                    <a:pt x="4657" y="18306"/>
                  </a:cubicBezTo>
                  <a:cubicBezTo>
                    <a:pt x="5136" y="17987"/>
                    <a:pt x="5524" y="17576"/>
                    <a:pt x="5889" y="17119"/>
                  </a:cubicBezTo>
                  <a:cubicBezTo>
                    <a:pt x="6414" y="16457"/>
                    <a:pt x="6916" y="15750"/>
                    <a:pt x="7396" y="15019"/>
                  </a:cubicBezTo>
                  <a:cubicBezTo>
                    <a:pt x="9541" y="11801"/>
                    <a:pt x="11710" y="8583"/>
                    <a:pt x="13444" y="5113"/>
                  </a:cubicBezTo>
                  <a:cubicBezTo>
                    <a:pt x="13764" y="4474"/>
                    <a:pt x="14083" y="3789"/>
                    <a:pt x="14152" y="3059"/>
                  </a:cubicBezTo>
                  <a:cubicBezTo>
                    <a:pt x="14266" y="1895"/>
                    <a:pt x="13695" y="685"/>
                    <a:pt x="12737" y="0"/>
                  </a:cubicBezTo>
                  <a:close/>
                </a:path>
              </a:pathLst>
            </a:custGeom>
            <a:solidFill>
              <a:schemeClr val="dk1">
                <a:alpha val="297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14"/>
            <p:cNvSpPr/>
            <p:nvPr/>
          </p:nvSpPr>
          <p:spPr>
            <a:xfrm flipH="1">
              <a:off x="3397429" y="3183403"/>
              <a:ext cx="222185" cy="231938"/>
            </a:xfrm>
            <a:custGeom>
              <a:avLst/>
              <a:gdLst/>
              <a:ahLst/>
              <a:cxnLst/>
              <a:rect l="l" t="t" r="r" b="b"/>
              <a:pathLst>
                <a:path w="11094" h="11581" extrusionOk="0">
                  <a:moveTo>
                    <a:pt x="4383" y="1"/>
                  </a:moveTo>
                  <a:cubicBezTo>
                    <a:pt x="3174" y="1964"/>
                    <a:pt x="1987" y="3927"/>
                    <a:pt x="777" y="5867"/>
                  </a:cubicBezTo>
                  <a:cubicBezTo>
                    <a:pt x="1" y="7145"/>
                    <a:pt x="161" y="9131"/>
                    <a:pt x="1279" y="10386"/>
                  </a:cubicBezTo>
                  <a:cubicBezTo>
                    <a:pt x="1958" y="11150"/>
                    <a:pt x="2996" y="11581"/>
                    <a:pt x="4019" y="11581"/>
                  </a:cubicBezTo>
                  <a:cubicBezTo>
                    <a:pt x="4647" y="11581"/>
                    <a:pt x="5269" y="11418"/>
                    <a:pt x="5799" y="11071"/>
                  </a:cubicBezTo>
                  <a:cubicBezTo>
                    <a:pt x="6278" y="10752"/>
                    <a:pt x="6666" y="10341"/>
                    <a:pt x="7031" y="9884"/>
                  </a:cubicBezTo>
                  <a:cubicBezTo>
                    <a:pt x="7579" y="9222"/>
                    <a:pt x="8058" y="8515"/>
                    <a:pt x="8538" y="7784"/>
                  </a:cubicBezTo>
                  <a:cubicBezTo>
                    <a:pt x="9382" y="6506"/>
                    <a:pt x="10249" y="5228"/>
                    <a:pt x="11094" y="3927"/>
                  </a:cubicBezTo>
                  <a:lnTo>
                    <a:pt x="11094" y="3927"/>
                  </a:lnTo>
                  <a:cubicBezTo>
                    <a:pt x="10803" y="3978"/>
                    <a:pt x="10510" y="4002"/>
                    <a:pt x="10218" y="4002"/>
                  </a:cubicBezTo>
                  <a:cubicBezTo>
                    <a:pt x="9207" y="4002"/>
                    <a:pt x="8203" y="3718"/>
                    <a:pt x="7282" y="3311"/>
                  </a:cubicBezTo>
                  <a:cubicBezTo>
                    <a:pt x="6575" y="2991"/>
                    <a:pt x="5890" y="2603"/>
                    <a:pt x="5365" y="2055"/>
                  </a:cubicBezTo>
                  <a:cubicBezTo>
                    <a:pt x="4817" y="1507"/>
                    <a:pt x="4429" y="777"/>
                    <a:pt x="4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14"/>
            <p:cNvSpPr/>
            <p:nvPr/>
          </p:nvSpPr>
          <p:spPr>
            <a:xfrm flipH="1">
              <a:off x="3397432" y="3259740"/>
              <a:ext cx="199314" cy="155594"/>
            </a:xfrm>
            <a:custGeom>
              <a:avLst/>
              <a:gdLst/>
              <a:ahLst/>
              <a:cxnLst/>
              <a:rect l="l" t="t" r="r" b="b"/>
              <a:pathLst>
                <a:path w="9952" h="7769" extrusionOk="0">
                  <a:moveTo>
                    <a:pt x="7669" y="1"/>
                  </a:moveTo>
                  <a:cubicBezTo>
                    <a:pt x="6095" y="2489"/>
                    <a:pt x="4542" y="4817"/>
                    <a:pt x="3903" y="5524"/>
                  </a:cubicBezTo>
                  <a:cubicBezTo>
                    <a:pt x="3155" y="6354"/>
                    <a:pt x="1970" y="6552"/>
                    <a:pt x="1100" y="6552"/>
                  </a:cubicBezTo>
                  <a:cubicBezTo>
                    <a:pt x="510" y="6552"/>
                    <a:pt x="65" y="6461"/>
                    <a:pt x="0" y="6415"/>
                  </a:cubicBezTo>
                  <a:lnTo>
                    <a:pt x="0" y="6415"/>
                  </a:lnTo>
                  <a:cubicBezTo>
                    <a:pt x="46" y="6460"/>
                    <a:pt x="91" y="6506"/>
                    <a:pt x="137" y="6574"/>
                  </a:cubicBezTo>
                  <a:cubicBezTo>
                    <a:pt x="816" y="7338"/>
                    <a:pt x="1854" y="7769"/>
                    <a:pt x="2877" y="7769"/>
                  </a:cubicBezTo>
                  <a:cubicBezTo>
                    <a:pt x="3505" y="7769"/>
                    <a:pt x="4127" y="7606"/>
                    <a:pt x="4657" y="7259"/>
                  </a:cubicBezTo>
                  <a:cubicBezTo>
                    <a:pt x="5136" y="6940"/>
                    <a:pt x="5524" y="6529"/>
                    <a:pt x="5889" y="6072"/>
                  </a:cubicBezTo>
                  <a:cubicBezTo>
                    <a:pt x="6437" y="5410"/>
                    <a:pt x="6916" y="4703"/>
                    <a:pt x="7396" y="3972"/>
                  </a:cubicBezTo>
                  <a:cubicBezTo>
                    <a:pt x="8240" y="2694"/>
                    <a:pt x="9107" y="1416"/>
                    <a:pt x="9952" y="115"/>
                  </a:cubicBezTo>
                  <a:lnTo>
                    <a:pt x="9952" y="115"/>
                  </a:lnTo>
                  <a:cubicBezTo>
                    <a:pt x="9679" y="164"/>
                    <a:pt x="9403" y="187"/>
                    <a:pt x="9126" y="187"/>
                  </a:cubicBezTo>
                  <a:cubicBezTo>
                    <a:pt x="8639" y="187"/>
                    <a:pt x="8150" y="117"/>
                    <a:pt x="7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1" name="Google Shape;241;p14"/>
          <p:cNvGrpSpPr/>
          <p:nvPr/>
        </p:nvGrpSpPr>
        <p:grpSpPr>
          <a:xfrm rot="-2700000">
            <a:off x="8391510" y="2762987"/>
            <a:ext cx="596197" cy="517831"/>
            <a:chOff x="3338300" y="3103725"/>
            <a:chExt cx="374500" cy="325275"/>
          </a:xfrm>
        </p:grpSpPr>
        <p:sp>
          <p:nvSpPr>
            <p:cNvPr id="242" name="Google Shape;242;p14"/>
            <p:cNvSpPr/>
            <p:nvPr/>
          </p:nvSpPr>
          <p:spPr>
            <a:xfrm>
              <a:off x="3507800" y="3108800"/>
              <a:ext cx="146900" cy="106250"/>
            </a:xfrm>
            <a:custGeom>
              <a:avLst/>
              <a:gdLst/>
              <a:ahLst/>
              <a:cxnLst/>
              <a:rect l="l" t="t" r="r" b="b"/>
              <a:pathLst>
                <a:path w="5876" h="4250" extrusionOk="0">
                  <a:moveTo>
                    <a:pt x="1754" y="0"/>
                  </a:moveTo>
                  <a:cubicBezTo>
                    <a:pt x="1700" y="0"/>
                    <a:pt x="1646" y="3"/>
                    <a:pt x="1591" y="10"/>
                  </a:cubicBezTo>
                  <a:cubicBezTo>
                    <a:pt x="1202" y="54"/>
                    <a:pt x="826" y="271"/>
                    <a:pt x="531" y="621"/>
                  </a:cubicBezTo>
                  <a:cubicBezTo>
                    <a:pt x="295" y="901"/>
                    <a:pt x="139" y="1223"/>
                    <a:pt x="1" y="1507"/>
                  </a:cubicBezTo>
                  <a:lnTo>
                    <a:pt x="779" y="1884"/>
                  </a:lnTo>
                  <a:cubicBezTo>
                    <a:pt x="899" y="1634"/>
                    <a:pt x="1025" y="1374"/>
                    <a:pt x="1191" y="1179"/>
                  </a:cubicBezTo>
                  <a:cubicBezTo>
                    <a:pt x="1341" y="1000"/>
                    <a:pt x="1523" y="887"/>
                    <a:pt x="1689" y="868"/>
                  </a:cubicBezTo>
                  <a:cubicBezTo>
                    <a:pt x="1711" y="866"/>
                    <a:pt x="1732" y="864"/>
                    <a:pt x="1755" y="864"/>
                  </a:cubicBezTo>
                  <a:cubicBezTo>
                    <a:pt x="1896" y="864"/>
                    <a:pt x="2055" y="911"/>
                    <a:pt x="2197" y="956"/>
                  </a:cubicBezTo>
                  <a:cubicBezTo>
                    <a:pt x="3091" y="1240"/>
                    <a:pt x="3918" y="1677"/>
                    <a:pt x="4656" y="2252"/>
                  </a:cubicBezTo>
                  <a:cubicBezTo>
                    <a:pt x="4761" y="2334"/>
                    <a:pt x="4877" y="2429"/>
                    <a:pt x="4920" y="2521"/>
                  </a:cubicBezTo>
                  <a:cubicBezTo>
                    <a:pt x="4975" y="2640"/>
                    <a:pt x="4942" y="2843"/>
                    <a:pt x="4828" y="3064"/>
                  </a:cubicBezTo>
                  <a:cubicBezTo>
                    <a:pt x="4782" y="3155"/>
                    <a:pt x="4726" y="3247"/>
                    <a:pt x="4667" y="3345"/>
                  </a:cubicBezTo>
                  <a:cubicBezTo>
                    <a:pt x="4552" y="3535"/>
                    <a:pt x="4433" y="3732"/>
                    <a:pt x="4351" y="3966"/>
                  </a:cubicBezTo>
                  <a:lnTo>
                    <a:pt x="5168" y="4249"/>
                  </a:lnTo>
                  <a:cubicBezTo>
                    <a:pt x="5220" y="4101"/>
                    <a:pt x="5311" y="3950"/>
                    <a:pt x="5407" y="3791"/>
                  </a:cubicBezTo>
                  <a:cubicBezTo>
                    <a:pt x="5471" y="3686"/>
                    <a:pt x="5537" y="3575"/>
                    <a:pt x="5597" y="3457"/>
                  </a:cubicBezTo>
                  <a:cubicBezTo>
                    <a:pt x="5838" y="2987"/>
                    <a:pt x="5875" y="2524"/>
                    <a:pt x="5703" y="2154"/>
                  </a:cubicBezTo>
                  <a:cubicBezTo>
                    <a:pt x="5579" y="1890"/>
                    <a:pt x="5371" y="1714"/>
                    <a:pt x="5186" y="1571"/>
                  </a:cubicBezTo>
                  <a:cubicBezTo>
                    <a:pt x="4368" y="932"/>
                    <a:pt x="3450" y="448"/>
                    <a:pt x="2460" y="134"/>
                  </a:cubicBezTo>
                  <a:cubicBezTo>
                    <a:pt x="2239" y="63"/>
                    <a:pt x="2003" y="0"/>
                    <a:pt x="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3338300" y="3103725"/>
              <a:ext cx="374500" cy="325275"/>
            </a:xfrm>
            <a:custGeom>
              <a:avLst/>
              <a:gdLst/>
              <a:ahLst/>
              <a:cxnLst/>
              <a:rect l="l" t="t" r="r" b="b"/>
              <a:pathLst>
                <a:path w="14980" h="13011" extrusionOk="0">
                  <a:moveTo>
                    <a:pt x="4163" y="0"/>
                  </a:moveTo>
                  <a:cubicBezTo>
                    <a:pt x="4134" y="0"/>
                    <a:pt x="4105" y="2"/>
                    <a:pt x="4076" y="5"/>
                  </a:cubicBezTo>
                  <a:cubicBezTo>
                    <a:pt x="3646" y="56"/>
                    <a:pt x="3362" y="463"/>
                    <a:pt x="3141" y="834"/>
                  </a:cubicBezTo>
                  <a:cubicBezTo>
                    <a:pt x="2338" y="2176"/>
                    <a:pt x="1596" y="3554"/>
                    <a:pt x="916" y="4963"/>
                  </a:cubicBezTo>
                  <a:cubicBezTo>
                    <a:pt x="738" y="5330"/>
                    <a:pt x="459" y="5824"/>
                    <a:pt x="229" y="6343"/>
                  </a:cubicBezTo>
                  <a:cubicBezTo>
                    <a:pt x="111" y="6610"/>
                    <a:pt x="1" y="6933"/>
                    <a:pt x="160" y="7179"/>
                  </a:cubicBezTo>
                  <a:cubicBezTo>
                    <a:pt x="233" y="7293"/>
                    <a:pt x="353" y="7366"/>
                    <a:pt x="469" y="7437"/>
                  </a:cubicBezTo>
                  <a:cubicBezTo>
                    <a:pt x="1995" y="8357"/>
                    <a:pt x="3520" y="9276"/>
                    <a:pt x="5045" y="10196"/>
                  </a:cubicBezTo>
                  <a:cubicBezTo>
                    <a:pt x="5994" y="10768"/>
                    <a:pt x="6942" y="11340"/>
                    <a:pt x="7910" y="11876"/>
                  </a:cubicBezTo>
                  <a:cubicBezTo>
                    <a:pt x="8625" y="12272"/>
                    <a:pt x="9354" y="12651"/>
                    <a:pt x="10135" y="12893"/>
                  </a:cubicBezTo>
                  <a:cubicBezTo>
                    <a:pt x="10340" y="12957"/>
                    <a:pt x="10557" y="13010"/>
                    <a:pt x="10770" y="13010"/>
                  </a:cubicBezTo>
                  <a:cubicBezTo>
                    <a:pt x="10878" y="13010"/>
                    <a:pt x="10986" y="12996"/>
                    <a:pt x="11091" y="12963"/>
                  </a:cubicBezTo>
                  <a:cubicBezTo>
                    <a:pt x="11522" y="12822"/>
                    <a:pt x="11779" y="12390"/>
                    <a:pt x="11995" y="11991"/>
                  </a:cubicBezTo>
                  <a:cubicBezTo>
                    <a:pt x="12878" y="10369"/>
                    <a:pt x="13761" y="8746"/>
                    <a:pt x="14644" y="7124"/>
                  </a:cubicBezTo>
                  <a:cubicBezTo>
                    <a:pt x="14808" y="6820"/>
                    <a:pt x="14980" y="6472"/>
                    <a:pt x="14877" y="6141"/>
                  </a:cubicBezTo>
                  <a:cubicBezTo>
                    <a:pt x="14787" y="5850"/>
                    <a:pt x="14514" y="5662"/>
                    <a:pt x="14256" y="5498"/>
                  </a:cubicBezTo>
                  <a:cubicBezTo>
                    <a:pt x="11222" y="3570"/>
                    <a:pt x="8082" y="1805"/>
                    <a:pt x="4855" y="217"/>
                  </a:cubicBezTo>
                  <a:cubicBezTo>
                    <a:pt x="4637" y="110"/>
                    <a:pt x="4403" y="0"/>
                    <a:pt x="4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3436200" y="3185200"/>
              <a:ext cx="167150" cy="167150"/>
            </a:xfrm>
            <a:custGeom>
              <a:avLst/>
              <a:gdLst/>
              <a:ahLst/>
              <a:cxnLst/>
              <a:rect l="l" t="t" r="r" b="b"/>
              <a:pathLst>
                <a:path w="6686" h="6686" extrusionOk="0">
                  <a:moveTo>
                    <a:pt x="3698" y="1"/>
                  </a:moveTo>
                  <a:lnTo>
                    <a:pt x="2833" y="1559"/>
                  </a:lnTo>
                  <a:lnTo>
                    <a:pt x="1275" y="693"/>
                  </a:lnTo>
                  <a:lnTo>
                    <a:pt x="1" y="2988"/>
                  </a:lnTo>
                  <a:lnTo>
                    <a:pt x="1560" y="3853"/>
                  </a:lnTo>
                  <a:lnTo>
                    <a:pt x="693" y="5411"/>
                  </a:lnTo>
                  <a:lnTo>
                    <a:pt x="2987" y="6685"/>
                  </a:lnTo>
                  <a:lnTo>
                    <a:pt x="3853" y="5127"/>
                  </a:lnTo>
                  <a:lnTo>
                    <a:pt x="5412" y="5992"/>
                  </a:lnTo>
                  <a:lnTo>
                    <a:pt x="6685" y="3699"/>
                  </a:lnTo>
                  <a:lnTo>
                    <a:pt x="5128" y="2832"/>
                  </a:lnTo>
                  <a:lnTo>
                    <a:pt x="5993" y="1274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5" name="Google Shape;245;p14"/>
          <p:cNvGrpSpPr/>
          <p:nvPr/>
        </p:nvGrpSpPr>
        <p:grpSpPr>
          <a:xfrm>
            <a:off x="387927" y="2792374"/>
            <a:ext cx="150927" cy="143533"/>
            <a:chOff x="3716290" y="4256524"/>
            <a:chExt cx="150927" cy="143533"/>
          </a:xfrm>
        </p:grpSpPr>
        <p:sp>
          <p:nvSpPr>
            <p:cNvPr id="246" name="Google Shape;246;p14"/>
            <p:cNvSpPr/>
            <p:nvPr/>
          </p:nvSpPr>
          <p:spPr>
            <a:xfrm>
              <a:off x="3723063" y="4256524"/>
              <a:ext cx="144154" cy="125102"/>
            </a:xfrm>
            <a:custGeom>
              <a:avLst/>
              <a:gdLst/>
              <a:ahLst/>
              <a:cxnLst/>
              <a:rect l="l" t="t" r="r" b="b"/>
              <a:pathLst>
                <a:path w="5342" h="4636" extrusionOk="0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52018" y="4279812"/>
              <a:ext cx="83195" cy="76610"/>
            </a:xfrm>
            <a:custGeom>
              <a:avLst/>
              <a:gdLst/>
              <a:ahLst/>
              <a:cxnLst/>
              <a:rect l="l" t="t" r="r" b="b"/>
              <a:pathLst>
                <a:path w="3083" h="2839" extrusionOk="0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716290" y="4291065"/>
              <a:ext cx="138001" cy="108992"/>
            </a:xfrm>
            <a:custGeom>
              <a:avLst/>
              <a:gdLst/>
              <a:ahLst/>
              <a:cxnLst/>
              <a:rect l="l" t="t" r="r" b="b"/>
              <a:pathLst>
                <a:path w="5114" h="4039" extrusionOk="0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9" name="Google Shape;249;p14"/>
          <p:cNvSpPr/>
          <p:nvPr/>
        </p:nvSpPr>
        <p:spPr>
          <a:xfrm flipH="1">
            <a:off x="7827748" y="4339475"/>
            <a:ext cx="1206047" cy="993661"/>
          </a:xfrm>
          <a:custGeom>
            <a:avLst/>
            <a:gdLst/>
            <a:ahLst/>
            <a:cxnLst/>
            <a:rect l="l" t="t" r="r" b="b"/>
            <a:pathLst>
              <a:path w="35809" h="29503" extrusionOk="0">
                <a:moveTo>
                  <a:pt x="15987" y="1"/>
                </a:moveTo>
                <a:cubicBezTo>
                  <a:pt x="15307" y="1"/>
                  <a:pt x="14281" y="3232"/>
                  <a:pt x="14368" y="6973"/>
                </a:cubicBezTo>
                <a:cubicBezTo>
                  <a:pt x="14458" y="10828"/>
                  <a:pt x="15190" y="13875"/>
                  <a:pt x="15404" y="14690"/>
                </a:cubicBezTo>
                <a:cubicBezTo>
                  <a:pt x="14257" y="15585"/>
                  <a:pt x="13139" y="16472"/>
                  <a:pt x="12154" y="17278"/>
                </a:cubicBezTo>
                <a:cubicBezTo>
                  <a:pt x="12377" y="15499"/>
                  <a:pt x="13438" y="6337"/>
                  <a:pt x="11926" y="5049"/>
                </a:cubicBezTo>
                <a:cubicBezTo>
                  <a:pt x="11844" y="4980"/>
                  <a:pt x="11771" y="4947"/>
                  <a:pt x="11706" y="4947"/>
                </a:cubicBezTo>
                <a:cubicBezTo>
                  <a:pt x="10531" y="4947"/>
                  <a:pt x="11858" y="15586"/>
                  <a:pt x="12085" y="17335"/>
                </a:cubicBezTo>
                <a:cubicBezTo>
                  <a:pt x="11392" y="17902"/>
                  <a:pt x="10768" y="18428"/>
                  <a:pt x="10252" y="18884"/>
                </a:cubicBezTo>
                <a:cubicBezTo>
                  <a:pt x="9784" y="19295"/>
                  <a:pt x="9290" y="19737"/>
                  <a:pt x="8781" y="20197"/>
                </a:cubicBezTo>
                <a:cubicBezTo>
                  <a:pt x="8837" y="19388"/>
                  <a:pt x="8963" y="17101"/>
                  <a:pt x="8739" y="15321"/>
                </a:cubicBezTo>
                <a:cubicBezTo>
                  <a:pt x="8461" y="13121"/>
                  <a:pt x="8054" y="9892"/>
                  <a:pt x="7037" y="8882"/>
                </a:cubicBezTo>
                <a:cubicBezTo>
                  <a:pt x="6947" y="8793"/>
                  <a:pt x="6865" y="8751"/>
                  <a:pt x="6789" y="8751"/>
                </a:cubicBezTo>
                <a:cubicBezTo>
                  <a:pt x="6001" y="8751"/>
                  <a:pt x="5945" y="13255"/>
                  <a:pt x="6706" y="16066"/>
                </a:cubicBezTo>
                <a:cubicBezTo>
                  <a:pt x="7376" y="18540"/>
                  <a:pt x="8293" y="19896"/>
                  <a:pt x="8628" y="20336"/>
                </a:cubicBezTo>
                <a:cubicBezTo>
                  <a:pt x="7462" y="21390"/>
                  <a:pt x="6232" y="22525"/>
                  <a:pt x="5096" y="23580"/>
                </a:cubicBezTo>
                <a:cubicBezTo>
                  <a:pt x="4742" y="21933"/>
                  <a:pt x="2590" y="12171"/>
                  <a:pt x="1305" y="11870"/>
                </a:cubicBezTo>
                <a:cubicBezTo>
                  <a:pt x="1249" y="11856"/>
                  <a:pt x="1196" y="11850"/>
                  <a:pt x="1148" y="11850"/>
                </a:cubicBezTo>
                <a:cubicBezTo>
                  <a:pt x="0" y="11850"/>
                  <a:pt x="1144" y="15497"/>
                  <a:pt x="2010" y="18541"/>
                </a:cubicBezTo>
                <a:cubicBezTo>
                  <a:pt x="2773" y="21225"/>
                  <a:pt x="4488" y="23142"/>
                  <a:pt x="5000" y="23669"/>
                </a:cubicBezTo>
                <a:cubicBezTo>
                  <a:pt x="2665" y="25843"/>
                  <a:pt x="761" y="27656"/>
                  <a:pt x="729" y="27687"/>
                </a:cubicBezTo>
                <a:cubicBezTo>
                  <a:pt x="645" y="27766"/>
                  <a:pt x="643" y="27898"/>
                  <a:pt x="722" y="27982"/>
                </a:cubicBezTo>
                <a:cubicBezTo>
                  <a:pt x="763" y="28024"/>
                  <a:pt x="818" y="28046"/>
                  <a:pt x="873" y="28046"/>
                </a:cubicBezTo>
                <a:cubicBezTo>
                  <a:pt x="924" y="28046"/>
                  <a:pt x="976" y="28027"/>
                  <a:pt x="1015" y="27989"/>
                </a:cubicBezTo>
                <a:cubicBezTo>
                  <a:pt x="1044" y="27961"/>
                  <a:pt x="2508" y="26567"/>
                  <a:pt x="4438" y="24762"/>
                </a:cubicBezTo>
                <a:cubicBezTo>
                  <a:pt x="4937" y="25299"/>
                  <a:pt x="7022" y="27416"/>
                  <a:pt x="9822" y="28442"/>
                </a:cubicBezTo>
                <a:cubicBezTo>
                  <a:pt x="11569" y="29082"/>
                  <a:pt x="13043" y="29502"/>
                  <a:pt x="13944" y="29502"/>
                </a:cubicBezTo>
                <a:cubicBezTo>
                  <a:pt x="14706" y="29502"/>
                  <a:pt x="15060" y="29202"/>
                  <a:pt x="14824" y="28481"/>
                </a:cubicBezTo>
                <a:cubicBezTo>
                  <a:pt x="14353" y="27037"/>
                  <a:pt x="5935" y="25011"/>
                  <a:pt x="4525" y="24682"/>
                </a:cubicBezTo>
                <a:cubicBezTo>
                  <a:pt x="5736" y="23550"/>
                  <a:pt x="7122" y="22265"/>
                  <a:pt x="8453" y="21056"/>
                </a:cubicBezTo>
                <a:cubicBezTo>
                  <a:pt x="9028" y="21495"/>
                  <a:pt x="11038" y="22939"/>
                  <a:pt x="13519" y="23705"/>
                </a:cubicBezTo>
                <a:cubicBezTo>
                  <a:pt x="14917" y="24137"/>
                  <a:pt x="16280" y="24373"/>
                  <a:pt x="17219" y="24373"/>
                </a:cubicBezTo>
                <a:cubicBezTo>
                  <a:pt x="18262" y="24373"/>
                  <a:pt x="18784" y="24082"/>
                  <a:pt x="18253" y="23442"/>
                </a:cubicBezTo>
                <a:cubicBezTo>
                  <a:pt x="17346" y="22351"/>
                  <a:pt x="10041" y="21192"/>
                  <a:pt x="8551" y="20966"/>
                </a:cubicBezTo>
                <a:cubicBezTo>
                  <a:pt x="9238" y="20343"/>
                  <a:pt x="9907" y="19742"/>
                  <a:pt x="10527" y="19194"/>
                </a:cubicBezTo>
                <a:cubicBezTo>
                  <a:pt x="11026" y="18755"/>
                  <a:pt x="11626" y="18249"/>
                  <a:pt x="12292" y="17703"/>
                </a:cubicBezTo>
                <a:cubicBezTo>
                  <a:pt x="13223" y="18361"/>
                  <a:pt x="17658" y="21405"/>
                  <a:pt x="20039" y="21405"/>
                </a:cubicBezTo>
                <a:cubicBezTo>
                  <a:pt x="20668" y="21405"/>
                  <a:pt x="21154" y="21192"/>
                  <a:pt x="21393" y="20666"/>
                </a:cubicBezTo>
                <a:cubicBezTo>
                  <a:pt x="22518" y="18195"/>
                  <a:pt x="14163" y="17671"/>
                  <a:pt x="12429" y="17590"/>
                </a:cubicBezTo>
                <a:cubicBezTo>
                  <a:pt x="13473" y="16737"/>
                  <a:pt x="14669" y="15789"/>
                  <a:pt x="15889" y="14839"/>
                </a:cubicBezTo>
                <a:cubicBezTo>
                  <a:pt x="16572" y="15469"/>
                  <a:pt x="21288" y="19753"/>
                  <a:pt x="23143" y="19753"/>
                </a:cubicBezTo>
                <a:cubicBezTo>
                  <a:pt x="23456" y="19753"/>
                  <a:pt x="23687" y="19631"/>
                  <a:pt x="23804" y="19349"/>
                </a:cubicBezTo>
                <a:cubicBezTo>
                  <a:pt x="24607" y="17414"/>
                  <a:pt x="17037" y="15122"/>
                  <a:pt x="15939" y="14801"/>
                </a:cubicBezTo>
                <a:cubicBezTo>
                  <a:pt x="16884" y="14064"/>
                  <a:pt x="17842" y="13326"/>
                  <a:pt x="18753" y="12632"/>
                </a:cubicBezTo>
                <a:cubicBezTo>
                  <a:pt x="19677" y="13167"/>
                  <a:pt x="23672" y="15409"/>
                  <a:pt x="25766" y="15409"/>
                </a:cubicBezTo>
                <a:cubicBezTo>
                  <a:pt x="26368" y="15409"/>
                  <a:pt x="26812" y="15224"/>
                  <a:pt x="26983" y="14760"/>
                </a:cubicBezTo>
                <a:cubicBezTo>
                  <a:pt x="27726" y="12728"/>
                  <a:pt x="20565" y="12536"/>
                  <a:pt x="18900" y="12519"/>
                </a:cubicBezTo>
                <a:cubicBezTo>
                  <a:pt x="19594" y="11990"/>
                  <a:pt x="20257" y="11488"/>
                  <a:pt x="20864" y="11030"/>
                </a:cubicBezTo>
                <a:cubicBezTo>
                  <a:pt x="21653" y="11329"/>
                  <a:pt x="24365" y="12297"/>
                  <a:pt x="26536" y="12297"/>
                </a:cubicBezTo>
                <a:cubicBezTo>
                  <a:pt x="27567" y="12297"/>
                  <a:pt x="28476" y="12079"/>
                  <a:pt x="29000" y="11468"/>
                </a:cubicBezTo>
                <a:cubicBezTo>
                  <a:pt x="29730" y="10616"/>
                  <a:pt x="28546" y="10360"/>
                  <a:pt x="26858" y="10360"/>
                </a:cubicBezTo>
                <a:cubicBezTo>
                  <a:pt x="24844" y="10360"/>
                  <a:pt x="22113" y="10725"/>
                  <a:pt x="21068" y="10877"/>
                </a:cubicBezTo>
                <a:cubicBezTo>
                  <a:pt x="22154" y="10058"/>
                  <a:pt x="23038" y="9398"/>
                  <a:pt x="23557" y="9010"/>
                </a:cubicBezTo>
                <a:cubicBezTo>
                  <a:pt x="24913" y="8524"/>
                  <a:pt x="28112" y="7282"/>
                  <a:pt x="30457" y="5643"/>
                </a:cubicBezTo>
                <a:cubicBezTo>
                  <a:pt x="33505" y="3511"/>
                  <a:pt x="35808" y="1748"/>
                  <a:pt x="34285" y="1564"/>
                </a:cubicBezTo>
                <a:cubicBezTo>
                  <a:pt x="34255" y="1560"/>
                  <a:pt x="34222" y="1558"/>
                  <a:pt x="34187" y="1558"/>
                </a:cubicBezTo>
                <a:cubicBezTo>
                  <a:pt x="32630" y="1558"/>
                  <a:pt x="26873" y="5224"/>
                  <a:pt x="23715" y="8376"/>
                </a:cubicBezTo>
                <a:cubicBezTo>
                  <a:pt x="23400" y="8610"/>
                  <a:pt x="22367" y="9377"/>
                  <a:pt x="20979" y="10423"/>
                </a:cubicBezTo>
                <a:cubicBezTo>
                  <a:pt x="22252" y="8480"/>
                  <a:pt x="26568" y="1726"/>
                  <a:pt x="25050" y="1726"/>
                </a:cubicBezTo>
                <a:cubicBezTo>
                  <a:pt x="24989" y="1726"/>
                  <a:pt x="24920" y="1736"/>
                  <a:pt x="24840" y="1758"/>
                </a:cubicBezTo>
                <a:cubicBezTo>
                  <a:pt x="22704" y="2355"/>
                  <a:pt x="21055" y="9093"/>
                  <a:pt x="20705" y="10630"/>
                </a:cubicBezTo>
                <a:cubicBezTo>
                  <a:pt x="19973" y="11182"/>
                  <a:pt x="19154" y="11802"/>
                  <a:pt x="18298" y="12456"/>
                </a:cubicBezTo>
                <a:cubicBezTo>
                  <a:pt x="18846" y="10632"/>
                  <a:pt x="21322" y="2040"/>
                  <a:pt x="19462" y="1752"/>
                </a:cubicBezTo>
                <a:cubicBezTo>
                  <a:pt x="19433" y="1747"/>
                  <a:pt x="19404" y="1745"/>
                  <a:pt x="19376" y="1745"/>
                </a:cubicBezTo>
                <a:cubicBezTo>
                  <a:pt x="17577" y="1745"/>
                  <a:pt x="18076" y="10917"/>
                  <a:pt x="18179" y="12548"/>
                </a:cubicBezTo>
                <a:cubicBezTo>
                  <a:pt x="17325" y="13200"/>
                  <a:pt x="16438" y="13884"/>
                  <a:pt x="15563" y="14566"/>
                </a:cubicBezTo>
                <a:cubicBezTo>
                  <a:pt x="15836" y="13622"/>
                  <a:pt x="16579" y="10903"/>
                  <a:pt x="16774" y="8720"/>
                </a:cubicBezTo>
                <a:cubicBezTo>
                  <a:pt x="17014" y="6033"/>
                  <a:pt x="16925" y="2211"/>
                  <a:pt x="16353" y="444"/>
                </a:cubicBezTo>
                <a:cubicBezTo>
                  <a:pt x="16255" y="140"/>
                  <a:pt x="16128" y="1"/>
                  <a:pt x="159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p14"/>
          <p:cNvSpPr/>
          <p:nvPr/>
        </p:nvSpPr>
        <p:spPr>
          <a:xfrm rot="3067261">
            <a:off x="4241395" y="4506156"/>
            <a:ext cx="567740" cy="841173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1" name="Google Shape;251;p14"/>
          <p:cNvGrpSpPr/>
          <p:nvPr/>
        </p:nvGrpSpPr>
        <p:grpSpPr>
          <a:xfrm rot="-1238826">
            <a:off x="15617" y="3758973"/>
            <a:ext cx="909285" cy="1855405"/>
            <a:chOff x="8154826" y="3096390"/>
            <a:chExt cx="1299652" cy="2651951"/>
          </a:xfrm>
        </p:grpSpPr>
        <p:sp>
          <p:nvSpPr>
            <p:cNvPr id="252" name="Google Shape;252;p14"/>
            <p:cNvSpPr/>
            <p:nvPr/>
          </p:nvSpPr>
          <p:spPr>
            <a:xfrm>
              <a:off x="8761530" y="3096390"/>
              <a:ext cx="692948" cy="785102"/>
            </a:xfrm>
            <a:custGeom>
              <a:avLst/>
              <a:gdLst/>
              <a:ahLst/>
              <a:cxnLst/>
              <a:rect l="l" t="t" r="r" b="b"/>
              <a:pathLst>
                <a:path w="25679" h="29094" extrusionOk="0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8154826" y="3623515"/>
              <a:ext cx="1186935" cy="2124826"/>
            </a:xfrm>
            <a:custGeom>
              <a:avLst/>
              <a:gdLst/>
              <a:ahLst/>
              <a:cxnLst/>
              <a:rect l="l" t="t" r="r" b="b"/>
              <a:pathLst>
                <a:path w="43985" h="78741" extrusionOk="0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4" name="Google Shape;254;p14"/>
          <p:cNvGrpSpPr/>
          <p:nvPr/>
        </p:nvGrpSpPr>
        <p:grpSpPr>
          <a:xfrm rot="-3218148">
            <a:off x="8335606" y="3855474"/>
            <a:ext cx="1166915" cy="1217934"/>
            <a:chOff x="605375" y="4131238"/>
            <a:chExt cx="897150" cy="936375"/>
          </a:xfrm>
        </p:grpSpPr>
        <p:sp>
          <p:nvSpPr>
            <p:cNvPr id="255" name="Google Shape;255;p14"/>
            <p:cNvSpPr/>
            <p:nvPr/>
          </p:nvSpPr>
          <p:spPr>
            <a:xfrm>
              <a:off x="653325" y="4131238"/>
              <a:ext cx="849200" cy="918625"/>
            </a:xfrm>
            <a:custGeom>
              <a:avLst/>
              <a:gdLst/>
              <a:ahLst/>
              <a:cxnLst/>
              <a:rect l="l" t="t" r="r" b="b"/>
              <a:pathLst>
                <a:path w="33968" h="36745" extrusionOk="0">
                  <a:moveTo>
                    <a:pt x="31854" y="1"/>
                  </a:moveTo>
                  <a:cubicBezTo>
                    <a:pt x="31319" y="1"/>
                    <a:pt x="30695" y="232"/>
                    <a:pt x="30275" y="327"/>
                  </a:cubicBezTo>
                  <a:cubicBezTo>
                    <a:pt x="26911" y="1089"/>
                    <a:pt x="23573" y="1902"/>
                    <a:pt x="20420" y="3359"/>
                  </a:cubicBezTo>
                  <a:cubicBezTo>
                    <a:pt x="20242" y="3441"/>
                    <a:pt x="20056" y="3534"/>
                    <a:pt x="19959" y="3701"/>
                  </a:cubicBezTo>
                  <a:cubicBezTo>
                    <a:pt x="19854" y="3883"/>
                    <a:pt x="19885" y="4106"/>
                    <a:pt x="19919" y="4310"/>
                  </a:cubicBezTo>
                  <a:cubicBezTo>
                    <a:pt x="20130" y="5594"/>
                    <a:pt x="20227" y="6955"/>
                    <a:pt x="20711" y="8155"/>
                  </a:cubicBezTo>
                  <a:cubicBezTo>
                    <a:pt x="20880" y="8575"/>
                    <a:pt x="21080" y="8904"/>
                    <a:pt x="20882" y="9391"/>
                  </a:cubicBezTo>
                  <a:cubicBezTo>
                    <a:pt x="20753" y="9706"/>
                    <a:pt x="20577" y="9860"/>
                    <a:pt x="20400" y="9860"/>
                  </a:cubicBezTo>
                  <a:cubicBezTo>
                    <a:pt x="20218" y="9860"/>
                    <a:pt x="20035" y="9698"/>
                    <a:pt x="19904" y="9383"/>
                  </a:cubicBezTo>
                  <a:cubicBezTo>
                    <a:pt x="19371" y="8104"/>
                    <a:pt x="19103" y="6489"/>
                    <a:pt x="18330" y="5343"/>
                  </a:cubicBezTo>
                  <a:cubicBezTo>
                    <a:pt x="18228" y="5191"/>
                    <a:pt x="18098" y="5041"/>
                    <a:pt x="17918" y="4995"/>
                  </a:cubicBezTo>
                  <a:cubicBezTo>
                    <a:pt x="17878" y="4984"/>
                    <a:pt x="17837" y="4980"/>
                    <a:pt x="17797" y="4980"/>
                  </a:cubicBezTo>
                  <a:cubicBezTo>
                    <a:pt x="17603" y="4980"/>
                    <a:pt x="17410" y="5086"/>
                    <a:pt x="17238" y="5191"/>
                  </a:cubicBezTo>
                  <a:cubicBezTo>
                    <a:pt x="15765" y="6084"/>
                    <a:pt x="14343" y="7060"/>
                    <a:pt x="12983" y="8114"/>
                  </a:cubicBezTo>
                  <a:cubicBezTo>
                    <a:pt x="12758" y="8289"/>
                    <a:pt x="12521" y="8484"/>
                    <a:pt x="12448" y="8754"/>
                  </a:cubicBezTo>
                  <a:cubicBezTo>
                    <a:pt x="12354" y="9098"/>
                    <a:pt x="12553" y="9441"/>
                    <a:pt x="12727" y="9748"/>
                  </a:cubicBezTo>
                  <a:cubicBezTo>
                    <a:pt x="13508" y="11129"/>
                    <a:pt x="14139" y="12785"/>
                    <a:pt x="14284" y="14374"/>
                  </a:cubicBezTo>
                  <a:cubicBezTo>
                    <a:pt x="14319" y="14768"/>
                    <a:pt x="14308" y="15202"/>
                    <a:pt x="14054" y="15516"/>
                  </a:cubicBezTo>
                  <a:cubicBezTo>
                    <a:pt x="13965" y="15628"/>
                    <a:pt x="13843" y="15719"/>
                    <a:pt x="13702" y="15749"/>
                  </a:cubicBezTo>
                  <a:cubicBezTo>
                    <a:pt x="13668" y="15756"/>
                    <a:pt x="13635" y="15759"/>
                    <a:pt x="13603" y="15759"/>
                  </a:cubicBezTo>
                  <a:cubicBezTo>
                    <a:pt x="13369" y="15759"/>
                    <a:pt x="13153" y="15596"/>
                    <a:pt x="12987" y="15426"/>
                  </a:cubicBezTo>
                  <a:cubicBezTo>
                    <a:pt x="12059" y="14467"/>
                    <a:pt x="11758" y="13094"/>
                    <a:pt x="11260" y="11861"/>
                  </a:cubicBezTo>
                  <a:cubicBezTo>
                    <a:pt x="11146" y="11581"/>
                    <a:pt x="11005" y="11286"/>
                    <a:pt x="10736" y="11140"/>
                  </a:cubicBezTo>
                  <a:cubicBezTo>
                    <a:pt x="10614" y="11074"/>
                    <a:pt x="10468" y="11046"/>
                    <a:pt x="10308" y="11046"/>
                  </a:cubicBezTo>
                  <a:cubicBezTo>
                    <a:pt x="9695" y="11046"/>
                    <a:pt x="8877" y="11454"/>
                    <a:pt x="8448" y="11687"/>
                  </a:cubicBezTo>
                  <a:cubicBezTo>
                    <a:pt x="7424" y="12245"/>
                    <a:pt x="6450" y="12984"/>
                    <a:pt x="5694" y="13866"/>
                  </a:cubicBezTo>
                  <a:cubicBezTo>
                    <a:pt x="4587" y="15154"/>
                    <a:pt x="3235" y="16674"/>
                    <a:pt x="2515" y="18215"/>
                  </a:cubicBezTo>
                  <a:cubicBezTo>
                    <a:pt x="1842" y="19657"/>
                    <a:pt x="2963" y="20683"/>
                    <a:pt x="3924" y="21592"/>
                  </a:cubicBezTo>
                  <a:cubicBezTo>
                    <a:pt x="4398" y="22043"/>
                    <a:pt x="5454" y="23244"/>
                    <a:pt x="5464" y="23960"/>
                  </a:cubicBezTo>
                  <a:cubicBezTo>
                    <a:pt x="5470" y="24387"/>
                    <a:pt x="5162" y="24539"/>
                    <a:pt x="4792" y="24539"/>
                  </a:cubicBezTo>
                  <a:cubicBezTo>
                    <a:pt x="4484" y="24539"/>
                    <a:pt x="4133" y="24434"/>
                    <a:pt x="3884" y="24295"/>
                  </a:cubicBezTo>
                  <a:cubicBezTo>
                    <a:pt x="3571" y="24119"/>
                    <a:pt x="1571" y="22854"/>
                    <a:pt x="1704" y="22449"/>
                  </a:cubicBezTo>
                  <a:lnTo>
                    <a:pt x="1704" y="22449"/>
                  </a:lnTo>
                  <a:cubicBezTo>
                    <a:pt x="409" y="26391"/>
                    <a:pt x="1" y="30565"/>
                    <a:pt x="443" y="34638"/>
                  </a:cubicBezTo>
                  <a:cubicBezTo>
                    <a:pt x="620" y="36272"/>
                    <a:pt x="1533" y="36611"/>
                    <a:pt x="3008" y="36692"/>
                  </a:cubicBezTo>
                  <a:cubicBezTo>
                    <a:pt x="3590" y="36724"/>
                    <a:pt x="4169" y="36745"/>
                    <a:pt x="4748" y="36745"/>
                  </a:cubicBezTo>
                  <a:cubicBezTo>
                    <a:pt x="5878" y="36745"/>
                    <a:pt x="7004" y="36665"/>
                    <a:pt x="8129" y="36430"/>
                  </a:cubicBezTo>
                  <a:cubicBezTo>
                    <a:pt x="10330" y="35970"/>
                    <a:pt x="12499" y="35342"/>
                    <a:pt x="14602" y="34539"/>
                  </a:cubicBezTo>
                  <a:cubicBezTo>
                    <a:pt x="15867" y="34055"/>
                    <a:pt x="26484" y="28959"/>
                    <a:pt x="25288" y="27570"/>
                  </a:cubicBezTo>
                  <a:cubicBezTo>
                    <a:pt x="25063" y="27308"/>
                    <a:pt x="24679" y="27252"/>
                    <a:pt x="24330" y="27202"/>
                  </a:cubicBezTo>
                  <a:cubicBezTo>
                    <a:pt x="23565" y="27092"/>
                    <a:pt x="22809" y="26925"/>
                    <a:pt x="22073" y="26704"/>
                  </a:cubicBezTo>
                  <a:cubicBezTo>
                    <a:pt x="21827" y="26631"/>
                    <a:pt x="21574" y="26546"/>
                    <a:pt x="21390" y="26372"/>
                  </a:cubicBezTo>
                  <a:cubicBezTo>
                    <a:pt x="21204" y="26199"/>
                    <a:pt x="21104" y="25914"/>
                    <a:pt x="21221" y="25685"/>
                  </a:cubicBezTo>
                  <a:cubicBezTo>
                    <a:pt x="21317" y="25500"/>
                    <a:pt x="21523" y="25398"/>
                    <a:pt x="21723" y="25332"/>
                  </a:cubicBezTo>
                  <a:cubicBezTo>
                    <a:pt x="22112" y="25202"/>
                    <a:pt x="22518" y="25162"/>
                    <a:pt x="22930" y="25162"/>
                  </a:cubicBezTo>
                  <a:cubicBezTo>
                    <a:pt x="23636" y="25162"/>
                    <a:pt x="24362" y="25281"/>
                    <a:pt x="25059" y="25281"/>
                  </a:cubicBezTo>
                  <a:cubicBezTo>
                    <a:pt x="25586" y="25281"/>
                    <a:pt x="26097" y="25213"/>
                    <a:pt x="26571" y="24973"/>
                  </a:cubicBezTo>
                  <a:cubicBezTo>
                    <a:pt x="27073" y="24720"/>
                    <a:pt x="27466" y="24300"/>
                    <a:pt x="27823" y="23870"/>
                  </a:cubicBezTo>
                  <a:cubicBezTo>
                    <a:pt x="29155" y="22261"/>
                    <a:pt x="30120" y="20402"/>
                    <a:pt x="31075" y="18558"/>
                  </a:cubicBezTo>
                  <a:cubicBezTo>
                    <a:pt x="31584" y="17575"/>
                    <a:pt x="32092" y="16593"/>
                    <a:pt x="32600" y="15609"/>
                  </a:cubicBezTo>
                  <a:cubicBezTo>
                    <a:pt x="32662" y="15492"/>
                    <a:pt x="32724" y="15371"/>
                    <a:pt x="32742" y="15240"/>
                  </a:cubicBezTo>
                  <a:cubicBezTo>
                    <a:pt x="32789" y="14878"/>
                    <a:pt x="32468" y="14556"/>
                    <a:pt x="32110" y="14465"/>
                  </a:cubicBezTo>
                  <a:cubicBezTo>
                    <a:pt x="31998" y="14437"/>
                    <a:pt x="31884" y="14426"/>
                    <a:pt x="31768" y="14426"/>
                  </a:cubicBezTo>
                  <a:cubicBezTo>
                    <a:pt x="31515" y="14426"/>
                    <a:pt x="31256" y="14481"/>
                    <a:pt x="31005" y="14537"/>
                  </a:cubicBezTo>
                  <a:cubicBezTo>
                    <a:pt x="29982" y="14766"/>
                    <a:pt x="28959" y="14994"/>
                    <a:pt x="27935" y="15223"/>
                  </a:cubicBezTo>
                  <a:cubicBezTo>
                    <a:pt x="27721" y="15271"/>
                    <a:pt x="27498" y="15319"/>
                    <a:pt x="27280" y="15319"/>
                  </a:cubicBezTo>
                  <a:cubicBezTo>
                    <a:pt x="27177" y="15319"/>
                    <a:pt x="27074" y="15308"/>
                    <a:pt x="26973" y="15281"/>
                  </a:cubicBezTo>
                  <a:cubicBezTo>
                    <a:pt x="26663" y="15196"/>
                    <a:pt x="26390" y="14902"/>
                    <a:pt x="26453" y="14589"/>
                  </a:cubicBezTo>
                  <a:cubicBezTo>
                    <a:pt x="26492" y="14392"/>
                    <a:pt x="26649" y="14238"/>
                    <a:pt x="26808" y="14112"/>
                  </a:cubicBezTo>
                  <a:cubicBezTo>
                    <a:pt x="28965" y="12387"/>
                    <a:pt x="32323" y="12436"/>
                    <a:pt x="33482" y="9593"/>
                  </a:cubicBezTo>
                  <a:cubicBezTo>
                    <a:pt x="33968" y="8402"/>
                    <a:pt x="33928" y="7084"/>
                    <a:pt x="33794" y="5820"/>
                  </a:cubicBezTo>
                  <a:cubicBezTo>
                    <a:pt x="33684" y="4789"/>
                    <a:pt x="33515" y="3766"/>
                    <a:pt x="33305" y="2751"/>
                  </a:cubicBezTo>
                  <a:cubicBezTo>
                    <a:pt x="33166" y="2081"/>
                    <a:pt x="33114" y="684"/>
                    <a:pt x="32542" y="210"/>
                  </a:cubicBezTo>
                  <a:cubicBezTo>
                    <a:pt x="32357" y="56"/>
                    <a:pt x="32116" y="1"/>
                    <a:pt x="318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605375" y="4228588"/>
              <a:ext cx="831350" cy="839025"/>
            </a:xfrm>
            <a:custGeom>
              <a:avLst/>
              <a:gdLst/>
              <a:ahLst/>
              <a:cxnLst/>
              <a:rect l="l" t="t" r="r" b="b"/>
              <a:pathLst>
                <a:path w="33254" h="33561" extrusionOk="0">
                  <a:moveTo>
                    <a:pt x="31538" y="0"/>
                  </a:moveTo>
                  <a:cubicBezTo>
                    <a:pt x="31461" y="0"/>
                    <a:pt x="31385" y="38"/>
                    <a:pt x="31330" y="129"/>
                  </a:cubicBezTo>
                  <a:cubicBezTo>
                    <a:pt x="29983" y="2345"/>
                    <a:pt x="28588" y="4535"/>
                    <a:pt x="27132" y="6687"/>
                  </a:cubicBezTo>
                  <a:cubicBezTo>
                    <a:pt x="27016" y="5099"/>
                    <a:pt x="26935" y="3509"/>
                    <a:pt x="26906" y="1916"/>
                  </a:cubicBezTo>
                  <a:cubicBezTo>
                    <a:pt x="26903" y="1752"/>
                    <a:pt x="26787" y="1678"/>
                    <a:pt x="26659" y="1678"/>
                  </a:cubicBezTo>
                  <a:cubicBezTo>
                    <a:pt x="26499" y="1678"/>
                    <a:pt x="26322" y="1794"/>
                    <a:pt x="26326" y="1996"/>
                  </a:cubicBezTo>
                  <a:cubicBezTo>
                    <a:pt x="26359" y="3823"/>
                    <a:pt x="26451" y="5646"/>
                    <a:pt x="26597" y="7465"/>
                  </a:cubicBezTo>
                  <a:cubicBezTo>
                    <a:pt x="26207" y="8031"/>
                    <a:pt x="25818" y="8597"/>
                    <a:pt x="25419" y="9157"/>
                  </a:cubicBezTo>
                  <a:cubicBezTo>
                    <a:pt x="24201" y="10868"/>
                    <a:pt x="22931" y="12547"/>
                    <a:pt x="21614" y="14189"/>
                  </a:cubicBezTo>
                  <a:cubicBezTo>
                    <a:pt x="21883" y="12186"/>
                    <a:pt x="22337" y="10208"/>
                    <a:pt x="22981" y="8279"/>
                  </a:cubicBezTo>
                  <a:cubicBezTo>
                    <a:pt x="23055" y="8056"/>
                    <a:pt x="22863" y="7888"/>
                    <a:pt x="22683" y="7888"/>
                  </a:cubicBezTo>
                  <a:cubicBezTo>
                    <a:pt x="22582" y="7888"/>
                    <a:pt x="22484" y="7942"/>
                    <a:pt x="22441" y="8069"/>
                  </a:cubicBezTo>
                  <a:cubicBezTo>
                    <a:pt x="21683" y="10342"/>
                    <a:pt x="21175" y="12679"/>
                    <a:pt x="20925" y="15046"/>
                  </a:cubicBezTo>
                  <a:cubicBezTo>
                    <a:pt x="19654" y="16598"/>
                    <a:pt x="18329" y="18107"/>
                    <a:pt x="16956" y="19574"/>
                  </a:cubicBezTo>
                  <a:cubicBezTo>
                    <a:pt x="16846" y="17445"/>
                    <a:pt x="16915" y="15311"/>
                    <a:pt x="17171" y="13185"/>
                  </a:cubicBezTo>
                  <a:cubicBezTo>
                    <a:pt x="17195" y="12984"/>
                    <a:pt x="17033" y="12873"/>
                    <a:pt x="16874" y="12873"/>
                  </a:cubicBezTo>
                  <a:cubicBezTo>
                    <a:pt x="16742" y="12873"/>
                    <a:pt x="16612" y="12950"/>
                    <a:pt x="16592" y="13116"/>
                  </a:cubicBezTo>
                  <a:cubicBezTo>
                    <a:pt x="16311" y="15460"/>
                    <a:pt x="16251" y="17819"/>
                    <a:pt x="16406" y="20164"/>
                  </a:cubicBezTo>
                  <a:cubicBezTo>
                    <a:pt x="15253" y="21371"/>
                    <a:pt x="14064" y="22548"/>
                    <a:pt x="12835" y="23682"/>
                  </a:cubicBezTo>
                  <a:cubicBezTo>
                    <a:pt x="12322" y="24155"/>
                    <a:pt x="11801" y="24620"/>
                    <a:pt x="11275" y="25079"/>
                  </a:cubicBezTo>
                  <a:cubicBezTo>
                    <a:pt x="11282" y="25040"/>
                    <a:pt x="11289" y="25005"/>
                    <a:pt x="11291" y="24978"/>
                  </a:cubicBezTo>
                  <a:cubicBezTo>
                    <a:pt x="11708" y="21207"/>
                    <a:pt x="12294" y="17451"/>
                    <a:pt x="13038" y="13722"/>
                  </a:cubicBezTo>
                  <a:cubicBezTo>
                    <a:pt x="13078" y="13523"/>
                    <a:pt x="12923" y="13413"/>
                    <a:pt x="12763" y="13413"/>
                  </a:cubicBezTo>
                  <a:cubicBezTo>
                    <a:pt x="12630" y="13413"/>
                    <a:pt x="12492" y="13489"/>
                    <a:pt x="12459" y="13653"/>
                  </a:cubicBezTo>
                  <a:cubicBezTo>
                    <a:pt x="12099" y="15458"/>
                    <a:pt x="11775" y="17269"/>
                    <a:pt x="11490" y="19084"/>
                  </a:cubicBezTo>
                  <a:cubicBezTo>
                    <a:pt x="11240" y="20688"/>
                    <a:pt x="11018" y="22296"/>
                    <a:pt x="10827" y="23907"/>
                  </a:cubicBezTo>
                  <a:cubicBezTo>
                    <a:pt x="10777" y="24333"/>
                    <a:pt x="10728" y="24758"/>
                    <a:pt x="10682" y="25184"/>
                  </a:cubicBezTo>
                  <a:cubicBezTo>
                    <a:pt x="10667" y="25322"/>
                    <a:pt x="10645" y="25473"/>
                    <a:pt x="10651" y="25617"/>
                  </a:cubicBezTo>
                  <a:cubicBezTo>
                    <a:pt x="9454" y="26636"/>
                    <a:pt x="8224" y="27618"/>
                    <a:pt x="6960" y="28554"/>
                  </a:cubicBezTo>
                  <a:cubicBezTo>
                    <a:pt x="6952" y="28512"/>
                    <a:pt x="6944" y="28468"/>
                    <a:pt x="6937" y="28419"/>
                  </a:cubicBezTo>
                  <a:cubicBezTo>
                    <a:pt x="6681" y="26589"/>
                    <a:pt x="6666" y="24728"/>
                    <a:pt x="6860" y="22883"/>
                  </a:cubicBezTo>
                  <a:cubicBezTo>
                    <a:pt x="6881" y="22682"/>
                    <a:pt x="6718" y="22571"/>
                    <a:pt x="6559" y="22571"/>
                  </a:cubicBezTo>
                  <a:cubicBezTo>
                    <a:pt x="6427" y="22571"/>
                    <a:pt x="6299" y="22648"/>
                    <a:pt x="6281" y="22814"/>
                  </a:cubicBezTo>
                  <a:cubicBezTo>
                    <a:pt x="6170" y="23885"/>
                    <a:pt x="6125" y="24958"/>
                    <a:pt x="6155" y="26031"/>
                  </a:cubicBezTo>
                  <a:cubicBezTo>
                    <a:pt x="6169" y="26554"/>
                    <a:pt x="6201" y="27077"/>
                    <a:pt x="6251" y="27598"/>
                  </a:cubicBezTo>
                  <a:cubicBezTo>
                    <a:pt x="6293" y="28026"/>
                    <a:pt x="6300" y="28523"/>
                    <a:pt x="6437" y="28939"/>
                  </a:cubicBezTo>
                  <a:cubicBezTo>
                    <a:pt x="4377" y="30435"/>
                    <a:pt x="2230" y="31810"/>
                    <a:pt x="0" y="33046"/>
                  </a:cubicBezTo>
                  <a:cubicBezTo>
                    <a:pt x="83" y="33218"/>
                    <a:pt x="166" y="33389"/>
                    <a:pt x="248" y="33561"/>
                  </a:cubicBezTo>
                  <a:cubicBezTo>
                    <a:pt x="2402" y="32371"/>
                    <a:pt x="4483" y="31052"/>
                    <a:pt x="6480" y="29618"/>
                  </a:cubicBezTo>
                  <a:cubicBezTo>
                    <a:pt x="6578" y="29548"/>
                    <a:pt x="6674" y="29475"/>
                    <a:pt x="6773" y="29403"/>
                  </a:cubicBezTo>
                  <a:cubicBezTo>
                    <a:pt x="6918" y="29494"/>
                    <a:pt x="7092" y="29545"/>
                    <a:pt x="7285" y="29582"/>
                  </a:cubicBezTo>
                  <a:cubicBezTo>
                    <a:pt x="7865" y="29694"/>
                    <a:pt x="8450" y="29780"/>
                    <a:pt x="9033" y="29878"/>
                  </a:cubicBezTo>
                  <a:cubicBezTo>
                    <a:pt x="10228" y="30081"/>
                    <a:pt x="11424" y="30284"/>
                    <a:pt x="12621" y="30487"/>
                  </a:cubicBezTo>
                  <a:cubicBezTo>
                    <a:pt x="12641" y="30490"/>
                    <a:pt x="12659" y="30492"/>
                    <a:pt x="12677" y="30492"/>
                  </a:cubicBezTo>
                  <a:cubicBezTo>
                    <a:pt x="12998" y="30492"/>
                    <a:pt x="13051" y="29977"/>
                    <a:pt x="12703" y="29919"/>
                  </a:cubicBezTo>
                  <a:cubicBezTo>
                    <a:pt x="11660" y="29741"/>
                    <a:pt x="10617" y="29565"/>
                    <a:pt x="9574" y="29388"/>
                  </a:cubicBezTo>
                  <a:cubicBezTo>
                    <a:pt x="9084" y="29305"/>
                    <a:pt x="8593" y="29222"/>
                    <a:pt x="8102" y="29138"/>
                  </a:cubicBezTo>
                  <a:cubicBezTo>
                    <a:pt x="7866" y="29099"/>
                    <a:pt x="7592" y="29088"/>
                    <a:pt x="7366" y="29014"/>
                  </a:cubicBezTo>
                  <a:cubicBezTo>
                    <a:pt x="7352" y="29008"/>
                    <a:pt x="7340" y="29003"/>
                    <a:pt x="7326" y="28998"/>
                  </a:cubicBezTo>
                  <a:cubicBezTo>
                    <a:pt x="8572" y="28072"/>
                    <a:pt x="9784" y="27105"/>
                    <a:pt x="10964" y="26100"/>
                  </a:cubicBezTo>
                  <a:cubicBezTo>
                    <a:pt x="11059" y="26134"/>
                    <a:pt x="11167" y="26146"/>
                    <a:pt x="11280" y="26150"/>
                  </a:cubicBezTo>
                  <a:cubicBezTo>
                    <a:pt x="11676" y="26170"/>
                    <a:pt x="12073" y="26170"/>
                    <a:pt x="12468" y="26176"/>
                  </a:cubicBezTo>
                  <a:cubicBezTo>
                    <a:pt x="12749" y="26179"/>
                    <a:pt x="13029" y="26181"/>
                    <a:pt x="13310" y="26181"/>
                  </a:cubicBezTo>
                  <a:cubicBezTo>
                    <a:pt x="16223" y="26181"/>
                    <a:pt x="19137" y="26000"/>
                    <a:pt x="22036" y="25641"/>
                  </a:cubicBezTo>
                  <a:cubicBezTo>
                    <a:pt x="22396" y="25596"/>
                    <a:pt x="22344" y="25071"/>
                    <a:pt x="22009" y="25071"/>
                  </a:cubicBezTo>
                  <a:cubicBezTo>
                    <a:pt x="21996" y="25071"/>
                    <a:pt x="21981" y="25072"/>
                    <a:pt x="21967" y="25074"/>
                  </a:cubicBezTo>
                  <a:cubicBezTo>
                    <a:pt x="20088" y="25306"/>
                    <a:pt x="18202" y="25467"/>
                    <a:pt x="16312" y="25548"/>
                  </a:cubicBezTo>
                  <a:cubicBezTo>
                    <a:pt x="15327" y="25590"/>
                    <a:pt x="14342" y="25612"/>
                    <a:pt x="13356" y="25612"/>
                  </a:cubicBezTo>
                  <a:cubicBezTo>
                    <a:pt x="13331" y="25612"/>
                    <a:pt x="13305" y="25612"/>
                    <a:pt x="13280" y="25612"/>
                  </a:cubicBezTo>
                  <a:cubicBezTo>
                    <a:pt x="12854" y="25611"/>
                    <a:pt x="12428" y="25606"/>
                    <a:pt x="12002" y="25598"/>
                  </a:cubicBezTo>
                  <a:cubicBezTo>
                    <a:pt x="12000" y="25598"/>
                    <a:pt x="11998" y="25598"/>
                    <a:pt x="11996" y="25598"/>
                  </a:cubicBezTo>
                  <a:cubicBezTo>
                    <a:pt x="11924" y="25598"/>
                    <a:pt x="11706" y="25616"/>
                    <a:pt x="11528" y="25616"/>
                  </a:cubicBezTo>
                  <a:cubicBezTo>
                    <a:pt x="13243" y="24125"/>
                    <a:pt x="14889" y="22556"/>
                    <a:pt x="16466" y="20925"/>
                  </a:cubicBezTo>
                  <a:cubicBezTo>
                    <a:pt x="16493" y="21064"/>
                    <a:pt x="16625" y="21145"/>
                    <a:pt x="16762" y="21145"/>
                  </a:cubicBezTo>
                  <a:cubicBezTo>
                    <a:pt x="16769" y="21145"/>
                    <a:pt x="16777" y="21145"/>
                    <a:pt x="16784" y="21144"/>
                  </a:cubicBezTo>
                  <a:lnTo>
                    <a:pt x="23148" y="20736"/>
                  </a:lnTo>
                  <a:cubicBezTo>
                    <a:pt x="23517" y="20712"/>
                    <a:pt x="23453" y="20168"/>
                    <a:pt x="23100" y="20168"/>
                  </a:cubicBezTo>
                  <a:cubicBezTo>
                    <a:pt x="23093" y="20168"/>
                    <a:pt x="23085" y="20168"/>
                    <a:pt x="23078" y="20169"/>
                  </a:cubicBezTo>
                  <a:cubicBezTo>
                    <a:pt x="21059" y="20298"/>
                    <a:pt x="19039" y="20428"/>
                    <a:pt x="17020" y="20557"/>
                  </a:cubicBezTo>
                  <a:cubicBezTo>
                    <a:pt x="17015" y="20492"/>
                    <a:pt x="17010" y="20426"/>
                    <a:pt x="17006" y="20360"/>
                  </a:cubicBezTo>
                  <a:cubicBezTo>
                    <a:pt x="18278" y="19020"/>
                    <a:pt x="19508" y="17641"/>
                    <a:pt x="20692" y="16228"/>
                  </a:cubicBezTo>
                  <a:cubicBezTo>
                    <a:pt x="20856" y="16032"/>
                    <a:pt x="21013" y="15833"/>
                    <a:pt x="21176" y="15637"/>
                  </a:cubicBezTo>
                  <a:cubicBezTo>
                    <a:pt x="21188" y="15637"/>
                    <a:pt x="21199" y="15641"/>
                    <a:pt x="21211" y="15641"/>
                  </a:cubicBezTo>
                  <a:cubicBezTo>
                    <a:pt x="21214" y="15641"/>
                    <a:pt x="21216" y="15641"/>
                    <a:pt x="21219" y="15640"/>
                  </a:cubicBezTo>
                  <a:cubicBezTo>
                    <a:pt x="23635" y="15208"/>
                    <a:pt x="26014" y="14579"/>
                    <a:pt x="28331" y="13762"/>
                  </a:cubicBezTo>
                  <a:cubicBezTo>
                    <a:pt x="28651" y="13649"/>
                    <a:pt x="28505" y="13218"/>
                    <a:pt x="28217" y="13218"/>
                  </a:cubicBezTo>
                  <a:cubicBezTo>
                    <a:pt x="28183" y="13218"/>
                    <a:pt x="28147" y="13224"/>
                    <a:pt x="28110" y="13237"/>
                  </a:cubicBezTo>
                  <a:cubicBezTo>
                    <a:pt x="26028" y="13971"/>
                    <a:pt x="23897" y="14539"/>
                    <a:pt x="21732" y="14957"/>
                  </a:cubicBezTo>
                  <a:cubicBezTo>
                    <a:pt x="23600" y="12652"/>
                    <a:pt x="25362" y="10271"/>
                    <a:pt x="27039" y="7833"/>
                  </a:cubicBezTo>
                  <a:cubicBezTo>
                    <a:pt x="27107" y="7837"/>
                    <a:pt x="27175" y="7840"/>
                    <a:pt x="27243" y="7840"/>
                  </a:cubicBezTo>
                  <a:cubicBezTo>
                    <a:pt x="28084" y="7840"/>
                    <a:pt x="28912" y="7504"/>
                    <a:pt x="29703" y="7249"/>
                  </a:cubicBezTo>
                  <a:cubicBezTo>
                    <a:pt x="30779" y="6904"/>
                    <a:pt x="31854" y="6558"/>
                    <a:pt x="32929" y="6212"/>
                  </a:cubicBezTo>
                  <a:cubicBezTo>
                    <a:pt x="33254" y="6108"/>
                    <a:pt x="33103" y="5671"/>
                    <a:pt x="32808" y="5671"/>
                  </a:cubicBezTo>
                  <a:cubicBezTo>
                    <a:pt x="32776" y="5671"/>
                    <a:pt x="32743" y="5676"/>
                    <a:pt x="32708" y="5687"/>
                  </a:cubicBezTo>
                  <a:lnTo>
                    <a:pt x="32709" y="5687"/>
                  </a:lnTo>
                  <a:cubicBezTo>
                    <a:pt x="31711" y="6008"/>
                    <a:pt x="30715" y="6328"/>
                    <a:pt x="29717" y="6649"/>
                  </a:cubicBezTo>
                  <a:cubicBezTo>
                    <a:pt x="28994" y="6882"/>
                    <a:pt x="28207" y="7222"/>
                    <a:pt x="27429" y="7264"/>
                  </a:cubicBezTo>
                  <a:cubicBezTo>
                    <a:pt x="28945" y="5036"/>
                    <a:pt x="30397" y="2766"/>
                    <a:pt x="31794" y="466"/>
                  </a:cubicBezTo>
                  <a:cubicBezTo>
                    <a:pt x="31931" y="239"/>
                    <a:pt x="31733" y="0"/>
                    <a:pt x="31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7" name="Google Shape;257;p14"/>
          <p:cNvSpPr/>
          <p:nvPr/>
        </p:nvSpPr>
        <p:spPr>
          <a:xfrm>
            <a:off x="463349" y="4523228"/>
            <a:ext cx="890570" cy="733666"/>
          </a:xfrm>
          <a:custGeom>
            <a:avLst/>
            <a:gdLst/>
            <a:ahLst/>
            <a:cxnLst/>
            <a:rect l="l" t="t" r="r" b="b"/>
            <a:pathLst>
              <a:path w="35809" h="29503" extrusionOk="0">
                <a:moveTo>
                  <a:pt x="15987" y="1"/>
                </a:moveTo>
                <a:cubicBezTo>
                  <a:pt x="15307" y="1"/>
                  <a:pt x="14281" y="3232"/>
                  <a:pt x="14368" y="6973"/>
                </a:cubicBezTo>
                <a:cubicBezTo>
                  <a:pt x="14458" y="10828"/>
                  <a:pt x="15190" y="13875"/>
                  <a:pt x="15404" y="14690"/>
                </a:cubicBezTo>
                <a:cubicBezTo>
                  <a:pt x="14257" y="15585"/>
                  <a:pt x="13139" y="16472"/>
                  <a:pt x="12154" y="17278"/>
                </a:cubicBezTo>
                <a:cubicBezTo>
                  <a:pt x="12377" y="15499"/>
                  <a:pt x="13438" y="6337"/>
                  <a:pt x="11926" y="5049"/>
                </a:cubicBezTo>
                <a:cubicBezTo>
                  <a:pt x="11844" y="4980"/>
                  <a:pt x="11771" y="4947"/>
                  <a:pt x="11706" y="4947"/>
                </a:cubicBezTo>
                <a:cubicBezTo>
                  <a:pt x="10531" y="4947"/>
                  <a:pt x="11858" y="15586"/>
                  <a:pt x="12085" y="17335"/>
                </a:cubicBezTo>
                <a:cubicBezTo>
                  <a:pt x="11392" y="17902"/>
                  <a:pt x="10768" y="18428"/>
                  <a:pt x="10252" y="18884"/>
                </a:cubicBezTo>
                <a:cubicBezTo>
                  <a:pt x="9784" y="19295"/>
                  <a:pt x="9290" y="19737"/>
                  <a:pt x="8781" y="20197"/>
                </a:cubicBezTo>
                <a:cubicBezTo>
                  <a:pt x="8837" y="19388"/>
                  <a:pt x="8963" y="17101"/>
                  <a:pt x="8739" y="15321"/>
                </a:cubicBezTo>
                <a:cubicBezTo>
                  <a:pt x="8461" y="13121"/>
                  <a:pt x="8054" y="9892"/>
                  <a:pt x="7037" y="8882"/>
                </a:cubicBezTo>
                <a:cubicBezTo>
                  <a:pt x="6947" y="8793"/>
                  <a:pt x="6865" y="8751"/>
                  <a:pt x="6789" y="8751"/>
                </a:cubicBezTo>
                <a:cubicBezTo>
                  <a:pt x="6001" y="8751"/>
                  <a:pt x="5945" y="13255"/>
                  <a:pt x="6706" y="16066"/>
                </a:cubicBezTo>
                <a:cubicBezTo>
                  <a:pt x="7376" y="18540"/>
                  <a:pt x="8293" y="19896"/>
                  <a:pt x="8628" y="20336"/>
                </a:cubicBezTo>
                <a:cubicBezTo>
                  <a:pt x="7462" y="21390"/>
                  <a:pt x="6232" y="22525"/>
                  <a:pt x="5096" y="23580"/>
                </a:cubicBezTo>
                <a:cubicBezTo>
                  <a:pt x="4742" y="21933"/>
                  <a:pt x="2590" y="12171"/>
                  <a:pt x="1305" y="11870"/>
                </a:cubicBezTo>
                <a:cubicBezTo>
                  <a:pt x="1249" y="11856"/>
                  <a:pt x="1196" y="11850"/>
                  <a:pt x="1148" y="11850"/>
                </a:cubicBezTo>
                <a:cubicBezTo>
                  <a:pt x="0" y="11850"/>
                  <a:pt x="1144" y="15497"/>
                  <a:pt x="2010" y="18541"/>
                </a:cubicBezTo>
                <a:cubicBezTo>
                  <a:pt x="2773" y="21225"/>
                  <a:pt x="4488" y="23142"/>
                  <a:pt x="5000" y="23669"/>
                </a:cubicBezTo>
                <a:cubicBezTo>
                  <a:pt x="2665" y="25843"/>
                  <a:pt x="761" y="27656"/>
                  <a:pt x="729" y="27687"/>
                </a:cubicBezTo>
                <a:cubicBezTo>
                  <a:pt x="645" y="27766"/>
                  <a:pt x="643" y="27898"/>
                  <a:pt x="722" y="27982"/>
                </a:cubicBezTo>
                <a:cubicBezTo>
                  <a:pt x="763" y="28024"/>
                  <a:pt x="818" y="28046"/>
                  <a:pt x="873" y="28046"/>
                </a:cubicBezTo>
                <a:cubicBezTo>
                  <a:pt x="924" y="28046"/>
                  <a:pt x="976" y="28027"/>
                  <a:pt x="1015" y="27989"/>
                </a:cubicBezTo>
                <a:cubicBezTo>
                  <a:pt x="1044" y="27961"/>
                  <a:pt x="2508" y="26567"/>
                  <a:pt x="4438" y="24762"/>
                </a:cubicBezTo>
                <a:cubicBezTo>
                  <a:pt x="4937" y="25299"/>
                  <a:pt x="7022" y="27416"/>
                  <a:pt x="9822" y="28442"/>
                </a:cubicBezTo>
                <a:cubicBezTo>
                  <a:pt x="11569" y="29082"/>
                  <a:pt x="13043" y="29502"/>
                  <a:pt x="13944" y="29502"/>
                </a:cubicBezTo>
                <a:cubicBezTo>
                  <a:pt x="14706" y="29502"/>
                  <a:pt x="15060" y="29202"/>
                  <a:pt x="14824" y="28481"/>
                </a:cubicBezTo>
                <a:cubicBezTo>
                  <a:pt x="14353" y="27037"/>
                  <a:pt x="5935" y="25011"/>
                  <a:pt x="4525" y="24682"/>
                </a:cubicBezTo>
                <a:cubicBezTo>
                  <a:pt x="5736" y="23550"/>
                  <a:pt x="7122" y="22265"/>
                  <a:pt x="8453" y="21056"/>
                </a:cubicBezTo>
                <a:cubicBezTo>
                  <a:pt x="9028" y="21495"/>
                  <a:pt x="11038" y="22939"/>
                  <a:pt x="13519" y="23705"/>
                </a:cubicBezTo>
                <a:cubicBezTo>
                  <a:pt x="14917" y="24137"/>
                  <a:pt x="16280" y="24373"/>
                  <a:pt x="17219" y="24373"/>
                </a:cubicBezTo>
                <a:cubicBezTo>
                  <a:pt x="18262" y="24373"/>
                  <a:pt x="18784" y="24082"/>
                  <a:pt x="18253" y="23442"/>
                </a:cubicBezTo>
                <a:cubicBezTo>
                  <a:pt x="17346" y="22351"/>
                  <a:pt x="10041" y="21192"/>
                  <a:pt x="8551" y="20966"/>
                </a:cubicBezTo>
                <a:cubicBezTo>
                  <a:pt x="9238" y="20343"/>
                  <a:pt x="9907" y="19742"/>
                  <a:pt x="10527" y="19194"/>
                </a:cubicBezTo>
                <a:cubicBezTo>
                  <a:pt x="11026" y="18755"/>
                  <a:pt x="11626" y="18249"/>
                  <a:pt x="12292" y="17703"/>
                </a:cubicBezTo>
                <a:cubicBezTo>
                  <a:pt x="13223" y="18361"/>
                  <a:pt x="17658" y="21405"/>
                  <a:pt x="20039" y="21405"/>
                </a:cubicBezTo>
                <a:cubicBezTo>
                  <a:pt x="20668" y="21405"/>
                  <a:pt x="21154" y="21192"/>
                  <a:pt x="21393" y="20666"/>
                </a:cubicBezTo>
                <a:cubicBezTo>
                  <a:pt x="22518" y="18195"/>
                  <a:pt x="14163" y="17671"/>
                  <a:pt x="12429" y="17590"/>
                </a:cubicBezTo>
                <a:cubicBezTo>
                  <a:pt x="13473" y="16737"/>
                  <a:pt x="14669" y="15789"/>
                  <a:pt x="15889" y="14839"/>
                </a:cubicBezTo>
                <a:cubicBezTo>
                  <a:pt x="16572" y="15469"/>
                  <a:pt x="21288" y="19753"/>
                  <a:pt x="23143" y="19753"/>
                </a:cubicBezTo>
                <a:cubicBezTo>
                  <a:pt x="23456" y="19753"/>
                  <a:pt x="23687" y="19631"/>
                  <a:pt x="23804" y="19349"/>
                </a:cubicBezTo>
                <a:cubicBezTo>
                  <a:pt x="24607" y="17414"/>
                  <a:pt x="17037" y="15122"/>
                  <a:pt x="15939" y="14801"/>
                </a:cubicBezTo>
                <a:cubicBezTo>
                  <a:pt x="16884" y="14064"/>
                  <a:pt x="17842" y="13326"/>
                  <a:pt x="18753" y="12632"/>
                </a:cubicBezTo>
                <a:cubicBezTo>
                  <a:pt x="19677" y="13167"/>
                  <a:pt x="23672" y="15409"/>
                  <a:pt x="25766" y="15409"/>
                </a:cubicBezTo>
                <a:cubicBezTo>
                  <a:pt x="26368" y="15409"/>
                  <a:pt x="26812" y="15224"/>
                  <a:pt x="26983" y="14760"/>
                </a:cubicBezTo>
                <a:cubicBezTo>
                  <a:pt x="27726" y="12728"/>
                  <a:pt x="20565" y="12536"/>
                  <a:pt x="18900" y="12519"/>
                </a:cubicBezTo>
                <a:cubicBezTo>
                  <a:pt x="19594" y="11990"/>
                  <a:pt x="20257" y="11488"/>
                  <a:pt x="20864" y="11030"/>
                </a:cubicBezTo>
                <a:cubicBezTo>
                  <a:pt x="21653" y="11329"/>
                  <a:pt x="24365" y="12297"/>
                  <a:pt x="26536" y="12297"/>
                </a:cubicBezTo>
                <a:cubicBezTo>
                  <a:pt x="27567" y="12297"/>
                  <a:pt x="28476" y="12079"/>
                  <a:pt x="29000" y="11468"/>
                </a:cubicBezTo>
                <a:cubicBezTo>
                  <a:pt x="29730" y="10616"/>
                  <a:pt x="28546" y="10360"/>
                  <a:pt x="26858" y="10360"/>
                </a:cubicBezTo>
                <a:cubicBezTo>
                  <a:pt x="24844" y="10360"/>
                  <a:pt x="22113" y="10725"/>
                  <a:pt x="21068" y="10877"/>
                </a:cubicBezTo>
                <a:cubicBezTo>
                  <a:pt x="22154" y="10058"/>
                  <a:pt x="23038" y="9398"/>
                  <a:pt x="23557" y="9010"/>
                </a:cubicBezTo>
                <a:cubicBezTo>
                  <a:pt x="24913" y="8524"/>
                  <a:pt x="28112" y="7282"/>
                  <a:pt x="30457" y="5643"/>
                </a:cubicBezTo>
                <a:cubicBezTo>
                  <a:pt x="33505" y="3511"/>
                  <a:pt x="35808" y="1748"/>
                  <a:pt x="34285" y="1564"/>
                </a:cubicBezTo>
                <a:cubicBezTo>
                  <a:pt x="34255" y="1560"/>
                  <a:pt x="34222" y="1558"/>
                  <a:pt x="34187" y="1558"/>
                </a:cubicBezTo>
                <a:cubicBezTo>
                  <a:pt x="32630" y="1558"/>
                  <a:pt x="26873" y="5224"/>
                  <a:pt x="23715" y="8376"/>
                </a:cubicBezTo>
                <a:cubicBezTo>
                  <a:pt x="23400" y="8610"/>
                  <a:pt x="22367" y="9377"/>
                  <a:pt x="20979" y="10423"/>
                </a:cubicBezTo>
                <a:cubicBezTo>
                  <a:pt x="22252" y="8480"/>
                  <a:pt x="26568" y="1726"/>
                  <a:pt x="25050" y="1726"/>
                </a:cubicBezTo>
                <a:cubicBezTo>
                  <a:pt x="24989" y="1726"/>
                  <a:pt x="24920" y="1736"/>
                  <a:pt x="24840" y="1758"/>
                </a:cubicBezTo>
                <a:cubicBezTo>
                  <a:pt x="22704" y="2355"/>
                  <a:pt x="21055" y="9093"/>
                  <a:pt x="20705" y="10630"/>
                </a:cubicBezTo>
                <a:cubicBezTo>
                  <a:pt x="19973" y="11182"/>
                  <a:pt x="19154" y="11802"/>
                  <a:pt x="18298" y="12456"/>
                </a:cubicBezTo>
                <a:cubicBezTo>
                  <a:pt x="18846" y="10632"/>
                  <a:pt x="21322" y="2040"/>
                  <a:pt x="19462" y="1752"/>
                </a:cubicBezTo>
                <a:cubicBezTo>
                  <a:pt x="19433" y="1747"/>
                  <a:pt x="19404" y="1745"/>
                  <a:pt x="19376" y="1745"/>
                </a:cubicBezTo>
                <a:cubicBezTo>
                  <a:pt x="17577" y="1745"/>
                  <a:pt x="18076" y="10917"/>
                  <a:pt x="18179" y="12548"/>
                </a:cubicBezTo>
                <a:cubicBezTo>
                  <a:pt x="17325" y="13200"/>
                  <a:pt x="16438" y="13884"/>
                  <a:pt x="15563" y="14566"/>
                </a:cubicBezTo>
                <a:cubicBezTo>
                  <a:pt x="15836" y="13622"/>
                  <a:pt x="16579" y="10903"/>
                  <a:pt x="16774" y="8720"/>
                </a:cubicBezTo>
                <a:cubicBezTo>
                  <a:pt x="17014" y="6033"/>
                  <a:pt x="16925" y="2211"/>
                  <a:pt x="16353" y="444"/>
                </a:cubicBezTo>
                <a:cubicBezTo>
                  <a:pt x="16255" y="140"/>
                  <a:pt x="16128" y="1"/>
                  <a:pt x="159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8" name="Google Shape;258;p14"/>
          <p:cNvSpPr/>
          <p:nvPr/>
        </p:nvSpPr>
        <p:spPr>
          <a:xfrm rot="3716763">
            <a:off x="5876249" y="4633975"/>
            <a:ext cx="111774" cy="105399"/>
          </a:xfrm>
          <a:custGeom>
            <a:avLst/>
            <a:gdLst/>
            <a:ahLst/>
            <a:cxnLst/>
            <a:rect l="l" t="t" r="r" b="b"/>
            <a:pathLst>
              <a:path w="4471" h="4216" extrusionOk="0">
                <a:moveTo>
                  <a:pt x="2432" y="1"/>
                </a:moveTo>
                <a:cubicBezTo>
                  <a:pt x="2379" y="1"/>
                  <a:pt x="2332" y="37"/>
                  <a:pt x="2320" y="92"/>
                </a:cubicBezTo>
                <a:lnTo>
                  <a:pt x="1960" y="1746"/>
                </a:lnTo>
                <a:cubicBezTo>
                  <a:pt x="1364" y="1561"/>
                  <a:pt x="761" y="1402"/>
                  <a:pt x="152" y="1271"/>
                </a:cubicBezTo>
                <a:cubicBezTo>
                  <a:pt x="143" y="1269"/>
                  <a:pt x="135" y="1268"/>
                  <a:pt x="126" y="1268"/>
                </a:cubicBezTo>
                <a:cubicBezTo>
                  <a:pt x="73" y="1268"/>
                  <a:pt x="26" y="1305"/>
                  <a:pt x="15" y="1359"/>
                </a:cubicBezTo>
                <a:cubicBezTo>
                  <a:pt x="1" y="1422"/>
                  <a:pt x="40" y="1482"/>
                  <a:pt x="103" y="1496"/>
                </a:cubicBezTo>
                <a:cubicBezTo>
                  <a:pt x="712" y="1627"/>
                  <a:pt x="1315" y="1787"/>
                  <a:pt x="1911" y="1972"/>
                </a:cubicBezTo>
                <a:lnTo>
                  <a:pt x="1454" y="4076"/>
                </a:lnTo>
                <a:cubicBezTo>
                  <a:pt x="1440" y="4137"/>
                  <a:pt x="1481" y="4199"/>
                  <a:pt x="1543" y="4213"/>
                </a:cubicBezTo>
                <a:cubicBezTo>
                  <a:pt x="1551" y="4215"/>
                  <a:pt x="1559" y="4215"/>
                  <a:pt x="1567" y="4215"/>
                </a:cubicBezTo>
                <a:cubicBezTo>
                  <a:pt x="1620" y="4215"/>
                  <a:pt x="1668" y="4178"/>
                  <a:pt x="1681" y="4125"/>
                </a:cubicBezTo>
                <a:lnTo>
                  <a:pt x="2132" y="2041"/>
                </a:lnTo>
                <a:cubicBezTo>
                  <a:pt x="2867" y="2278"/>
                  <a:pt x="3589" y="2554"/>
                  <a:pt x="4292" y="2870"/>
                </a:cubicBezTo>
                <a:cubicBezTo>
                  <a:pt x="4307" y="2876"/>
                  <a:pt x="4323" y="2880"/>
                  <a:pt x="4338" y="2880"/>
                </a:cubicBezTo>
                <a:cubicBezTo>
                  <a:pt x="4382" y="2880"/>
                  <a:pt x="4425" y="2854"/>
                  <a:pt x="4443" y="2812"/>
                </a:cubicBezTo>
                <a:cubicBezTo>
                  <a:pt x="4470" y="2754"/>
                  <a:pt x="4443" y="2685"/>
                  <a:pt x="4385" y="2660"/>
                </a:cubicBezTo>
                <a:cubicBezTo>
                  <a:pt x="3669" y="2337"/>
                  <a:pt x="2931" y="2056"/>
                  <a:pt x="2182" y="1815"/>
                </a:cubicBezTo>
                <a:lnTo>
                  <a:pt x="2546" y="140"/>
                </a:lnTo>
                <a:cubicBezTo>
                  <a:pt x="2559" y="78"/>
                  <a:pt x="2519" y="16"/>
                  <a:pt x="2457" y="3"/>
                </a:cubicBezTo>
                <a:cubicBezTo>
                  <a:pt x="2448" y="1"/>
                  <a:pt x="2440" y="1"/>
                  <a:pt x="24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" name="Google Shape;259;p14"/>
          <p:cNvSpPr/>
          <p:nvPr/>
        </p:nvSpPr>
        <p:spPr>
          <a:xfrm rot="3432077">
            <a:off x="1679833" y="289671"/>
            <a:ext cx="241811" cy="131393"/>
          </a:xfrm>
          <a:custGeom>
            <a:avLst/>
            <a:gdLst/>
            <a:ahLst/>
            <a:cxnLst/>
            <a:rect l="l" t="t" r="r" b="b"/>
            <a:pathLst>
              <a:path w="10433" h="5669" extrusionOk="0">
                <a:moveTo>
                  <a:pt x="3622" y="2187"/>
                </a:moveTo>
                <a:cubicBezTo>
                  <a:pt x="4122" y="2187"/>
                  <a:pt x="4610" y="2289"/>
                  <a:pt x="5046" y="2496"/>
                </a:cubicBezTo>
                <a:cubicBezTo>
                  <a:pt x="5440" y="2683"/>
                  <a:pt x="5699" y="2904"/>
                  <a:pt x="5838" y="3172"/>
                </a:cubicBezTo>
                <a:cubicBezTo>
                  <a:pt x="5979" y="3446"/>
                  <a:pt x="6004" y="3802"/>
                  <a:pt x="5906" y="4173"/>
                </a:cubicBezTo>
                <a:cubicBezTo>
                  <a:pt x="5763" y="4715"/>
                  <a:pt x="5399" y="5162"/>
                  <a:pt x="4936" y="5368"/>
                </a:cubicBezTo>
                <a:cubicBezTo>
                  <a:pt x="4751" y="5450"/>
                  <a:pt x="4550" y="5490"/>
                  <a:pt x="4352" y="5490"/>
                </a:cubicBezTo>
                <a:cubicBezTo>
                  <a:pt x="4022" y="5490"/>
                  <a:pt x="3699" y="5380"/>
                  <a:pt x="3467" y="5171"/>
                </a:cubicBezTo>
                <a:cubicBezTo>
                  <a:pt x="3041" y="4788"/>
                  <a:pt x="2893" y="4104"/>
                  <a:pt x="3069" y="3341"/>
                </a:cubicBezTo>
                <a:cubicBezTo>
                  <a:pt x="3163" y="2932"/>
                  <a:pt x="3330" y="2544"/>
                  <a:pt x="3556" y="2188"/>
                </a:cubicBezTo>
                <a:cubicBezTo>
                  <a:pt x="3578" y="2187"/>
                  <a:pt x="3600" y="2187"/>
                  <a:pt x="3622" y="2187"/>
                </a:cubicBezTo>
                <a:close/>
                <a:moveTo>
                  <a:pt x="7372" y="1"/>
                </a:moveTo>
                <a:cubicBezTo>
                  <a:pt x="6895" y="1"/>
                  <a:pt x="6425" y="64"/>
                  <a:pt x="5976" y="193"/>
                </a:cubicBezTo>
                <a:cubicBezTo>
                  <a:pt x="4925" y="494"/>
                  <a:pt x="4027" y="1159"/>
                  <a:pt x="3458" y="2012"/>
                </a:cubicBezTo>
                <a:cubicBezTo>
                  <a:pt x="3026" y="2032"/>
                  <a:pt x="2588" y="2124"/>
                  <a:pt x="2163" y="2290"/>
                </a:cubicBezTo>
                <a:cubicBezTo>
                  <a:pt x="1166" y="2679"/>
                  <a:pt x="383" y="3422"/>
                  <a:pt x="19" y="4328"/>
                </a:cubicBezTo>
                <a:cubicBezTo>
                  <a:pt x="0" y="4373"/>
                  <a:pt x="22" y="4425"/>
                  <a:pt x="67" y="4444"/>
                </a:cubicBezTo>
                <a:cubicBezTo>
                  <a:pt x="78" y="4448"/>
                  <a:pt x="90" y="4450"/>
                  <a:pt x="101" y="4450"/>
                </a:cubicBezTo>
                <a:cubicBezTo>
                  <a:pt x="136" y="4450"/>
                  <a:pt x="169" y="4429"/>
                  <a:pt x="183" y="4394"/>
                </a:cubicBezTo>
                <a:cubicBezTo>
                  <a:pt x="530" y="3534"/>
                  <a:pt x="1276" y="2828"/>
                  <a:pt x="2228" y="2456"/>
                </a:cubicBezTo>
                <a:cubicBezTo>
                  <a:pt x="2594" y="2313"/>
                  <a:pt x="2969" y="2227"/>
                  <a:pt x="3341" y="2198"/>
                </a:cubicBezTo>
                <a:lnTo>
                  <a:pt x="3341" y="2198"/>
                </a:lnTo>
                <a:cubicBezTo>
                  <a:pt x="3136" y="2543"/>
                  <a:pt x="2985" y="2913"/>
                  <a:pt x="2896" y="3300"/>
                </a:cubicBezTo>
                <a:cubicBezTo>
                  <a:pt x="2705" y="4128"/>
                  <a:pt x="2874" y="4876"/>
                  <a:pt x="3348" y="5303"/>
                </a:cubicBezTo>
                <a:cubicBezTo>
                  <a:pt x="3612" y="5542"/>
                  <a:pt x="3980" y="5667"/>
                  <a:pt x="4353" y="5667"/>
                </a:cubicBezTo>
                <a:lnTo>
                  <a:pt x="4353" y="5668"/>
                </a:lnTo>
                <a:cubicBezTo>
                  <a:pt x="4576" y="5668"/>
                  <a:pt x="4801" y="5623"/>
                  <a:pt x="5009" y="5532"/>
                </a:cubicBezTo>
                <a:cubicBezTo>
                  <a:pt x="5521" y="5303"/>
                  <a:pt x="5921" y="4812"/>
                  <a:pt x="6078" y="4220"/>
                </a:cubicBezTo>
                <a:cubicBezTo>
                  <a:pt x="6188" y="3805"/>
                  <a:pt x="6158" y="3403"/>
                  <a:pt x="5996" y="3090"/>
                </a:cubicBezTo>
                <a:cubicBezTo>
                  <a:pt x="5839" y="2786"/>
                  <a:pt x="5553" y="2539"/>
                  <a:pt x="5123" y="2335"/>
                </a:cubicBezTo>
                <a:cubicBezTo>
                  <a:pt x="4678" y="2125"/>
                  <a:pt x="4185" y="2016"/>
                  <a:pt x="3676" y="2009"/>
                </a:cubicBezTo>
                <a:cubicBezTo>
                  <a:pt x="4224" y="1239"/>
                  <a:pt x="5056" y="641"/>
                  <a:pt x="6025" y="364"/>
                </a:cubicBezTo>
                <a:cubicBezTo>
                  <a:pt x="6458" y="240"/>
                  <a:pt x="6912" y="179"/>
                  <a:pt x="7373" y="179"/>
                </a:cubicBezTo>
                <a:cubicBezTo>
                  <a:pt x="8352" y="179"/>
                  <a:pt x="9365" y="454"/>
                  <a:pt x="10286" y="986"/>
                </a:cubicBezTo>
                <a:cubicBezTo>
                  <a:pt x="10300" y="994"/>
                  <a:pt x="10315" y="998"/>
                  <a:pt x="10330" y="998"/>
                </a:cubicBezTo>
                <a:cubicBezTo>
                  <a:pt x="10360" y="998"/>
                  <a:pt x="10391" y="982"/>
                  <a:pt x="10408" y="953"/>
                </a:cubicBezTo>
                <a:cubicBezTo>
                  <a:pt x="10432" y="912"/>
                  <a:pt x="10417" y="857"/>
                  <a:pt x="10374" y="832"/>
                </a:cubicBezTo>
                <a:cubicBezTo>
                  <a:pt x="9426" y="284"/>
                  <a:pt x="8382" y="1"/>
                  <a:pt x="73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0" name="Google Shape;260;p14"/>
          <p:cNvGrpSpPr/>
          <p:nvPr/>
        </p:nvGrpSpPr>
        <p:grpSpPr>
          <a:xfrm>
            <a:off x="7011506" y="4503507"/>
            <a:ext cx="232270" cy="233551"/>
            <a:chOff x="4433075" y="2974400"/>
            <a:chExt cx="267500" cy="268975"/>
          </a:xfrm>
        </p:grpSpPr>
        <p:sp>
          <p:nvSpPr>
            <p:cNvPr id="261" name="Google Shape;261;p14"/>
            <p:cNvSpPr/>
            <p:nvPr/>
          </p:nvSpPr>
          <p:spPr>
            <a:xfrm>
              <a:off x="4433100" y="2974400"/>
              <a:ext cx="267475" cy="268975"/>
            </a:xfrm>
            <a:custGeom>
              <a:avLst/>
              <a:gdLst/>
              <a:ahLst/>
              <a:cxnLst/>
              <a:rect l="l" t="t" r="r" b="b"/>
              <a:pathLst>
                <a:path w="10699" h="10759" extrusionOk="0">
                  <a:moveTo>
                    <a:pt x="5364" y="1"/>
                  </a:moveTo>
                  <a:cubicBezTo>
                    <a:pt x="3726" y="1"/>
                    <a:pt x="1999" y="523"/>
                    <a:pt x="1153" y="1896"/>
                  </a:cubicBezTo>
                  <a:cubicBezTo>
                    <a:pt x="552" y="2872"/>
                    <a:pt x="11" y="4319"/>
                    <a:pt x="5" y="5798"/>
                  </a:cubicBezTo>
                  <a:cubicBezTo>
                    <a:pt x="0" y="6899"/>
                    <a:pt x="278" y="8028"/>
                    <a:pt x="948" y="8904"/>
                  </a:cubicBezTo>
                  <a:cubicBezTo>
                    <a:pt x="1639" y="9807"/>
                    <a:pt x="2705" y="10378"/>
                    <a:pt x="3816" y="10624"/>
                  </a:cubicBezTo>
                  <a:cubicBezTo>
                    <a:pt x="4225" y="10714"/>
                    <a:pt x="4644" y="10759"/>
                    <a:pt x="5063" y="10759"/>
                  </a:cubicBezTo>
                  <a:cubicBezTo>
                    <a:pt x="6897" y="10759"/>
                    <a:pt x="8740" y="9913"/>
                    <a:pt x="9738" y="8381"/>
                  </a:cubicBezTo>
                  <a:cubicBezTo>
                    <a:pt x="10377" y="7399"/>
                    <a:pt x="10650" y="6212"/>
                    <a:pt x="10673" y="5040"/>
                  </a:cubicBezTo>
                  <a:cubicBezTo>
                    <a:pt x="10698" y="3802"/>
                    <a:pt x="10429" y="2502"/>
                    <a:pt x="9616" y="1570"/>
                  </a:cubicBezTo>
                  <a:cubicBezTo>
                    <a:pt x="8704" y="527"/>
                    <a:pt x="7259" y="109"/>
                    <a:pt x="5876" y="18"/>
                  </a:cubicBezTo>
                  <a:cubicBezTo>
                    <a:pt x="5707" y="6"/>
                    <a:pt x="5536" y="1"/>
                    <a:pt x="5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4433075" y="3026600"/>
              <a:ext cx="262000" cy="216775"/>
            </a:xfrm>
            <a:custGeom>
              <a:avLst/>
              <a:gdLst/>
              <a:ahLst/>
              <a:cxnLst/>
              <a:rect l="l" t="t" r="r" b="b"/>
              <a:pathLst>
                <a:path w="10480" h="8671" extrusionOk="0">
                  <a:moveTo>
                    <a:pt x="1039" y="0"/>
                  </a:moveTo>
                  <a:lnTo>
                    <a:pt x="1039" y="0"/>
                  </a:lnTo>
                  <a:cubicBezTo>
                    <a:pt x="486" y="969"/>
                    <a:pt x="12" y="2325"/>
                    <a:pt x="5" y="3710"/>
                  </a:cubicBezTo>
                  <a:cubicBezTo>
                    <a:pt x="0" y="4811"/>
                    <a:pt x="279" y="5940"/>
                    <a:pt x="949" y="6816"/>
                  </a:cubicBezTo>
                  <a:cubicBezTo>
                    <a:pt x="1640" y="7719"/>
                    <a:pt x="2706" y="8290"/>
                    <a:pt x="3817" y="8536"/>
                  </a:cubicBezTo>
                  <a:cubicBezTo>
                    <a:pt x="4226" y="8626"/>
                    <a:pt x="4645" y="8671"/>
                    <a:pt x="5064" y="8671"/>
                  </a:cubicBezTo>
                  <a:cubicBezTo>
                    <a:pt x="6898" y="8671"/>
                    <a:pt x="8741" y="7825"/>
                    <a:pt x="9739" y="6293"/>
                  </a:cubicBezTo>
                  <a:cubicBezTo>
                    <a:pt x="10090" y="5752"/>
                    <a:pt x="10330" y="5148"/>
                    <a:pt x="10480" y="4519"/>
                  </a:cubicBezTo>
                  <a:lnTo>
                    <a:pt x="10480" y="4519"/>
                  </a:lnTo>
                  <a:cubicBezTo>
                    <a:pt x="10020" y="4716"/>
                    <a:pt x="9590" y="5092"/>
                    <a:pt x="9152" y="5362"/>
                  </a:cubicBezTo>
                  <a:cubicBezTo>
                    <a:pt x="8471" y="5781"/>
                    <a:pt x="7676" y="5950"/>
                    <a:pt x="6871" y="5950"/>
                  </a:cubicBezTo>
                  <a:cubicBezTo>
                    <a:pt x="6406" y="5950"/>
                    <a:pt x="5938" y="5894"/>
                    <a:pt x="5487" y="5796"/>
                  </a:cubicBezTo>
                  <a:cubicBezTo>
                    <a:pt x="3938" y="5461"/>
                    <a:pt x="2448" y="4622"/>
                    <a:pt x="1595" y="3286"/>
                  </a:cubicBezTo>
                  <a:cubicBezTo>
                    <a:pt x="981" y="2325"/>
                    <a:pt x="763" y="1092"/>
                    <a:pt x="10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3" name="Google Shape;263;p14"/>
          <p:cNvSpPr/>
          <p:nvPr/>
        </p:nvSpPr>
        <p:spPr>
          <a:xfrm rot="8517656" flipH="1">
            <a:off x="1570209" y="4785078"/>
            <a:ext cx="150934" cy="184018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4" name="Google Shape;264;p14"/>
          <p:cNvSpPr/>
          <p:nvPr/>
        </p:nvSpPr>
        <p:spPr>
          <a:xfrm flipH="1">
            <a:off x="258217" y="525762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"/>
          <p:cNvSpPr/>
          <p:nvPr/>
        </p:nvSpPr>
        <p:spPr>
          <a:xfrm rot="10800000" flipH="1">
            <a:off x="-13048" y="0"/>
            <a:ext cx="9170088" cy="3115067"/>
          </a:xfrm>
          <a:custGeom>
            <a:avLst/>
            <a:gdLst/>
            <a:ahLst/>
            <a:cxnLst/>
            <a:rect l="l" t="t" r="r" b="b"/>
            <a:pathLst>
              <a:path w="285317" h="115437" extrusionOk="0">
                <a:moveTo>
                  <a:pt x="1114" y="1"/>
                </a:moveTo>
                <a:cubicBezTo>
                  <a:pt x="743" y="1"/>
                  <a:pt x="371" y="4"/>
                  <a:pt x="0" y="10"/>
                </a:cubicBezTo>
                <a:lnTo>
                  <a:pt x="0" y="115437"/>
                </a:lnTo>
                <a:lnTo>
                  <a:pt x="285316" y="115437"/>
                </a:lnTo>
                <a:lnTo>
                  <a:pt x="285316" y="16649"/>
                </a:lnTo>
                <a:cubicBezTo>
                  <a:pt x="275981" y="17517"/>
                  <a:pt x="266737" y="22219"/>
                  <a:pt x="260505" y="29363"/>
                </a:cubicBezTo>
                <a:cubicBezTo>
                  <a:pt x="255233" y="35366"/>
                  <a:pt x="250873" y="43355"/>
                  <a:pt x="243067" y="45021"/>
                </a:cubicBezTo>
                <a:cubicBezTo>
                  <a:pt x="241949" y="45253"/>
                  <a:pt x="240817" y="45339"/>
                  <a:pt x="239680" y="45339"/>
                </a:cubicBezTo>
                <a:cubicBezTo>
                  <a:pt x="237914" y="45339"/>
                  <a:pt x="236134" y="45133"/>
                  <a:pt x="234370" y="44952"/>
                </a:cubicBezTo>
                <a:cubicBezTo>
                  <a:pt x="231734" y="44685"/>
                  <a:pt x="229019" y="44498"/>
                  <a:pt x="226316" y="44498"/>
                </a:cubicBezTo>
                <a:cubicBezTo>
                  <a:pt x="219329" y="44498"/>
                  <a:pt x="212416" y="45750"/>
                  <a:pt x="207117" y="50111"/>
                </a:cubicBezTo>
                <a:cubicBezTo>
                  <a:pt x="200087" y="55886"/>
                  <a:pt x="197850" y="65495"/>
                  <a:pt x="194997" y="74169"/>
                </a:cubicBezTo>
                <a:cubicBezTo>
                  <a:pt x="192166" y="82842"/>
                  <a:pt x="187168" y="92178"/>
                  <a:pt x="178288" y="94255"/>
                </a:cubicBezTo>
                <a:cubicBezTo>
                  <a:pt x="177041" y="94543"/>
                  <a:pt x="175796" y="94669"/>
                  <a:pt x="174551" y="94669"/>
                </a:cubicBezTo>
                <a:cubicBezTo>
                  <a:pt x="165708" y="94669"/>
                  <a:pt x="156917" y="88301"/>
                  <a:pt x="148045" y="88301"/>
                </a:cubicBezTo>
                <a:cubicBezTo>
                  <a:pt x="146875" y="88301"/>
                  <a:pt x="145703" y="88412"/>
                  <a:pt x="144530" y="88663"/>
                </a:cubicBezTo>
                <a:cubicBezTo>
                  <a:pt x="141060" y="89393"/>
                  <a:pt x="137956" y="91333"/>
                  <a:pt x="134646" y="92612"/>
                </a:cubicBezTo>
                <a:cubicBezTo>
                  <a:pt x="131720" y="93737"/>
                  <a:pt x="128631" y="94264"/>
                  <a:pt x="125532" y="94264"/>
                </a:cubicBezTo>
                <a:cubicBezTo>
                  <a:pt x="113985" y="94264"/>
                  <a:pt x="102305" y="86940"/>
                  <a:pt x="98400" y="75926"/>
                </a:cubicBezTo>
                <a:cubicBezTo>
                  <a:pt x="97190" y="72525"/>
                  <a:pt x="96642" y="68873"/>
                  <a:pt x="94930" y="65678"/>
                </a:cubicBezTo>
                <a:cubicBezTo>
                  <a:pt x="90993" y="58324"/>
                  <a:pt x="81998" y="55419"/>
                  <a:pt x="73534" y="55419"/>
                </a:cubicBezTo>
                <a:cubicBezTo>
                  <a:pt x="72724" y="55419"/>
                  <a:pt x="71919" y="55446"/>
                  <a:pt x="71124" y="55498"/>
                </a:cubicBezTo>
                <a:cubicBezTo>
                  <a:pt x="62016" y="56114"/>
                  <a:pt x="53160" y="59195"/>
                  <a:pt x="44030" y="59264"/>
                </a:cubicBezTo>
                <a:cubicBezTo>
                  <a:pt x="43906" y="59265"/>
                  <a:pt x="43782" y="59266"/>
                  <a:pt x="43658" y="59266"/>
                </a:cubicBezTo>
                <a:cubicBezTo>
                  <a:pt x="41834" y="59266"/>
                  <a:pt x="39970" y="59093"/>
                  <a:pt x="38347" y="58260"/>
                </a:cubicBezTo>
                <a:cubicBezTo>
                  <a:pt x="34261" y="56205"/>
                  <a:pt x="33120" y="50727"/>
                  <a:pt x="33964" y="46208"/>
                </a:cubicBezTo>
                <a:cubicBezTo>
                  <a:pt x="34809" y="41688"/>
                  <a:pt x="37091" y="37557"/>
                  <a:pt x="37958" y="33038"/>
                </a:cubicBezTo>
                <a:cubicBezTo>
                  <a:pt x="40241" y="21169"/>
                  <a:pt x="31864" y="9117"/>
                  <a:pt x="20908" y="3981"/>
                </a:cubicBezTo>
                <a:cubicBezTo>
                  <a:pt x="14632" y="1016"/>
                  <a:pt x="7904" y="1"/>
                  <a:pt x="1114" y="1"/>
                </a:cubicBezTo>
                <a:close/>
              </a:path>
            </a:pathLst>
          </a:custGeom>
          <a:solidFill>
            <a:schemeClr val="lt1">
              <a:alpha val="402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7" name="Google Shape;267;p15"/>
          <p:cNvSpPr txBox="1"/>
          <p:nvPr>
            <p:ph type="title"/>
          </p:nvPr>
        </p:nvSpPr>
        <p:spPr>
          <a:xfrm>
            <a:off x="1658400" y="3330250"/>
            <a:ext cx="5827200" cy="82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8" name="Google Shape;268;p15"/>
          <p:cNvSpPr txBox="1"/>
          <p:nvPr>
            <p:ph type="title" idx="2" hasCustomPrompt="1"/>
          </p:nvPr>
        </p:nvSpPr>
        <p:spPr>
          <a:xfrm>
            <a:off x="3906150" y="2237405"/>
            <a:ext cx="1331700" cy="8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5"/>
          <p:cNvSpPr txBox="1"/>
          <p:nvPr>
            <p:ph type="subTitle" idx="1"/>
          </p:nvPr>
        </p:nvSpPr>
        <p:spPr>
          <a:xfrm>
            <a:off x="1658400" y="4148350"/>
            <a:ext cx="58272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0" name="Google Shape;270;p15"/>
          <p:cNvGrpSpPr/>
          <p:nvPr/>
        </p:nvGrpSpPr>
        <p:grpSpPr>
          <a:xfrm rot="-2987543">
            <a:off x="444438" y="589172"/>
            <a:ext cx="268724" cy="214878"/>
            <a:chOff x="2858987" y="3108507"/>
            <a:chExt cx="186655" cy="149254"/>
          </a:xfrm>
        </p:grpSpPr>
        <p:sp>
          <p:nvSpPr>
            <p:cNvPr id="271" name="Google Shape;271;p15"/>
            <p:cNvSpPr/>
            <p:nvPr/>
          </p:nvSpPr>
          <p:spPr>
            <a:xfrm>
              <a:off x="2870698" y="3108507"/>
              <a:ext cx="174944" cy="127045"/>
            </a:xfrm>
            <a:custGeom>
              <a:avLst/>
              <a:gdLst/>
              <a:ahLst/>
              <a:cxnLst/>
              <a:rect l="l" t="t" r="r" b="b"/>
              <a:pathLst>
                <a:path w="6483" h="4708" extrusionOk="0">
                  <a:moveTo>
                    <a:pt x="1852" y="0"/>
                  </a:moveTo>
                  <a:cubicBezTo>
                    <a:pt x="1698" y="0"/>
                    <a:pt x="1545" y="16"/>
                    <a:pt x="1393" y="51"/>
                  </a:cubicBezTo>
                  <a:cubicBezTo>
                    <a:pt x="799" y="165"/>
                    <a:pt x="251" y="644"/>
                    <a:pt x="206" y="1238"/>
                  </a:cubicBezTo>
                  <a:cubicBezTo>
                    <a:pt x="0" y="1512"/>
                    <a:pt x="137" y="2128"/>
                    <a:pt x="434" y="2584"/>
                  </a:cubicBezTo>
                  <a:cubicBezTo>
                    <a:pt x="754" y="3041"/>
                    <a:pt x="1233" y="3360"/>
                    <a:pt x="1712" y="3634"/>
                  </a:cubicBezTo>
                  <a:cubicBezTo>
                    <a:pt x="2648" y="4205"/>
                    <a:pt x="3698" y="4684"/>
                    <a:pt x="4817" y="4707"/>
                  </a:cubicBezTo>
                  <a:cubicBezTo>
                    <a:pt x="5273" y="4707"/>
                    <a:pt x="5775" y="4616"/>
                    <a:pt x="6072" y="4296"/>
                  </a:cubicBezTo>
                  <a:cubicBezTo>
                    <a:pt x="6414" y="3931"/>
                    <a:pt x="6483" y="3383"/>
                    <a:pt x="6323" y="2904"/>
                  </a:cubicBezTo>
                  <a:cubicBezTo>
                    <a:pt x="6140" y="2447"/>
                    <a:pt x="5821" y="2059"/>
                    <a:pt x="5456" y="1740"/>
                  </a:cubicBezTo>
                  <a:cubicBezTo>
                    <a:pt x="4771" y="1124"/>
                    <a:pt x="4018" y="644"/>
                    <a:pt x="3173" y="302"/>
                  </a:cubicBezTo>
                  <a:cubicBezTo>
                    <a:pt x="2749" y="132"/>
                    <a:pt x="2299" y="0"/>
                    <a:pt x="1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2858987" y="3135114"/>
              <a:ext cx="175564" cy="122647"/>
            </a:xfrm>
            <a:custGeom>
              <a:avLst/>
              <a:gdLst/>
              <a:ahLst/>
              <a:cxnLst/>
              <a:rect l="l" t="t" r="r" b="b"/>
              <a:pathLst>
                <a:path w="6506" h="4545" extrusionOk="0">
                  <a:moveTo>
                    <a:pt x="685" y="1"/>
                  </a:moveTo>
                  <a:lnTo>
                    <a:pt x="685" y="1"/>
                  </a:lnTo>
                  <a:cubicBezTo>
                    <a:pt x="1" y="754"/>
                    <a:pt x="206" y="2009"/>
                    <a:pt x="891" y="2785"/>
                  </a:cubicBezTo>
                  <a:cubicBezTo>
                    <a:pt x="1553" y="3538"/>
                    <a:pt x="2557" y="3927"/>
                    <a:pt x="3516" y="4246"/>
                  </a:cubicBezTo>
                  <a:cubicBezTo>
                    <a:pt x="3982" y="4395"/>
                    <a:pt x="4463" y="4544"/>
                    <a:pt x="4947" y="4544"/>
                  </a:cubicBezTo>
                  <a:cubicBezTo>
                    <a:pt x="5056" y="4544"/>
                    <a:pt x="5164" y="4537"/>
                    <a:pt x="5273" y="4520"/>
                  </a:cubicBezTo>
                  <a:cubicBezTo>
                    <a:pt x="5867" y="4429"/>
                    <a:pt x="6460" y="3972"/>
                    <a:pt x="6506" y="3379"/>
                  </a:cubicBezTo>
                  <a:cubicBezTo>
                    <a:pt x="6506" y="3356"/>
                    <a:pt x="6506" y="3333"/>
                    <a:pt x="6506" y="3333"/>
                  </a:cubicBezTo>
                  <a:cubicBezTo>
                    <a:pt x="6186" y="3630"/>
                    <a:pt x="5707" y="3721"/>
                    <a:pt x="5251" y="3721"/>
                  </a:cubicBezTo>
                  <a:cubicBezTo>
                    <a:pt x="4132" y="3698"/>
                    <a:pt x="3082" y="3219"/>
                    <a:pt x="2146" y="2648"/>
                  </a:cubicBezTo>
                  <a:cubicBezTo>
                    <a:pt x="1667" y="2374"/>
                    <a:pt x="1188" y="2055"/>
                    <a:pt x="868" y="1598"/>
                  </a:cubicBezTo>
                  <a:cubicBezTo>
                    <a:pt x="571" y="1142"/>
                    <a:pt x="434" y="526"/>
                    <a:pt x="640" y="252"/>
                  </a:cubicBezTo>
                  <a:cubicBezTo>
                    <a:pt x="640" y="160"/>
                    <a:pt x="663" y="92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2908261" y="3140052"/>
              <a:ext cx="104756" cy="65708"/>
            </a:xfrm>
            <a:custGeom>
              <a:avLst/>
              <a:gdLst/>
              <a:ahLst/>
              <a:cxnLst/>
              <a:rect l="l" t="t" r="r" b="b"/>
              <a:pathLst>
                <a:path w="3882" h="2435" extrusionOk="0">
                  <a:moveTo>
                    <a:pt x="1" y="0"/>
                  </a:moveTo>
                  <a:cubicBezTo>
                    <a:pt x="1119" y="799"/>
                    <a:pt x="2306" y="1552"/>
                    <a:pt x="3493" y="2306"/>
                  </a:cubicBezTo>
                  <a:cubicBezTo>
                    <a:pt x="3582" y="2377"/>
                    <a:pt x="3699" y="2434"/>
                    <a:pt x="3800" y="2434"/>
                  </a:cubicBezTo>
                  <a:cubicBezTo>
                    <a:pt x="3829" y="2434"/>
                    <a:pt x="3856" y="2430"/>
                    <a:pt x="3881" y="2420"/>
                  </a:cubicBezTo>
                  <a:cubicBezTo>
                    <a:pt x="3858" y="1940"/>
                    <a:pt x="3470" y="1575"/>
                    <a:pt x="3082" y="1301"/>
                  </a:cubicBezTo>
                  <a:cubicBezTo>
                    <a:pt x="2169" y="639"/>
                    <a:pt x="1119" y="18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4" name="Google Shape;274;p15"/>
          <p:cNvSpPr/>
          <p:nvPr/>
        </p:nvSpPr>
        <p:spPr>
          <a:xfrm rot="10800000">
            <a:off x="7190450" y="213925"/>
            <a:ext cx="260825" cy="141725"/>
          </a:xfrm>
          <a:custGeom>
            <a:avLst/>
            <a:gdLst/>
            <a:ahLst/>
            <a:cxnLst/>
            <a:rect l="l" t="t" r="r" b="b"/>
            <a:pathLst>
              <a:path w="10433" h="5669" extrusionOk="0">
                <a:moveTo>
                  <a:pt x="3622" y="2187"/>
                </a:moveTo>
                <a:cubicBezTo>
                  <a:pt x="4122" y="2187"/>
                  <a:pt x="4610" y="2289"/>
                  <a:pt x="5046" y="2496"/>
                </a:cubicBezTo>
                <a:cubicBezTo>
                  <a:pt x="5440" y="2683"/>
                  <a:pt x="5699" y="2904"/>
                  <a:pt x="5838" y="3172"/>
                </a:cubicBezTo>
                <a:cubicBezTo>
                  <a:pt x="5979" y="3446"/>
                  <a:pt x="6004" y="3802"/>
                  <a:pt x="5906" y="4173"/>
                </a:cubicBezTo>
                <a:cubicBezTo>
                  <a:pt x="5763" y="4715"/>
                  <a:pt x="5399" y="5162"/>
                  <a:pt x="4936" y="5368"/>
                </a:cubicBezTo>
                <a:cubicBezTo>
                  <a:pt x="4751" y="5450"/>
                  <a:pt x="4550" y="5490"/>
                  <a:pt x="4352" y="5490"/>
                </a:cubicBezTo>
                <a:cubicBezTo>
                  <a:pt x="4022" y="5490"/>
                  <a:pt x="3699" y="5380"/>
                  <a:pt x="3467" y="5171"/>
                </a:cubicBezTo>
                <a:cubicBezTo>
                  <a:pt x="3041" y="4788"/>
                  <a:pt x="2893" y="4104"/>
                  <a:pt x="3069" y="3341"/>
                </a:cubicBezTo>
                <a:cubicBezTo>
                  <a:pt x="3163" y="2932"/>
                  <a:pt x="3330" y="2544"/>
                  <a:pt x="3556" y="2188"/>
                </a:cubicBezTo>
                <a:cubicBezTo>
                  <a:pt x="3578" y="2187"/>
                  <a:pt x="3600" y="2187"/>
                  <a:pt x="3622" y="2187"/>
                </a:cubicBezTo>
                <a:close/>
                <a:moveTo>
                  <a:pt x="7372" y="1"/>
                </a:moveTo>
                <a:cubicBezTo>
                  <a:pt x="6895" y="1"/>
                  <a:pt x="6425" y="64"/>
                  <a:pt x="5976" y="193"/>
                </a:cubicBezTo>
                <a:cubicBezTo>
                  <a:pt x="4925" y="494"/>
                  <a:pt x="4027" y="1159"/>
                  <a:pt x="3458" y="2012"/>
                </a:cubicBezTo>
                <a:cubicBezTo>
                  <a:pt x="3026" y="2032"/>
                  <a:pt x="2588" y="2124"/>
                  <a:pt x="2163" y="2290"/>
                </a:cubicBezTo>
                <a:cubicBezTo>
                  <a:pt x="1166" y="2679"/>
                  <a:pt x="383" y="3422"/>
                  <a:pt x="19" y="4328"/>
                </a:cubicBezTo>
                <a:cubicBezTo>
                  <a:pt x="0" y="4373"/>
                  <a:pt x="22" y="4425"/>
                  <a:pt x="67" y="4444"/>
                </a:cubicBezTo>
                <a:cubicBezTo>
                  <a:pt x="78" y="4448"/>
                  <a:pt x="90" y="4450"/>
                  <a:pt x="101" y="4450"/>
                </a:cubicBezTo>
                <a:cubicBezTo>
                  <a:pt x="136" y="4450"/>
                  <a:pt x="169" y="4429"/>
                  <a:pt x="183" y="4394"/>
                </a:cubicBezTo>
                <a:cubicBezTo>
                  <a:pt x="530" y="3534"/>
                  <a:pt x="1276" y="2828"/>
                  <a:pt x="2228" y="2456"/>
                </a:cubicBezTo>
                <a:cubicBezTo>
                  <a:pt x="2594" y="2313"/>
                  <a:pt x="2969" y="2227"/>
                  <a:pt x="3341" y="2198"/>
                </a:cubicBezTo>
                <a:lnTo>
                  <a:pt x="3341" y="2198"/>
                </a:lnTo>
                <a:cubicBezTo>
                  <a:pt x="3136" y="2543"/>
                  <a:pt x="2985" y="2913"/>
                  <a:pt x="2896" y="3300"/>
                </a:cubicBezTo>
                <a:cubicBezTo>
                  <a:pt x="2705" y="4128"/>
                  <a:pt x="2874" y="4876"/>
                  <a:pt x="3348" y="5303"/>
                </a:cubicBezTo>
                <a:cubicBezTo>
                  <a:pt x="3612" y="5542"/>
                  <a:pt x="3980" y="5667"/>
                  <a:pt x="4353" y="5667"/>
                </a:cubicBezTo>
                <a:lnTo>
                  <a:pt x="4353" y="5668"/>
                </a:lnTo>
                <a:cubicBezTo>
                  <a:pt x="4576" y="5668"/>
                  <a:pt x="4801" y="5623"/>
                  <a:pt x="5009" y="5532"/>
                </a:cubicBezTo>
                <a:cubicBezTo>
                  <a:pt x="5521" y="5303"/>
                  <a:pt x="5921" y="4812"/>
                  <a:pt x="6078" y="4220"/>
                </a:cubicBezTo>
                <a:cubicBezTo>
                  <a:pt x="6188" y="3805"/>
                  <a:pt x="6158" y="3403"/>
                  <a:pt x="5996" y="3090"/>
                </a:cubicBezTo>
                <a:cubicBezTo>
                  <a:pt x="5839" y="2786"/>
                  <a:pt x="5553" y="2539"/>
                  <a:pt x="5123" y="2335"/>
                </a:cubicBezTo>
                <a:cubicBezTo>
                  <a:pt x="4678" y="2125"/>
                  <a:pt x="4185" y="2016"/>
                  <a:pt x="3676" y="2009"/>
                </a:cubicBezTo>
                <a:cubicBezTo>
                  <a:pt x="4224" y="1239"/>
                  <a:pt x="5056" y="641"/>
                  <a:pt x="6025" y="364"/>
                </a:cubicBezTo>
                <a:cubicBezTo>
                  <a:pt x="6458" y="240"/>
                  <a:pt x="6912" y="179"/>
                  <a:pt x="7373" y="179"/>
                </a:cubicBezTo>
                <a:cubicBezTo>
                  <a:pt x="8352" y="179"/>
                  <a:pt x="9365" y="454"/>
                  <a:pt x="10286" y="986"/>
                </a:cubicBezTo>
                <a:cubicBezTo>
                  <a:pt x="10300" y="994"/>
                  <a:pt x="10315" y="998"/>
                  <a:pt x="10330" y="998"/>
                </a:cubicBezTo>
                <a:cubicBezTo>
                  <a:pt x="10360" y="998"/>
                  <a:pt x="10391" y="982"/>
                  <a:pt x="10408" y="953"/>
                </a:cubicBezTo>
                <a:cubicBezTo>
                  <a:pt x="10432" y="912"/>
                  <a:pt x="10417" y="857"/>
                  <a:pt x="10374" y="832"/>
                </a:cubicBezTo>
                <a:cubicBezTo>
                  <a:pt x="9426" y="284"/>
                  <a:pt x="8382" y="1"/>
                  <a:pt x="73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5" name="Google Shape;275;p15"/>
          <p:cNvSpPr/>
          <p:nvPr/>
        </p:nvSpPr>
        <p:spPr>
          <a:xfrm rot="-8100000">
            <a:off x="149177" y="3495052"/>
            <a:ext cx="260822" cy="141724"/>
          </a:xfrm>
          <a:custGeom>
            <a:avLst/>
            <a:gdLst/>
            <a:ahLst/>
            <a:cxnLst/>
            <a:rect l="l" t="t" r="r" b="b"/>
            <a:pathLst>
              <a:path w="10433" h="5669" extrusionOk="0">
                <a:moveTo>
                  <a:pt x="3622" y="2187"/>
                </a:moveTo>
                <a:cubicBezTo>
                  <a:pt x="4122" y="2187"/>
                  <a:pt x="4610" y="2289"/>
                  <a:pt x="5046" y="2496"/>
                </a:cubicBezTo>
                <a:cubicBezTo>
                  <a:pt x="5440" y="2683"/>
                  <a:pt x="5699" y="2904"/>
                  <a:pt x="5838" y="3172"/>
                </a:cubicBezTo>
                <a:cubicBezTo>
                  <a:pt x="5979" y="3446"/>
                  <a:pt x="6004" y="3802"/>
                  <a:pt x="5906" y="4173"/>
                </a:cubicBezTo>
                <a:cubicBezTo>
                  <a:pt x="5763" y="4715"/>
                  <a:pt x="5399" y="5162"/>
                  <a:pt x="4936" y="5368"/>
                </a:cubicBezTo>
                <a:cubicBezTo>
                  <a:pt x="4751" y="5450"/>
                  <a:pt x="4550" y="5490"/>
                  <a:pt x="4352" y="5490"/>
                </a:cubicBezTo>
                <a:cubicBezTo>
                  <a:pt x="4022" y="5490"/>
                  <a:pt x="3699" y="5380"/>
                  <a:pt x="3467" y="5171"/>
                </a:cubicBezTo>
                <a:cubicBezTo>
                  <a:pt x="3041" y="4788"/>
                  <a:pt x="2893" y="4104"/>
                  <a:pt x="3069" y="3341"/>
                </a:cubicBezTo>
                <a:cubicBezTo>
                  <a:pt x="3163" y="2932"/>
                  <a:pt x="3330" y="2544"/>
                  <a:pt x="3556" y="2188"/>
                </a:cubicBezTo>
                <a:cubicBezTo>
                  <a:pt x="3578" y="2187"/>
                  <a:pt x="3600" y="2187"/>
                  <a:pt x="3622" y="2187"/>
                </a:cubicBezTo>
                <a:close/>
                <a:moveTo>
                  <a:pt x="7372" y="1"/>
                </a:moveTo>
                <a:cubicBezTo>
                  <a:pt x="6895" y="1"/>
                  <a:pt x="6425" y="64"/>
                  <a:pt x="5976" y="193"/>
                </a:cubicBezTo>
                <a:cubicBezTo>
                  <a:pt x="4925" y="494"/>
                  <a:pt x="4027" y="1159"/>
                  <a:pt x="3458" y="2012"/>
                </a:cubicBezTo>
                <a:cubicBezTo>
                  <a:pt x="3026" y="2032"/>
                  <a:pt x="2588" y="2124"/>
                  <a:pt x="2163" y="2290"/>
                </a:cubicBezTo>
                <a:cubicBezTo>
                  <a:pt x="1166" y="2679"/>
                  <a:pt x="383" y="3422"/>
                  <a:pt x="19" y="4328"/>
                </a:cubicBezTo>
                <a:cubicBezTo>
                  <a:pt x="0" y="4373"/>
                  <a:pt x="22" y="4425"/>
                  <a:pt x="67" y="4444"/>
                </a:cubicBezTo>
                <a:cubicBezTo>
                  <a:pt x="78" y="4448"/>
                  <a:pt x="90" y="4450"/>
                  <a:pt x="101" y="4450"/>
                </a:cubicBezTo>
                <a:cubicBezTo>
                  <a:pt x="136" y="4450"/>
                  <a:pt x="169" y="4429"/>
                  <a:pt x="183" y="4394"/>
                </a:cubicBezTo>
                <a:cubicBezTo>
                  <a:pt x="530" y="3534"/>
                  <a:pt x="1276" y="2828"/>
                  <a:pt x="2228" y="2456"/>
                </a:cubicBezTo>
                <a:cubicBezTo>
                  <a:pt x="2594" y="2313"/>
                  <a:pt x="2969" y="2227"/>
                  <a:pt x="3341" y="2198"/>
                </a:cubicBezTo>
                <a:lnTo>
                  <a:pt x="3341" y="2198"/>
                </a:lnTo>
                <a:cubicBezTo>
                  <a:pt x="3136" y="2543"/>
                  <a:pt x="2985" y="2913"/>
                  <a:pt x="2896" y="3300"/>
                </a:cubicBezTo>
                <a:cubicBezTo>
                  <a:pt x="2705" y="4128"/>
                  <a:pt x="2874" y="4876"/>
                  <a:pt x="3348" y="5303"/>
                </a:cubicBezTo>
                <a:cubicBezTo>
                  <a:pt x="3612" y="5542"/>
                  <a:pt x="3980" y="5667"/>
                  <a:pt x="4353" y="5667"/>
                </a:cubicBezTo>
                <a:lnTo>
                  <a:pt x="4353" y="5668"/>
                </a:lnTo>
                <a:cubicBezTo>
                  <a:pt x="4576" y="5668"/>
                  <a:pt x="4801" y="5623"/>
                  <a:pt x="5009" y="5532"/>
                </a:cubicBezTo>
                <a:cubicBezTo>
                  <a:pt x="5521" y="5303"/>
                  <a:pt x="5921" y="4812"/>
                  <a:pt x="6078" y="4220"/>
                </a:cubicBezTo>
                <a:cubicBezTo>
                  <a:pt x="6188" y="3805"/>
                  <a:pt x="6158" y="3403"/>
                  <a:pt x="5996" y="3090"/>
                </a:cubicBezTo>
                <a:cubicBezTo>
                  <a:pt x="5839" y="2786"/>
                  <a:pt x="5553" y="2539"/>
                  <a:pt x="5123" y="2335"/>
                </a:cubicBezTo>
                <a:cubicBezTo>
                  <a:pt x="4678" y="2125"/>
                  <a:pt x="4185" y="2016"/>
                  <a:pt x="3676" y="2009"/>
                </a:cubicBezTo>
                <a:cubicBezTo>
                  <a:pt x="4224" y="1239"/>
                  <a:pt x="5056" y="641"/>
                  <a:pt x="6025" y="364"/>
                </a:cubicBezTo>
                <a:cubicBezTo>
                  <a:pt x="6458" y="240"/>
                  <a:pt x="6912" y="179"/>
                  <a:pt x="7373" y="179"/>
                </a:cubicBezTo>
                <a:cubicBezTo>
                  <a:pt x="8352" y="179"/>
                  <a:pt x="9365" y="454"/>
                  <a:pt x="10286" y="986"/>
                </a:cubicBezTo>
                <a:cubicBezTo>
                  <a:pt x="10300" y="994"/>
                  <a:pt x="10315" y="998"/>
                  <a:pt x="10330" y="998"/>
                </a:cubicBezTo>
                <a:cubicBezTo>
                  <a:pt x="10360" y="998"/>
                  <a:pt x="10391" y="982"/>
                  <a:pt x="10408" y="953"/>
                </a:cubicBezTo>
                <a:cubicBezTo>
                  <a:pt x="10432" y="912"/>
                  <a:pt x="10417" y="857"/>
                  <a:pt x="10374" y="832"/>
                </a:cubicBezTo>
                <a:cubicBezTo>
                  <a:pt x="9426" y="284"/>
                  <a:pt x="8382" y="1"/>
                  <a:pt x="73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6" name="Google Shape;276;p15"/>
          <p:cNvSpPr/>
          <p:nvPr/>
        </p:nvSpPr>
        <p:spPr>
          <a:xfrm rot="-10474309" flipH="1">
            <a:off x="1646686" y="220642"/>
            <a:ext cx="150932" cy="184027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7" name="Google Shape;277;p15"/>
          <p:cNvSpPr/>
          <p:nvPr/>
        </p:nvSpPr>
        <p:spPr>
          <a:xfrm>
            <a:off x="3504825" y="4801925"/>
            <a:ext cx="111775" cy="105400"/>
          </a:xfrm>
          <a:custGeom>
            <a:avLst/>
            <a:gdLst/>
            <a:ahLst/>
            <a:cxnLst/>
            <a:rect l="l" t="t" r="r" b="b"/>
            <a:pathLst>
              <a:path w="4471" h="4216" extrusionOk="0">
                <a:moveTo>
                  <a:pt x="2432" y="1"/>
                </a:moveTo>
                <a:cubicBezTo>
                  <a:pt x="2379" y="1"/>
                  <a:pt x="2332" y="37"/>
                  <a:pt x="2320" y="92"/>
                </a:cubicBezTo>
                <a:lnTo>
                  <a:pt x="1960" y="1746"/>
                </a:lnTo>
                <a:cubicBezTo>
                  <a:pt x="1364" y="1561"/>
                  <a:pt x="761" y="1402"/>
                  <a:pt x="152" y="1271"/>
                </a:cubicBezTo>
                <a:cubicBezTo>
                  <a:pt x="143" y="1269"/>
                  <a:pt x="135" y="1268"/>
                  <a:pt x="126" y="1268"/>
                </a:cubicBezTo>
                <a:cubicBezTo>
                  <a:pt x="73" y="1268"/>
                  <a:pt x="26" y="1305"/>
                  <a:pt x="15" y="1359"/>
                </a:cubicBezTo>
                <a:cubicBezTo>
                  <a:pt x="1" y="1422"/>
                  <a:pt x="40" y="1482"/>
                  <a:pt x="103" y="1496"/>
                </a:cubicBezTo>
                <a:cubicBezTo>
                  <a:pt x="712" y="1627"/>
                  <a:pt x="1315" y="1787"/>
                  <a:pt x="1911" y="1972"/>
                </a:cubicBezTo>
                <a:lnTo>
                  <a:pt x="1454" y="4076"/>
                </a:lnTo>
                <a:cubicBezTo>
                  <a:pt x="1440" y="4137"/>
                  <a:pt x="1481" y="4199"/>
                  <a:pt x="1543" y="4213"/>
                </a:cubicBezTo>
                <a:cubicBezTo>
                  <a:pt x="1551" y="4215"/>
                  <a:pt x="1559" y="4215"/>
                  <a:pt x="1567" y="4215"/>
                </a:cubicBezTo>
                <a:cubicBezTo>
                  <a:pt x="1620" y="4215"/>
                  <a:pt x="1668" y="4178"/>
                  <a:pt x="1681" y="4125"/>
                </a:cubicBezTo>
                <a:lnTo>
                  <a:pt x="2132" y="2041"/>
                </a:lnTo>
                <a:cubicBezTo>
                  <a:pt x="2867" y="2278"/>
                  <a:pt x="3589" y="2554"/>
                  <a:pt x="4292" y="2870"/>
                </a:cubicBezTo>
                <a:cubicBezTo>
                  <a:pt x="4307" y="2876"/>
                  <a:pt x="4323" y="2880"/>
                  <a:pt x="4338" y="2880"/>
                </a:cubicBezTo>
                <a:cubicBezTo>
                  <a:pt x="4382" y="2880"/>
                  <a:pt x="4425" y="2854"/>
                  <a:pt x="4443" y="2812"/>
                </a:cubicBezTo>
                <a:cubicBezTo>
                  <a:pt x="4470" y="2754"/>
                  <a:pt x="4443" y="2685"/>
                  <a:pt x="4385" y="2660"/>
                </a:cubicBezTo>
                <a:cubicBezTo>
                  <a:pt x="3669" y="2337"/>
                  <a:pt x="2931" y="2056"/>
                  <a:pt x="2182" y="1815"/>
                </a:cubicBezTo>
                <a:lnTo>
                  <a:pt x="2546" y="140"/>
                </a:lnTo>
                <a:cubicBezTo>
                  <a:pt x="2559" y="78"/>
                  <a:pt x="2519" y="16"/>
                  <a:pt x="2457" y="3"/>
                </a:cubicBezTo>
                <a:cubicBezTo>
                  <a:pt x="2448" y="1"/>
                  <a:pt x="2440" y="1"/>
                  <a:pt x="24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8" name="Google Shape;278;p15"/>
          <p:cNvSpPr/>
          <p:nvPr/>
        </p:nvSpPr>
        <p:spPr>
          <a:xfrm>
            <a:off x="5185399" y="228076"/>
            <a:ext cx="174640" cy="113416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9" name="Google Shape;279;p15"/>
          <p:cNvSpPr/>
          <p:nvPr/>
        </p:nvSpPr>
        <p:spPr>
          <a:xfrm rot="-4138929" flipH="1">
            <a:off x="6544870" y="4813353"/>
            <a:ext cx="150932" cy="184040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/>
          <p:nvPr>
            <p:ph type="title"/>
          </p:nvPr>
        </p:nvSpPr>
        <p:spPr>
          <a:xfrm>
            <a:off x="713225" y="3019675"/>
            <a:ext cx="5460000" cy="9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2" name="Google Shape;282;p16"/>
          <p:cNvSpPr txBox="1"/>
          <p:nvPr>
            <p:ph type="title" idx="2" hasCustomPrompt="1"/>
          </p:nvPr>
        </p:nvSpPr>
        <p:spPr>
          <a:xfrm>
            <a:off x="792800" y="1956475"/>
            <a:ext cx="12984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16"/>
          <p:cNvSpPr txBox="1"/>
          <p:nvPr>
            <p:ph type="subTitle" idx="1"/>
          </p:nvPr>
        </p:nvSpPr>
        <p:spPr>
          <a:xfrm>
            <a:off x="713225" y="3916776"/>
            <a:ext cx="54600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16"/>
          <p:cNvSpPr/>
          <p:nvPr/>
        </p:nvSpPr>
        <p:spPr>
          <a:xfrm rot="5884342">
            <a:off x="4811750" y="-586567"/>
            <a:ext cx="5249530" cy="4675136"/>
          </a:xfrm>
          <a:custGeom>
            <a:avLst/>
            <a:gdLst/>
            <a:ahLst/>
            <a:cxnLst/>
            <a:rect l="l" t="t" r="r" b="b"/>
            <a:pathLst>
              <a:path w="36493" h="32500" extrusionOk="0">
                <a:moveTo>
                  <a:pt x="28136" y="0"/>
                </a:moveTo>
                <a:cubicBezTo>
                  <a:pt x="26708" y="0"/>
                  <a:pt x="25183" y="365"/>
                  <a:pt x="23436" y="845"/>
                </a:cubicBezTo>
                <a:cubicBezTo>
                  <a:pt x="13945" y="3451"/>
                  <a:pt x="2578" y="9463"/>
                  <a:pt x="686" y="19115"/>
                </a:cubicBezTo>
                <a:cubicBezTo>
                  <a:pt x="1" y="22606"/>
                  <a:pt x="879" y="26135"/>
                  <a:pt x="3076" y="28719"/>
                </a:cubicBezTo>
                <a:cubicBezTo>
                  <a:pt x="5023" y="31008"/>
                  <a:pt x="8204" y="32500"/>
                  <a:pt x="11549" y="32500"/>
                </a:cubicBezTo>
                <a:cubicBezTo>
                  <a:pt x="12807" y="32500"/>
                  <a:pt x="14088" y="32289"/>
                  <a:pt x="15336" y="31830"/>
                </a:cubicBezTo>
                <a:cubicBezTo>
                  <a:pt x="19900" y="30151"/>
                  <a:pt x="22981" y="24659"/>
                  <a:pt x="20673" y="21257"/>
                </a:cubicBezTo>
                <a:cubicBezTo>
                  <a:pt x="19425" y="19418"/>
                  <a:pt x="14761" y="16638"/>
                  <a:pt x="17946" y="13769"/>
                </a:cubicBezTo>
                <a:cubicBezTo>
                  <a:pt x="18482" y="13286"/>
                  <a:pt x="19138" y="12965"/>
                  <a:pt x="19835" y="12776"/>
                </a:cubicBezTo>
                <a:cubicBezTo>
                  <a:pt x="20376" y="12630"/>
                  <a:pt x="20941" y="12563"/>
                  <a:pt x="21494" y="12563"/>
                </a:cubicBezTo>
                <a:cubicBezTo>
                  <a:pt x="21808" y="12563"/>
                  <a:pt x="22117" y="12585"/>
                  <a:pt x="22416" y="12625"/>
                </a:cubicBezTo>
                <a:cubicBezTo>
                  <a:pt x="23926" y="12828"/>
                  <a:pt x="25269" y="13434"/>
                  <a:pt x="26682" y="13873"/>
                </a:cubicBezTo>
                <a:cubicBezTo>
                  <a:pt x="27573" y="14151"/>
                  <a:pt x="28533" y="14362"/>
                  <a:pt x="29507" y="14362"/>
                </a:cubicBezTo>
                <a:cubicBezTo>
                  <a:pt x="30078" y="14362"/>
                  <a:pt x="30653" y="14289"/>
                  <a:pt x="31222" y="14116"/>
                </a:cubicBezTo>
                <a:cubicBezTo>
                  <a:pt x="33400" y="13451"/>
                  <a:pt x="34949" y="11427"/>
                  <a:pt x="35507" y="9440"/>
                </a:cubicBezTo>
                <a:cubicBezTo>
                  <a:pt x="36493" y="5930"/>
                  <a:pt x="34732" y="2919"/>
                  <a:pt x="31884" y="1093"/>
                </a:cubicBezTo>
                <a:cubicBezTo>
                  <a:pt x="30651" y="302"/>
                  <a:pt x="29433" y="0"/>
                  <a:pt x="28136" y="0"/>
                </a:cubicBezTo>
                <a:close/>
              </a:path>
            </a:pathLst>
          </a:custGeom>
          <a:solidFill>
            <a:srgbClr val="FFFCF2">
              <a:alpha val="40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5" name="Google Shape;285;p16"/>
          <p:cNvSpPr/>
          <p:nvPr/>
        </p:nvSpPr>
        <p:spPr>
          <a:xfrm rot="1697354">
            <a:off x="-130719" y="3198143"/>
            <a:ext cx="550066" cy="1139992"/>
          </a:xfrm>
          <a:custGeom>
            <a:avLst/>
            <a:gdLst/>
            <a:ahLst/>
            <a:cxnLst/>
            <a:rect l="l" t="t" r="r" b="b"/>
            <a:pathLst>
              <a:path w="16339" h="33862" extrusionOk="0">
                <a:moveTo>
                  <a:pt x="3138" y="679"/>
                </a:moveTo>
                <a:cubicBezTo>
                  <a:pt x="3139" y="680"/>
                  <a:pt x="3140" y="681"/>
                  <a:pt x="3141" y="683"/>
                </a:cubicBezTo>
                <a:cubicBezTo>
                  <a:pt x="3186" y="742"/>
                  <a:pt x="3227" y="795"/>
                  <a:pt x="3248" y="831"/>
                </a:cubicBezTo>
                <a:cubicBezTo>
                  <a:pt x="3407" y="1099"/>
                  <a:pt x="3540" y="1341"/>
                  <a:pt x="3657" y="1573"/>
                </a:cubicBezTo>
                <a:cubicBezTo>
                  <a:pt x="3938" y="2126"/>
                  <a:pt x="4138" y="2632"/>
                  <a:pt x="4269" y="3119"/>
                </a:cubicBezTo>
                <a:cubicBezTo>
                  <a:pt x="4361" y="3464"/>
                  <a:pt x="4397" y="3813"/>
                  <a:pt x="4380" y="4187"/>
                </a:cubicBezTo>
                <a:cubicBezTo>
                  <a:pt x="4363" y="4563"/>
                  <a:pt x="4287" y="4944"/>
                  <a:pt x="4214" y="5313"/>
                </a:cubicBezTo>
                <a:cubicBezTo>
                  <a:pt x="4153" y="5623"/>
                  <a:pt x="4090" y="5945"/>
                  <a:pt x="4060" y="6266"/>
                </a:cubicBezTo>
                <a:cubicBezTo>
                  <a:pt x="4005" y="6842"/>
                  <a:pt x="4054" y="7397"/>
                  <a:pt x="4105" y="7934"/>
                </a:cubicBezTo>
                <a:cubicBezTo>
                  <a:pt x="3799" y="7054"/>
                  <a:pt x="3602" y="6203"/>
                  <a:pt x="3529" y="5403"/>
                </a:cubicBezTo>
                <a:cubicBezTo>
                  <a:pt x="3496" y="5035"/>
                  <a:pt x="3544" y="4655"/>
                  <a:pt x="3590" y="4287"/>
                </a:cubicBezTo>
                <a:cubicBezTo>
                  <a:pt x="3665" y="3698"/>
                  <a:pt x="3742" y="3088"/>
                  <a:pt x="3503" y="2473"/>
                </a:cubicBezTo>
                <a:cubicBezTo>
                  <a:pt x="3485" y="2427"/>
                  <a:pt x="3441" y="2399"/>
                  <a:pt x="3395" y="2399"/>
                </a:cubicBezTo>
                <a:cubicBezTo>
                  <a:pt x="3381" y="2399"/>
                  <a:pt x="3367" y="2402"/>
                  <a:pt x="3353" y="2407"/>
                </a:cubicBezTo>
                <a:cubicBezTo>
                  <a:pt x="3294" y="2430"/>
                  <a:pt x="3264" y="2497"/>
                  <a:pt x="3287" y="2557"/>
                </a:cubicBezTo>
                <a:cubicBezTo>
                  <a:pt x="3505" y="3117"/>
                  <a:pt x="3435" y="3671"/>
                  <a:pt x="3360" y="4258"/>
                </a:cubicBezTo>
                <a:cubicBezTo>
                  <a:pt x="3313" y="4637"/>
                  <a:pt x="3263" y="5031"/>
                  <a:pt x="3298" y="5424"/>
                </a:cubicBezTo>
                <a:cubicBezTo>
                  <a:pt x="3370" y="6218"/>
                  <a:pt x="3559" y="7058"/>
                  <a:pt x="3856" y="7927"/>
                </a:cubicBezTo>
                <a:cubicBezTo>
                  <a:pt x="3839" y="7903"/>
                  <a:pt x="3824" y="7877"/>
                  <a:pt x="3808" y="7853"/>
                </a:cubicBezTo>
                <a:cubicBezTo>
                  <a:pt x="3714" y="7709"/>
                  <a:pt x="3620" y="7566"/>
                  <a:pt x="3532" y="7421"/>
                </a:cubicBezTo>
                <a:cubicBezTo>
                  <a:pt x="2833" y="6265"/>
                  <a:pt x="2586" y="4936"/>
                  <a:pt x="2753" y="3237"/>
                </a:cubicBezTo>
                <a:cubicBezTo>
                  <a:pt x="2794" y="2821"/>
                  <a:pt x="2870" y="2399"/>
                  <a:pt x="2942" y="1991"/>
                </a:cubicBezTo>
                <a:cubicBezTo>
                  <a:pt x="3018" y="1561"/>
                  <a:pt x="3097" y="1123"/>
                  <a:pt x="3138" y="679"/>
                </a:cubicBezTo>
                <a:close/>
                <a:moveTo>
                  <a:pt x="588" y="8057"/>
                </a:moveTo>
                <a:lnTo>
                  <a:pt x="588" y="8057"/>
                </a:lnTo>
                <a:cubicBezTo>
                  <a:pt x="854" y="8178"/>
                  <a:pt x="1125" y="8269"/>
                  <a:pt x="1183" y="8285"/>
                </a:cubicBezTo>
                <a:cubicBezTo>
                  <a:pt x="1356" y="8333"/>
                  <a:pt x="1527" y="8372"/>
                  <a:pt x="1696" y="8412"/>
                </a:cubicBezTo>
                <a:cubicBezTo>
                  <a:pt x="2086" y="8501"/>
                  <a:pt x="2455" y="8587"/>
                  <a:pt x="2818" y="8769"/>
                </a:cubicBezTo>
                <a:cubicBezTo>
                  <a:pt x="3170" y="8945"/>
                  <a:pt x="3489" y="9183"/>
                  <a:pt x="3792" y="9496"/>
                </a:cubicBezTo>
                <a:cubicBezTo>
                  <a:pt x="4167" y="9884"/>
                  <a:pt x="4466" y="10326"/>
                  <a:pt x="4818" y="10864"/>
                </a:cubicBezTo>
                <a:cubicBezTo>
                  <a:pt x="4890" y="10974"/>
                  <a:pt x="4956" y="11087"/>
                  <a:pt x="5026" y="11198"/>
                </a:cubicBezTo>
                <a:cubicBezTo>
                  <a:pt x="5100" y="11365"/>
                  <a:pt x="5177" y="11533"/>
                  <a:pt x="5264" y="11704"/>
                </a:cubicBezTo>
                <a:cubicBezTo>
                  <a:pt x="5038" y="11509"/>
                  <a:pt x="4788" y="11337"/>
                  <a:pt x="4544" y="11168"/>
                </a:cubicBezTo>
                <a:lnTo>
                  <a:pt x="4437" y="11094"/>
                </a:lnTo>
                <a:cubicBezTo>
                  <a:pt x="3560" y="10486"/>
                  <a:pt x="2720" y="9808"/>
                  <a:pt x="1941" y="9082"/>
                </a:cubicBezTo>
                <a:cubicBezTo>
                  <a:pt x="1918" y="9061"/>
                  <a:pt x="1890" y="9051"/>
                  <a:pt x="1862" y="9051"/>
                </a:cubicBezTo>
                <a:cubicBezTo>
                  <a:pt x="1830" y="9051"/>
                  <a:pt x="1799" y="9064"/>
                  <a:pt x="1776" y="9088"/>
                </a:cubicBezTo>
                <a:cubicBezTo>
                  <a:pt x="1733" y="9134"/>
                  <a:pt x="1735" y="9208"/>
                  <a:pt x="1782" y="9252"/>
                </a:cubicBezTo>
                <a:cubicBezTo>
                  <a:pt x="2571" y="9986"/>
                  <a:pt x="3418" y="10670"/>
                  <a:pt x="4305" y="11285"/>
                </a:cubicBezTo>
                <a:lnTo>
                  <a:pt x="4412" y="11359"/>
                </a:lnTo>
                <a:cubicBezTo>
                  <a:pt x="4728" y="11577"/>
                  <a:pt x="5050" y="11801"/>
                  <a:pt x="5315" y="12070"/>
                </a:cubicBezTo>
                <a:cubicBezTo>
                  <a:pt x="5280" y="12052"/>
                  <a:pt x="5250" y="12035"/>
                  <a:pt x="5224" y="12022"/>
                </a:cubicBezTo>
                <a:cubicBezTo>
                  <a:pt x="4784" y="11759"/>
                  <a:pt x="4313" y="11567"/>
                  <a:pt x="3856" y="11381"/>
                </a:cubicBezTo>
                <a:cubicBezTo>
                  <a:pt x="2985" y="11026"/>
                  <a:pt x="2161" y="10691"/>
                  <a:pt x="1552" y="9906"/>
                </a:cubicBezTo>
                <a:cubicBezTo>
                  <a:pt x="1245" y="9509"/>
                  <a:pt x="1042" y="9056"/>
                  <a:pt x="826" y="8575"/>
                </a:cubicBezTo>
                <a:cubicBezTo>
                  <a:pt x="749" y="8404"/>
                  <a:pt x="672" y="8230"/>
                  <a:pt x="588" y="8057"/>
                </a:cubicBezTo>
                <a:close/>
                <a:moveTo>
                  <a:pt x="7516" y="5870"/>
                </a:moveTo>
                <a:cubicBezTo>
                  <a:pt x="7784" y="6765"/>
                  <a:pt x="8028" y="7737"/>
                  <a:pt x="7966" y="8690"/>
                </a:cubicBezTo>
                <a:cubicBezTo>
                  <a:pt x="7917" y="9470"/>
                  <a:pt x="7666" y="10263"/>
                  <a:pt x="7240" y="10987"/>
                </a:cubicBezTo>
                <a:cubicBezTo>
                  <a:pt x="7148" y="11146"/>
                  <a:pt x="7051" y="11297"/>
                  <a:pt x="6957" y="11446"/>
                </a:cubicBezTo>
                <a:cubicBezTo>
                  <a:pt x="6831" y="11646"/>
                  <a:pt x="6708" y="11843"/>
                  <a:pt x="6597" y="12046"/>
                </a:cubicBezTo>
                <a:cubicBezTo>
                  <a:pt x="6674" y="11191"/>
                  <a:pt x="6834" y="10460"/>
                  <a:pt x="7098" y="9745"/>
                </a:cubicBezTo>
                <a:cubicBezTo>
                  <a:pt x="7384" y="8966"/>
                  <a:pt x="7647" y="8139"/>
                  <a:pt x="7447" y="7345"/>
                </a:cubicBezTo>
                <a:cubicBezTo>
                  <a:pt x="7434" y="7291"/>
                  <a:pt x="7385" y="7257"/>
                  <a:pt x="7333" y="7257"/>
                </a:cubicBezTo>
                <a:cubicBezTo>
                  <a:pt x="7324" y="7257"/>
                  <a:pt x="7315" y="7258"/>
                  <a:pt x="7306" y="7260"/>
                </a:cubicBezTo>
                <a:cubicBezTo>
                  <a:pt x="7245" y="7276"/>
                  <a:pt x="7207" y="7339"/>
                  <a:pt x="7223" y="7400"/>
                </a:cubicBezTo>
                <a:cubicBezTo>
                  <a:pt x="7407" y="8132"/>
                  <a:pt x="7166" y="8889"/>
                  <a:pt x="6881" y="9665"/>
                </a:cubicBezTo>
                <a:cubicBezTo>
                  <a:pt x="6568" y="10512"/>
                  <a:pt x="6397" y="11380"/>
                  <a:pt x="6334" y="12439"/>
                </a:cubicBezTo>
                <a:cubicBezTo>
                  <a:pt x="6234" y="11910"/>
                  <a:pt x="6138" y="11368"/>
                  <a:pt x="6129" y="10833"/>
                </a:cubicBezTo>
                <a:cubicBezTo>
                  <a:pt x="6111" y="9916"/>
                  <a:pt x="6216" y="9125"/>
                  <a:pt x="6449" y="8414"/>
                </a:cubicBezTo>
                <a:cubicBezTo>
                  <a:pt x="6590" y="7987"/>
                  <a:pt x="6787" y="7567"/>
                  <a:pt x="6976" y="7160"/>
                </a:cubicBezTo>
                <a:cubicBezTo>
                  <a:pt x="7171" y="6744"/>
                  <a:pt x="7370" y="6317"/>
                  <a:pt x="7516" y="5870"/>
                </a:cubicBezTo>
                <a:close/>
                <a:moveTo>
                  <a:pt x="11531" y="10010"/>
                </a:moveTo>
                <a:lnTo>
                  <a:pt x="11531" y="10010"/>
                </a:lnTo>
                <a:cubicBezTo>
                  <a:pt x="11517" y="10747"/>
                  <a:pt x="11471" y="11487"/>
                  <a:pt x="11394" y="12218"/>
                </a:cubicBezTo>
                <a:cubicBezTo>
                  <a:pt x="11322" y="12900"/>
                  <a:pt x="11232" y="13463"/>
                  <a:pt x="11022" y="13992"/>
                </a:cubicBezTo>
                <a:cubicBezTo>
                  <a:pt x="10748" y="14682"/>
                  <a:pt x="10269" y="15281"/>
                  <a:pt x="9881" y="15724"/>
                </a:cubicBezTo>
                <a:cubicBezTo>
                  <a:pt x="9590" y="16058"/>
                  <a:pt x="9267" y="16401"/>
                  <a:pt x="8877" y="16652"/>
                </a:cubicBezTo>
                <a:cubicBezTo>
                  <a:pt x="8834" y="16680"/>
                  <a:pt x="8799" y="16698"/>
                  <a:pt x="8769" y="16713"/>
                </a:cubicBezTo>
                <a:cubicBezTo>
                  <a:pt x="8886" y="16452"/>
                  <a:pt x="8994" y="16189"/>
                  <a:pt x="9094" y="15930"/>
                </a:cubicBezTo>
                <a:cubicBezTo>
                  <a:pt x="9269" y="15484"/>
                  <a:pt x="9450" y="15020"/>
                  <a:pt x="9699" y="14594"/>
                </a:cubicBezTo>
                <a:lnTo>
                  <a:pt x="9857" y="14327"/>
                </a:lnTo>
                <a:cubicBezTo>
                  <a:pt x="10217" y="13725"/>
                  <a:pt x="10589" y="13103"/>
                  <a:pt x="10684" y="12382"/>
                </a:cubicBezTo>
                <a:cubicBezTo>
                  <a:pt x="10692" y="12318"/>
                  <a:pt x="10647" y="12260"/>
                  <a:pt x="10584" y="12251"/>
                </a:cubicBezTo>
                <a:cubicBezTo>
                  <a:pt x="10579" y="12251"/>
                  <a:pt x="10574" y="12250"/>
                  <a:pt x="10570" y="12250"/>
                </a:cubicBezTo>
                <a:cubicBezTo>
                  <a:pt x="10512" y="12250"/>
                  <a:pt x="10462" y="12293"/>
                  <a:pt x="10454" y="12351"/>
                </a:cubicBezTo>
                <a:cubicBezTo>
                  <a:pt x="10366" y="13025"/>
                  <a:pt x="10007" y="13627"/>
                  <a:pt x="9659" y="14209"/>
                </a:cubicBezTo>
                <a:lnTo>
                  <a:pt x="9499" y="14477"/>
                </a:lnTo>
                <a:cubicBezTo>
                  <a:pt x="9240" y="14919"/>
                  <a:pt x="9057" y="15391"/>
                  <a:pt x="8878" y="15847"/>
                </a:cubicBezTo>
                <a:cubicBezTo>
                  <a:pt x="8785" y="16086"/>
                  <a:pt x="8686" y="16329"/>
                  <a:pt x="8580" y="16571"/>
                </a:cubicBezTo>
                <a:cubicBezTo>
                  <a:pt x="8573" y="16477"/>
                  <a:pt x="8573" y="16367"/>
                  <a:pt x="8573" y="16285"/>
                </a:cubicBezTo>
                <a:lnTo>
                  <a:pt x="8573" y="16167"/>
                </a:lnTo>
                <a:cubicBezTo>
                  <a:pt x="8564" y="15208"/>
                  <a:pt x="8784" y="14252"/>
                  <a:pt x="9209" y="13404"/>
                </a:cubicBezTo>
                <a:cubicBezTo>
                  <a:pt x="9500" y="12824"/>
                  <a:pt x="9890" y="12285"/>
                  <a:pt x="10265" y="11763"/>
                </a:cubicBezTo>
                <a:lnTo>
                  <a:pt x="11531" y="10010"/>
                </a:lnTo>
                <a:close/>
                <a:moveTo>
                  <a:pt x="1994" y="14108"/>
                </a:moveTo>
                <a:lnTo>
                  <a:pt x="1994" y="14108"/>
                </a:lnTo>
                <a:cubicBezTo>
                  <a:pt x="2699" y="14402"/>
                  <a:pt x="3454" y="14559"/>
                  <a:pt x="4187" y="14713"/>
                </a:cubicBezTo>
                <a:cubicBezTo>
                  <a:pt x="4586" y="14796"/>
                  <a:pt x="5001" y="14883"/>
                  <a:pt x="5397" y="14990"/>
                </a:cubicBezTo>
                <a:cubicBezTo>
                  <a:pt x="6409" y="15262"/>
                  <a:pt x="7164" y="15653"/>
                  <a:pt x="7703" y="16186"/>
                </a:cubicBezTo>
                <a:lnTo>
                  <a:pt x="7703" y="16187"/>
                </a:lnTo>
                <a:cubicBezTo>
                  <a:pt x="7845" y="16326"/>
                  <a:pt x="7960" y="16486"/>
                  <a:pt x="8069" y="16657"/>
                </a:cubicBezTo>
                <a:cubicBezTo>
                  <a:pt x="7841" y="16541"/>
                  <a:pt x="7592" y="16458"/>
                  <a:pt x="7344" y="16391"/>
                </a:cubicBezTo>
                <a:cubicBezTo>
                  <a:pt x="7042" y="16310"/>
                  <a:pt x="6736" y="16237"/>
                  <a:pt x="6428" y="16165"/>
                </a:cubicBezTo>
                <a:cubicBezTo>
                  <a:pt x="5419" y="15927"/>
                  <a:pt x="4375" y="15682"/>
                  <a:pt x="3533" y="15088"/>
                </a:cubicBezTo>
                <a:cubicBezTo>
                  <a:pt x="3513" y="15074"/>
                  <a:pt x="3490" y="15067"/>
                  <a:pt x="3467" y="15067"/>
                </a:cubicBezTo>
                <a:cubicBezTo>
                  <a:pt x="3430" y="15067"/>
                  <a:pt x="3394" y="15085"/>
                  <a:pt x="3372" y="15117"/>
                </a:cubicBezTo>
                <a:cubicBezTo>
                  <a:pt x="3335" y="15170"/>
                  <a:pt x="3348" y="15241"/>
                  <a:pt x="3400" y="15279"/>
                </a:cubicBezTo>
                <a:cubicBezTo>
                  <a:pt x="4279" y="15897"/>
                  <a:pt x="5345" y="16147"/>
                  <a:pt x="6375" y="16391"/>
                </a:cubicBezTo>
                <a:cubicBezTo>
                  <a:pt x="6680" y="16462"/>
                  <a:pt x="6984" y="16534"/>
                  <a:pt x="7283" y="16615"/>
                </a:cubicBezTo>
                <a:cubicBezTo>
                  <a:pt x="7651" y="16713"/>
                  <a:pt x="8060" y="16848"/>
                  <a:pt x="8342" y="17132"/>
                </a:cubicBezTo>
                <a:cubicBezTo>
                  <a:pt x="8241" y="17139"/>
                  <a:pt x="8140" y="17147"/>
                  <a:pt x="8040" y="17155"/>
                </a:cubicBezTo>
                <a:cubicBezTo>
                  <a:pt x="7694" y="17181"/>
                  <a:pt x="7335" y="17209"/>
                  <a:pt x="6985" y="17209"/>
                </a:cubicBezTo>
                <a:cubicBezTo>
                  <a:pt x="6978" y="17209"/>
                  <a:pt x="6970" y="17209"/>
                  <a:pt x="6963" y="17209"/>
                </a:cubicBezTo>
                <a:cubicBezTo>
                  <a:pt x="5720" y="17205"/>
                  <a:pt x="4611" y="16487"/>
                  <a:pt x="3492" y="15689"/>
                </a:cubicBezTo>
                <a:cubicBezTo>
                  <a:pt x="2865" y="15243"/>
                  <a:pt x="2242" y="14754"/>
                  <a:pt x="1994" y="14108"/>
                </a:cubicBezTo>
                <a:close/>
                <a:moveTo>
                  <a:pt x="13245" y="14791"/>
                </a:moveTo>
                <a:cubicBezTo>
                  <a:pt x="13570" y="16232"/>
                  <a:pt x="13590" y="17442"/>
                  <a:pt x="13307" y="18485"/>
                </a:cubicBezTo>
                <a:cubicBezTo>
                  <a:pt x="12953" y="19783"/>
                  <a:pt x="12118" y="20632"/>
                  <a:pt x="11179" y="21456"/>
                </a:cubicBezTo>
                <a:cubicBezTo>
                  <a:pt x="11744" y="20102"/>
                  <a:pt x="12209" y="18699"/>
                  <a:pt x="12552" y="17274"/>
                </a:cubicBezTo>
                <a:cubicBezTo>
                  <a:pt x="12567" y="17211"/>
                  <a:pt x="12528" y="17150"/>
                  <a:pt x="12466" y="17134"/>
                </a:cubicBezTo>
                <a:cubicBezTo>
                  <a:pt x="12457" y="17132"/>
                  <a:pt x="12448" y="17131"/>
                  <a:pt x="12439" y="17131"/>
                </a:cubicBezTo>
                <a:cubicBezTo>
                  <a:pt x="12387" y="17131"/>
                  <a:pt x="12339" y="17167"/>
                  <a:pt x="12327" y="17220"/>
                </a:cubicBezTo>
                <a:cubicBezTo>
                  <a:pt x="11986" y="18641"/>
                  <a:pt x="11522" y="20039"/>
                  <a:pt x="10957" y="21390"/>
                </a:cubicBezTo>
                <a:cubicBezTo>
                  <a:pt x="10954" y="21368"/>
                  <a:pt x="10953" y="21346"/>
                  <a:pt x="10951" y="21324"/>
                </a:cubicBezTo>
                <a:cubicBezTo>
                  <a:pt x="10867" y="20317"/>
                  <a:pt x="10789" y="19366"/>
                  <a:pt x="11082" y="18421"/>
                </a:cubicBezTo>
                <a:cubicBezTo>
                  <a:pt x="11371" y="17489"/>
                  <a:pt x="11857" y="16635"/>
                  <a:pt x="12330" y="15839"/>
                </a:cubicBezTo>
                <a:cubicBezTo>
                  <a:pt x="12579" y="15419"/>
                  <a:pt x="12856" y="14998"/>
                  <a:pt x="13245" y="14791"/>
                </a:cubicBezTo>
                <a:close/>
                <a:moveTo>
                  <a:pt x="3318" y="18297"/>
                </a:moveTo>
                <a:cubicBezTo>
                  <a:pt x="4575" y="18392"/>
                  <a:pt x="5974" y="18556"/>
                  <a:pt x="7238" y="19055"/>
                </a:cubicBezTo>
                <a:cubicBezTo>
                  <a:pt x="7989" y="19351"/>
                  <a:pt x="8646" y="19751"/>
                  <a:pt x="9191" y="20244"/>
                </a:cubicBezTo>
                <a:cubicBezTo>
                  <a:pt x="9566" y="20583"/>
                  <a:pt x="9854" y="21029"/>
                  <a:pt x="10123" y="21482"/>
                </a:cubicBezTo>
                <a:cubicBezTo>
                  <a:pt x="8872" y="20585"/>
                  <a:pt x="7446" y="19916"/>
                  <a:pt x="5961" y="19531"/>
                </a:cubicBezTo>
                <a:cubicBezTo>
                  <a:pt x="5951" y="19528"/>
                  <a:pt x="5942" y="19527"/>
                  <a:pt x="5932" y="19527"/>
                </a:cubicBezTo>
                <a:cubicBezTo>
                  <a:pt x="5881" y="19527"/>
                  <a:pt x="5833" y="19562"/>
                  <a:pt x="5819" y="19614"/>
                </a:cubicBezTo>
                <a:cubicBezTo>
                  <a:pt x="5803" y="19677"/>
                  <a:pt x="5840" y="19740"/>
                  <a:pt x="5903" y="19756"/>
                </a:cubicBezTo>
                <a:cubicBezTo>
                  <a:pt x="7404" y="20144"/>
                  <a:pt x="8842" y="20831"/>
                  <a:pt x="10096" y="21750"/>
                </a:cubicBezTo>
                <a:cubicBezTo>
                  <a:pt x="9752" y="21648"/>
                  <a:pt x="9413" y="21604"/>
                  <a:pt x="9064" y="21562"/>
                </a:cubicBezTo>
                <a:cubicBezTo>
                  <a:pt x="8901" y="21542"/>
                  <a:pt x="8733" y="21522"/>
                  <a:pt x="8557" y="21496"/>
                </a:cubicBezTo>
                <a:cubicBezTo>
                  <a:pt x="7823" y="21383"/>
                  <a:pt x="7101" y="21166"/>
                  <a:pt x="6412" y="20852"/>
                </a:cubicBezTo>
                <a:cubicBezTo>
                  <a:pt x="5727" y="20538"/>
                  <a:pt x="5090" y="20134"/>
                  <a:pt x="4520" y="19651"/>
                </a:cubicBezTo>
                <a:cubicBezTo>
                  <a:pt x="4241" y="19416"/>
                  <a:pt x="3979" y="19161"/>
                  <a:pt x="3737" y="18892"/>
                </a:cubicBezTo>
                <a:cubicBezTo>
                  <a:pt x="3711" y="18862"/>
                  <a:pt x="3633" y="18748"/>
                  <a:pt x="3558" y="18639"/>
                </a:cubicBezTo>
                <a:cubicBezTo>
                  <a:pt x="3461" y="18498"/>
                  <a:pt x="3384" y="18386"/>
                  <a:pt x="3318" y="18297"/>
                </a:cubicBezTo>
                <a:close/>
                <a:moveTo>
                  <a:pt x="12167" y="21170"/>
                </a:moveTo>
                <a:cubicBezTo>
                  <a:pt x="12636" y="21170"/>
                  <a:pt x="13092" y="21416"/>
                  <a:pt x="13480" y="21660"/>
                </a:cubicBezTo>
                <a:cubicBezTo>
                  <a:pt x="14352" y="22209"/>
                  <a:pt x="15143" y="22874"/>
                  <a:pt x="15832" y="23638"/>
                </a:cubicBezTo>
                <a:cubicBezTo>
                  <a:pt x="15041" y="23633"/>
                  <a:pt x="14231" y="23614"/>
                  <a:pt x="13452" y="23468"/>
                </a:cubicBezTo>
                <a:cubicBezTo>
                  <a:pt x="12894" y="23364"/>
                  <a:pt x="12482" y="23215"/>
                  <a:pt x="12156" y="22997"/>
                </a:cubicBezTo>
                <a:cubicBezTo>
                  <a:pt x="11761" y="22731"/>
                  <a:pt x="11457" y="22344"/>
                  <a:pt x="11167" y="21962"/>
                </a:cubicBezTo>
                <a:lnTo>
                  <a:pt x="11167" y="21962"/>
                </a:lnTo>
                <a:cubicBezTo>
                  <a:pt x="12205" y="22032"/>
                  <a:pt x="13217" y="22342"/>
                  <a:pt x="14116" y="22873"/>
                </a:cubicBezTo>
                <a:cubicBezTo>
                  <a:pt x="14135" y="22884"/>
                  <a:pt x="14155" y="22888"/>
                  <a:pt x="14175" y="22888"/>
                </a:cubicBezTo>
                <a:cubicBezTo>
                  <a:pt x="14182" y="22888"/>
                  <a:pt x="14189" y="22888"/>
                  <a:pt x="14196" y="22886"/>
                </a:cubicBezTo>
                <a:cubicBezTo>
                  <a:pt x="14228" y="22881"/>
                  <a:pt x="14258" y="22862"/>
                  <a:pt x="14275" y="22832"/>
                </a:cubicBezTo>
                <a:cubicBezTo>
                  <a:pt x="14308" y="22776"/>
                  <a:pt x="14289" y="22706"/>
                  <a:pt x="14235" y="22673"/>
                </a:cubicBezTo>
                <a:cubicBezTo>
                  <a:pt x="13345" y="22149"/>
                  <a:pt x="12347" y="21833"/>
                  <a:pt x="11323" y="21743"/>
                </a:cubicBezTo>
                <a:cubicBezTo>
                  <a:pt x="11503" y="21586"/>
                  <a:pt x="11679" y="21427"/>
                  <a:pt x="11850" y="21266"/>
                </a:cubicBezTo>
                <a:cubicBezTo>
                  <a:pt x="11853" y="21266"/>
                  <a:pt x="11856" y="21266"/>
                  <a:pt x="11860" y="21266"/>
                </a:cubicBezTo>
                <a:cubicBezTo>
                  <a:pt x="11913" y="21266"/>
                  <a:pt x="11965" y="21240"/>
                  <a:pt x="11994" y="21190"/>
                </a:cubicBezTo>
                <a:cubicBezTo>
                  <a:pt x="11999" y="21186"/>
                  <a:pt x="12022" y="21176"/>
                  <a:pt x="12076" y="21173"/>
                </a:cubicBezTo>
                <a:cubicBezTo>
                  <a:pt x="12106" y="21171"/>
                  <a:pt x="12137" y="21170"/>
                  <a:pt x="12167" y="21170"/>
                </a:cubicBezTo>
                <a:close/>
                <a:moveTo>
                  <a:pt x="10385" y="24577"/>
                </a:moveTo>
                <a:cubicBezTo>
                  <a:pt x="10620" y="24577"/>
                  <a:pt x="10851" y="24590"/>
                  <a:pt x="11079" y="24617"/>
                </a:cubicBezTo>
                <a:cubicBezTo>
                  <a:pt x="9975" y="24796"/>
                  <a:pt x="8979" y="25350"/>
                  <a:pt x="8016" y="25891"/>
                </a:cubicBezTo>
                <a:cubicBezTo>
                  <a:pt x="7512" y="26174"/>
                  <a:pt x="6991" y="26466"/>
                  <a:pt x="6462" y="26699"/>
                </a:cubicBezTo>
                <a:cubicBezTo>
                  <a:pt x="6404" y="26725"/>
                  <a:pt x="6377" y="26793"/>
                  <a:pt x="6403" y="26852"/>
                </a:cubicBezTo>
                <a:cubicBezTo>
                  <a:pt x="6422" y="26896"/>
                  <a:pt x="6465" y="26921"/>
                  <a:pt x="6509" y="26921"/>
                </a:cubicBezTo>
                <a:cubicBezTo>
                  <a:pt x="6516" y="26921"/>
                  <a:pt x="6523" y="26921"/>
                  <a:pt x="6529" y="26920"/>
                </a:cubicBezTo>
                <a:cubicBezTo>
                  <a:pt x="6539" y="26917"/>
                  <a:pt x="6548" y="26915"/>
                  <a:pt x="6556" y="26911"/>
                </a:cubicBezTo>
                <a:cubicBezTo>
                  <a:pt x="7094" y="26674"/>
                  <a:pt x="7621" y="26378"/>
                  <a:pt x="8130" y="26092"/>
                </a:cubicBezTo>
                <a:cubicBezTo>
                  <a:pt x="9075" y="25562"/>
                  <a:pt x="10053" y="25018"/>
                  <a:pt x="11117" y="24846"/>
                </a:cubicBezTo>
                <a:lnTo>
                  <a:pt x="11117" y="24846"/>
                </a:lnTo>
                <a:cubicBezTo>
                  <a:pt x="10801" y="25169"/>
                  <a:pt x="10435" y="25499"/>
                  <a:pt x="9986" y="25767"/>
                </a:cubicBezTo>
                <a:cubicBezTo>
                  <a:pt x="9318" y="26167"/>
                  <a:pt x="8606" y="26505"/>
                  <a:pt x="7871" y="26775"/>
                </a:cubicBezTo>
                <a:cubicBezTo>
                  <a:pt x="7681" y="26843"/>
                  <a:pt x="6308" y="27230"/>
                  <a:pt x="5851" y="27332"/>
                </a:cubicBezTo>
                <a:cubicBezTo>
                  <a:pt x="5866" y="26605"/>
                  <a:pt x="6484" y="26007"/>
                  <a:pt x="6765" y="25772"/>
                </a:cubicBezTo>
                <a:cubicBezTo>
                  <a:pt x="7377" y="25261"/>
                  <a:pt x="8127" y="24902"/>
                  <a:pt x="8932" y="24735"/>
                </a:cubicBezTo>
                <a:cubicBezTo>
                  <a:pt x="9450" y="24628"/>
                  <a:pt x="9927" y="24577"/>
                  <a:pt x="10385" y="24577"/>
                </a:cubicBezTo>
                <a:close/>
                <a:moveTo>
                  <a:pt x="3017" y="0"/>
                </a:moveTo>
                <a:cubicBezTo>
                  <a:pt x="2930" y="0"/>
                  <a:pt x="2862" y="69"/>
                  <a:pt x="2859" y="154"/>
                </a:cubicBezTo>
                <a:lnTo>
                  <a:pt x="2859" y="156"/>
                </a:lnTo>
                <a:cubicBezTo>
                  <a:pt x="2849" y="752"/>
                  <a:pt x="2742" y="1354"/>
                  <a:pt x="2639" y="1936"/>
                </a:cubicBezTo>
                <a:cubicBezTo>
                  <a:pt x="2565" y="2350"/>
                  <a:pt x="2488" y="2778"/>
                  <a:pt x="2446" y="3206"/>
                </a:cubicBezTo>
                <a:cubicBezTo>
                  <a:pt x="2272" y="4975"/>
                  <a:pt x="2533" y="6365"/>
                  <a:pt x="3269" y="7580"/>
                </a:cubicBezTo>
                <a:cubicBezTo>
                  <a:pt x="3358" y="7729"/>
                  <a:pt x="3454" y="7876"/>
                  <a:pt x="3551" y="8022"/>
                </a:cubicBezTo>
                <a:cubicBezTo>
                  <a:pt x="3817" y="8428"/>
                  <a:pt x="4069" y="8812"/>
                  <a:pt x="4196" y="9252"/>
                </a:cubicBezTo>
                <a:cubicBezTo>
                  <a:pt x="4215" y="9318"/>
                  <a:pt x="4276" y="9361"/>
                  <a:pt x="4344" y="9361"/>
                </a:cubicBezTo>
                <a:cubicBezTo>
                  <a:pt x="4345" y="9361"/>
                  <a:pt x="4345" y="9361"/>
                  <a:pt x="4346" y="9361"/>
                </a:cubicBezTo>
                <a:cubicBezTo>
                  <a:pt x="4378" y="9452"/>
                  <a:pt x="4411" y="9546"/>
                  <a:pt x="4441" y="9637"/>
                </a:cubicBezTo>
                <a:cubicBezTo>
                  <a:pt x="4472" y="9725"/>
                  <a:pt x="4502" y="9813"/>
                  <a:pt x="4532" y="9900"/>
                </a:cubicBezTo>
                <a:cubicBezTo>
                  <a:pt x="4368" y="9680"/>
                  <a:pt x="4201" y="9474"/>
                  <a:pt x="4015" y="9281"/>
                </a:cubicBezTo>
                <a:cubicBezTo>
                  <a:pt x="3686" y="8942"/>
                  <a:pt x="3341" y="8684"/>
                  <a:pt x="2957" y="8492"/>
                </a:cubicBezTo>
                <a:cubicBezTo>
                  <a:pt x="2560" y="8294"/>
                  <a:pt x="2156" y="8201"/>
                  <a:pt x="1766" y="8110"/>
                </a:cubicBezTo>
                <a:cubicBezTo>
                  <a:pt x="1601" y="8072"/>
                  <a:pt x="1435" y="8034"/>
                  <a:pt x="1267" y="7987"/>
                </a:cubicBezTo>
                <a:cubicBezTo>
                  <a:pt x="986" y="7910"/>
                  <a:pt x="378" y="7642"/>
                  <a:pt x="308" y="7534"/>
                </a:cubicBezTo>
                <a:cubicBezTo>
                  <a:pt x="278" y="7486"/>
                  <a:pt x="227" y="7460"/>
                  <a:pt x="175" y="7460"/>
                </a:cubicBezTo>
                <a:cubicBezTo>
                  <a:pt x="148" y="7460"/>
                  <a:pt x="120" y="7467"/>
                  <a:pt x="95" y="7483"/>
                </a:cubicBezTo>
                <a:cubicBezTo>
                  <a:pt x="25" y="7526"/>
                  <a:pt x="0" y="7616"/>
                  <a:pt x="40" y="7688"/>
                </a:cubicBezTo>
                <a:cubicBezTo>
                  <a:pt x="40" y="7688"/>
                  <a:pt x="39" y="7688"/>
                  <a:pt x="39" y="7688"/>
                </a:cubicBezTo>
                <a:lnTo>
                  <a:pt x="39" y="7688"/>
                </a:lnTo>
                <a:cubicBezTo>
                  <a:pt x="39" y="7688"/>
                  <a:pt x="39" y="7688"/>
                  <a:pt x="40" y="7689"/>
                </a:cubicBezTo>
                <a:cubicBezTo>
                  <a:pt x="41" y="7690"/>
                  <a:pt x="42" y="7693"/>
                  <a:pt x="43" y="7695"/>
                </a:cubicBezTo>
                <a:cubicBezTo>
                  <a:pt x="237" y="8012"/>
                  <a:pt x="393" y="8362"/>
                  <a:pt x="545" y="8701"/>
                </a:cubicBezTo>
                <a:cubicBezTo>
                  <a:pt x="758" y="9177"/>
                  <a:pt x="978" y="9669"/>
                  <a:pt x="1307" y="10095"/>
                </a:cubicBezTo>
                <a:cubicBezTo>
                  <a:pt x="1967" y="10945"/>
                  <a:pt x="2869" y="11313"/>
                  <a:pt x="3740" y="11667"/>
                </a:cubicBezTo>
                <a:cubicBezTo>
                  <a:pt x="4185" y="11849"/>
                  <a:pt x="4646" y="12037"/>
                  <a:pt x="5068" y="12286"/>
                </a:cubicBezTo>
                <a:cubicBezTo>
                  <a:pt x="5122" y="12320"/>
                  <a:pt x="5205" y="12360"/>
                  <a:pt x="5297" y="12408"/>
                </a:cubicBezTo>
                <a:cubicBezTo>
                  <a:pt x="5462" y="12491"/>
                  <a:pt x="5743" y="12634"/>
                  <a:pt x="5870" y="12748"/>
                </a:cubicBezTo>
                <a:cubicBezTo>
                  <a:pt x="5973" y="12912"/>
                  <a:pt x="6073" y="13078"/>
                  <a:pt x="6174" y="13245"/>
                </a:cubicBezTo>
                <a:lnTo>
                  <a:pt x="6176" y="13256"/>
                </a:lnTo>
                <a:cubicBezTo>
                  <a:pt x="6184" y="13297"/>
                  <a:pt x="6208" y="13331"/>
                  <a:pt x="6239" y="13353"/>
                </a:cubicBezTo>
                <a:cubicBezTo>
                  <a:pt x="6702" y="14119"/>
                  <a:pt x="7160" y="14898"/>
                  <a:pt x="7607" y="15693"/>
                </a:cubicBezTo>
                <a:cubicBezTo>
                  <a:pt x="7063" y="15260"/>
                  <a:pt x="6363" y="14929"/>
                  <a:pt x="5478" y="14692"/>
                </a:cubicBezTo>
                <a:cubicBezTo>
                  <a:pt x="5072" y="14583"/>
                  <a:pt x="4655" y="14494"/>
                  <a:pt x="4250" y="14410"/>
                </a:cubicBezTo>
                <a:cubicBezTo>
                  <a:pt x="3429" y="14238"/>
                  <a:pt x="2580" y="14061"/>
                  <a:pt x="1824" y="13693"/>
                </a:cubicBezTo>
                <a:cubicBezTo>
                  <a:pt x="1802" y="13683"/>
                  <a:pt x="1780" y="13678"/>
                  <a:pt x="1757" y="13678"/>
                </a:cubicBezTo>
                <a:cubicBezTo>
                  <a:pt x="1724" y="13678"/>
                  <a:pt x="1691" y="13688"/>
                  <a:pt x="1663" y="13709"/>
                </a:cubicBezTo>
                <a:cubicBezTo>
                  <a:pt x="1617" y="13745"/>
                  <a:pt x="1594" y="13803"/>
                  <a:pt x="1604" y="13860"/>
                </a:cubicBezTo>
                <a:cubicBezTo>
                  <a:pt x="1771" y="14775"/>
                  <a:pt x="2540" y="15390"/>
                  <a:pt x="3313" y="15940"/>
                </a:cubicBezTo>
                <a:cubicBezTo>
                  <a:pt x="4475" y="16769"/>
                  <a:pt x="5628" y="17514"/>
                  <a:pt x="6963" y="17518"/>
                </a:cubicBezTo>
                <a:cubicBezTo>
                  <a:pt x="7332" y="17518"/>
                  <a:pt x="7704" y="17491"/>
                  <a:pt x="8064" y="17463"/>
                </a:cubicBezTo>
                <a:cubicBezTo>
                  <a:pt x="8225" y="17450"/>
                  <a:pt x="8386" y="17438"/>
                  <a:pt x="8548" y="17429"/>
                </a:cubicBezTo>
                <a:cubicBezTo>
                  <a:pt x="9166" y="18619"/>
                  <a:pt x="9741" y="19836"/>
                  <a:pt x="10239" y="21079"/>
                </a:cubicBezTo>
                <a:cubicBezTo>
                  <a:pt x="9999" y="20692"/>
                  <a:pt x="9735" y="20318"/>
                  <a:pt x="9399" y="20015"/>
                </a:cubicBezTo>
                <a:cubicBezTo>
                  <a:pt x="8826" y="19497"/>
                  <a:pt x="8137" y="19077"/>
                  <a:pt x="7353" y="18768"/>
                </a:cubicBezTo>
                <a:cubicBezTo>
                  <a:pt x="5915" y="18202"/>
                  <a:pt x="4328" y="18054"/>
                  <a:pt x="2953" y="17961"/>
                </a:cubicBezTo>
                <a:cubicBezTo>
                  <a:pt x="2953" y="17961"/>
                  <a:pt x="2953" y="17961"/>
                  <a:pt x="2953" y="17961"/>
                </a:cubicBezTo>
                <a:cubicBezTo>
                  <a:pt x="2953" y="17961"/>
                  <a:pt x="2953" y="17961"/>
                  <a:pt x="2952" y="17961"/>
                </a:cubicBezTo>
                <a:cubicBezTo>
                  <a:pt x="2949" y="17961"/>
                  <a:pt x="2946" y="17961"/>
                  <a:pt x="2943" y="17961"/>
                </a:cubicBezTo>
                <a:cubicBezTo>
                  <a:pt x="2864" y="17961"/>
                  <a:pt x="2794" y="18022"/>
                  <a:pt x="2789" y="18105"/>
                </a:cubicBezTo>
                <a:cubicBezTo>
                  <a:pt x="2783" y="18176"/>
                  <a:pt x="2827" y="18239"/>
                  <a:pt x="2891" y="18261"/>
                </a:cubicBezTo>
                <a:cubicBezTo>
                  <a:pt x="2970" y="18328"/>
                  <a:pt x="3193" y="18654"/>
                  <a:pt x="3304" y="18814"/>
                </a:cubicBezTo>
                <a:cubicBezTo>
                  <a:pt x="3408" y="18967"/>
                  <a:pt x="3469" y="19055"/>
                  <a:pt x="3508" y="19098"/>
                </a:cubicBezTo>
                <a:cubicBezTo>
                  <a:pt x="3758" y="19378"/>
                  <a:pt x="4031" y="19643"/>
                  <a:pt x="4321" y="19888"/>
                </a:cubicBezTo>
                <a:cubicBezTo>
                  <a:pt x="4912" y="20388"/>
                  <a:pt x="5572" y="20807"/>
                  <a:pt x="6285" y="21133"/>
                </a:cubicBezTo>
                <a:cubicBezTo>
                  <a:pt x="6999" y="21460"/>
                  <a:pt x="7748" y="21685"/>
                  <a:pt x="8510" y="21801"/>
                </a:cubicBezTo>
                <a:cubicBezTo>
                  <a:pt x="8690" y="21829"/>
                  <a:pt x="8862" y="21850"/>
                  <a:pt x="9028" y="21869"/>
                </a:cubicBezTo>
                <a:cubicBezTo>
                  <a:pt x="9604" y="21938"/>
                  <a:pt x="10103" y="21997"/>
                  <a:pt x="10653" y="22327"/>
                </a:cubicBezTo>
                <a:cubicBezTo>
                  <a:pt x="10674" y="22339"/>
                  <a:pt x="10695" y="22345"/>
                  <a:pt x="10717" y="22346"/>
                </a:cubicBezTo>
                <a:cubicBezTo>
                  <a:pt x="10950" y="23005"/>
                  <a:pt x="11157" y="23669"/>
                  <a:pt x="11338" y="24341"/>
                </a:cubicBezTo>
                <a:cubicBezTo>
                  <a:pt x="11026" y="24292"/>
                  <a:pt x="10710" y="24267"/>
                  <a:pt x="10386" y="24267"/>
                </a:cubicBezTo>
                <a:cubicBezTo>
                  <a:pt x="9907" y="24267"/>
                  <a:pt x="9408" y="24322"/>
                  <a:pt x="8869" y="24434"/>
                </a:cubicBezTo>
                <a:cubicBezTo>
                  <a:pt x="8015" y="24610"/>
                  <a:pt x="7218" y="24992"/>
                  <a:pt x="6566" y="25536"/>
                </a:cubicBezTo>
                <a:cubicBezTo>
                  <a:pt x="6147" y="25887"/>
                  <a:pt x="5455" y="26612"/>
                  <a:pt x="5552" y="27524"/>
                </a:cubicBezTo>
                <a:cubicBezTo>
                  <a:pt x="5556" y="27570"/>
                  <a:pt x="5584" y="27615"/>
                  <a:pt x="5625" y="27640"/>
                </a:cubicBezTo>
                <a:cubicBezTo>
                  <a:pt x="5637" y="27648"/>
                  <a:pt x="5661" y="27652"/>
                  <a:pt x="5694" y="27652"/>
                </a:cubicBezTo>
                <a:cubicBezTo>
                  <a:pt x="5747" y="27652"/>
                  <a:pt x="5825" y="27642"/>
                  <a:pt x="5919" y="27625"/>
                </a:cubicBezTo>
                <a:cubicBezTo>
                  <a:pt x="6554" y="27510"/>
                  <a:pt x="7961" y="27070"/>
                  <a:pt x="7977" y="27065"/>
                </a:cubicBezTo>
                <a:cubicBezTo>
                  <a:pt x="8730" y="26790"/>
                  <a:pt x="9459" y="26442"/>
                  <a:pt x="10145" y="26032"/>
                </a:cubicBezTo>
                <a:cubicBezTo>
                  <a:pt x="10697" y="25702"/>
                  <a:pt x="11126" y="25291"/>
                  <a:pt x="11483" y="24909"/>
                </a:cubicBezTo>
                <a:cubicBezTo>
                  <a:pt x="12172" y="27742"/>
                  <a:pt x="12343" y="30674"/>
                  <a:pt x="11649" y="33673"/>
                </a:cubicBezTo>
                <a:cubicBezTo>
                  <a:pt x="11629" y="33756"/>
                  <a:pt x="11682" y="33838"/>
                  <a:pt x="11765" y="33858"/>
                </a:cubicBezTo>
                <a:cubicBezTo>
                  <a:pt x="11776" y="33861"/>
                  <a:pt x="11788" y="33862"/>
                  <a:pt x="11799" y="33862"/>
                </a:cubicBezTo>
                <a:cubicBezTo>
                  <a:pt x="11808" y="33862"/>
                  <a:pt x="11818" y="33861"/>
                  <a:pt x="11827" y="33859"/>
                </a:cubicBezTo>
                <a:cubicBezTo>
                  <a:pt x="11886" y="33849"/>
                  <a:pt x="11936" y="33804"/>
                  <a:pt x="11950" y="33742"/>
                </a:cubicBezTo>
                <a:cubicBezTo>
                  <a:pt x="12868" y="29773"/>
                  <a:pt x="12305" y="25927"/>
                  <a:pt x="11022" y="22280"/>
                </a:cubicBezTo>
                <a:lnTo>
                  <a:pt x="11022" y="22280"/>
                </a:lnTo>
                <a:cubicBezTo>
                  <a:pt x="11292" y="22629"/>
                  <a:pt x="11596" y="22993"/>
                  <a:pt x="11984" y="23253"/>
                </a:cubicBezTo>
                <a:cubicBezTo>
                  <a:pt x="12346" y="23495"/>
                  <a:pt x="12794" y="23660"/>
                  <a:pt x="13395" y="23771"/>
                </a:cubicBezTo>
                <a:cubicBezTo>
                  <a:pt x="14315" y="23944"/>
                  <a:pt x="15260" y="23947"/>
                  <a:pt x="16174" y="23949"/>
                </a:cubicBezTo>
                <a:cubicBezTo>
                  <a:pt x="16183" y="23948"/>
                  <a:pt x="16193" y="23948"/>
                  <a:pt x="16201" y="23945"/>
                </a:cubicBezTo>
                <a:cubicBezTo>
                  <a:pt x="16251" y="23937"/>
                  <a:pt x="16292" y="23905"/>
                  <a:pt x="16314" y="23860"/>
                </a:cubicBezTo>
                <a:cubicBezTo>
                  <a:pt x="16339" y="23804"/>
                  <a:pt x="16331" y="23740"/>
                  <a:pt x="16291" y="23694"/>
                </a:cubicBezTo>
                <a:cubicBezTo>
                  <a:pt x="15530" y="22797"/>
                  <a:pt x="14639" y="22026"/>
                  <a:pt x="13644" y="21398"/>
                </a:cubicBezTo>
                <a:cubicBezTo>
                  <a:pt x="13241" y="21144"/>
                  <a:pt x="12766" y="20891"/>
                  <a:pt x="12254" y="20865"/>
                </a:cubicBezTo>
                <a:cubicBezTo>
                  <a:pt x="12852" y="20231"/>
                  <a:pt x="13345" y="19517"/>
                  <a:pt x="13605" y="18566"/>
                </a:cubicBezTo>
                <a:cubicBezTo>
                  <a:pt x="13913" y="17428"/>
                  <a:pt x="13881" y="16111"/>
                  <a:pt x="13504" y="14540"/>
                </a:cubicBezTo>
                <a:cubicBezTo>
                  <a:pt x="13493" y="14498"/>
                  <a:pt x="13467" y="14462"/>
                  <a:pt x="13429" y="14441"/>
                </a:cubicBezTo>
                <a:cubicBezTo>
                  <a:pt x="13405" y="14428"/>
                  <a:pt x="13380" y="14421"/>
                  <a:pt x="13354" y="14421"/>
                </a:cubicBezTo>
                <a:cubicBezTo>
                  <a:pt x="13337" y="14421"/>
                  <a:pt x="13320" y="14424"/>
                  <a:pt x="13303" y="14429"/>
                </a:cubicBezTo>
                <a:cubicBezTo>
                  <a:pt x="12728" y="14629"/>
                  <a:pt x="12376" y="15157"/>
                  <a:pt x="12066" y="15680"/>
                </a:cubicBezTo>
                <a:cubicBezTo>
                  <a:pt x="11582" y="16493"/>
                  <a:pt x="11087" y="17366"/>
                  <a:pt x="10787" y="18330"/>
                </a:cubicBezTo>
                <a:cubicBezTo>
                  <a:pt x="10488" y="19294"/>
                  <a:pt x="10555" y="20281"/>
                  <a:pt x="10634" y="21238"/>
                </a:cubicBezTo>
                <a:cubicBezTo>
                  <a:pt x="10076" y="19813"/>
                  <a:pt x="9419" y="18420"/>
                  <a:pt x="8706" y="17064"/>
                </a:cubicBezTo>
                <a:cubicBezTo>
                  <a:pt x="8828" y="17042"/>
                  <a:pt x="8950" y="16972"/>
                  <a:pt x="9045" y="16912"/>
                </a:cubicBezTo>
                <a:cubicBezTo>
                  <a:pt x="9466" y="16640"/>
                  <a:pt x="9808" y="16278"/>
                  <a:pt x="10115" y="15927"/>
                </a:cubicBezTo>
                <a:cubicBezTo>
                  <a:pt x="10518" y="15465"/>
                  <a:pt x="11018" y="14840"/>
                  <a:pt x="11309" y="14106"/>
                </a:cubicBezTo>
                <a:cubicBezTo>
                  <a:pt x="11532" y="13544"/>
                  <a:pt x="11627" y="12958"/>
                  <a:pt x="11701" y="12249"/>
                </a:cubicBezTo>
                <a:cubicBezTo>
                  <a:pt x="11797" y="11349"/>
                  <a:pt x="11844" y="10431"/>
                  <a:pt x="11844" y="9525"/>
                </a:cubicBezTo>
                <a:cubicBezTo>
                  <a:pt x="11844" y="9458"/>
                  <a:pt x="11801" y="9399"/>
                  <a:pt x="11737" y="9378"/>
                </a:cubicBezTo>
                <a:cubicBezTo>
                  <a:pt x="11722" y="9373"/>
                  <a:pt x="11706" y="9370"/>
                  <a:pt x="11690" y="9370"/>
                </a:cubicBezTo>
                <a:cubicBezTo>
                  <a:pt x="11641" y="9370"/>
                  <a:pt x="11594" y="9394"/>
                  <a:pt x="11565" y="9435"/>
                </a:cubicBezTo>
                <a:lnTo>
                  <a:pt x="10015" y="11582"/>
                </a:lnTo>
                <a:cubicBezTo>
                  <a:pt x="9632" y="12113"/>
                  <a:pt x="9235" y="12663"/>
                  <a:pt x="8933" y="13266"/>
                </a:cubicBezTo>
                <a:cubicBezTo>
                  <a:pt x="8486" y="14157"/>
                  <a:pt x="8255" y="15161"/>
                  <a:pt x="8265" y="16171"/>
                </a:cubicBezTo>
                <a:lnTo>
                  <a:pt x="8265" y="16241"/>
                </a:lnTo>
                <a:cubicBezTo>
                  <a:pt x="7694" y="15196"/>
                  <a:pt x="7098" y="14175"/>
                  <a:pt x="6496" y="13180"/>
                </a:cubicBezTo>
                <a:cubicBezTo>
                  <a:pt x="6613" y="12575"/>
                  <a:pt x="6906" y="12105"/>
                  <a:pt x="7219" y="11611"/>
                </a:cubicBezTo>
                <a:cubicBezTo>
                  <a:pt x="7315" y="11459"/>
                  <a:pt x="7412" y="11305"/>
                  <a:pt x="7507" y="11143"/>
                </a:cubicBezTo>
                <a:cubicBezTo>
                  <a:pt x="7957" y="10378"/>
                  <a:pt x="8223" y="9537"/>
                  <a:pt x="8275" y="8711"/>
                </a:cubicBezTo>
                <a:cubicBezTo>
                  <a:pt x="8353" y="7515"/>
                  <a:pt x="7982" y="6322"/>
                  <a:pt x="7654" y="5268"/>
                </a:cubicBezTo>
                <a:cubicBezTo>
                  <a:pt x="7634" y="5204"/>
                  <a:pt x="7575" y="5159"/>
                  <a:pt x="7508" y="5159"/>
                </a:cubicBezTo>
                <a:cubicBezTo>
                  <a:pt x="7505" y="5159"/>
                  <a:pt x="7503" y="5159"/>
                  <a:pt x="7500" y="5159"/>
                </a:cubicBezTo>
                <a:cubicBezTo>
                  <a:pt x="7432" y="5162"/>
                  <a:pt x="7370" y="5214"/>
                  <a:pt x="7356" y="5282"/>
                </a:cubicBezTo>
                <a:cubicBezTo>
                  <a:pt x="7230" y="5889"/>
                  <a:pt x="6960" y="6469"/>
                  <a:pt x="6698" y="7030"/>
                </a:cubicBezTo>
                <a:cubicBezTo>
                  <a:pt x="6504" y="7444"/>
                  <a:pt x="6303" y="7874"/>
                  <a:pt x="6157" y="8318"/>
                </a:cubicBezTo>
                <a:cubicBezTo>
                  <a:pt x="5912" y="9063"/>
                  <a:pt x="5802" y="9887"/>
                  <a:pt x="5821" y="10838"/>
                </a:cubicBezTo>
                <a:cubicBezTo>
                  <a:pt x="5830" y="11309"/>
                  <a:pt x="5899" y="11778"/>
                  <a:pt x="5983" y="12237"/>
                </a:cubicBezTo>
                <a:cubicBezTo>
                  <a:pt x="5768" y="11830"/>
                  <a:pt x="5539" y="11429"/>
                  <a:pt x="5294" y="11039"/>
                </a:cubicBezTo>
                <a:cubicBezTo>
                  <a:pt x="5077" y="10539"/>
                  <a:pt x="4908" y="10046"/>
                  <a:pt x="4735" y="9537"/>
                </a:cubicBezTo>
                <a:cubicBezTo>
                  <a:pt x="4654" y="9301"/>
                  <a:pt x="4571" y="9059"/>
                  <a:pt x="4482" y="8813"/>
                </a:cubicBezTo>
                <a:cubicBezTo>
                  <a:pt x="4468" y="8535"/>
                  <a:pt x="4446" y="8260"/>
                  <a:pt x="4421" y="7993"/>
                </a:cubicBezTo>
                <a:cubicBezTo>
                  <a:pt x="4365" y="7418"/>
                  <a:pt x="4314" y="6874"/>
                  <a:pt x="4367" y="6295"/>
                </a:cubicBezTo>
                <a:cubicBezTo>
                  <a:pt x="4396" y="5989"/>
                  <a:pt x="4459" y="5676"/>
                  <a:pt x="4518" y="5372"/>
                </a:cubicBezTo>
                <a:cubicBezTo>
                  <a:pt x="4593" y="4994"/>
                  <a:pt x="4671" y="4601"/>
                  <a:pt x="4690" y="4202"/>
                </a:cubicBezTo>
                <a:cubicBezTo>
                  <a:pt x="4708" y="3795"/>
                  <a:pt x="4669" y="3415"/>
                  <a:pt x="4568" y="3039"/>
                </a:cubicBezTo>
                <a:cubicBezTo>
                  <a:pt x="4431" y="2531"/>
                  <a:pt x="4223" y="2006"/>
                  <a:pt x="3933" y="1433"/>
                </a:cubicBezTo>
                <a:cubicBezTo>
                  <a:pt x="3813" y="1196"/>
                  <a:pt x="3676" y="948"/>
                  <a:pt x="3515" y="673"/>
                </a:cubicBezTo>
                <a:cubicBezTo>
                  <a:pt x="3489" y="631"/>
                  <a:pt x="3443" y="567"/>
                  <a:pt x="3388" y="497"/>
                </a:cubicBezTo>
                <a:cubicBezTo>
                  <a:pt x="3320" y="406"/>
                  <a:pt x="3177" y="217"/>
                  <a:pt x="3168" y="154"/>
                </a:cubicBezTo>
                <a:cubicBezTo>
                  <a:pt x="3170" y="69"/>
                  <a:pt x="3102" y="1"/>
                  <a:pt x="30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6" name="Google Shape;286;p16"/>
          <p:cNvSpPr/>
          <p:nvPr/>
        </p:nvSpPr>
        <p:spPr>
          <a:xfrm flipH="1">
            <a:off x="8353807" y="2876550"/>
            <a:ext cx="790195" cy="1637651"/>
          </a:xfrm>
          <a:custGeom>
            <a:avLst/>
            <a:gdLst/>
            <a:ahLst/>
            <a:cxnLst/>
            <a:rect l="l" t="t" r="r" b="b"/>
            <a:pathLst>
              <a:path w="16339" h="33862" extrusionOk="0">
                <a:moveTo>
                  <a:pt x="3138" y="679"/>
                </a:moveTo>
                <a:cubicBezTo>
                  <a:pt x="3139" y="680"/>
                  <a:pt x="3140" y="681"/>
                  <a:pt x="3141" y="683"/>
                </a:cubicBezTo>
                <a:cubicBezTo>
                  <a:pt x="3186" y="742"/>
                  <a:pt x="3227" y="795"/>
                  <a:pt x="3248" y="831"/>
                </a:cubicBezTo>
                <a:cubicBezTo>
                  <a:pt x="3407" y="1099"/>
                  <a:pt x="3540" y="1341"/>
                  <a:pt x="3657" y="1573"/>
                </a:cubicBezTo>
                <a:cubicBezTo>
                  <a:pt x="3938" y="2126"/>
                  <a:pt x="4138" y="2632"/>
                  <a:pt x="4269" y="3119"/>
                </a:cubicBezTo>
                <a:cubicBezTo>
                  <a:pt x="4361" y="3464"/>
                  <a:pt x="4397" y="3813"/>
                  <a:pt x="4380" y="4187"/>
                </a:cubicBezTo>
                <a:cubicBezTo>
                  <a:pt x="4363" y="4563"/>
                  <a:pt x="4287" y="4944"/>
                  <a:pt x="4214" y="5313"/>
                </a:cubicBezTo>
                <a:cubicBezTo>
                  <a:pt x="4153" y="5623"/>
                  <a:pt x="4090" y="5945"/>
                  <a:pt x="4060" y="6266"/>
                </a:cubicBezTo>
                <a:cubicBezTo>
                  <a:pt x="4005" y="6842"/>
                  <a:pt x="4054" y="7397"/>
                  <a:pt x="4105" y="7934"/>
                </a:cubicBezTo>
                <a:cubicBezTo>
                  <a:pt x="3799" y="7054"/>
                  <a:pt x="3602" y="6203"/>
                  <a:pt x="3529" y="5403"/>
                </a:cubicBezTo>
                <a:cubicBezTo>
                  <a:pt x="3496" y="5035"/>
                  <a:pt x="3544" y="4655"/>
                  <a:pt x="3590" y="4287"/>
                </a:cubicBezTo>
                <a:cubicBezTo>
                  <a:pt x="3665" y="3698"/>
                  <a:pt x="3742" y="3088"/>
                  <a:pt x="3503" y="2473"/>
                </a:cubicBezTo>
                <a:cubicBezTo>
                  <a:pt x="3485" y="2427"/>
                  <a:pt x="3441" y="2399"/>
                  <a:pt x="3395" y="2399"/>
                </a:cubicBezTo>
                <a:cubicBezTo>
                  <a:pt x="3381" y="2399"/>
                  <a:pt x="3367" y="2402"/>
                  <a:pt x="3353" y="2407"/>
                </a:cubicBezTo>
                <a:cubicBezTo>
                  <a:pt x="3294" y="2430"/>
                  <a:pt x="3264" y="2497"/>
                  <a:pt x="3287" y="2557"/>
                </a:cubicBezTo>
                <a:cubicBezTo>
                  <a:pt x="3505" y="3117"/>
                  <a:pt x="3435" y="3671"/>
                  <a:pt x="3360" y="4258"/>
                </a:cubicBezTo>
                <a:cubicBezTo>
                  <a:pt x="3313" y="4637"/>
                  <a:pt x="3263" y="5031"/>
                  <a:pt x="3298" y="5424"/>
                </a:cubicBezTo>
                <a:cubicBezTo>
                  <a:pt x="3370" y="6218"/>
                  <a:pt x="3559" y="7058"/>
                  <a:pt x="3856" y="7927"/>
                </a:cubicBezTo>
                <a:cubicBezTo>
                  <a:pt x="3839" y="7903"/>
                  <a:pt x="3824" y="7877"/>
                  <a:pt x="3808" y="7853"/>
                </a:cubicBezTo>
                <a:cubicBezTo>
                  <a:pt x="3714" y="7709"/>
                  <a:pt x="3620" y="7566"/>
                  <a:pt x="3532" y="7421"/>
                </a:cubicBezTo>
                <a:cubicBezTo>
                  <a:pt x="2833" y="6265"/>
                  <a:pt x="2586" y="4936"/>
                  <a:pt x="2753" y="3237"/>
                </a:cubicBezTo>
                <a:cubicBezTo>
                  <a:pt x="2794" y="2821"/>
                  <a:pt x="2870" y="2399"/>
                  <a:pt x="2942" y="1991"/>
                </a:cubicBezTo>
                <a:cubicBezTo>
                  <a:pt x="3018" y="1561"/>
                  <a:pt x="3097" y="1123"/>
                  <a:pt x="3138" y="679"/>
                </a:cubicBezTo>
                <a:close/>
                <a:moveTo>
                  <a:pt x="588" y="8057"/>
                </a:moveTo>
                <a:lnTo>
                  <a:pt x="588" y="8057"/>
                </a:lnTo>
                <a:cubicBezTo>
                  <a:pt x="854" y="8178"/>
                  <a:pt x="1125" y="8269"/>
                  <a:pt x="1183" y="8285"/>
                </a:cubicBezTo>
                <a:cubicBezTo>
                  <a:pt x="1356" y="8333"/>
                  <a:pt x="1527" y="8372"/>
                  <a:pt x="1696" y="8412"/>
                </a:cubicBezTo>
                <a:cubicBezTo>
                  <a:pt x="2086" y="8501"/>
                  <a:pt x="2455" y="8587"/>
                  <a:pt x="2818" y="8769"/>
                </a:cubicBezTo>
                <a:cubicBezTo>
                  <a:pt x="3170" y="8945"/>
                  <a:pt x="3489" y="9183"/>
                  <a:pt x="3792" y="9496"/>
                </a:cubicBezTo>
                <a:cubicBezTo>
                  <a:pt x="4167" y="9884"/>
                  <a:pt x="4466" y="10326"/>
                  <a:pt x="4818" y="10864"/>
                </a:cubicBezTo>
                <a:cubicBezTo>
                  <a:pt x="4890" y="10974"/>
                  <a:pt x="4956" y="11087"/>
                  <a:pt x="5026" y="11198"/>
                </a:cubicBezTo>
                <a:cubicBezTo>
                  <a:pt x="5100" y="11365"/>
                  <a:pt x="5177" y="11533"/>
                  <a:pt x="5264" y="11704"/>
                </a:cubicBezTo>
                <a:cubicBezTo>
                  <a:pt x="5038" y="11509"/>
                  <a:pt x="4788" y="11337"/>
                  <a:pt x="4544" y="11168"/>
                </a:cubicBezTo>
                <a:lnTo>
                  <a:pt x="4437" y="11094"/>
                </a:lnTo>
                <a:cubicBezTo>
                  <a:pt x="3560" y="10486"/>
                  <a:pt x="2720" y="9808"/>
                  <a:pt x="1941" y="9082"/>
                </a:cubicBezTo>
                <a:cubicBezTo>
                  <a:pt x="1918" y="9061"/>
                  <a:pt x="1890" y="9051"/>
                  <a:pt x="1862" y="9051"/>
                </a:cubicBezTo>
                <a:cubicBezTo>
                  <a:pt x="1830" y="9051"/>
                  <a:pt x="1799" y="9064"/>
                  <a:pt x="1776" y="9088"/>
                </a:cubicBezTo>
                <a:cubicBezTo>
                  <a:pt x="1733" y="9134"/>
                  <a:pt x="1735" y="9208"/>
                  <a:pt x="1782" y="9252"/>
                </a:cubicBezTo>
                <a:cubicBezTo>
                  <a:pt x="2571" y="9986"/>
                  <a:pt x="3418" y="10670"/>
                  <a:pt x="4305" y="11285"/>
                </a:cubicBezTo>
                <a:lnTo>
                  <a:pt x="4412" y="11359"/>
                </a:lnTo>
                <a:cubicBezTo>
                  <a:pt x="4728" y="11577"/>
                  <a:pt x="5050" y="11801"/>
                  <a:pt x="5315" y="12070"/>
                </a:cubicBezTo>
                <a:cubicBezTo>
                  <a:pt x="5280" y="12052"/>
                  <a:pt x="5250" y="12035"/>
                  <a:pt x="5224" y="12022"/>
                </a:cubicBezTo>
                <a:cubicBezTo>
                  <a:pt x="4784" y="11759"/>
                  <a:pt x="4313" y="11567"/>
                  <a:pt x="3856" y="11381"/>
                </a:cubicBezTo>
                <a:cubicBezTo>
                  <a:pt x="2985" y="11026"/>
                  <a:pt x="2161" y="10691"/>
                  <a:pt x="1552" y="9906"/>
                </a:cubicBezTo>
                <a:cubicBezTo>
                  <a:pt x="1245" y="9509"/>
                  <a:pt x="1042" y="9056"/>
                  <a:pt x="826" y="8575"/>
                </a:cubicBezTo>
                <a:cubicBezTo>
                  <a:pt x="749" y="8404"/>
                  <a:pt x="672" y="8230"/>
                  <a:pt x="588" y="8057"/>
                </a:cubicBezTo>
                <a:close/>
                <a:moveTo>
                  <a:pt x="7516" y="5870"/>
                </a:moveTo>
                <a:cubicBezTo>
                  <a:pt x="7784" y="6765"/>
                  <a:pt x="8028" y="7737"/>
                  <a:pt x="7966" y="8690"/>
                </a:cubicBezTo>
                <a:cubicBezTo>
                  <a:pt x="7917" y="9470"/>
                  <a:pt x="7666" y="10263"/>
                  <a:pt x="7240" y="10987"/>
                </a:cubicBezTo>
                <a:cubicBezTo>
                  <a:pt x="7148" y="11146"/>
                  <a:pt x="7051" y="11297"/>
                  <a:pt x="6957" y="11446"/>
                </a:cubicBezTo>
                <a:cubicBezTo>
                  <a:pt x="6831" y="11646"/>
                  <a:pt x="6708" y="11843"/>
                  <a:pt x="6597" y="12046"/>
                </a:cubicBezTo>
                <a:cubicBezTo>
                  <a:pt x="6674" y="11191"/>
                  <a:pt x="6834" y="10460"/>
                  <a:pt x="7098" y="9745"/>
                </a:cubicBezTo>
                <a:cubicBezTo>
                  <a:pt x="7384" y="8966"/>
                  <a:pt x="7647" y="8139"/>
                  <a:pt x="7447" y="7345"/>
                </a:cubicBezTo>
                <a:cubicBezTo>
                  <a:pt x="7434" y="7291"/>
                  <a:pt x="7385" y="7257"/>
                  <a:pt x="7333" y="7257"/>
                </a:cubicBezTo>
                <a:cubicBezTo>
                  <a:pt x="7324" y="7257"/>
                  <a:pt x="7315" y="7258"/>
                  <a:pt x="7306" y="7260"/>
                </a:cubicBezTo>
                <a:cubicBezTo>
                  <a:pt x="7245" y="7276"/>
                  <a:pt x="7207" y="7339"/>
                  <a:pt x="7223" y="7400"/>
                </a:cubicBezTo>
                <a:cubicBezTo>
                  <a:pt x="7407" y="8132"/>
                  <a:pt x="7166" y="8889"/>
                  <a:pt x="6881" y="9665"/>
                </a:cubicBezTo>
                <a:cubicBezTo>
                  <a:pt x="6568" y="10512"/>
                  <a:pt x="6397" y="11380"/>
                  <a:pt x="6334" y="12439"/>
                </a:cubicBezTo>
                <a:cubicBezTo>
                  <a:pt x="6234" y="11910"/>
                  <a:pt x="6138" y="11368"/>
                  <a:pt x="6129" y="10833"/>
                </a:cubicBezTo>
                <a:cubicBezTo>
                  <a:pt x="6111" y="9916"/>
                  <a:pt x="6216" y="9125"/>
                  <a:pt x="6449" y="8414"/>
                </a:cubicBezTo>
                <a:cubicBezTo>
                  <a:pt x="6590" y="7987"/>
                  <a:pt x="6787" y="7567"/>
                  <a:pt x="6976" y="7160"/>
                </a:cubicBezTo>
                <a:cubicBezTo>
                  <a:pt x="7171" y="6744"/>
                  <a:pt x="7370" y="6317"/>
                  <a:pt x="7516" y="5870"/>
                </a:cubicBezTo>
                <a:close/>
                <a:moveTo>
                  <a:pt x="11531" y="10010"/>
                </a:moveTo>
                <a:lnTo>
                  <a:pt x="11531" y="10010"/>
                </a:lnTo>
                <a:cubicBezTo>
                  <a:pt x="11517" y="10747"/>
                  <a:pt x="11471" y="11487"/>
                  <a:pt x="11394" y="12218"/>
                </a:cubicBezTo>
                <a:cubicBezTo>
                  <a:pt x="11322" y="12900"/>
                  <a:pt x="11232" y="13463"/>
                  <a:pt x="11022" y="13992"/>
                </a:cubicBezTo>
                <a:cubicBezTo>
                  <a:pt x="10748" y="14682"/>
                  <a:pt x="10269" y="15281"/>
                  <a:pt x="9881" y="15724"/>
                </a:cubicBezTo>
                <a:cubicBezTo>
                  <a:pt x="9590" y="16058"/>
                  <a:pt x="9267" y="16401"/>
                  <a:pt x="8877" y="16652"/>
                </a:cubicBezTo>
                <a:cubicBezTo>
                  <a:pt x="8834" y="16680"/>
                  <a:pt x="8799" y="16698"/>
                  <a:pt x="8769" y="16713"/>
                </a:cubicBezTo>
                <a:cubicBezTo>
                  <a:pt x="8886" y="16452"/>
                  <a:pt x="8994" y="16189"/>
                  <a:pt x="9094" y="15930"/>
                </a:cubicBezTo>
                <a:cubicBezTo>
                  <a:pt x="9269" y="15484"/>
                  <a:pt x="9450" y="15020"/>
                  <a:pt x="9699" y="14594"/>
                </a:cubicBezTo>
                <a:lnTo>
                  <a:pt x="9857" y="14327"/>
                </a:lnTo>
                <a:cubicBezTo>
                  <a:pt x="10217" y="13725"/>
                  <a:pt x="10589" y="13103"/>
                  <a:pt x="10684" y="12382"/>
                </a:cubicBezTo>
                <a:cubicBezTo>
                  <a:pt x="10692" y="12318"/>
                  <a:pt x="10647" y="12260"/>
                  <a:pt x="10584" y="12251"/>
                </a:cubicBezTo>
                <a:cubicBezTo>
                  <a:pt x="10579" y="12251"/>
                  <a:pt x="10574" y="12250"/>
                  <a:pt x="10570" y="12250"/>
                </a:cubicBezTo>
                <a:cubicBezTo>
                  <a:pt x="10512" y="12250"/>
                  <a:pt x="10462" y="12293"/>
                  <a:pt x="10454" y="12351"/>
                </a:cubicBezTo>
                <a:cubicBezTo>
                  <a:pt x="10366" y="13025"/>
                  <a:pt x="10007" y="13627"/>
                  <a:pt x="9659" y="14209"/>
                </a:cubicBezTo>
                <a:lnTo>
                  <a:pt x="9499" y="14477"/>
                </a:lnTo>
                <a:cubicBezTo>
                  <a:pt x="9240" y="14919"/>
                  <a:pt x="9057" y="15391"/>
                  <a:pt x="8878" y="15847"/>
                </a:cubicBezTo>
                <a:cubicBezTo>
                  <a:pt x="8785" y="16086"/>
                  <a:pt x="8686" y="16329"/>
                  <a:pt x="8580" y="16571"/>
                </a:cubicBezTo>
                <a:cubicBezTo>
                  <a:pt x="8573" y="16477"/>
                  <a:pt x="8573" y="16367"/>
                  <a:pt x="8573" y="16285"/>
                </a:cubicBezTo>
                <a:lnTo>
                  <a:pt x="8573" y="16167"/>
                </a:lnTo>
                <a:cubicBezTo>
                  <a:pt x="8564" y="15208"/>
                  <a:pt x="8784" y="14252"/>
                  <a:pt x="9209" y="13404"/>
                </a:cubicBezTo>
                <a:cubicBezTo>
                  <a:pt x="9500" y="12824"/>
                  <a:pt x="9890" y="12285"/>
                  <a:pt x="10265" y="11763"/>
                </a:cubicBezTo>
                <a:lnTo>
                  <a:pt x="11531" y="10010"/>
                </a:lnTo>
                <a:close/>
                <a:moveTo>
                  <a:pt x="1994" y="14108"/>
                </a:moveTo>
                <a:lnTo>
                  <a:pt x="1994" y="14108"/>
                </a:lnTo>
                <a:cubicBezTo>
                  <a:pt x="2699" y="14402"/>
                  <a:pt x="3454" y="14559"/>
                  <a:pt x="4187" y="14713"/>
                </a:cubicBezTo>
                <a:cubicBezTo>
                  <a:pt x="4586" y="14796"/>
                  <a:pt x="5001" y="14883"/>
                  <a:pt x="5397" y="14990"/>
                </a:cubicBezTo>
                <a:cubicBezTo>
                  <a:pt x="6409" y="15262"/>
                  <a:pt x="7164" y="15653"/>
                  <a:pt x="7703" y="16186"/>
                </a:cubicBezTo>
                <a:lnTo>
                  <a:pt x="7703" y="16187"/>
                </a:lnTo>
                <a:cubicBezTo>
                  <a:pt x="7845" y="16326"/>
                  <a:pt x="7960" y="16486"/>
                  <a:pt x="8069" y="16657"/>
                </a:cubicBezTo>
                <a:cubicBezTo>
                  <a:pt x="7841" y="16541"/>
                  <a:pt x="7592" y="16458"/>
                  <a:pt x="7344" y="16391"/>
                </a:cubicBezTo>
                <a:cubicBezTo>
                  <a:pt x="7042" y="16310"/>
                  <a:pt x="6736" y="16237"/>
                  <a:pt x="6428" y="16165"/>
                </a:cubicBezTo>
                <a:cubicBezTo>
                  <a:pt x="5419" y="15927"/>
                  <a:pt x="4375" y="15682"/>
                  <a:pt x="3533" y="15088"/>
                </a:cubicBezTo>
                <a:cubicBezTo>
                  <a:pt x="3513" y="15074"/>
                  <a:pt x="3490" y="15067"/>
                  <a:pt x="3467" y="15067"/>
                </a:cubicBezTo>
                <a:cubicBezTo>
                  <a:pt x="3430" y="15067"/>
                  <a:pt x="3394" y="15085"/>
                  <a:pt x="3372" y="15117"/>
                </a:cubicBezTo>
                <a:cubicBezTo>
                  <a:pt x="3335" y="15170"/>
                  <a:pt x="3348" y="15241"/>
                  <a:pt x="3400" y="15279"/>
                </a:cubicBezTo>
                <a:cubicBezTo>
                  <a:pt x="4279" y="15897"/>
                  <a:pt x="5345" y="16147"/>
                  <a:pt x="6375" y="16391"/>
                </a:cubicBezTo>
                <a:cubicBezTo>
                  <a:pt x="6680" y="16462"/>
                  <a:pt x="6984" y="16534"/>
                  <a:pt x="7283" y="16615"/>
                </a:cubicBezTo>
                <a:cubicBezTo>
                  <a:pt x="7651" y="16713"/>
                  <a:pt x="8060" y="16848"/>
                  <a:pt x="8342" y="17132"/>
                </a:cubicBezTo>
                <a:cubicBezTo>
                  <a:pt x="8241" y="17139"/>
                  <a:pt x="8140" y="17147"/>
                  <a:pt x="8040" y="17155"/>
                </a:cubicBezTo>
                <a:cubicBezTo>
                  <a:pt x="7694" y="17181"/>
                  <a:pt x="7335" y="17209"/>
                  <a:pt x="6985" y="17209"/>
                </a:cubicBezTo>
                <a:cubicBezTo>
                  <a:pt x="6978" y="17209"/>
                  <a:pt x="6970" y="17209"/>
                  <a:pt x="6963" y="17209"/>
                </a:cubicBezTo>
                <a:cubicBezTo>
                  <a:pt x="5720" y="17205"/>
                  <a:pt x="4611" y="16487"/>
                  <a:pt x="3492" y="15689"/>
                </a:cubicBezTo>
                <a:cubicBezTo>
                  <a:pt x="2865" y="15243"/>
                  <a:pt x="2242" y="14754"/>
                  <a:pt x="1994" y="14108"/>
                </a:cubicBezTo>
                <a:close/>
                <a:moveTo>
                  <a:pt x="13245" y="14791"/>
                </a:moveTo>
                <a:cubicBezTo>
                  <a:pt x="13570" y="16232"/>
                  <a:pt x="13590" y="17442"/>
                  <a:pt x="13307" y="18485"/>
                </a:cubicBezTo>
                <a:cubicBezTo>
                  <a:pt x="12953" y="19783"/>
                  <a:pt x="12118" y="20632"/>
                  <a:pt x="11179" y="21456"/>
                </a:cubicBezTo>
                <a:cubicBezTo>
                  <a:pt x="11744" y="20102"/>
                  <a:pt x="12209" y="18699"/>
                  <a:pt x="12552" y="17274"/>
                </a:cubicBezTo>
                <a:cubicBezTo>
                  <a:pt x="12567" y="17211"/>
                  <a:pt x="12528" y="17150"/>
                  <a:pt x="12466" y="17134"/>
                </a:cubicBezTo>
                <a:cubicBezTo>
                  <a:pt x="12457" y="17132"/>
                  <a:pt x="12448" y="17131"/>
                  <a:pt x="12439" y="17131"/>
                </a:cubicBezTo>
                <a:cubicBezTo>
                  <a:pt x="12387" y="17131"/>
                  <a:pt x="12339" y="17167"/>
                  <a:pt x="12327" y="17220"/>
                </a:cubicBezTo>
                <a:cubicBezTo>
                  <a:pt x="11986" y="18641"/>
                  <a:pt x="11522" y="20039"/>
                  <a:pt x="10957" y="21390"/>
                </a:cubicBezTo>
                <a:cubicBezTo>
                  <a:pt x="10954" y="21368"/>
                  <a:pt x="10953" y="21346"/>
                  <a:pt x="10951" y="21324"/>
                </a:cubicBezTo>
                <a:cubicBezTo>
                  <a:pt x="10867" y="20317"/>
                  <a:pt x="10789" y="19366"/>
                  <a:pt x="11082" y="18421"/>
                </a:cubicBezTo>
                <a:cubicBezTo>
                  <a:pt x="11371" y="17489"/>
                  <a:pt x="11857" y="16635"/>
                  <a:pt x="12330" y="15839"/>
                </a:cubicBezTo>
                <a:cubicBezTo>
                  <a:pt x="12579" y="15419"/>
                  <a:pt x="12856" y="14998"/>
                  <a:pt x="13245" y="14791"/>
                </a:cubicBezTo>
                <a:close/>
                <a:moveTo>
                  <a:pt x="3318" y="18297"/>
                </a:moveTo>
                <a:cubicBezTo>
                  <a:pt x="4575" y="18392"/>
                  <a:pt x="5974" y="18556"/>
                  <a:pt x="7238" y="19055"/>
                </a:cubicBezTo>
                <a:cubicBezTo>
                  <a:pt x="7989" y="19351"/>
                  <a:pt x="8646" y="19751"/>
                  <a:pt x="9191" y="20244"/>
                </a:cubicBezTo>
                <a:cubicBezTo>
                  <a:pt x="9566" y="20583"/>
                  <a:pt x="9854" y="21029"/>
                  <a:pt x="10123" y="21482"/>
                </a:cubicBezTo>
                <a:cubicBezTo>
                  <a:pt x="8872" y="20585"/>
                  <a:pt x="7446" y="19916"/>
                  <a:pt x="5961" y="19531"/>
                </a:cubicBezTo>
                <a:cubicBezTo>
                  <a:pt x="5951" y="19528"/>
                  <a:pt x="5942" y="19527"/>
                  <a:pt x="5932" y="19527"/>
                </a:cubicBezTo>
                <a:cubicBezTo>
                  <a:pt x="5881" y="19527"/>
                  <a:pt x="5833" y="19562"/>
                  <a:pt x="5819" y="19614"/>
                </a:cubicBezTo>
                <a:cubicBezTo>
                  <a:pt x="5803" y="19677"/>
                  <a:pt x="5840" y="19740"/>
                  <a:pt x="5903" y="19756"/>
                </a:cubicBezTo>
                <a:cubicBezTo>
                  <a:pt x="7404" y="20144"/>
                  <a:pt x="8842" y="20831"/>
                  <a:pt x="10096" y="21750"/>
                </a:cubicBezTo>
                <a:cubicBezTo>
                  <a:pt x="9752" y="21648"/>
                  <a:pt x="9413" y="21604"/>
                  <a:pt x="9064" y="21562"/>
                </a:cubicBezTo>
                <a:cubicBezTo>
                  <a:pt x="8901" y="21542"/>
                  <a:pt x="8733" y="21522"/>
                  <a:pt x="8557" y="21496"/>
                </a:cubicBezTo>
                <a:cubicBezTo>
                  <a:pt x="7823" y="21383"/>
                  <a:pt x="7101" y="21166"/>
                  <a:pt x="6412" y="20852"/>
                </a:cubicBezTo>
                <a:cubicBezTo>
                  <a:pt x="5727" y="20538"/>
                  <a:pt x="5090" y="20134"/>
                  <a:pt x="4520" y="19651"/>
                </a:cubicBezTo>
                <a:cubicBezTo>
                  <a:pt x="4241" y="19416"/>
                  <a:pt x="3979" y="19161"/>
                  <a:pt x="3737" y="18892"/>
                </a:cubicBezTo>
                <a:cubicBezTo>
                  <a:pt x="3711" y="18862"/>
                  <a:pt x="3633" y="18748"/>
                  <a:pt x="3558" y="18639"/>
                </a:cubicBezTo>
                <a:cubicBezTo>
                  <a:pt x="3461" y="18498"/>
                  <a:pt x="3384" y="18386"/>
                  <a:pt x="3318" y="18297"/>
                </a:cubicBezTo>
                <a:close/>
                <a:moveTo>
                  <a:pt x="12167" y="21170"/>
                </a:moveTo>
                <a:cubicBezTo>
                  <a:pt x="12636" y="21170"/>
                  <a:pt x="13092" y="21416"/>
                  <a:pt x="13480" y="21660"/>
                </a:cubicBezTo>
                <a:cubicBezTo>
                  <a:pt x="14352" y="22209"/>
                  <a:pt x="15143" y="22874"/>
                  <a:pt x="15832" y="23638"/>
                </a:cubicBezTo>
                <a:cubicBezTo>
                  <a:pt x="15041" y="23633"/>
                  <a:pt x="14231" y="23614"/>
                  <a:pt x="13452" y="23468"/>
                </a:cubicBezTo>
                <a:cubicBezTo>
                  <a:pt x="12894" y="23364"/>
                  <a:pt x="12482" y="23215"/>
                  <a:pt x="12156" y="22997"/>
                </a:cubicBezTo>
                <a:cubicBezTo>
                  <a:pt x="11761" y="22731"/>
                  <a:pt x="11457" y="22344"/>
                  <a:pt x="11167" y="21962"/>
                </a:cubicBezTo>
                <a:lnTo>
                  <a:pt x="11167" y="21962"/>
                </a:lnTo>
                <a:cubicBezTo>
                  <a:pt x="12205" y="22032"/>
                  <a:pt x="13217" y="22342"/>
                  <a:pt x="14116" y="22873"/>
                </a:cubicBezTo>
                <a:cubicBezTo>
                  <a:pt x="14135" y="22884"/>
                  <a:pt x="14155" y="22888"/>
                  <a:pt x="14175" y="22888"/>
                </a:cubicBezTo>
                <a:cubicBezTo>
                  <a:pt x="14182" y="22888"/>
                  <a:pt x="14189" y="22888"/>
                  <a:pt x="14196" y="22886"/>
                </a:cubicBezTo>
                <a:cubicBezTo>
                  <a:pt x="14228" y="22881"/>
                  <a:pt x="14258" y="22862"/>
                  <a:pt x="14275" y="22832"/>
                </a:cubicBezTo>
                <a:cubicBezTo>
                  <a:pt x="14308" y="22776"/>
                  <a:pt x="14289" y="22706"/>
                  <a:pt x="14235" y="22673"/>
                </a:cubicBezTo>
                <a:cubicBezTo>
                  <a:pt x="13345" y="22149"/>
                  <a:pt x="12347" y="21833"/>
                  <a:pt x="11323" y="21743"/>
                </a:cubicBezTo>
                <a:cubicBezTo>
                  <a:pt x="11503" y="21586"/>
                  <a:pt x="11679" y="21427"/>
                  <a:pt x="11850" y="21266"/>
                </a:cubicBezTo>
                <a:cubicBezTo>
                  <a:pt x="11853" y="21266"/>
                  <a:pt x="11856" y="21266"/>
                  <a:pt x="11860" y="21266"/>
                </a:cubicBezTo>
                <a:cubicBezTo>
                  <a:pt x="11913" y="21266"/>
                  <a:pt x="11965" y="21240"/>
                  <a:pt x="11994" y="21190"/>
                </a:cubicBezTo>
                <a:cubicBezTo>
                  <a:pt x="11999" y="21186"/>
                  <a:pt x="12022" y="21176"/>
                  <a:pt x="12076" y="21173"/>
                </a:cubicBezTo>
                <a:cubicBezTo>
                  <a:pt x="12106" y="21171"/>
                  <a:pt x="12137" y="21170"/>
                  <a:pt x="12167" y="21170"/>
                </a:cubicBezTo>
                <a:close/>
                <a:moveTo>
                  <a:pt x="10385" y="24577"/>
                </a:moveTo>
                <a:cubicBezTo>
                  <a:pt x="10620" y="24577"/>
                  <a:pt x="10851" y="24590"/>
                  <a:pt x="11079" y="24617"/>
                </a:cubicBezTo>
                <a:cubicBezTo>
                  <a:pt x="9975" y="24796"/>
                  <a:pt x="8979" y="25350"/>
                  <a:pt x="8016" y="25891"/>
                </a:cubicBezTo>
                <a:cubicBezTo>
                  <a:pt x="7512" y="26174"/>
                  <a:pt x="6991" y="26466"/>
                  <a:pt x="6462" y="26699"/>
                </a:cubicBezTo>
                <a:cubicBezTo>
                  <a:pt x="6404" y="26725"/>
                  <a:pt x="6377" y="26793"/>
                  <a:pt x="6403" y="26852"/>
                </a:cubicBezTo>
                <a:cubicBezTo>
                  <a:pt x="6422" y="26896"/>
                  <a:pt x="6465" y="26921"/>
                  <a:pt x="6509" y="26921"/>
                </a:cubicBezTo>
                <a:cubicBezTo>
                  <a:pt x="6516" y="26921"/>
                  <a:pt x="6523" y="26921"/>
                  <a:pt x="6529" y="26920"/>
                </a:cubicBezTo>
                <a:cubicBezTo>
                  <a:pt x="6539" y="26917"/>
                  <a:pt x="6548" y="26915"/>
                  <a:pt x="6556" y="26911"/>
                </a:cubicBezTo>
                <a:cubicBezTo>
                  <a:pt x="7094" y="26674"/>
                  <a:pt x="7621" y="26378"/>
                  <a:pt x="8130" y="26092"/>
                </a:cubicBezTo>
                <a:cubicBezTo>
                  <a:pt x="9075" y="25562"/>
                  <a:pt x="10053" y="25018"/>
                  <a:pt x="11117" y="24846"/>
                </a:cubicBezTo>
                <a:lnTo>
                  <a:pt x="11117" y="24846"/>
                </a:lnTo>
                <a:cubicBezTo>
                  <a:pt x="10801" y="25169"/>
                  <a:pt x="10435" y="25499"/>
                  <a:pt x="9986" y="25767"/>
                </a:cubicBezTo>
                <a:cubicBezTo>
                  <a:pt x="9318" y="26167"/>
                  <a:pt x="8606" y="26505"/>
                  <a:pt x="7871" y="26775"/>
                </a:cubicBezTo>
                <a:cubicBezTo>
                  <a:pt x="7681" y="26843"/>
                  <a:pt x="6308" y="27230"/>
                  <a:pt x="5851" y="27332"/>
                </a:cubicBezTo>
                <a:cubicBezTo>
                  <a:pt x="5866" y="26605"/>
                  <a:pt x="6484" y="26007"/>
                  <a:pt x="6765" y="25772"/>
                </a:cubicBezTo>
                <a:cubicBezTo>
                  <a:pt x="7377" y="25261"/>
                  <a:pt x="8127" y="24902"/>
                  <a:pt x="8932" y="24735"/>
                </a:cubicBezTo>
                <a:cubicBezTo>
                  <a:pt x="9450" y="24628"/>
                  <a:pt x="9927" y="24577"/>
                  <a:pt x="10385" y="24577"/>
                </a:cubicBezTo>
                <a:close/>
                <a:moveTo>
                  <a:pt x="3017" y="0"/>
                </a:moveTo>
                <a:cubicBezTo>
                  <a:pt x="2930" y="0"/>
                  <a:pt x="2862" y="69"/>
                  <a:pt x="2859" y="154"/>
                </a:cubicBezTo>
                <a:lnTo>
                  <a:pt x="2859" y="156"/>
                </a:lnTo>
                <a:cubicBezTo>
                  <a:pt x="2849" y="752"/>
                  <a:pt x="2742" y="1354"/>
                  <a:pt x="2639" y="1936"/>
                </a:cubicBezTo>
                <a:cubicBezTo>
                  <a:pt x="2565" y="2350"/>
                  <a:pt x="2488" y="2778"/>
                  <a:pt x="2446" y="3206"/>
                </a:cubicBezTo>
                <a:cubicBezTo>
                  <a:pt x="2272" y="4975"/>
                  <a:pt x="2533" y="6365"/>
                  <a:pt x="3269" y="7580"/>
                </a:cubicBezTo>
                <a:cubicBezTo>
                  <a:pt x="3358" y="7729"/>
                  <a:pt x="3454" y="7876"/>
                  <a:pt x="3551" y="8022"/>
                </a:cubicBezTo>
                <a:cubicBezTo>
                  <a:pt x="3817" y="8428"/>
                  <a:pt x="4069" y="8812"/>
                  <a:pt x="4196" y="9252"/>
                </a:cubicBezTo>
                <a:cubicBezTo>
                  <a:pt x="4215" y="9318"/>
                  <a:pt x="4276" y="9361"/>
                  <a:pt x="4344" y="9361"/>
                </a:cubicBezTo>
                <a:cubicBezTo>
                  <a:pt x="4345" y="9361"/>
                  <a:pt x="4345" y="9361"/>
                  <a:pt x="4346" y="9361"/>
                </a:cubicBezTo>
                <a:cubicBezTo>
                  <a:pt x="4378" y="9452"/>
                  <a:pt x="4411" y="9546"/>
                  <a:pt x="4441" y="9637"/>
                </a:cubicBezTo>
                <a:cubicBezTo>
                  <a:pt x="4472" y="9725"/>
                  <a:pt x="4502" y="9813"/>
                  <a:pt x="4532" y="9900"/>
                </a:cubicBezTo>
                <a:cubicBezTo>
                  <a:pt x="4368" y="9680"/>
                  <a:pt x="4201" y="9474"/>
                  <a:pt x="4015" y="9281"/>
                </a:cubicBezTo>
                <a:cubicBezTo>
                  <a:pt x="3686" y="8942"/>
                  <a:pt x="3341" y="8684"/>
                  <a:pt x="2957" y="8492"/>
                </a:cubicBezTo>
                <a:cubicBezTo>
                  <a:pt x="2560" y="8294"/>
                  <a:pt x="2156" y="8201"/>
                  <a:pt x="1766" y="8110"/>
                </a:cubicBezTo>
                <a:cubicBezTo>
                  <a:pt x="1601" y="8072"/>
                  <a:pt x="1435" y="8034"/>
                  <a:pt x="1267" y="7987"/>
                </a:cubicBezTo>
                <a:cubicBezTo>
                  <a:pt x="986" y="7910"/>
                  <a:pt x="378" y="7642"/>
                  <a:pt x="308" y="7534"/>
                </a:cubicBezTo>
                <a:cubicBezTo>
                  <a:pt x="278" y="7486"/>
                  <a:pt x="227" y="7460"/>
                  <a:pt x="175" y="7460"/>
                </a:cubicBezTo>
                <a:cubicBezTo>
                  <a:pt x="148" y="7460"/>
                  <a:pt x="120" y="7467"/>
                  <a:pt x="95" y="7483"/>
                </a:cubicBezTo>
                <a:cubicBezTo>
                  <a:pt x="25" y="7526"/>
                  <a:pt x="0" y="7616"/>
                  <a:pt x="40" y="7688"/>
                </a:cubicBezTo>
                <a:cubicBezTo>
                  <a:pt x="40" y="7688"/>
                  <a:pt x="39" y="7688"/>
                  <a:pt x="39" y="7688"/>
                </a:cubicBezTo>
                <a:lnTo>
                  <a:pt x="39" y="7688"/>
                </a:lnTo>
                <a:cubicBezTo>
                  <a:pt x="39" y="7688"/>
                  <a:pt x="39" y="7688"/>
                  <a:pt x="40" y="7689"/>
                </a:cubicBezTo>
                <a:cubicBezTo>
                  <a:pt x="41" y="7690"/>
                  <a:pt x="42" y="7693"/>
                  <a:pt x="43" y="7695"/>
                </a:cubicBezTo>
                <a:cubicBezTo>
                  <a:pt x="237" y="8012"/>
                  <a:pt x="393" y="8362"/>
                  <a:pt x="545" y="8701"/>
                </a:cubicBezTo>
                <a:cubicBezTo>
                  <a:pt x="758" y="9177"/>
                  <a:pt x="978" y="9669"/>
                  <a:pt x="1307" y="10095"/>
                </a:cubicBezTo>
                <a:cubicBezTo>
                  <a:pt x="1967" y="10945"/>
                  <a:pt x="2869" y="11313"/>
                  <a:pt x="3740" y="11667"/>
                </a:cubicBezTo>
                <a:cubicBezTo>
                  <a:pt x="4185" y="11849"/>
                  <a:pt x="4646" y="12037"/>
                  <a:pt x="5068" y="12286"/>
                </a:cubicBezTo>
                <a:cubicBezTo>
                  <a:pt x="5122" y="12320"/>
                  <a:pt x="5205" y="12360"/>
                  <a:pt x="5297" y="12408"/>
                </a:cubicBezTo>
                <a:cubicBezTo>
                  <a:pt x="5462" y="12491"/>
                  <a:pt x="5743" y="12634"/>
                  <a:pt x="5870" y="12748"/>
                </a:cubicBezTo>
                <a:cubicBezTo>
                  <a:pt x="5973" y="12912"/>
                  <a:pt x="6073" y="13078"/>
                  <a:pt x="6174" y="13245"/>
                </a:cubicBezTo>
                <a:lnTo>
                  <a:pt x="6176" y="13256"/>
                </a:lnTo>
                <a:cubicBezTo>
                  <a:pt x="6184" y="13297"/>
                  <a:pt x="6208" y="13331"/>
                  <a:pt x="6239" y="13353"/>
                </a:cubicBezTo>
                <a:cubicBezTo>
                  <a:pt x="6702" y="14119"/>
                  <a:pt x="7160" y="14898"/>
                  <a:pt x="7607" y="15693"/>
                </a:cubicBezTo>
                <a:cubicBezTo>
                  <a:pt x="7063" y="15260"/>
                  <a:pt x="6363" y="14929"/>
                  <a:pt x="5478" y="14692"/>
                </a:cubicBezTo>
                <a:cubicBezTo>
                  <a:pt x="5072" y="14583"/>
                  <a:pt x="4655" y="14494"/>
                  <a:pt x="4250" y="14410"/>
                </a:cubicBezTo>
                <a:cubicBezTo>
                  <a:pt x="3429" y="14238"/>
                  <a:pt x="2580" y="14061"/>
                  <a:pt x="1824" y="13693"/>
                </a:cubicBezTo>
                <a:cubicBezTo>
                  <a:pt x="1802" y="13683"/>
                  <a:pt x="1780" y="13678"/>
                  <a:pt x="1757" y="13678"/>
                </a:cubicBezTo>
                <a:cubicBezTo>
                  <a:pt x="1724" y="13678"/>
                  <a:pt x="1691" y="13688"/>
                  <a:pt x="1663" y="13709"/>
                </a:cubicBezTo>
                <a:cubicBezTo>
                  <a:pt x="1617" y="13745"/>
                  <a:pt x="1594" y="13803"/>
                  <a:pt x="1604" y="13860"/>
                </a:cubicBezTo>
                <a:cubicBezTo>
                  <a:pt x="1771" y="14775"/>
                  <a:pt x="2540" y="15390"/>
                  <a:pt x="3313" y="15940"/>
                </a:cubicBezTo>
                <a:cubicBezTo>
                  <a:pt x="4475" y="16769"/>
                  <a:pt x="5628" y="17514"/>
                  <a:pt x="6963" y="17518"/>
                </a:cubicBezTo>
                <a:cubicBezTo>
                  <a:pt x="7332" y="17518"/>
                  <a:pt x="7704" y="17491"/>
                  <a:pt x="8064" y="17463"/>
                </a:cubicBezTo>
                <a:cubicBezTo>
                  <a:pt x="8225" y="17450"/>
                  <a:pt x="8386" y="17438"/>
                  <a:pt x="8548" y="17429"/>
                </a:cubicBezTo>
                <a:cubicBezTo>
                  <a:pt x="9166" y="18619"/>
                  <a:pt x="9741" y="19836"/>
                  <a:pt x="10239" y="21079"/>
                </a:cubicBezTo>
                <a:cubicBezTo>
                  <a:pt x="9999" y="20692"/>
                  <a:pt x="9735" y="20318"/>
                  <a:pt x="9399" y="20015"/>
                </a:cubicBezTo>
                <a:cubicBezTo>
                  <a:pt x="8826" y="19497"/>
                  <a:pt x="8137" y="19077"/>
                  <a:pt x="7353" y="18768"/>
                </a:cubicBezTo>
                <a:cubicBezTo>
                  <a:pt x="5915" y="18202"/>
                  <a:pt x="4328" y="18054"/>
                  <a:pt x="2953" y="17961"/>
                </a:cubicBezTo>
                <a:cubicBezTo>
                  <a:pt x="2953" y="17961"/>
                  <a:pt x="2953" y="17961"/>
                  <a:pt x="2953" y="17961"/>
                </a:cubicBezTo>
                <a:cubicBezTo>
                  <a:pt x="2953" y="17961"/>
                  <a:pt x="2953" y="17961"/>
                  <a:pt x="2952" y="17961"/>
                </a:cubicBezTo>
                <a:cubicBezTo>
                  <a:pt x="2949" y="17961"/>
                  <a:pt x="2946" y="17961"/>
                  <a:pt x="2943" y="17961"/>
                </a:cubicBezTo>
                <a:cubicBezTo>
                  <a:pt x="2864" y="17961"/>
                  <a:pt x="2794" y="18022"/>
                  <a:pt x="2789" y="18105"/>
                </a:cubicBezTo>
                <a:cubicBezTo>
                  <a:pt x="2783" y="18176"/>
                  <a:pt x="2827" y="18239"/>
                  <a:pt x="2891" y="18261"/>
                </a:cubicBezTo>
                <a:cubicBezTo>
                  <a:pt x="2970" y="18328"/>
                  <a:pt x="3193" y="18654"/>
                  <a:pt x="3304" y="18814"/>
                </a:cubicBezTo>
                <a:cubicBezTo>
                  <a:pt x="3408" y="18967"/>
                  <a:pt x="3469" y="19055"/>
                  <a:pt x="3508" y="19098"/>
                </a:cubicBezTo>
                <a:cubicBezTo>
                  <a:pt x="3758" y="19378"/>
                  <a:pt x="4031" y="19643"/>
                  <a:pt x="4321" y="19888"/>
                </a:cubicBezTo>
                <a:cubicBezTo>
                  <a:pt x="4912" y="20388"/>
                  <a:pt x="5572" y="20807"/>
                  <a:pt x="6285" y="21133"/>
                </a:cubicBezTo>
                <a:cubicBezTo>
                  <a:pt x="6999" y="21460"/>
                  <a:pt x="7748" y="21685"/>
                  <a:pt x="8510" y="21801"/>
                </a:cubicBezTo>
                <a:cubicBezTo>
                  <a:pt x="8690" y="21829"/>
                  <a:pt x="8862" y="21850"/>
                  <a:pt x="9028" y="21869"/>
                </a:cubicBezTo>
                <a:cubicBezTo>
                  <a:pt x="9604" y="21938"/>
                  <a:pt x="10103" y="21997"/>
                  <a:pt x="10653" y="22327"/>
                </a:cubicBezTo>
                <a:cubicBezTo>
                  <a:pt x="10674" y="22339"/>
                  <a:pt x="10695" y="22345"/>
                  <a:pt x="10717" y="22346"/>
                </a:cubicBezTo>
                <a:cubicBezTo>
                  <a:pt x="10950" y="23005"/>
                  <a:pt x="11157" y="23669"/>
                  <a:pt x="11338" y="24341"/>
                </a:cubicBezTo>
                <a:cubicBezTo>
                  <a:pt x="11026" y="24292"/>
                  <a:pt x="10710" y="24267"/>
                  <a:pt x="10386" y="24267"/>
                </a:cubicBezTo>
                <a:cubicBezTo>
                  <a:pt x="9907" y="24267"/>
                  <a:pt x="9408" y="24322"/>
                  <a:pt x="8869" y="24434"/>
                </a:cubicBezTo>
                <a:cubicBezTo>
                  <a:pt x="8015" y="24610"/>
                  <a:pt x="7218" y="24992"/>
                  <a:pt x="6566" y="25536"/>
                </a:cubicBezTo>
                <a:cubicBezTo>
                  <a:pt x="6147" y="25887"/>
                  <a:pt x="5455" y="26612"/>
                  <a:pt x="5552" y="27524"/>
                </a:cubicBezTo>
                <a:cubicBezTo>
                  <a:pt x="5556" y="27570"/>
                  <a:pt x="5584" y="27615"/>
                  <a:pt x="5625" y="27640"/>
                </a:cubicBezTo>
                <a:cubicBezTo>
                  <a:pt x="5637" y="27648"/>
                  <a:pt x="5661" y="27652"/>
                  <a:pt x="5694" y="27652"/>
                </a:cubicBezTo>
                <a:cubicBezTo>
                  <a:pt x="5747" y="27652"/>
                  <a:pt x="5825" y="27642"/>
                  <a:pt x="5919" y="27625"/>
                </a:cubicBezTo>
                <a:cubicBezTo>
                  <a:pt x="6554" y="27510"/>
                  <a:pt x="7961" y="27070"/>
                  <a:pt x="7977" y="27065"/>
                </a:cubicBezTo>
                <a:cubicBezTo>
                  <a:pt x="8730" y="26790"/>
                  <a:pt x="9459" y="26442"/>
                  <a:pt x="10145" y="26032"/>
                </a:cubicBezTo>
                <a:cubicBezTo>
                  <a:pt x="10697" y="25702"/>
                  <a:pt x="11126" y="25291"/>
                  <a:pt x="11483" y="24909"/>
                </a:cubicBezTo>
                <a:cubicBezTo>
                  <a:pt x="12172" y="27742"/>
                  <a:pt x="12343" y="30674"/>
                  <a:pt x="11649" y="33673"/>
                </a:cubicBezTo>
                <a:cubicBezTo>
                  <a:pt x="11629" y="33756"/>
                  <a:pt x="11682" y="33838"/>
                  <a:pt x="11765" y="33858"/>
                </a:cubicBezTo>
                <a:cubicBezTo>
                  <a:pt x="11776" y="33861"/>
                  <a:pt x="11788" y="33862"/>
                  <a:pt x="11799" y="33862"/>
                </a:cubicBezTo>
                <a:cubicBezTo>
                  <a:pt x="11808" y="33862"/>
                  <a:pt x="11818" y="33861"/>
                  <a:pt x="11827" y="33859"/>
                </a:cubicBezTo>
                <a:cubicBezTo>
                  <a:pt x="11886" y="33849"/>
                  <a:pt x="11936" y="33804"/>
                  <a:pt x="11950" y="33742"/>
                </a:cubicBezTo>
                <a:cubicBezTo>
                  <a:pt x="12868" y="29773"/>
                  <a:pt x="12305" y="25927"/>
                  <a:pt x="11022" y="22280"/>
                </a:cubicBezTo>
                <a:lnTo>
                  <a:pt x="11022" y="22280"/>
                </a:lnTo>
                <a:cubicBezTo>
                  <a:pt x="11292" y="22629"/>
                  <a:pt x="11596" y="22993"/>
                  <a:pt x="11984" y="23253"/>
                </a:cubicBezTo>
                <a:cubicBezTo>
                  <a:pt x="12346" y="23495"/>
                  <a:pt x="12794" y="23660"/>
                  <a:pt x="13395" y="23771"/>
                </a:cubicBezTo>
                <a:cubicBezTo>
                  <a:pt x="14315" y="23944"/>
                  <a:pt x="15260" y="23947"/>
                  <a:pt x="16174" y="23949"/>
                </a:cubicBezTo>
                <a:cubicBezTo>
                  <a:pt x="16183" y="23948"/>
                  <a:pt x="16193" y="23948"/>
                  <a:pt x="16201" y="23945"/>
                </a:cubicBezTo>
                <a:cubicBezTo>
                  <a:pt x="16251" y="23937"/>
                  <a:pt x="16292" y="23905"/>
                  <a:pt x="16314" y="23860"/>
                </a:cubicBezTo>
                <a:cubicBezTo>
                  <a:pt x="16339" y="23804"/>
                  <a:pt x="16331" y="23740"/>
                  <a:pt x="16291" y="23694"/>
                </a:cubicBezTo>
                <a:cubicBezTo>
                  <a:pt x="15530" y="22797"/>
                  <a:pt x="14639" y="22026"/>
                  <a:pt x="13644" y="21398"/>
                </a:cubicBezTo>
                <a:cubicBezTo>
                  <a:pt x="13241" y="21144"/>
                  <a:pt x="12766" y="20891"/>
                  <a:pt x="12254" y="20865"/>
                </a:cubicBezTo>
                <a:cubicBezTo>
                  <a:pt x="12852" y="20231"/>
                  <a:pt x="13345" y="19517"/>
                  <a:pt x="13605" y="18566"/>
                </a:cubicBezTo>
                <a:cubicBezTo>
                  <a:pt x="13913" y="17428"/>
                  <a:pt x="13881" y="16111"/>
                  <a:pt x="13504" y="14540"/>
                </a:cubicBezTo>
                <a:cubicBezTo>
                  <a:pt x="13493" y="14498"/>
                  <a:pt x="13467" y="14462"/>
                  <a:pt x="13429" y="14441"/>
                </a:cubicBezTo>
                <a:cubicBezTo>
                  <a:pt x="13405" y="14428"/>
                  <a:pt x="13380" y="14421"/>
                  <a:pt x="13354" y="14421"/>
                </a:cubicBezTo>
                <a:cubicBezTo>
                  <a:pt x="13337" y="14421"/>
                  <a:pt x="13320" y="14424"/>
                  <a:pt x="13303" y="14429"/>
                </a:cubicBezTo>
                <a:cubicBezTo>
                  <a:pt x="12728" y="14629"/>
                  <a:pt x="12376" y="15157"/>
                  <a:pt x="12066" y="15680"/>
                </a:cubicBezTo>
                <a:cubicBezTo>
                  <a:pt x="11582" y="16493"/>
                  <a:pt x="11087" y="17366"/>
                  <a:pt x="10787" y="18330"/>
                </a:cubicBezTo>
                <a:cubicBezTo>
                  <a:pt x="10488" y="19294"/>
                  <a:pt x="10555" y="20281"/>
                  <a:pt x="10634" y="21238"/>
                </a:cubicBezTo>
                <a:cubicBezTo>
                  <a:pt x="10076" y="19813"/>
                  <a:pt x="9419" y="18420"/>
                  <a:pt x="8706" y="17064"/>
                </a:cubicBezTo>
                <a:cubicBezTo>
                  <a:pt x="8828" y="17042"/>
                  <a:pt x="8950" y="16972"/>
                  <a:pt x="9045" y="16912"/>
                </a:cubicBezTo>
                <a:cubicBezTo>
                  <a:pt x="9466" y="16640"/>
                  <a:pt x="9808" y="16278"/>
                  <a:pt x="10115" y="15927"/>
                </a:cubicBezTo>
                <a:cubicBezTo>
                  <a:pt x="10518" y="15465"/>
                  <a:pt x="11018" y="14840"/>
                  <a:pt x="11309" y="14106"/>
                </a:cubicBezTo>
                <a:cubicBezTo>
                  <a:pt x="11532" y="13544"/>
                  <a:pt x="11627" y="12958"/>
                  <a:pt x="11701" y="12249"/>
                </a:cubicBezTo>
                <a:cubicBezTo>
                  <a:pt x="11797" y="11349"/>
                  <a:pt x="11844" y="10431"/>
                  <a:pt x="11844" y="9525"/>
                </a:cubicBezTo>
                <a:cubicBezTo>
                  <a:pt x="11844" y="9458"/>
                  <a:pt x="11801" y="9399"/>
                  <a:pt x="11737" y="9378"/>
                </a:cubicBezTo>
                <a:cubicBezTo>
                  <a:pt x="11722" y="9373"/>
                  <a:pt x="11706" y="9370"/>
                  <a:pt x="11690" y="9370"/>
                </a:cubicBezTo>
                <a:cubicBezTo>
                  <a:pt x="11641" y="9370"/>
                  <a:pt x="11594" y="9394"/>
                  <a:pt x="11565" y="9435"/>
                </a:cubicBezTo>
                <a:lnTo>
                  <a:pt x="10015" y="11582"/>
                </a:lnTo>
                <a:cubicBezTo>
                  <a:pt x="9632" y="12113"/>
                  <a:pt x="9235" y="12663"/>
                  <a:pt x="8933" y="13266"/>
                </a:cubicBezTo>
                <a:cubicBezTo>
                  <a:pt x="8486" y="14157"/>
                  <a:pt x="8255" y="15161"/>
                  <a:pt x="8265" y="16171"/>
                </a:cubicBezTo>
                <a:lnTo>
                  <a:pt x="8265" y="16241"/>
                </a:lnTo>
                <a:cubicBezTo>
                  <a:pt x="7694" y="15196"/>
                  <a:pt x="7098" y="14175"/>
                  <a:pt x="6496" y="13180"/>
                </a:cubicBezTo>
                <a:cubicBezTo>
                  <a:pt x="6613" y="12575"/>
                  <a:pt x="6906" y="12105"/>
                  <a:pt x="7219" y="11611"/>
                </a:cubicBezTo>
                <a:cubicBezTo>
                  <a:pt x="7315" y="11459"/>
                  <a:pt x="7412" y="11305"/>
                  <a:pt x="7507" y="11143"/>
                </a:cubicBezTo>
                <a:cubicBezTo>
                  <a:pt x="7957" y="10378"/>
                  <a:pt x="8223" y="9537"/>
                  <a:pt x="8275" y="8711"/>
                </a:cubicBezTo>
                <a:cubicBezTo>
                  <a:pt x="8353" y="7515"/>
                  <a:pt x="7982" y="6322"/>
                  <a:pt x="7654" y="5268"/>
                </a:cubicBezTo>
                <a:cubicBezTo>
                  <a:pt x="7634" y="5204"/>
                  <a:pt x="7575" y="5159"/>
                  <a:pt x="7508" y="5159"/>
                </a:cubicBezTo>
                <a:cubicBezTo>
                  <a:pt x="7505" y="5159"/>
                  <a:pt x="7503" y="5159"/>
                  <a:pt x="7500" y="5159"/>
                </a:cubicBezTo>
                <a:cubicBezTo>
                  <a:pt x="7432" y="5162"/>
                  <a:pt x="7370" y="5214"/>
                  <a:pt x="7356" y="5282"/>
                </a:cubicBezTo>
                <a:cubicBezTo>
                  <a:pt x="7230" y="5889"/>
                  <a:pt x="6960" y="6469"/>
                  <a:pt x="6698" y="7030"/>
                </a:cubicBezTo>
                <a:cubicBezTo>
                  <a:pt x="6504" y="7444"/>
                  <a:pt x="6303" y="7874"/>
                  <a:pt x="6157" y="8318"/>
                </a:cubicBezTo>
                <a:cubicBezTo>
                  <a:pt x="5912" y="9063"/>
                  <a:pt x="5802" y="9887"/>
                  <a:pt x="5821" y="10838"/>
                </a:cubicBezTo>
                <a:cubicBezTo>
                  <a:pt x="5830" y="11309"/>
                  <a:pt x="5899" y="11778"/>
                  <a:pt x="5983" y="12237"/>
                </a:cubicBezTo>
                <a:cubicBezTo>
                  <a:pt x="5768" y="11830"/>
                  <a:pt x="5539" y="11429"/>
                  <a:pt x="5294" y="11039"/>
                </a:cubicBezTo>
                <a:cubicBezTo>
                  <a:pt x="5077" y="10539"/>
                  <a:pt x="4908" y="10046"/>
                  <a:pt x="4735" y="9537"/>
                </a:cubicBezTo>
                <a:cubicBezTo>
                  <a:pt x="4654" y="9301"/>
                  <a:pt x="4571" y="9059"/>
                  <a:pt x="4482" y="8813"/>
                </a:cubicBezTo>
                <a:cubicBezTo>
                  <a:pt x="4468" y="8535"/>
                  <a:pt x="4446" y="8260"/>
                  <a:pt x="4421" y="7993"/>
                </a:cubicBezTo>
                <a:cubicBezTo>
                  <a:pt x="4365" y="7418"/>
                  <a:pt x="4314" y="6874"/>
                  <a:pt x="4367" y="6295"/>
                </a:cubicBezTo>
                <a:cubicBezTo>
                  <a:pt x="4396" y="5989"/>
                  <a:pt x="4459" y="5676"/>
                  <a:pt x="4518" y="5372"/>
                </a:cubicBezTo>
                <a:cubicBezTo>
                  <a:pt x="4593" y="4994"/>
                  <a:pt x="4671" y="4601"/>
                  <a:pt x="4690" y="4202"/>
                </a:cubicBezTo>
                <a:cubicBezTo>
                  <a:pt x="4708" y="3795"/>
                  <a:pt x="4669" y="3415"/>
                  <a:pt x="4568" y="3039"/>
                </a:cubicBezTo>
                <a:cubicBezTo>
                  <a:pt x="4431" y="2531"/>
                  <a:pt x="4223" y="2006"/>
                  <a:pt x="3933" y="1433"/>
                </a:cubicBezTo>
                <a:cubicBezTo>
                  <a:pt x="3813" y="1196"/>
                  <a:pt x="3676" y="948"/>
                  <a:pt x="3515" y="673"/>
                </a:cubicBezTo>
                <a:cubicBezTo>
                  <a:pt x="3489" y="631"/>
                  <a:pt x="3443" y="567"/>
                  <a:pt x="3388" y="497"/>
                </a:cubicBezTo>
                <a:cubicBezTo>
                  <a:pt x="3320" y="406"/>
                  <a:pt x="3177" y="217"/>
                  <a:pt x="3168" y="154"/>
                </a:cubicBezTo>
                <a:cubicBezTo>
                  <a:pt x="3170" y="69"/>
                  <a:pt x="3102" y="1"/>
                  <a:pt x="301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7" name="Google Shape;287;p16"/>
          <p:cNvGrpSpPr/>
          <p:nvPr/>
        </p:nvGrpSpPr>
        <p:grpSpPr>
          <a:xfrm rot="-4138903">
            <a:off x="7700797" y="3494249"/>
            <a:ext cx="1316147" cy="1749124"/>
            <a:chOff x="4377800" y="238100"/>
            <a:chExt cx="831525" cy="1105075"/>
          </a:xfrm>
        </p:grpSpPr>
        <p:sp>
          <p:nvSpPr>
            <p:cNvPr id="288" name="Google Shape;288;p16"/>
            <p:cNvSpPr/>
            <p:nvPr/>
          </p:nvSpPr>
          <p:spPr>
            <a:xfrm>
              <a:off x="4377800" y="238100"/>
              <a:ext cx="831525" cy="1105075"/>
            </a:xfrm>
            <a:custGeom>
              <a:avLst/>
              <a:gdLst/>
              <a:ahLst/>
              <a:cxnLst/>
              <a:rect l="l" t="t" r="r" b="b"/>
              <a:pathLst>
                <a:path w="33261" h="44203" extrusionOk="0">
                  <a:moveTo>
                    <a:pt x="19026" y="1"/>
                  </a:moveTo>
                  <a:cubicBezTo>
                    <a:pt x="18721" y="1"/>
                    <a:pt x="18455" y="237"/>
                    <a:pt x="18249" y="470"/>
                  </a:cubicBezTo>
                  <a:cubicBezTo>
                    <a:pt x="16743" y="2156"/>
                    <a:pt x="16057" y="4411"/>
                    <a:pt x="15564" y="6618"/>
                  </a:cubicBezTo>
                  <a:cubicBezTo>
                    <a:pt x="14995" y="9154"/>
                    <a:pt x="14625" y="11729"/>
                    <a:pt x="14461" y="14320"/>
                  </a:cubicBezTo>
                  <a:cubicBezTo>
                    <a:pt x="14541" y="12862"/>
                    <a:pt x="14581" y="11498"/>
                    <a:pt x="14101" y="9953"/>
                  </a:cubicBezTo>
                  <a:cubicBezTo>
                    <a:pt x="13755" y="8843"/>
                    <a:pt x="13095" y="6955"/>
                    <a:pt x="11733" y="6955"/>
                  </a:cubicBezTo>
                  <a:cubicBezTo>
                    <a:pt x="11597" y="6955"/>
                    <a:pt x="11454" y="6974"/>
                    <a:pt x="11304" y="7014"/>
                  </a:cubicBezTo>
                  <a:cubicBezTo>
                    <a:pt x="10862" y="7131"/>
                    <a:pt x="10498" y="7426"/>
                    <a:pt x="10196" y="7827"/>
                  </a:cubicBezTo>
                  <a:cubicBezTo>
                    <a:pt x="9260" y="9081"/>
                    <a:pt x="8920" y="11362"/>
                    <a:pt x="8659" y="12533"/>
                  </a:cubicBezTo>
                  <a:cubicBezTo>
                    <a:pt x="8124" y="14898"/>
                    <a:pt x="7903" y="17317"/>
                    <a:pt x="7720" y="19731"/>
                  </a:cubicBezTo>
                  <a:cubicBezTo>
                    <a:pt x="7626" y="20984"/>
                    <a:pt x="7546" y="22236"/>
                    <a:pt x="7442" y="23487"/>
                  </a:cubicBezTo>
                  <a:cubicBezTo>
                    <a:pt x="7361" y="24487"/>
                    <a:pt x="6944" y="25863"/>
                    <a:pt x="7094" y="26840"/>
                  </a:cubicBezTo>
                  <a:cubicBezTo>
                    <a:pt x="6923" y="25744"/>
                    <a:pt x="6741" y="24609"/>
                    <a:pt x="6131" y="23681"/>
                  </a:cubicBezTo>
                  <a:cubicBezTo>
                    <a:pt x="5628" y="22907"/>
                    <a:pt x="4744" y="22313"/>
                    <a:pt x="3849" y="22313"/>
                  </a:cubicBezTo>
                  <a:cubicBezTo>
                    <a:pt x="3667" y="22313"/>
                    <a:pt x="3485" y="22337"/>
                    <a:pt x="3305" y="22390"/>
                  </a:cubicBezTo>
                  <a:lnTo>
                    <a:pt x="3305" y="22389"/>
                  </a:lnTo>
                  <a:cubicBezTo>
                    <a:pt x="0" y="23336"/>
                    <a:pt x="1748" y="30179"/>
                    <a:pt x="1963" y="32546"/>
                  </a:cubicBezTo>
                  <a:cubicBezTo>
                    <a:pt x="2146" y="34563"/>
                    <a:pt x="2457" y="36569"/>
                    <a:pt x="2897" y="38546"/>
                  </a:cubicBezTo>
                  <a:cubicBezTo>
                    <a:pt x="2993" y="38986"/>
                    <a:pt x="4200" y="43207"/>
                    <a:pt x="4470" y="44052"/>
                  </a:cubicBezTo>
                  <a:cubicBezTo>
                    <a:pt x="4497" y="44149"/>
                    <a:pt x="4518" y="44201"/>
                    <a:pt x="4522" y="44202"/>
                  </a:cubicBezTo>
                  <a:cubicBezTo>
                    <a:pt x="4609" y="44160"/>
                    <a:pt x="4695" y="44117"/>
                    <a:pt x="4784" y="44077"/>
                  </a:cubicBezTo>
                  <a:cubicBezTo>
                    <a:pt x="9601" y="41702"/>
                    <a:pt x="14546" y="39627"/>
                    <a:pt x="19398" y="37395"/>
                  </a:cubicBezTo>
                  <a:cubicBezTo>
                    <a:pt x="20422" y="36922"/>
                    <a:pt x="21748" y="36351"/>
                    <a:pt x="22339" y="35331"/>
                  </a:cubicBezTo>
                  <a:cubicBezTo>
                    <a:pt x="22960" y="34259"/>
                    <a:pt x="23100" y="32824"/>
                    <a:pt x="21598" y="32594"/>
                  </a:cubicBezTo>
                  <a:cubicBezTo>
                    <a:pt x="21380" y="32560"/>
                    <a:pt x="21162" y="32546"/>
                    <a:pt x="20942" y="32546"/>
                  </a:cubicBezTo>
                  <a:cubicBezTo>
                    <a:pt x="20246" y="32546"/>
                    <a:pt x="19544" y="32691"/>
                    <a:pt x="18857" y="32834"/>
                  </a:cubicBezTo>
                  <a:cubicBezTo>
                    <a:pt x="19122" y="32353"/>
                    <a:pt x="20748" y="31825"/>
                    <a:pt x="21250" y="31557"/>
                  </a:cubicBezTo>
                  <a:cubicBezTo>
                    <a:pt x="22162" y="31067"/>
                    <a:pt x="23128" y="30626"/>
                    <a:pt x="24006" y="30084"/>
                  </a:cubicBezTo>
                  <a:cubicBezTo>
                    <a:pt x="25422" y="29202"/>
                    <a:pt x="26978" y="28522"/>
                    <a:pt x="28399" y="27607"/>
                  </a:cubicBezTo>
                  <a:cubicBezTo>
                    <a:pt x="29707" y="26764"/>
                    <a:pt x="32610" y="24320"/>
                    <a:pt x="31519" y="22474"/>
                  </a:cubicBezTo>
                  <a:cubicBezTo>
                    <a:pt x="31129" y="21816"/>
                    <a:pt x="30301" y="21661"/>
                    <a:pt x="29465" y="21661"/>
                  </a:cubicBezTo>
                  <a:cubicBezTo>
                    <a:pt x="28881" y="21661"/>
                    <a:pt x="28294" y="21737"/>
                    <a:pt x="27849" y="21768"/>
                  </a:cubicBezTo>
                  <a:cubicBezTo>
                    <a:pt x="26050" y="21899"/>
                    <a:pt x="24317" y="22491"/>
                    <a:pt x="22622" y="23072"/>
                  </a:cubicBezTo>
                  <a:cubicBezTo>
                    <a:pt x="24591" y="21993"/>
                    <a:pt x="26571" y="20904"/>
                    <a:pt x="28337" y="19521"/>
                  </a:cubicBezTo>
                  <a:cubicBezTo>
                    <a:pt x="30108" y="18138"/>
                    <a:pt x="31674" y="16434"/>
                    <a:pt x="32596" y="14385"/>
                  </a:cubicBezTo>
                  <a:cubicBezTo>
                    <a:pt x="33037" y="13412"/>
                    <a:pt x="33261" y="12119"/>
                    <a:pt x="32473" y="11398"/>
                  </a:cubicBezTo>
                  <a:cubicBezTo>
                    <a:pt x="32123" y="11077"/>
                    <a:pt x="31670" y="10963"/>
                    <a:pt x="31192" y="10963"/>
                  </a:cubicBezTo>
                  <a:cubicBezTo>
                    <a:pt x="30751" y="10963"/>
                    <a:pt x="30290" y="11060"/>
                    <a:pt x="29871" y="11184"/>
                  </a:cubicBezTo>
                  <a:cubicBezTo>
                    <a:pt x="27369" y="11923"/>
                    <a:pt x="25057" y="13290"/>
                    <a:pt x="23205" y="15124"/>
                  </a:cubicBezTo>
                  <a:cubicBezTo>
                    <a:pt x="26442" y="11604"/>
                    <a:pt x="29786" y="7898"/>
                    <a:pt x="31063" y="3287"/>
                  </a:cubicBezTo>
                  <a:cubicBezTo>
                    <a:pt x="31218" y="2726"/>
                    <a:pt x="31339" y="2139"/>
                    <a:pt x="31257" y="1559"/>
                  </a:cubicBezTo>
                  <a:cubicBezTo>
                    <a:pt x="31173" y="982"/>
                    <a:pt x="30844" y="410"/>
                    <a:pt x="30311" y="176"/>
                  </a:cubicBezTo>
                  <a:cubicBezTo>
                    <a:pt x="30124" y="94"/>
                    <a:pt x="29933" y="58"/>
                    <a:pt x="29740" y="58"/>
                  </a:cubicBezTo>
                  <a:cubicBezTo>
                    <a:pt x="29042" y="58"/>
                    <a:pt x="28330" y="531"/>
                    <a:pt x="27779" y="1021"/>
                  </a:cubicBezTo>
                  <a:cubicBezTo>
                    <a:pt x="24415" y="3991"/>
                    <a:pt x="22643" y="7956"/>
                    <a:pt x="20330" y="11684"/>
                  </a:cubicBezTo>
                  <a:cubicBezTo>
                    <a:pt x="20838" y="9628"/>
                    <a:pt x="21102" y="7510"/>
                    <a:pt x="21110" y="5391"/>
                  </a:cubicBezTo>
                  <a:cubicBezTo>
                    <a:pt x="21119" y="3597"/>
                    <a:pt x="20880" y="1657"/>
                    <a:pt x="19649" y="352"/>
                  </a:cubicBezTo>
                  <a:cubicBezTo>
                    <a:pt x="19499" y="192"/>
                    <a:pt x="19319" y="36"/>
                    <a:pt x="19102" y="6"/>
                  </a:cubicBezTo>
                  <a:cubicBezTo>
                    <a:pt x="19076" y="2"/>
                    <a:pt x="19051" y="1"/>
                    <a:pt x="190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483325" y="337500"/>
              <a:ext cx="651475" cy="1005675"/>
            </a:xfrm>
            <a:custGeom>
              <a:avLst/>
              <a:gdLst/>
              <a:ahLst/>
              <a:cxnLst/>
              <a:rect l="l" t="t" r="r" b="b"/>
              <a:pathLst>
                <a:path w="26059" h="40227" extrusionOk="0">
                  <a:moveTo>
                    <a:pt x="14281" y="1"/>
                  </a:moveTo>
                  <a:cubicBezTo>
                    <a:pt x="14274" y="1"/>
                    <a:pt x="14267" y="1"/>
                    <a:pt x="14260" y="2"/>
                  </a:cubicBezTo>
                  <a:cubicBezTo>
                    <a:pt x="14177" y="15"/>
                    <a:pt x="14121" y="93"/>
                    <a:pt x="14136" y="173"/>
                  </a:cubicBezTo>
                  <a:cubicBezTo>
                    <a:pt x="15310" y="7640"/>
                    <a:pt x="10841" y="20447"/>
                    <a:pt x="10621" y="21069"/>
                  </a:cubicBezTo>
                  <a:cubicBezTo>
                    <a:pt x="9744" y="22634"/>
                    <a:pt x="8850" y="24186"/>
                    <a:pt x="7969" y="25707"/>
                  </a:cubicBezTo>
                  <a:cubicBezTo>
                    <a:pt x="7926" y="25787"/>
                    <a:pt x="7878" y="25865"/>
                    <a:pt x="7833" y="25947"/>
                  </a:cubicBezTo>
                  <a:cubicBezTo>
                    <a:pt x="7972" y="20249"/>
                    <a:pt x="8077" y="14374"/>
                    <a:pt x="6408" y="8797"/>
                  </a:cubicBezTo>
                  <a:cubicBezTo>
                    <a:pt x="6389" y="8732"/>
                    <a:pt x="6330" y="8689"/>
                    <a:pt x="6267" y="8689"/>
                  </a:cubicBezTo>
                  <a:cubicBezTo>
                    <a:pt x="6253" y="8689"/>
                    <a:pt x="6238" y="8692"/>
                    <a:pt x="6224" y="8696"/>
                  </a:cubicBezTo>
                  <a:cubicBezTo>
                    <a:pt x="6144" y="8719"/>
                    <a:pt x="6103" y="8805"/>
                    <a:pt x="6124" y="8879"/>
                  </a:cubicBezTo>
                  <a:cubicBezTo>
                    <a:pt x="7818" y="14542"/>
                    <a:pt x="7673" y="20539"/>
                    <a:pt x="7528" y="26338"/>
                  </a:cubicBezTo>
                  <a:cubicBezTo>
                    <a:pt x="7528" y="26371"/>
                    <a:pt x="7540" y="26399"/>
                    <a:pt x="7556" y="26427"/>
                  </a:cubicBezTo>
                  <a:cubicBezTo>
                    <a:pt x="5893" y="29309"/>
                    <a:pt x="4195" y="32276"/>
                    <a:pt x="2644" y="35288"/>
                  </a:cubicBezTo>
                  <a:cubicBezTo>
                    <a:pt x="2155" y="30755"/>
                    <a:pt x="1372" y="26219"/>
                    <a:pt x="305" y="21791"/>
                  </a:cubicBezTo>
                  <a:cubicBezTo>
                    <a:pt x="288" y="21724"/>
                    <a:pt x="229" y="21680"/>
                    <a:pt x="160" y="21680"/>
                  </a:cubicBezTo>
                  <a:cubicBezTo>
                    <a:pt x="149" y="21680"/>
                    <a:pt x="137" y="21681"/>
                    <a:pt x="126" y="21684"/>
                  </a:cubicBezTo>
                  <a:cubicBezTo>
                    <a:pt x="48" y="21703"/>
                    <a:pt x="0" y="21781"/>
                    <a:pt x="18" y="21863"/>
                  </a:cubicBezTo>
                  <a:cubicBezTo>
                    <a:pt x="1118" y="26421"/>
                    <a:pt x="1919" y="31098"/>
                    <a:pt x="2400" y="35766"/>
                  </a:cubicBezTo>
                  <a:cubicBezTo>
                    <a:pt x="1671" y="37192"/>
                    <a:pt x="951" y="38632"/>
                    <a:pt x="249" y="40076"/>
                  </a:cubicBezTo>
                  <a:cubicBezTo>
                    <a:pt x="276" y="40173"/>
                    <a:pt x="297" y="40225"/>
                    <a:pt x="301" y="40226"/>
                  </a:cubicBezTo>
                  <a:cubicBezTo>
                    <a:pt x="388" y="40184"/>
                    <a:pt x="474" y="40141"/>
                    <a:pt x="564" y="40101"/>
                  </a:cubicBezTo>
                  <a:cubicBezTo>
                    <a:pt x="1225" y="38741"/>
                    <a:pt x="1905" y="37388"/>
                    <a:pt x="2588" y="36045"/>
                  </a:cubicBezTo>
                  <a:cubicBezTo>
                    <a:pt x="2611" y="36043"/>
                    <a:pt x="2633" y="36038"/>
                    <a:pt x="2650" y="36024"/>
                  </a:cubicBezTo>
                  <a:cubicBezTo>
                    <a:pt x="6404" y="33405"/>
                    <a:pt x="10775" y="31599"/>
                    <a:pt x="15281" y="30804"/>
                  </a:cubicBezTo>
                  <a:cubicBezTo>
                    <a:pt x="15365" y="30791"/>
                    <a:pt x="15418" y="30712"/>
                    <a:pt x="15403" y="30632"/>
                  </a:cubicBezTo>
                  <a:cubicBezTo>
                    <a:pt x="15389" y="30560"/>
                    <a:pt x="15328" y="30509"/>
                    <a:pt x="15255" y="30509"/>
                  </a:cubicBezTo>
                  <a:cubicBezTo>
                    <a:pt x="15247" y="30509"/>
                    <a:pt x="15239" y="30509"/>
                    <a:pt x="15231" y="30511"/>
                  </a:cubicBezTo>
                  <a:cubicBezTo>
                    <a:pt x="10827" y="31290"/>
                    <a:pt x="6555" y="33023"/>
                    <a:pt x="2851" y="35533"/>
                  </a:cubicBezTo>
                  <a:cubicBezTo>
                    <a:pt x="4478" y="32369"/>
                    <a:pt x="6267" y="29249"/>
                    <a:pt x="8014" y="26224"/>
                  </a:cubicBezTo>
                  <a:cubicBezTo>
                    <a:pt x="9795" y="24561"/>
                    <a:pt x="12218" y="23705"/>
                    <a:pt x="14752" y="22906"/>
                  </a:cubicBezTo>
                  <a:cubicBezTo>
                    <a:pt x="17486" y="22047"/>
                    <a:pt x="20169" y="21258"/>
                    <a:pt x="22947" y="21007"/>
                  </a:cubicBezTo>
                  <a:cubicBezTo>
                    <a:pt x="23027" y="21002"/>
                    <a:pt x="23086" y="20926"/>
                    <a:pt x="23080" y="20846"/>
                  </a:cubicBezTo>
                  <a:cubicBezTo>
                    <a:pt x="23071" y="20769"/>
                    <a:pt x="23006" y="20712"/>
                    <a:pt x="22930" y="20712"/>
                  </a:cubicBezTo>
                  <a:cubicBezTo>
                    <a:pt x="22926" y="20712"/>
                    <a:pt x="22923" y="20712"/>
                    <a:pt x="22919" y="20713"/>
                  </a:cubicBezTo>
                  <a:cubicBezTo>
                    <a:pt x="20113" y="20967"/>
                    <a:pt x="17413" y="21764"/>
                    <a:pt x="14664" y="22624"/>
                  </a:cubicBezTo>
                  <a:cubicBezTo>
                    <a:pt x="12381" y="23341"/>
                    <a:pt x="10190" y="24112"/>
                    <a:pt x="8453" y="25465"/>
                  </a:cubicBezTo>
                  <a:cubicBezTo>
                    <a:pt x="9249" y="24081"/>
                    <a:pt x="10059" y="22672"/>
                    <a:pt x="10858" y="21250"/>
                  </a:cubicBezTo>
                  <a:cubicBezTo>
                    <a:pt x="15348" y="16883"/>
                    <a:pt x="20428" y="13178"/>
                    <a:pt x="25962" y="10234"/>
                  </a:cubicBezTo>
                  <a:cubicBezTo>
                    <a:pt x="26032" y="10197"/>
                    <a:pt x="26059" y="10108"/>
                    <a:pt x="26021" y="10038"/>
                  </a:cubicBezTo>
                  <a:cubicBezTo>
                    <a:pt x="25993" y="9985"/>
                    <a:pt x="25942" y="9956"/>
                    <a:pt x="25890" y="9956"/>
                  </a:cubicBezTo>
                  <a:cubicBezTo>
                    <a:pt x="25867" y="9956"/>
                    <a:pt x="25844" y="9962"/>
                    <a:pt x="25822" y="9973"/>
                  </a:cubicBezTo>
                  <a:cubicBezTo>
                    <a:pt x="20548" y="12780"/>
                    <a:pt x="15684" y="16280"/>
                    <a:pt x="11345" y="20379"/>
                  </a:cubicBezTo>
                  <a:cubicBezTo>
                    <a:pt x="11770" y="19613"/>
                    <a:pt x="12190" y="18850"/>
                    <a:pt x="12603" y="18082"/>
                  </a:cubicBezTo>
                  <a:cubicBezTo>
                    <a:pt x="15521" y="12628"/>
                    <a:pt x="19133" y="6281"/>
                    <a:pt x="23801" y="559"/>
                  </a:cubicBezTo>
                  <a:cubicBezTo>
                    <a:pt x="23852" y="498"/>
                    <a:pt x="23841" y="403"/>
                    <a:pt x="23780" y="350"/>
                  </a:cubicBezTo>
                  <a:cubicBezTo>
                    <a:pt x="23752" y="330"/>
                    <a:pt x="23719" y="319"/>
                    <a:pt x="23686" y="319"/>
                  </a:cubicBezTo>
                  <a:cubicBezTo>
                    <a:pt x="23643" y="319"/>
                    <a:pt x="23600" y="337"/>
                    <a:pt x="23571" y="371"/>
                  </a:cubicBezTo>
                  <a:cubicBezTo>
                    <a:pt x="18887" y="6115"/>
                    <a:pt x="15268" y="12475"/>
                    <a:pt x="12342" y="17944"/>
                  </a:cubicBezTo>
                  <a:cubicBezTo>
                    <a:pt x="12031" y="18524"/>
                    <a:pt x="11714" y="19102"/>
                    <a:pt x="11395" y="19682"/>
                  </a:cubicBezTo>
                  <a:cubicBezTo>
                    <a:pt x="12587" y="15964"/>
                    <a:pt x="15395" y="6275"/>
                    <a:pt x="14426" y="125"/>
                  </a:cubicBezTo>
                  <a:cubicBezTo>
                    <a:pt x="14417" y="54"/>
                    <a:pt x="14351" y="1"/>
                    <a:pt x="14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0" name="Google Shape;290;p16"/>
          <p:cNvSpPr/>
          <p:nvPr/>
        </p:nvSpPr>
        <p:spPr>
          <a:xfrm rot="-906362">
            <a:off x="-235864" y="3822851"/>
            <a:ext cx="1466472" cy="1208225"/>
          </a:xfrm>
          <a:custGeom>
            <a:avLst/>
            <a:gdLst/>
            <a:ahLst/>
            <a:cxnLst/>
            <a:rect l="l" t="t" r="r" b="b"/>
            <a:pathLst>
              <a:path w="35809" h="29503" extrusionOk="0">
                <a:moveTo>
                  <a:pt x="15987" y="1"/>
                </a:moveTo>
                <a:cubicBezTo>
                  <a:pt x="15307" y="1"/>
                  <a:pt x="14281" y="3232"/>
                  <a:pt x="14368" y="6973"/>
                </a:cubicBezTo>
                <a:cubicBezTo>
                  <a:pt x="14458" y="10828"/>
                  <a:pt x="15190" y="13875"/>
                  <a:pt x="15404" y="14690"/>
                </a:cubicBezTo>
                <a:cubicBezTo>
                  <a:pt x="14257" y="15585"/>
                  <a:pt x="13139" y="16472"/>
                  <a:pt x="12154" y="17278"/>
                </a:cubicBezTo>
                <a:cubicBezTo>
                  <a:pt x="12377" y="15499"/>
                  <a:pt x="13438" y="6337"/>
                  <a:pt x="11926" y="5049"/>
                </a:cubicBezTo>
                <a:cubicBezTo>
                  <a:pt x="11844" y="4980"/>
                  <a:pt x="11771" y="4947"/>
                  <a:pt x="11706" y="4947"/>
                </a:cubicBezTo>
                <a:cubicBezTo>
                  <a:pt x="10531" y="4947"/>
                  <a:pt x="11858" y="15586"/>
                  <a:pt x="12085" y="17335"/>
                </a:cubicBezTo>
                <a:cubicBezTo>
                  <a:pt x="11392" y="17902"/>
                  <a:pt x="10768" y="18428"/>
                  <a:pt x="10252" y="18884"/>
                </a:cubicBezTo>
                <a:cubicBezTo>
                  <a:pt x="9784" y="19295"/>
                  <a:pt x="9290" y="19737"/>
                  <a:pt x="8781" y="20197"/>
                </a:cubicBezTo>
                <a:cubicBezTo>
                  <a:pt x="8837" y="19388"/>
                  <a:pt x="8963" y="17101"/>
                  <a:pt x="8739" y="15321"/>
                </a:cubicBezTo>
                <a:cubicBezTo>
                  <a:pt x="8461" y="13121"/>
                  <a:pt x="8054" y="9892"/>
                  <a:pt x="7037" y="8882"/>
                </a:cubicBezTo>
                <a:cubicBezTo>
                  <a:pt x="6947" y="8793"/>
                  <a:pt x="6865" y="8751"/>
                  <a:pt x="6789" y="8751"/>
                </a:cubicBezTo>
                <a:cubicBezTo>
                  <a:pt x="6001" y="8751"/>
                  <a:pt x="5945" y="13255"/>
                  <a:pt x="6706" y="16066"/>
                </a:cubicBezTo>
                <a:cubicBezTo>
                  <a:pt x="7376" y="18540"/>
                  <a:pt x="8293" y="19896"/>
                  <a:pt x="8628" y="20336"/>
                </a:cubicBezTo>
                <a:cubicBezTo>
                  <a:pt x="7462" y="21390"/>
                  <a:pt x="6232" y="22525"/>
                  <a:pt x="5096" y="23580"/>
                </a:cubicBezTo>
                <a:cubicBezTo>
                  <a:pt x="4742" y="21933"/>
                  <a:pt x="2590" y="12171"/>
                  <a:pt x="1305" y="11870"/>
                </a:cubicBezTo>
                <a:cubicBezTo>
                  <a:pt x="1249" y="11856"/>
                  <a:pt x="1196" y="11850"/>
                  <a:pt x="1148" y="11850"/>
                </a:cubicBezTo>
                <a:cubicBezTo>
                  <a:pt x="0" y="11850"/>
                  <a:pt x="1144" y="15497"/>
                  <a:pt x="2010" y="18541"/>
                </a:cubicBezTo>
                <a:cubicBezTo>
                  <a:pt x="2773" y="21225"/>
                  <a:pt x="4488" y="23142"/>
                  <a:pt x="5000" y="23669"/>
                </a:cubicBezTo>
                <a:cubicBezTo>
                  <a:pt x="2665" y="25843"/>
                  <a:pt x="761" y="27656"/>
                  <a:pt x="729" y="27687"/>
                </a:cubicBezTo>
                <a:cubicBezTo>
                  <a:pt x="645" y="27766"/>
                  <a:pt x="643" y="27898"/>
                  <a:pt x="722" y="27982"/>
                </a:cubicBezTo>
                <a:cubicBezTo>
                  <a:pt x="763" y="28024"/>
                  <a:pt x="818" y="28046"/>
                  <a:pt x="873" y="28046"/>
                </a:cubicBezTo>
                <a:cubicBezTo>
                  <a:pt x="924" y="28046"/>
                  <a:pt x="976" y="28027"/>
                  <a:pt x="1015" y="27989"/>
                </a:cubicBezTo>
                <a:cubicBezTo>
                  <a:pt x="1044" y="27961"/>
                  <a:pt x="2508" y="26567"/>
                  <a:pt x="4438" y="24762"/>
                </a:cubicBezTo>
                <a:cubicBezTo>
                  <a:pt x="4937" y="25299"/>
                  <a:pt x="7022" y="27416"/>
                  <a:pt x="9822" y="28442"/>
                </a:cubicBezTo>
                <a:cubicBezTo>
                  <a:pt x="11569" y="29082"/>
                  <a:pt x="13043" y="29502"/>
                  <a:pt x="13944" y="29502"/>
                </a:cubicBezTo>
                <a:cubicBezTo>
                  <a:pt x="14706" y="29502"/>
                  <a:pt x="15060" y="29202"/>
                  <a:pt x="14824" y="28481"/>
                </a:cubicBezTo>
                <a:cubicBezTo>
                  <a:pt x="14353" y="27037"/>
                  <a:pt x="5935" y="25011"/>
                  <a:pt x="4525" y="24682"/>
                </a:cubicBezTo>
                <a:cubicBezTo>
                  <a:pt x="5736" y="23550"/>
                  <a:pt x="7122" y="22265"/>
                  <a:pt x="8453" y="21056"/>
                </a:cubicBezTo>
                <a:cubicBezTo>
                  <a:pt x="9028" y="21495"/>
                  <a:pt x="11038" y="22939"/>
                  <a:pt x="13519" y="23705"/>
                </a:cubicBezTo>
                <a:cubicBezTo>
                  <a:pt x="14917" y="24137"/>
                  <a:pt x="16280" y="24373"/>
                  <a:pt x="17219" y="24373"/>
                </a:cubicBezTo>
                <a:cubicBezTo>
                  <a:pt x="18262" y="24373"/>
                  <a:pt x="18784" y="24082"/>
                  <a:pt x="18253" y="23442"/>
                </a:cubicBezTo>
                <a:cubicBezTo>
                  <a:pt x="17346" y="22351"/>
                  <a:pt x="10041" y="21192"/>
                  <a:pt x="8551" y="20966"/>
                </a:cubicBezTo>
                <a:cubicBezTo>
                  <a:pt x="9238" y="20343"/>
                  <a:pt x="9907" y="19742"/>
                  <a:pt x="10527" y="19194"/>
                </a:cubicBezTo>
                <a:cubicBezTo>
                  <a:pt x="11026" y="18755"/>
                  <a:pt x="11626" y="18249"/>
                  <a:pt x="12292" y="17703"/>
                </a:cubicBezTo>
                <a:cubicBezTo>
                  <a:pt x="13223" y="18361"/>
                  <a:pt x="17658" y="21405"/>
                  <a:pt x="20039" y="21405"/>
                </a:cubicBezTo>
                <a:cubicBezTo>
                  <a:pt x="20668" y="21405"/>
                  <a:pt x="21154" y="21192"/>
                  <a:pt x="21393" y="20666"/>
                </a:cubicBezTo>
                <a:cubicBezTo>
                  <a:pt x="22518" y="18195"/>
                  <a:pt x="14163" y="17671"/>
                  <a:pt x="12429" y="17590"/>
                </a:cubicBezTo>
                <a:cubicBezTo>
                  <a:pt x="13473" y="16737"/>
                  <a:pt x="14669" y="15789"/>
                  <a:pt x="15889" y="14839"/>
                </a:cubicBezTo>
                <a:cubicBezTo>
                  <a:pt x="16572" y="15469"/>
                  <a:pt x="21288" y="19753"/>
                  <a:pt x="23143" y="19753"/>
                </a:cubicBezTo>
                <a:cubicBezTo>
                  <a:pt x="23456" y="19753"/>
                  <a:pt x="23687" y="19631"/>
                  <a:pt x="23804" y="19349"/>
                </a:cubicBezTo>
                <a:cubicBezTo>
                  <a:pt x="24607" y="17414"/>
                  <a:pt x="17037" y="15122"/>
                  <a:pt x="15939" y="14801"/>
                </a:cubicBezTo>
                <a:cubicBezTo>
                  <a:pt x="16884" y="14064"/>
                  <a:pt x="17842" y="13326"/>
                  <a:pt x="18753" y="12632"/>
                </a:cubicBezTo>
                <a:cubicBezTo>
                  <a:pt x="19677" y="13167"/>
                  <a:pt x="23672" y="15409"/>
                  <a:pt x="25766" y="15409"/>
                </a:cubicBezTo>
                <a:cubicBezTo>
                  <a:pt x="26368" y="15409"/>
                  <a:pt x="26812" y="15224"/>
                  <a:pt x="26983" y="14760"/>
                </a:cubicBezTo>
                <a:cubicBezTo>
                  <a:pt x="27726" y="12728"/>
                  <a:pt x="20565" y="12536"/>
                  <a:pt x="18900" y="12519"/>
                </a:cubicBezTo>
                <a:cubicBezTo>
                  <a:pt x="19594" y="11990"/>
                  <a:pt x="20257" y="11488"/>
                  <a:pt x="20864" y="11030"/>
                </a:cubicBezTo>
                <a:cubicBezTo>
                  <a:pt x="21653" y="11329"/>
                  <a:pt x="24365" y="12297"/>
                  <a:pt x="26536" y="12297"/>
                </a:cubicBezTo>
                <a:cubicBezTo>
                  <a:pt x="27567" y="12297"/>
                  <a:pt x="28476" y="12079"/>
                  <a:pt x="29000" y="11468"/>
                </a:cubicBezTo>
                <a:cubicBezTo>
                  <a:pt x="29730" y="10616"/>
                  <a:pt x="28546" y="10360"/>
                  <a:pt x="26858" y="10360"/>
                </a:cubicBezTo>
                <a:cubicBezTo>
                  <a:pt x="24844" y="10360"/>
                  <a:pt x="22113" y="10725"/>
                  <a:pt x="21068" y="10877"/>
                </a:cubicBezTo>
                <a:cubicBezTo>
                  <a:pt x="22154" y="10058"/>
                  <a:pt x="23038" y="9398"/>
                  <a:pt x="23557" y="9010"/>
                </a:cubicBezTo>
                <a:cubicBezTo>
                  <a:pt x="24913" y="8524"/>
                  <a:pt x="28112" y="7282"/>
                  <a:pt x="30457" y="5643"/>
                </a:cubicBezTo>
                <a:cubicBezTo>
                  <a:pt x="33505" y="3511"/>
                  <a:pt x="35808" y="1748"/>
                  <a:pt x="34285" y="1564"/>
                </a:cubicBezTo>
                <a:cubicBezTo>
                  <a:pt x="34255" y="1560"/>
                  <a:pt x="34222" y="1558"/>
                  <a:pt x="34187" y="1558"/>
                </a:cubicBezTo>
                <a:cubicBezTo>
                  <a:pt x="32630" y="1558"/>
                  <a:pt x="26873" y="5224"/>
                  <a:pt x="23715" y="8376"/>
                </a:cubicBezTo>
                <a:cubicBezTo>
                  <a:pt x="23400" y="8610"/>
                  <a:pt x="22367" y="9377"/>
                  <a:pt x="20979" y="10423"/>
                </a:cubicBezTo>
                <a:cubicBezTo>
                  <a:pt x="22252" y="8480"/>
                  <a:pt x="26568" y="1726"/>
                  <a:pt x="25050" y="1726"/>
                </a:cubicBezTo>
                <a:cubicBezTo>
                  <a:pt x="24989" y="1726"/>
                  <a:pt x="24920" y="1736"/>
                  <a:pt x="24840" y="1758"/>
                </a:cubicBezTo>
                <a:cubicBezTo>
                  <a:pt x="22704" y="2355"/>
                  <a:pt x="21055" y="9093"/>
                  <a:pt x="20705" y="10630"/>
                </a:cubicBezTo>
                <a:cubicBezTo>
                  <a:pt x="19973" y="11182"/>
                  <a:pt x="19154" y="11802"/>
                  <a:pt x="18298" y="12456"/>
                </a:cubicBezTo>
                <a:cubicBezTo>
                  <a:pt x="18846" y="10632"/>
                  <a:pt x="21322" y="2040"/>
                  <a:pt x="19462" y="1752"/>
                </a:cubicBezTo>
                <a:cubicBezTo>
                  <a:pt x="19433" y="1747"/>
                  <a:pt x="19404" y="1745"/>
                  <a:pt x="19376" y="1745"/>
                </a:cubicBezTo>
                <a:cubicBezTo>
                  <a:pt x="17577" y="1745"/>
                  <a:pt x="18076" y="10917"/>
                  <a:pt x="18179" y="12548"/>
                </a:cubicBezTo>
                <a:cubicBezTo>
                  <a:pt x="17325" y="13200"/>
                  <a:pt x="16438" y="13884"/>
                  <a:pt x="15563" y="14566"/>
                </a:cubicBezTo>
                <a:cubicBezTo>
                  <a:pt x="15836" y="13622"/>
                  <a:pt x="16579" y="10903"/>
                  <a:pt x="16774" y="8720"/>
                </a:cubicBezTo>
                <a:cubicBezTo>
                  <a:pt x="17014" y="6033"/>
                  <a:pt x="16925" y="2211"/>
                  <a:pt x="16353" y="444"/>
                </a:cubicBezTo>
                <a:cubicBezTo>
                  <a:pt x="16255" y="140"/>
                  <a:pt x="16128" y="1"/>
                  <a:pt x="159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16"/>
          <p:cNvSpPr/>
          <p:nvPr/>
        </p:nvSpPr>
        <p:spPr>
          <a:xfrm flipH="1">
            <a:off x="1860117" y="104687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2" name="Google Shape;292;p16"/>
          <p:cNvSpPr/>
          <p:nvPr/>
        </p:nvSpPr>
        <p:spPr>
          <a:xfrm>
            <a:off x="7168574" y="4756563"/>
            <a:ext cx="174640" cy="113416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3" name="Google Shape;293;p16"/>
          <p:cNvSpPr/>
          <p:nvPr/>
        </p:nvSpPr>
        <p:spPr>
          <a:xfrm rot="6046195" flipH="1">
            <a:off x="340538" y="1852136"/>
            <a:ext cx="122991" cy="192026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4" name="Google Shape;294;p16"/>
          <p:cNvSpPr/>
          <p:nvPr/>
        </p:nvSpPr>
        <p:spPr>
          <a:xfrm>
            <a:off x="8610035" y="1428105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5" name="Google Shape;295;p16"/>
          <p:cNvSpPr/>
          <p:nvPr/>
        </p:nvSpPr>
        <p:spPr>
          <a:xfrm rot="2467119" flipH="1">
            <a:off x="2608371" y="4783002"/>
            <a:ext cx="174648" cy="21294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6" name="Google Shape;296;p16"/>
          <p:cNvSpPr/>
          <p:nvPr/>
        </p:nvSpPr>
        <p:spPr>
          <a:xfrm rot="1718599">
            <a:off x="3596791" y="819998"/>
            <a:ext cx="271601" cy="90174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BLANK_1_2_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>
            <p:ph type="title"/>
          </p:nvPr>
        </p:nvSpPr>
        <p:spPr>
          <a:xfrm>
            <a:off x="2233438" y="1461625"/>
            <a:ext cx="3270600" cy="16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9" name="Google Shape;299;p17"/>
          <p:cNvSpPr txBox="1"/>
          <p:nvPr>
            <p:ph type="title" idx="2" hasCustomPrompt="1"/>
          </p:nvPr>
        </p:nvSpPr>
        <p:spPr>
          <a:xfrm>
            <a:off x="941813" y="2139900"/>
            <a:ext cx="12984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9pPr>
          </a:lstStyle>
          <a:p>
            <a:r>
              <a:t>xx%</a:t>
            </a:r>
          </a:p>
        </p:txBody>
      </p:sp>
      <p:sp>
        <p:nvSpPr>
          <p:cNvPr id="300" name="Google Shape;300;p17"/>
          <p:cNvSpPr txBox="1"/>
          <p:nvPr>
            <p:ph type="subTitle" idx="1"/>
          </p:nvPr>
        </p:nvSpPr>
        <p:spPr>
          <a:xfrm>
            <a:off x="2233450" y="3035375"/>
            <a:ext cx="32706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17"/>
          <p:cNvSpPr/>
          <p:nvPr/>
        </p:nvSpPr>
        <p:spPr>
          <a:xfrm rot="-10474309" flipH="1">
            <a:off x="8805886" y="1044667"/>
            <a:ext cx="150932" cy="184027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2" name="Google Shape;302;p17"/>
          <p:cNvSpPr/>
          <p:nvPr/>
        </p:nvSpPr>
        <p:spPr>
          <a:xfrm>
            <a:off x="447625" y="339625"/>
            <a:ext cx="111775" cy="105400"/>
          </a:xfrm>
          <a:custGeom>
            <a:avLst/>
            <a:gdLst/>
            <a:ahLst/>
            <a:cxnLst/>
            <a:rect l="l" t="t" r="r" b="b"/>
            <a:pathLst>
              <a:path w="4471" h="4216" extrusionOk="0">
                <a:moveTo>
                  <a:pt x="2432" y="1"/>
                </a:moveTo>
                <a:cubicBezTo>
                  <a:pt x="2379" y="1"/>
                  <a:pt x="2332" y="37"/>
                  <a:pt x="2320" y="92"/>
                </a:cubicBezTo>
                <a:lnTo>
                  <a:pt x="1960" y="1746"/>
                </a:lnTo>
                <a:cubicBezTo>
                  <a:pt x="1364" y="1561"/>
                  <a:pt x="761" y="1402"/>
                  <a:pt x="152" y="1271"/>
                </a:cubicBezTo>
                <a:cubicBezTo>
                  <a:pt x="143" y="1269"/>
                  <a:pt x="135" y="1268"/>
                  <a:pt x="126" y="1268"/>
                </a:cubicBezTo>
                <a:cubicBezTo>
                  <a:pt x="73" y="1268"/>
                  <a:pt x="26" y="1305"/>
                  <a:pt x="15" y="1359"/>
                </a:cubicBezTo>
                <a:cubicBezTo>
                  <a:pt x="1" y="1422"/>
                  <a:pt x="40" y="1482"/>
                  <a:pt x="103" y="1496"/>
                </a:cubicBezTo>
                <a:cubicBezTo>
                  <a:pt x="712" y="1627"/>
                  <a:pt x="1315" y="1787"/>
                  <a:pt x="1911" y="1972"/>
                </a:cubicBezTo>
                <a:lnTo>
                  <a:pt x="1454" y="4076"/>
                </a:lnTo>
                <a:cubicBezTo>
                  <a:pt x="1440" y="4137"/>
                  <a:pt x="1481" y="4199"/>
                  <a:pt x="1543" y="4213"/>
                </a:cubicBezTo>
                <a:cubicBezTo>
                  <a:pt x="1551" y="4215"/>
                  <a:pt x="1559" y="4215"/>
                  <a:pt x="1567" y="4215"/>
                </a:cubicBezTo>
                <a:cubicBezTo>
                  <a:pt x="1620" y="4215"/>
                  <a:pt x="1668" y="4178"/>
                  <a:pt x="1681" y="4125"/>
                </a:cubicBezTo>
                <a:lnTo>
                  <a:pt x="2132" y="2041"/>
                </a:lnTo>
                <a:cubicBezTo>
                  <a:pt x="2867" y="2278"/>
                  <a:pt x="3589" y="2554"/>
                  <a:pt x="4292" y="2870"/>
                </a:cubicBezTo>
                <a:cubicBezTo>
                  <a:pt x="4307" y="2876"/>
                  <a:pt x="4323" y="2880"/>
                  <a:pt x="4338" y="2880"/>
                </a:cubicBezTo>
                <a:cubicBezTo>
                  <a:pt x="4382" y="2880"/>
                  <a:pt x="4425" y="2854"/>
                  <a:pt x="4443" y="2812"/>
                </a:cubicBezTo>
                <a:cubicBezTo>
                  <a:pt x="4470" y="2754"/>
                  <a:pt x="4443" y="2685"/>
                  <a:pt x="4385" y="2660"/>
                </a:cubicBezTo>
                <a:cubicBezTo>
                  <a:pt x="3669" y="2337"/>
                  <a:pt x="2931" y="2056"/>
                  <a:pt x="2182" y="1815"/>
                </a:cubicBezTo>
                <a:lnTo>
                  <a:pt x="2546" y="140"/>
                </a:lnTo>
                <a:cubicBezTo>
                  <a:pt x="2559" y="78"/>
                  <a:pt x="2519" y="16"/>
                  <a:pt x="2457" y="3"/>
                </a:cubicBezTo>
                <a:cubicBezTo>
                  <a:pt x="2448" y="1"/>
                  <a:pt x="2440" y="1"/>
                  <a:pt x="24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17"/>
          <p:cNvSpPr/>
          <p:nvPr/>
        </p:nvSpPr>
        <p:spPr>
          <a:xfrm>
            <a:off x="269274" y="3563888"/>
            <a:ext cx="174640" cy="113416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4" name="Google Shape;304;p17"/>
          <p:cNvSpPr/>
          <p:nvPr/>
        </p:nvSpPr>
        <p:spPr>
          <a:xfrm flipH="1">
            <a:off x="8592392" y="1861887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05" name="Google Shape;305;p17"/>
          <p:cNvGrpSpPr/>
          <p:nvPr/>
        </p:nvGrpSpPr>
        <p:grpSpPr>
          <a:xfrm>
            <a:off x="8517352" y="3467757"/>
            <a:ext cx="355216" cy="305683"/>
            <a:chOff x="2581492" y="1663973"/>
            <a:chExt cx="447094" cy="384748"/>
          </a:xfrm>
        </p:grpSpPr>
        <p:sp>
          <p:nvSpPr>
            <p:cNvPr id="306" name="Google Shape;306;p17"/>
            <p:cNvSpPr/>
            <p:nvPr/>
          </p:nvSpPr>
          <p:spPr>
            <a:xfrm flipH="1">
              <a:off x="2581492" y="1663973"/>
              <a:ext cx="447094" cy="384748"/>
            </a:xfrm>
            <a:custGeom>
              <a:avLst/>
              <a:gdLst/>
              <a:ahLst/>
              <a:cxnLst/>
              <a:rect l="l" t="t" r="r" b="b"/>
              <a:pathLst>
                <a:path w="22324" h="19211" extrusionOk="0">
                  <a:moveTo>
                    <a:pt x="17667" y="1"/>
                  </a:moveTo>
                  <a:cubicBezTo>
                    <a:pt x="17065" y="1"/>
                    <a:pt x="16463" y="115"/>
                    <a:pt x="15909" y="347"/>
                  </a:cubicBezTo>
                  <a:cubicBezTo>
                    <a:pt x="14973" y="735"/>
                    <a:pt x="14197" y="1443"/>
                    <a:pt x="13444" y="2105"/>
                  </a:cubicBezTo>
                  <a:cubicBezTo>
                    <a:pt x="10020" y="5140"/>
                    <a:pt x="6505" y="8085"/>
                    <a:pt x="2944" y="10938"/>
                  </a:cubicBezTo>
                  <a:cubicBezTo>
                    <a:pt x="2283" y="11440"/>
                    <a:pt x="1643" y="11965"/>
                    <a:pt x="1164" y="12627"/>
                  </a:cubicBezTo>
                  <a:cubicBezTo>
                    <a:pt x="0" y="14293"/>
                    <a:pt x="297" y="16827"/>
                    <a:pt x="1826" y="18174"/>
                  </a:cubicBezTo>
                  <a:cubicBezTo>
                    <a:pt x="2610" y="18875"/>
                    <a:pt x="3686" y="19211"/>
                    <a:pt x="4730" y="19211"/>
                  </a:cubicBezTo>
                  <a:cubicBezTo>
                    <a:pt x="5690" y="19211"/>
                    <a:pt x="6625" y="18926"/>
                    <a:pt x="7281" y="18379"/>
                  </a:cubicBezTo>
                  <a:cubicBezTo>
                    <a:pt x="11230" y="15115"/>
                    <a:pt x="15179" y="11874"/>
                    <a:pt x="19128" y="8610"/>
                  </a:cubicBezTo>
                  <a:cubicBezTo>
                    <a:pt x="20178" y="7742"/>
                    <a:pt x="21273" y="6829"/>
                    <a:pt x="21753" y="5551"/>
                  </a:cubicBezTo>
                  <a:cubicBezTo>
                    <a:pt x="22323" y="4022"/>
                    <a:pt x="21821" y="2127"/>
                    <a:pt x="20566" y="1055"/>
                  </a:cubicBezTo>
                  <a:cubicBezTo>
                    <a:pt x="19780" y="356"/>
                    <a:pt x="18725" y="1"/>
                    <a:pt x="17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17"/>
            <p:cNvSpPr/>
            <p:nvPr/>
          </p:nvSpPr>
          <p:spPr>
            <a:xfrm flipH="1">
              <a:off x="2584239" y="1703363"/>
              <a:ext cx="418294" cy="345354"/>
            </a:xfrm>
            <a:custGeom>
              <a:avLst/>
              <a:gdLst/>
              <a:ahLst/>
              <a:cxnLst/>
              <a:rect l="l" t="t" r="r" b="b"/>
              <a:pathLst>
                <a:path w="20886" h="17244" extrusionOk="0">
                  <a:moveTo>
                    <a:pt x="20041" y="1"/>
                  </a:moveTo>
                  <a:cubicBezTo>
                    <a:pt x="20041" y="23"/>
                    <a:pt x="20223" y="1827"/>
                    <a:pt x="17370" y="4360"/>
                  </a:cubicBezTo>
                  <a:cubicBezTo>
                    <a:pt x="14494" y="6917"/>
                    <a:pt x="5661" y="13924"/>
                    <a:pt x="4337" y="14677"/>
                  </a:cubicBezTo>
                  <a:cubicBezTo>
                    <a:pt x="3328" y="15251"/>
                    <a:pt x="2002" y="15785"/>
                    <a:pt x="923" y="15785"/>
                  </a:cubicBezTo>
                  <a:cubicBezTo>
                    <a:pt x="585" y="15785"/>
                    <a:pt x="272" y="15733"/>
                    <a:pt x="0" y="15613"/>
                  </a:cubicBezTo>
                  <a:lnTo>
                    <a:pt x="0" y="15613"/>
                  </a:lnTo>
                  <a:cubicBezTo>
                    <a:pt x="137" y="15819"/>
                    <a:pt x="320" y="16024"/>
                    <a:pt x="525" y="16207"/>
                  </a:cubicBezTo>
                  <a:cubicBezTo>
                    <a:pt x="1309" y="16908"/>
                    <a:pt x="2385" y="17244"/>
                    <a:pt x="3429" y="17244"/>
                  </a:cubicBezTo>
                  <a:cubicBezTo>
                    <a:pt x="4389" y="17244"/>
                    <a:pt x="5324" y="16959"/>
                    <a:pt x="5980" y="16412"/>
                  </a:cubicBezTo>
                  <a:cubicBezTo>
                    <a:pt x="9929" y="13148"/>
                    <a:pt x="13878" y="9907"/>
                    <a:pt x="17827" y="6643"/>
                  </a:cubicBezTo>
                  <a:cubicBezTo>
                    <a:pt x="18877" y="5775"/>
                    <a:pt x="19972" y="4862"/>
                    <a:pt x="20452" y="3584"/>
                  </a:cubicBezTo>
                  <a:cubicBezTo>
                    <a:pt x="20885" y="2420"/>
                    <a:pt x="20703" y="1051"/>
                    <a:pt x="200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17"/>
            <p:cNvSpPr/>
            <p:nvPr/>
          </p:nvSpPr>
          <p:spPr>
            <a:xfrm flipH="1">
              <a:off x="2754289" y="1801187"/>
              <a:ext cx="274297" cy="247520"/>
            </a:xfrm>
            <a:custGeom>
              <a:avLst/>
              <a:gdLst/>
              <a:ahLst/>
              <a:cxnLst/>
              <a:rect l="l" t="t" r="r" b="b"/>
              <a:pathLst>
                <a:path w="13696" h="12359" extrusionOk="0">
                  <a:moveTo>
                    <a:pt x="7920" y="0"/>
                  </a:moveTo>
                  <a:cubicBezTo>
                    <a:pt x="6277" y="1370"/>
                    <a:pt x="4611" y="2739"/>
                    <a:pt x="2944" y="4086"/>
                  </a:cubicBezTo>
                  <a:cubicBezTo>
                    <a:pt x="2283" y="4588"/>
                    <a:pt x="1643" y="5113"/>
                    <a:pt x="1164" y="5775"/>
                  </a:cubicBezTo>
                  <a:cubicBezTo>
                    <a:pt x="0" y="7441"/>
                    <a:pt x="297" y="9975"/>
                    <a:pt x="1826" y="11322"/>
                  </a:cubicBezTo>
                  <a:cubicBezTo>
                    <a:pt x="2610" y="12023"/>
                    <a:pt x="3686" y="12359"/>
                    <a:pt x="4730" y="12359"/>
                  </a:cubicBezTo>
                  <a:cubicBezTo>
                    <a:pt x="5690" y="12359"/>
                    <a:pt x="6625" y="12074"/>
                    <a:pt x="7281" y="11527"/>
                  </a:cubicBezTo>
                  <a:cubicBezTo>
                    <a:pt x="9381" y="9792"/>
                    <a:pt x="11481" y="8080"/>
                    <a:pt x="13581" y="6346"/>
                  </a:cubicBezTo>
                  <a:cubicBezTo>
                    <a:pt x="13695" y="4771"/>
                    <a:pt x="13170" y="3150"/>
                    <a:pt x="12120" y="1986"/>
                  </a:cubicBezTo>
                  <a:cubicBezTo>
                    <a:pt x="11070" y="799"/>
                    <a:pt x="9518" y="69"/>
                    <a:pt x="7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17"/>
            <p:cNvSpPr/>
            <p:nvPr/>
          </p:nvSpPr>
          <p:spPr>
            <a:xfrm flipH="1">
              <a:off x="2755214" y="1880708"/>
              <a:ext cx="247320" cy="167991"/>
            </a:xfrm>
            <a:custGeom>
              <a:avLst/>
              <a:gdLst/>
              <a:ahLst/>
              <a:cxnLst/>
              <a:rect l="l" t="t" r="r" b="b"/>
              <a:pathLst>
                <a:path w="12349" h="8388" extrusionOk="0">
                  <a:moveTo>
                    <a:pt x="11961" y="1"/>
                  </a:moveTo>
                  <a:cubicBezTo>
                    <a:pt x="8651" y="2649"/>
                    <a:pt x="5136" y="5365"/>
                    <a:pt x="4337" y="5821"/>
                  </a:cubicBezTo>
                  <a:cubicBezTo>
                    <a:pt x="3328" y="6395"/>
                    <a:pt x="2002" y="6929"/>
                    <a:pt x="923" y="6929"/>
                  </a:cubicBezTo>
                  <a:cubicBezTo>
                    <a:pt x="585" y="6929"/>
                    <a:pt x="272" y="6877"/>
                    <a:pt x="0" y="6757"/>
                  </a:cubicBezTo>
                  <a:lnTo>
                    <a:pt x="0" y="6757"/>
                  </a:lnTo>
                  <a:cubicBezTo>
                    <a:pt x="69" y="6871"/>
                    <a:pt x="160" y="6963"/>
                    <a:pt x="228" y="7054"/>
                  </a:cubicBezTo>
                  <a:lnTo>
                    <a:pt x="251" y="7077"/>
                  </a:lnTo>
                  <a:cubicBezTo>
                    <a:pt x="320" y="7168"/>
                    <a:pt x="411" y="7259"/>
                    <a:pt x="525" y="7351"/>
                  </a:cubicBezTo>
                  <a:cubicBezTo>
                    <a:pt x="1309" y="8052"/>
                    <a:pt x="2385" y="8388"/>
                    <a:pt x="3429" y="8388"/>
                  </a:cubicBezTo>
                  <a:cubicBezTo>
                    <a:pt x="4389" y="8388"/>
                    <a:pt x="5324" y="8103"/>
                    <a:pt x="5980" y="7556"/>
                  </a:cubicBezTo>
                  <a:cubicBezTo>
                    <a:pt x="8080" y="5821"/>
                    <a:pt x="10180" y="4109"/>
                    <a:pt x="12280" y="2375"/>
                  </a:cubicBezTo>
                  <a:cubicBezTo>
                    <a:pt x="12349" y="1576"/>
                    <a:pt x="12234" y="754"/>
                    <a:pt x="11961" y="1"/>
                  </a:cubicBezTo>
                  <a:close/>
                </a:path>
              </a:pathLst>
            </a:custGeom>
            <a:solidFill>
              <a:schemeClr val="dk1">
                <a:alpha val="297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0" name="Google Shape;310;p17"/>
          <p:cNvSpPr/>
          <p:nvPr/>
        </p:nvSpPr>
        <p:spPr>
          <a:xfrm rot="-542266" flipH="1">
            <a:off x="662496" y="4503675"/>
            <a:ext cx="501813" cy="743495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11" name="Google Shape;311;p17"/>
          <p:cNvGrpSpPr/>
          <p:nvPr/>
        </p:nvGrpSpPr>
        <p:grpSpPr>
          <a:xfrm rot="-243850">
            <a:off x="-194165" y="4006990"/>
            <a:ext cx="945789" cy="1298926"/>
            <a:chOff x="3708300" y="1072800"/>
            <a:chExt cx="776725" cy="1066650"/>
          </a:xfrm>
        </p:grpSpPr>
        <p:sp>
          <p:nvSpPr>
            <p:cNvPr id="312" name="Google Shape;312;p17"/>
            <p:cNvSpPr/>
            <p:nvPr/>
          </p:nvSpPr>
          <p:spPr>
            <a:xfrm>
              <a:off x="3708300" y="1072800"/>
              <a:ext cx="776725" cy="1066650"/>
            </a:xfrm>
            <a:custGeom>
              <a:avLst/>
              <a:gdLst/>
              <a:ahLst/>
              <a:cxnLst/>
              <a:rect l="l" t="t" r="r" b="b"/>
              <a:pathLst>
                <a:path w="31069" h="42666" extrusionOk="0">
                  <a:moveTo>
                    <a:pt x="6830" y="1"/>
                  </a:moveTo>
                  <a:cubicBezTo>
                    <a:pt x="6707" y="1"/>
                    <a:pt x="6583" y="16"/>
                    <a:pt x="6456" y="50"/>
                  </a:cubicBezTo>
                  <a:cubicBezTo>
                    <a:pt x="5911" y="196"/>
                    <a:pt x="5497" y="669"/>
                    <a:pt x="5316" y="1177"/>
                  </a:cubicBezTo>
                  <a:cubicBezTo>
                    <a:pt x="5136" y="1688"/>
                    <a:pt x="5146" y="2228"/>
                    <a:pt x="5193" y="2751"/>
                  </a:cubicBezTo>
                  <a:cubicBezTo>
                    <a:pt x="5586" y="7042"/>
                    <a:pt x="8098" y="10770"/>
                    <a:pt x="10542" y="14321"/>
                  </a:cubicBezTo>
                  <a:cubicBezTo>
                    <a:pt x="9110" y="12451"/>
                    <a:pt x="7163" y="10945"/>
                    <a:pt x="4924" y="9980"/>
                  </a:cubicBezTo>
                  <a:cubicBezTo>
                    <a:pt x="4448" y="9775"/>
                    <a:pt x="3902" y="9600"/>
                    <a:pt x="3379" y="9600"/>
                  </a:cubicBezTo>
                  <a:cubicBezTo>
                    <a:pt x="3041" y="9600"/>
                    <a:pt x="2713" y="9673"/>
                    <a:pt x="2420" y="9858"/>
                  </a:cubicBezTo>
                  <a:cubicBezTo>
                    <a:pt x="1545" y="10409"/>
                    <a:pt x="1529" y="11597"/>
                    <a:pt x="1774" y="12523"/>
                  </a:cubicBezTo>
                  <a:cubicBezTo>
                    <a:pt x="2284" y="14472"/>
                    <a:pt x="3466" y="16190"/>
                    <a:pt x="4900" y="17646"/>
                  </a:cubicBezTo>
                  <a:cubicBezTo>
                    <a:pt x="6328" y="19099"/>
                    <a:pt x="8011" y="20316"/>
                    <a:pt x="9684" y="21521"/>
                  </a:cubicBezTo>
                  <a:cubicBezTo>
                    <a:pt x="8181" y="20795"/>
                    <a:pt x="6644" y="20055"/>
                    <a:pt x="4962" y="19720"/>
                  </a:cubicBezTo>
                  <a:cubicBezTo>
                    <a:pt x="4387" y="19606"/>
                    <a:pt x="3568" y="19384"/>
                    <a:pt x="2816" y="19384"/>
                  </a:cubicBezTo>
                  <a:cubicBezTo>
                    <a:pt x="2247" y="19384"/>
                    <a:pt x="1717" y="19512"/>
                    <a:pt x="1361" y="19910"/>
                  </a:cubicBezTo>
                  <a:cubicBezTo>
                    <a:pt x="0" y="21434"/>
                    <a:pt x="2318" y="23978"/>
                    <a:pt x="3407" y="24892"/>
                  </a:cubicBezTo>
                  <a:cubicBezTo>
                    <a:pt x="4591" y="25885"/>
                    <a:pt x="5945" y="26683"/>
                    <a:pt x="7129" y="27646"/>
                  </a:cubicBezTo>
                  <a:cubicBezTo>
                    <a:pt x="7866" y="28238"/>
                    <a:pt x="8703" y="28751"/>
                    <a:pt x="9480" y="29300"/>
                  </a:cubicBezTo>
                  <a:cubicBezTo>
                    <a:pt x="9908" y="29601"/>
                    <a:pt x="11356" y="30272"/>
                    <a:pt x="11520" y="30735"/>
                  </a:cubicBezTo>
                  <a:cubicBezTo>
                    <a:pt x="10718" y="30464"/>
                    <a:pt x="9895" y="30188"/>
                    <a:pt x="9034" y="30188"/>
                  </a:cubicBezTo>
                  <a:cubicBezTo>
                    <a:pt x="9011" y="30188"/>
                    <a:pt x="8989" y="30188"/>
                    <a:pt x="8966" y="30188"/>
                  </a:cubicBezTo>
                  <a:cubicBezTo>
                    <a:pt x="7503" y="30214"/>
                    <a:pt x="7381" y="31517"/>
                    <a:pt x="7779" y="32554"/>
                  </a:cubicBezTo>
                  <a:cubicBezTo>
                    <a:pt x="8158" y="33540"/>
                    <a:pt x="9313" y="34213"/>
                    <a:pt x="10199" y="34761"/>
                  </a:cubicBezTo>
                  <a:cubicBezTo>
                    <a:pt x="14401" y="37351"/>
                    <a:pt x="18718" y="39810"/>
                    <a:pt x="22860" y="42522"/>
                  </a:cubicBezTo>
                  <a:cubicBezTo>
                    <a:pt x="22939" y="42568"/>
                    <a:pt x="23012" y="42617"/>
                    <a:pt x="23087" y="42665"/>
                  </a:cubicBezTo>
                  <a:cubicBezTo>
                    <a:pt x="23091" y="42664"/>
                    <a:pt x="23120" y="42620"/>
                    <a:pt x="23163" y="42537"/>
                  </a:cubicBezTo>
                  <a:cubicBezTo>
                    <a:pt x="23567" y="41812"/>
                    <a:pt x="25460" y="38170"/>
                    <a:pt x="25630" y="37787"/>
                  </a:cubicBezTo>
                  <a:cubicBezTo>
                    <a:pt x="26395" y="36067"/>
                    <a:pt x="27045" y="34304"/>
                    <a:pt x="27576" y="32516"/>
                  </a:cubicBezTo>
                  <a:cubicBezTo>
                    <a:pt x="28200" y="30419"/>
                    <a:pt x="31069" y="24490"/>
                    <a:pt x="28106" y="23241"/>
                  </a:cubicBezTo>
                  <a:lnTo>
                    <a:pt x="28105" y="23241"/>
                  </a:lnTo>
                  <a:cubicBezTo>
                    <a:pt x="27861" y="23137"/>
                    <a:pt x="27601" y="23090"/>
                    <a:pt x="27336" y="23090"/>
                  </a:cubicBezTo>
                  <a:cubicBezTo>
                    <a:pt x="26562" y="23090"/>
                    <a:pt x="25749" y="23492"/>
                    <a:pt x="25199" y="24059"/>
                  </a:cubicBezTo>
                  <a:cubicBezTo>
                    <a:pt x="24457" y="24819"/>
                    <a:pt x="24084" y="25814"/>
                    <a:pt x="23726" y="26778"/>
                  </a:cubicBezTo>
                  <a:cubicBezTo>
                    <a:pt x="24043" y="25919"/>
                    <a:pt x="23891" y="24633"/>
                    <a:pt x="23991" y="23727"/>
                  </a:cubicBezTo>
                  <a:cubicBezTo>
                    <a:pt x="24115" y="22592"/>
                    <a:pt x="24261" y="21459"/>
                    <a:pt x="24394" y="20323"/>
                  </a:cubicBezTo>
                  <a:cubicBezTo>
                    <a:pt x="24648" y="18135"/>
                    <a:pt x="24866" y="15939"/>
                    <a:pt x="24779" y="13752"/>
                  </a:cubicBezTo>
                  <a:cubicBezTo>
                    <a:pt x="24740" y="12670"/>
                    <a:pt x="24822" y="10582"/>
                    <a:pt x="24158" y="9343"/>
                  </a:cubicBezTo>
                  <a:cubicBezTo>
                    <a:pt x="23943" y="8948"/>
                    <a:pt x="23651" y="8639"/>
                    <a:pt x="23253" y="8480"/>
                  </a:cubicBezTo>
                  <a:cubicBezTo>
                    <a:pt x="23053" y="8400"/>
                    <a:pt x="22860" y="8364"/>
                    <a:pt x="22674" y="8364"/>
                  </a:cubicBezTo>
                  <a:cubicBezTo>
                    <a:pt x="21476" y="8364"/>
                    <a:pt x="20582" y="9872"/>
                    <a:pt x="20081" y="10780"/>
                  </a:cubicBezTo>
                  <a:cubicBezTo>
                    <a:pt x="19353" y="12109"/>
                    <a:pt x="19148" y="13337"/>
                    <a:pt x="18967" y="14655"/>
                  </a:cubicBezTo>
                  <a:cubicBezTo>
                    <a:pt x="19271" y="12310"/>
                    <a:pt x="19377" y="9955"/>
                    <a:pt x="19286" y="7612"/>
                  </a:cubicBezTo>
                  <a:cubicBezTo>
                    <a:pt x="19211" y="5571"/>
                    <a:pt x="18961" y="3466"/>
                    <a:pt x="17833" y="1770"/>
                  </a:cubicBezTo>
                  <a:cubicBezTo>
                    <a:pt x="17666" y="1518"/>
                    <a:pt x="17433" y="1252"/>
                    <a:pt x="17108" y="1252"/>
                  </a:cubicBezTo>
                  <a:cubicBezTo>
                    <a:pt x="16896" y="1252"/>
                    <a:pt x="16698" y="1371"/>
                    <a:pt x="16527" y="1495"/>
                  </a:cubicBezTo>
                  <a:cubicBezTo>
                    <a:pt x="15130" y="2518"/>
                    <a:pt x="14559" y="4230"/>
                    <a:pt x="14250" y="5840"/>
                  </a:cubicBezTo>
                  <a:cubicBezTo>
                    <a:pt x="13882" y="7743"/>
                    <a:pt x="13757" y="9675"/>
                    <a:pt x="13874" y="11580"/>
                  </a:cubicBezTo>
                  <a:cubicBezTo>
                    <a:pt x="12343" y="7957"/>
                    <a:pt x="11366" y="4185"/>
                    <a:pt x="8707" y="1114"/>
                  </a:cubicBezTo>
                  <a:cubicBezTo>
                    <a:pt x="8230" y="560"/>
                    <a:pt x="7567" y="1"/>
                    <a:pt x="68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3808850" y="1173650"/>
              <a:ext cx="565500" cy="965800"/>
            </a:xfrm>
            <a:custGeom>
              <a:avLst/>
              <a:gdLst/>
              <a:ahLst/>
              <a:cxnLst/>
              <a:rect l="l" t="t" r="r" b="b"/>
              <a:pathLst>
                <a:path w="22620" h="38632" extrusionOk="0">
                  <a:moveTo>
                    <a:pt x="3964" y="0"/>
                  </a:moveTo>
                  <a:cubicBezTo>
                    <a:pt x="3939" y="0"/>
                    <a:pt x="3913" y="6"/>
                    <a:pt x="3889" y="19"/>
                  </a:cubicBezTo>
                  <a:cubicBezTo>
                    <a:pt x="3822" y="58"/>
                    <a:pt x="3795" y="143"/>
                    <a:pt x="3832" y="204"/>
                  </a:cubicBezTo>
                  <a:cubicBezTo>
                    <a:pt x="7240" y="5902"/>
                    <a:pt x="9536" y="12032"/>
                    <a:pt x="11335" y="17279"/>
                  </a:cubicBezTo>
                  <a:cubicBezTo>
                    <a:pt x="11591" y="18016"/>
                    <a:pt x="11853" y="18753"/>
                    <a:pt x="12120" y="19490"/>
                  </a:cubicBezTo>
                  <a:cubicBezTo>
                    <a:pt x="8736" y="15289"/>
                    <a:pt x="4748" y="11561"/>
                    <a:pt x="248" y="8406"/>
                  </a:cubicBezTo>
                  <a:cubicBezTo>
                    <a:pt x="225" y="8389"/>
                    <a:pt x="197" y="8381"/>
                    <a:pt x="169" y="8381"/>
                  </a:cubicBezTo>
                  <a:cubicBezTo>
                    <a:pt x="125" y="8381"/>
                    <a:pt x="79" y="8401"/>
                    <a:pt x="48" y="8440"/>
                  </a:cubicBezTo>
                  <a:cubicBezTo>
                    <a:pt x="1" y="8498"/>
                    <a:pt x="10" y="8581"/>
                    <a:pt x="69" y="8623"/>
                  </a:cubicBezTo>
                  <a:cubicBezTo>
                    <a:pt x="4791" y="11932"/>
                    <a:pt x="8947" y="15870"/>
                    <a:pt x="12427" y="20330"/>
                  </a:cubicBezTo>
                  <a:cubicBezTo>
                    <a:pt x="12932" y="21704"/>
                    <a:pt x="13449" y="23065"/>
                    <a:pt x="13958" y="24404"/>
                  </a:cubicBezTo>
                  <a:cubicBezTo>
                    <a:pt x="12552" y="22980"/>
                    <a:pt x="10613" y="22023"/>
                    <a:pt x="8577" y="21104"/>
                  </a:cubicBezTo>
                  <a:cubicBezTo>
                    <a:pt x="6125" y="20000"/>
                    <a:pt x="3709" y="18958"/>
                    <a:pt x="1095" y="18392"/>
                  </a:cubicBezTo>
                  <a:cubicBezTo>
                    <a:pt x="1085" y="18390"/>
                    <a:pt x="1076" y="18389"/>
                    <a:pt x="1066" y="18389"/>
                  </a:cubicBezTo>
                  <a:cubicBezTo>
                    <a:pt x="1001" y="18389"/>
                    <a:pt x="939" y="18430"/>
                    <a:pt x="918" y="18493"/>
                  </a:cubicBezTo>
                  <a:cubicBezTo>
                    <a:pt x="900" y="18564"/>
                    <a:pt x="941" y="18638"/>
                    <a:pt x="1017" y="18653"/>
                  </a:cubicBezTo>
                  <a:cubicBezTo>
                    <a:pt x="3603" y="19213"/>
                    <a:pt x="6006" y="20246"/>
                    <a:pt x="8444" y="21348"/>
                  </a:cubicBezTo>
                  <a:cubicBezTo>
                    <a:pt x="10703" y="22369"/>
                    <a:pt x="12847" y="23430"/>
                    <a:pt x="14239" y="25136"/>
                  </a:cubicBezTo>
                  <a:cubicBezTo>
                    <a:pt x="15358" y="28062"/>
                    <a:pt x="16501" y="31077"/>
                    <a:pt x="17480" y="34112"/>
                  </a:cubicBezTo>
                  <a:cubicBezTo>
                    <a:pt x="14416" y="31413"/>
                    <a:pt x="10677" y="29343"/>
                    <a:pt x="6642" y="28111"/>
                  </a:cubicBezTo>
                  <a:cubicBezTo>
                    <a:pt x="6628" y="28107"/>
                    <a:pt x="6614" y="28105"/>
                    <a:pt x="6600" y="28105"/>
                  </a:cubicBezTo>
                  <a:cubicBezTo>
                    <a:pt x="6538" y="28105"/>
                    <a:pt x="6481" y="28142"/>
                    <a:pt x="6458" y="28199"/>
                  </a:cubicBezTo>
                  <a:cubicBezTo>
                    <a:pt x="6430" y="28270"/>
                    <a:pt x="6465" y="28346"/>
                    <a:pt x="6543" y="28369"/>
                  </a:cubicBezTo>
                  <a:cubicBezTo>
                    <a:pt x="10672" y="29626"/>
                    <a:pt x="14492" y="31774"/>
                    <a:pt x="17585" y="34578"/>
                  </a:cubicBezTo>
                  <a:cubicBezTo>
                    <a:pt x="17598" y="34591"/>
                    <a:pt x="17616" y="34600"/>
                    <a:pt x="17638" y="34603"/>
                  </a:cubicBezTo>
                  <a:cubicBezTo>
                    <a:pt x="18048" y="35891"/>
                    <a:pt x="18453" y="37187"/>
                    <a:pt x="18838" y="38488"/>
                  </a:cubicBezTo>
                  <a:cubicBezTo>
                    <a:pt x="18917" y="38534"/>
                    <a:pt x="18991" y="38583"/>
                    <a:pt x="19065" y="38631"/>
                  </a:cubicBezTo>
                  <a:cubicBezTo>
                    <a:pt x="19069" y="38630"/>
                    <a:pt x="19098" y="38586"/>
                    <a:pt x="19142" y="38503"/>
                  </a:cubicBezTo>
                  <a:cubicBezTo>
                    <a:pt x="18731" y="37122"/>
                    <a:pt x="18305" y="35743"/>
                    <a:pt x="17867" y="34376"/>
                  </a:cubicBezTo>
                  <a:cubicBezTo>
                    <a:pt x="19151" y="30246"/>
                    <a:pt x="20738" y="26146"/>
                    <a:pt x="22588" y="22190"/>
                  </a:cubicBezTo>
                  <a:cubicBezTo>
                    <a:pt x="22619" y="22119"/>
                    <a:pt x="22588" y="22043"/>
                    <a:pt x="22517" y="22017"/>
                  </a:cubicBezTo>
                  <a:cubicBezTo>
                    <a:pt x="22500" y="22011"/>
                    <a:pt x="22482" y="22008"/>
                    <a:pt x="22465" y="22008"/>
                  </a:cubicBezTo>
                  <a:cubicBezTo>
                    <a:pt x="22407" y="22008"/>
                    <a:pt x="22353" y="22039"/>
                    <a:pt x="22328" y="22091"/>
                  </a:cubicBezTo>
                  <a:cubicBezTo>
                    <a:pt x="20532" y="25935"/>
                    <a:pt x="18986" y="29910"/>
                    <a:pt x="17720" y="33918"/>
                  </a:cubicBezTo>
                  <a:cubicBezTo>
                    <a:pt x="16785" y="31028"/>
                    <a:pt x="15703" y="28161"/>
                    <a:pt x="14637" y="25374"/>
                  </a:cubicBezTo>
                  <a:cubicBezTo>
                    <a:pt x="14657" y="25352"/>
                    <a:pt x="14674" y="25327"/>
                    <a:pt x="14680" y="25298"/>
                  </a:cubicBezTo>
                  <a:cubicBezTo>
                    <a:pt x="15570" y="20077"/>
                    <a:pt x="16496" y="14679"/>
                    <a:pt x="19105" y="9803"/>
                  </a:cubicBezTo>
                  <a:cubicBezTo>
                    <a:pt x="19138" y="9739"/>
                    <a:pt x="19114" y="9658"/>
                    <a:pt x="19042" y="9627"/>
                  </a:cubicBezTo>
                  <a:cubicBezTo>
                    <a:pt x="19024" y="9618"/>
                    <a:pt x="19004" y="9614"/>
                    <a:pt x="18984" y="9614"/>
                  </a:cubicBezTo>
                  <a:cubicBezTo>
                    <a:pt x="18931" y="9614"/>
                    <a:pt x="18877" y="9644"/>
                    <a:pt x="18851" y="9695"/>
                  </a:cubicBezTo>
                  <a:cubicBezTo>
                    <a:pt x="16280" y="14497"/>
                    <a:pt x="15338" y="19780"/>
                    <a:pt x="14460" y="24911"/>
                  </a:cubicBezTo>
                  <a:cubicBezTo>
                    <a:pt x="14431" y="24831"/>
                    <a:pt x="14401" y="24755"/>
                    <a:pt x="14373" y="24679"/>
                  </a:cubicBezTo>
                  <a:cubicBezTo>
                    <a:pt x="13808" y="23207"/>
                    <a:pt x="13238" y="21707"/>
                    <a:pt x="12684" y="20197"/>
                  </a:cubicBezTo>
                  <a:cubicBezTo>
                    <a:pt x="12586" y="19613"/>
                    <a:pt x="10621" y="7583"/>
                    <a:pt x="13058" y="1023"/>
                  </a:cubicBezTo>
                  <a:cubicBezTo>
                    <a:pt x="13086" y="954"/>
                    <a:pt x="13046" y="877"/>
                    <a:pt x="12970" y="856"/>
                  </a:cubicBezTo>
                  <a:cubicBezTo>
                    <a:pt x="12958" y="853"/>
                    <a:pt x="12945" y="851"/>
                    <a:pt x="12932" y="851"/>
                  </a:cubicBezTo>
                  <a:cubicBezTo>
                    <a:pt x="12871" y="851"/>
                    <a:pt x="12810" y="889"/>
                    <a:pt x="12790" y="947"/>
                  </a:cubicBezTo>
                  <a:cubicBezTo>
                    <a:pt x="10783" y="6347"/>
                    <a:pt x="11725" y="15380"/>
                    <a:pt x="12196" y="18859"/>
                  </a:cubicBezTo>
                  <a:cubicBezTo>
                    <a:pt x="11997" y="18299"/>
                    <a:pt x="11798" y="17744"/>
                    <a:pt x="11608" y="17185"/>
                  </a:cubicBezTo>
                  <a:cubicBezTo>
                    <a:pt x="9804" y="11925"/>
                    <a:pt x="7503" y="5781"/>
                    <a:pt x="4083" y="62"/>
                  </a:cubicBezTo>
                  <a:cubicBezTo>
                    <a:pt x="4058" y="22"/>
                    <a:pt x="4012" y="0"/>
                    <a:pt x="39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BLANK_1_2_2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909884" y="1225225"/>
            <a:ext cx="5955900" cy="9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6" name="Google Shape;316;p18"/>
          <p:cNvSpPr txBox="1"/>
          <p:nvPr>
            <p:ph type="title" idx="2" hasCustomPrompt="1"/>
          </p:nvPr>
        </p:nvSpPr>
        <p:spPr>
          <a:xfrm>
            <a:off x="6919046" y="1454100"/>
            <a:ext cx="12984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18"/>
          <p:cNvSpPr txBox="1"/>
          <p:nvPr>
            <p:ph type="subTitle" idx="1"/>
          </p:nvPr>
        </p:nvSpPr>
        <p:spPr>
          <a:xfrm>
            <a:off x="909909" y="2112275"/>
            <a:ext cx="5955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8"/>
          <p:cNvSpPr/>
          <p:nvPr/>
        </p:nvSpPr>
        <p:spPr>
          <a:xfrm flipH="1">
            <a:off x="-13050" y="3028498"/>
            <a:ext cx="9170088" cy="2138182"/>
          </a:xfrm>
          <a:custGeom>
            <a:avLst/>
            <a:gdLst/>
            <a:ahLst/>
            <a:cxnLst/>
            <a:rect l="l" t="t" r="r" b="b"/>
            <a:pathLst>
              <a:path w="285317" h="115437" extrusionOk="0">
                <a:moveTo>
                  <a:pt x="1114" y="1"/>
                </a:moveTo>
                <a:cubicBezTo>
                  <a:pt x="743" y="1"/>
                  <a:pt x="371" y="4"/>
                  <a:pt x="0" y="10"/>
                </a:cubicBezTo>
                <a:lnTo>
                  <a:pt x="0" y="115437"/>
                </a:lnTo>
                <a:lnTo>
                  <a:pt x="285316" y="115437"/>
                </a:lnTo>
                <a:lnTo>
                  <a:pt x="285316" y="16649"/>
                </a:lnTo>
                <a:cubicBezTo>
                  <a:pt x="275981" y="17517"/>
                  <a:pt x="266737" y="22219"/>
                  <a:pt x="260505" y="29363"/>
                </a:cubicBezTo>
                <a:cubicBezTo>
                  <a:pt x="255233" y="35366"/>
                  <a:pt x="250873" y="43355"/>
                  <a:pt x="243067" y="45021"/>
                </a:cubicBezTo>
                <a:cubicBezTo>
                  <a:pt x="241949" y="45253"/>
                  <a:pt x="240817" y="45339"/>
                  <a:pt x="239680" y="45339"/>
                </a:cubicBezTo>
                <a:cubicBezTo>
                  <a:pt x="237914" y="45339"/>
                  <a:pt x="236134" y="45133"/>
                  <a:pt x="234370" y="44952"/>
                </a:cubicBezTo>
                <a:cubicBezTo>
                  <a:pt x="231734" y="44685"/>
                  <a:pt x="229019" y="44498"/>
                  <a:pt x="226316" y="44498"/>
                </a:cubicBezTo>
                <a:cubicBezTo>
                  <a:pt x="219329" y="44498"/>
                  <a:pt x="212416" y="45750"/>
                  <a:pt x="207117" y="50111"/>
                </a:cubicBezTo>
                <a:cubicBezTo>
                  <a:pt x="200087" y="55886"/>
                  <a:pt x="197850" y="65495"/>
                  <a:pt x="194997" y="74169"/>
                </a:cubicBezTo>
                <a:cubicBezTo>
                  <a:pt x="192166" y="82842"/>
                  <a:pt x="187168" y="92178"/>
                  <a:pt x="178288" y="94255"/>
                </a:cubicBezTo>
                <a:cubicBezTo>
                  <a:pt x="177041" y="94543"/>
                  <a:pt x="175796" y="94669"/>
                  <a:pt x="174551" y="94669"/>
                </a:cubicBezTo>
                <a:cubicBezTo>
                  <a:pt x="165708" y="94669"/>
                  <a:pt x="156917" y="88301"/>
                  <a:pt x="148045" y="88301"/>
                </a:cubicBezTo>
                <a:cubicBezTo>
                  <a:pt x="146875" y="88301"/>
                  <a:pt x="145703" y="88412"/>
                  <a:pt x="144530" y="88663"/>
                </a:cubicBezTo>
                <a:cubicBezTo>
                  <a:pt x="141060" y="89393"/>
                  <a:pt x="137956" y="91333"/>
                  <a:pt x="134646" y="92612"/>
                </a:cubicBezTo>
                <a:cubicBezTo>
                  <a:pt x="131720" y="93737"/>
                  <a:pt x="128631" y="94264"/>
                  <a:pt x="125532" y="94264"/>
                </a:cubicBezTo>
                <a:cubicBezTo>
                  <a:pt x="113985" y="94264"/>
                  <a:pt x="102305" y="86940"/>
                  <a:pt x="98400" y="75926"/>
                </a:cubicBezTo>
                <a:cubicBezTo>
                  <a:pt x="97190" y="72525"/>
                  <a:pt x="96642" y="68873"/>
                  <a:pt x="94930" y="65678"/>
                </a:cubicBezTo>
                <a:cubicBezTo>
                  <a:pt x="90993" y="58324"/>
                  <a:pt x="81998" y="55419"/>
                  <a:pt x="73534" y="55419"/>
                </a:cubicBezTo>
                <a:cubicBezTo>
                  <a:pt x="72724" y="55419"/>
                  <a:pt x="71919" y="55446"/>
                  <a:pt x="71124" y="55498"/>
                </a:cubicBezTo>
                <a:cubicBezTo>
                  <a:pt x="62016" y="56114"/>
                  <a:pt x="53160" y="59195"/>
                  <a:pt x="44030" y="59264"/>
                </a:cubicBezTo>
                <a:cubicBezTo>
                  <a:pt x="43906" y="59265"/>
                  <a:pt x="43782" y="59266"/>
                  <a:pt x="43658" y="59266"/>
                </a:cubicBezTo>
                <a:cubicBezTo>
                  <a:pt x="41834" y="59266"/>
                  <a:pt x="39970" y="59093"/>
                  <a:pt x="38347" y="58260"/>
                </a:cubicBezTo>
                <a:cubicBezTo>
                  <a:pt x="34261" y="56205"/>
                  <a:pt x="33120" y="50727"/>
                  <a:pt x="33964" y="46208"/>
                </a:cubicBezTo>
                <a:cubicBezTo>
                  <a:pt x="34809" y="41688"/>
                  <a:pt x="37091" y="37557"/>
                  <a:pt x="37958" y="33038"/>
                </a:cubicBezTo>
                <a:cubicBezTo>
                  <a:pt x="40241" y="21169"/>
                  <a:pt x="31864" y="9117"/>
                  <a:pt x="20908" y="3981"/>
                </a:cubicBezTo>
                <a:cubicBezTo>
                  <a:pt x="14632" y="1016"/>
                  <a:pt x="7904" y="1"/>
                  <a:pt x="1114" y="1"/>
                </a:cubicBezTo>
                <a:close/>
              </a:path>
            </a:pathLst>
          </a:custGeom>
          <a:solidFill>
            <a:schemeClr val="lt1">
              <a:alpha val="402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19" name="Google Shape;319;p18"/>
          <p:cNvGrpSpPr/>
          <p:nvPr/>
        </p:nvGrpSpPr>
        <p:grpSpPr>
          <a:xfrm rot="217553" flipH="1">
            <a:off x="5107116" y="4236482"/>
            <a:ext cx="868330" cy="1192448"/>
            <a:chOff x="3708300" y="1072800"/>
            <a:chExt cx="776725" cy="1066650"/>
          </a:xfrm>
        </p:grpSpPr>
        <p:sp>
          <p:nvSpPr>
            <p:cNvPr id="320" name="Google Shape;320;p18"/>
            <p:cNvSpPr/>
            <p:nvPr/>
          </p:nvSpPr>
          <p:spPr>
            <a:xfrm>
              <a:off x="3708300" y="1072800"/>
              <a:ext cx="776725" cy="1066650"/>
            </a:xfrm>
            <a:custGeom>
              <a:avLst/>
              <a:gdLst/>
              <a:ahLst/>
              <a:cxnLst/>
              <a:rect l="l" t="t" r="r" b="b"/>
              <a:pathLst>
                <a:path w="31069" h="42666" extrusionOk="0">
                  <a:moveTo>
                    <a:pt x="6830" y="1"/>
                  </a:moveTo>
                  <a:cubicBezTo>
                    <a:pt x="6707" y="1"/>
                    <a:pt x="6583" y="16"/>
                    <a:pt x="6456" y="50"/>
                  </a:cubicBezTo>
                  <a:cubicBezTo>
                    <a:pt x="5911" y="196"/>
                    <a:pt x="5497" y="669"/>
                    <a:pt x="5316" y="1177"/>
                  </a:cubicBezTo>
                  <a:cubicBezTo>
                    <a:pt x="5136" y="1688"/>
                    <a:pt x="5146" y="2228"/>
                    <a:pt x="5193" y="2751"/>
                  </a:cubicBezTo>
                  <a:cubicBezTo>
                    <a:pt x="5586" y="7042"/>
                    <a:pt x="8098" y="10770"/>
                    <a:pt x="10542" y="14321"/>
                  </a:cubicBezTo>
                  <a:cubicBezTo>
                    <a:pt x="9110" y="12451"/>
                    <a:pt x="7163" y="10945"/>
                    <a:pt x="4924" y="9980"/>
                  </a:cubicBezTo>
                  <a:cubicBezTo>
                    <a:pt x="4448" y="9775"/>
                    <a:pt x="3902" y="9600"/>
                    <a:pt x="3379" y="9600"/>
                  </a:cubicBezTo>
                  <a:cubicBezTo>
                    <a:pt x="3041" y="9600"/>
                    <a:pt x="2713" y="9673"/>
                    <a:pt x="2420" y="9858"/>
                  </a:cubicBezTo>
                  <a:cubicBezTo>
                    <a:pt x="1545" y="10409"/>
                    <a:pt x="1529" y="11597"/>
                    <a:pt x="1774" y="12523"/>
                  </a:cubicBezTo>
                  <a:cubicBezTo>
                    <a:pt x="2284" y="14472"/>
                    <a:pt x="3466" y="16190"/>
                    <a:pt x="4900" y="17646"/>
                  </a:cubicBezTo>
                  <a:cubicBezTo>
                    <a:pt x="6328" y="19099"/>
                    <a:pt x="8011" y="20316"/>
                    <a:pt x="9684" y="21521"/>
                  </a:cubicBezTo>
                  <a:cubicBezTo>
                    <a:pt x="8181" y="20795"/>
                    <a:pt x="6644" y="20055"/>
                    <a:pt x="4962" y="19720"/>
                  </a:cubicBezTo>
                  <a:cubicBezTo>
                    <a:pt x="4387" y="19606"/>
                    <a:pt x="3568" y="19384"/>
                    <a:pt x="2816" y="19384"/>
                  </a:cubicBezTo>
                  <a:cubicBezTo>
                    <a:pt x="2247" y="19384"/>
                    <a:pt x="1717" y="19512"/>
                    <a:pt x="1361" y="19910"/>
                  </a:cubicBezTo>
                  <a:cubicBezTo>
                    <a:pt x="0" y="21434"/>
                    <a:pt x="2318" y="23978"/>
                    <a:pt x="3407" y="24892"/>
                  </a:cubicBezTo>
                  <a:cubicBezTo>
                    <a:pt x="4591" y="25885"/>
                    <a:pt x="5945" y="26683"/>
                    <a:pt x="7129" y="27646"/>
                  </a:cubicBezTo>
                  <a:cubicBezTo>
                    <a:pt x="7866" y="28238"/>
                    <a:pt x="8703" y="28751"/>
                    <a:pt x="9480" y="29300"/>
                  </a:cubicBezTo>
                  <a:cubicBezTo>
                    <a:pt x="9908" y="29601"/>
                    <a:pt x="11356" y="30272"/>
                    <a:pt x="11520" y="30735"/>
                  </a:cubicBezTo>
                  <a:cubicBezTo>
                    <a:pt x="10718" y="30464"/>
                    <a:pt x="9895" y="30188"/>
                    <a:pt x="9034" y="30188"/>
                  </a:cubicBezTo>
                  <a:cubicBezTo>
                    <a:pt x="9011" y="30188"/>
                    <a:pt x="8989" y="30188"/>
                    <a:pt x="8966" y="30188"/>
                  </a:cubicBezTo>
                  <a:cubicBezTo>
                    <a:pt x="7503" y="30214"/>
                    <a:pt x="7381" y="31517"/>
                    <a:pt x="7779" y="32554"/>
                  </a:cubicBezTo>
                  <a:cubicBezTo>
                    <a:pt x="8158" y="33540"/>
                    <a:pt x="9313" y="34213"/>
                    <a:pt x="10199" y="34761"/>
                  </a:cubicBezTo>
                  <a:cubicBezTo>
                    <a:pt x="14401" y="37351"/>
                    <a:pt x="18718" y="39810"/>
                    <a:pt x="22860" y="42522"/>
                  </a:cubicBezTo>
                  <a:cubicBezTo>
                    <a:pt x="22939" y="42568"/>
                    <a:pt x="23012" y="42617"/>
                    <a:pt x="23087" y="42665"/>
                  </a:cubicBezTo>
                  <a:cubicBezTo>
                    <a:pt x="23091" y="42664"/>
                    <a:pt x="23120" y="42620"/>
                    <a:pt x="23163" y="42537"/>
                  </a:cubicBezTo>
                  <a:cubicBezTo>
                    <a:pt x="23567" y="41812"/>
                    <a:pt x="25460" y="38170"/>
                    <a:pt x="25630" y="37787"/>
                  </a:cubicBezTo>
                  <a:cubicBezTo>
                    <a:pt x="26395" y="36067"/>
                    <a:pt x="27045" y="34304"/>
                    <a:pt x="27576" y="32516"/>
                  </a:cubicBezTo>
                  <a:cubicBezTo>
                    <a:pt x="28200" y="30419"/>
                    <a:pt x="31069" y="24490"/>
                    <a:pt x="28106" y="23241"/>
                  </a:cubicBezTo>
                  <a:lnTo>
                    <a:pt x="28105" y="23241"/>
                  </a:lnTo>
                  <a:cubicBezTo>
                    <a:pt x="27861" y="23137"/>
                    <a:pt x="27601" y="23090"/>
                    <a:pt x="27336" y="23090"/>
                  </a:cubicBezTo>
                  <a:cubicBezTo>
                    <a:pt x="26562" y="23090"/>
                    <a:pt x="25749" y="23492"/>
                    <a:pt x="25199" y="24059"/>
                  </a:cubicBezTo>
                  <a:cubicBezTo>
                    <a:pt x="24457" y="24819"/>
                    <a:pt x="24084" y="25814"/>
                    <a:pt x="23726" y="26778"/>
                  </a:cubicBezTo>
                  <a:cubicBezTo>
                    <a:pt x="24043" y="25919"/>
                    <a:pt x="23891" y="24633"/>
                    <a:pt x="23991" y="23727"/>
                  </a:cubicBezTo>
                  <a:cubicBezTo>
                    <a:pt x="24115" y="22592"/>
                    <a:pt x="24261" y="21459"/>
                    <a:pt x="24394" y="20323"/>
                  </a:cubicBezTo>
                  <a:cubicBezTo>
                    <a:pt x="24648" y="18135"/>
                    <a:pt x="24866" y="15939"/>
                    <a:pt x="24779" y="13752"/>
                  </a:cubicBezTo>
                  <a:cubicBezTo>
                    <a:pt x="24740" y="12670"/>
                    <a:pt x="24822" y="10582"/>
                    <a:pt x="24158" y="9343"/>
                  </a:cubicBezTo>
                  <a:cubicBezTo>
                    <a:pt x="23943" y="8948"/>
                    <a:pt x="23651" y="8639"/>
                    <a:pt x="23253" y="8480"/>
                  </a:cubicBezTo>
                  <a:cubicBezTo>
                    <a:pt x="23053" y="8400"/>
                    <a:pt x="22860" y="8364"/>
                    <a:pt x="22674" y="8364"/>
                  </a:cubicBezTo>
                  <a:cubicBezTo>
                    <a:pt x="21476" y="8364"/>
                    <a:pt x="20582" y="9872"/>
                    <a:pt x="20081" y="10780"/>
                  </a:cubicBezTo>
                  <a:cubicBezTo>
                    <a:pt x="19353" y="12109"/>
                    <a:pt x="19148" y="13337"/>
                    <a:pt x="18967" y="14655"/>
                  </a:cubicBezTo>
                  <a:cubicBezTo>
                    <a:pt x="19271" y="12310"/>
                    <a:pt x="19377" y="9955"/>
                    <a:pt x="19286" y="7612"/>
                  </a:cubicBezTo>
                  <a:cubicBezTo>
                    <a:pt x="19211" y="5571"/>
                    <a:pt x="18961" y="3466"/>
                    <a:pt x="17833" y="1770"/>
                  </a:cubicBezTo>
                  <a:cubicBezTo>
                    <a:pt x="17666" y="1518"/>
                    <a:pt x="17433" y="1252"/>
                    <a:pt x="17108" y="1252"/>
                  </a:cubicBezTo>
                  <a:cubicBezTo>
                    <a:pt x="16896" y="1252"/>
                    <a:pt x="16698" y="1371"/>
                    <a:pt x="16527" y="1495"/>
                  </a:cubicBezTo>
                  <a:cubicBezTo>
                    <a:pt x="15130" y="2518"/>
                    <a:pt x="14559" y="4230"/>
                    <a:pt x="14250" y="5840"/>
                  </a:cubicBezTo>
                  <a:cubicBezTo>
                    <a:pt x="13882" y="7743"/>
                    <a:pt x="13757" y="9675"/>
                    <a:pt x="13874" y="11580"/>
                  </a:cubicBezTo>
                  <a:cubicBezTo>
                    <a:pt x="12343" y="7957"/>
                    <a:pt x="11366" y="4185"/>
                    <a:pt x="8707" y="1114"/>
                  </a:cubicBezTo>
                  <a:cubicBezTo>
                    <a:pt x="8230" y="560"/>
                    <a:pt x="7567" y="1"/>
                    <a:pt x="68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3808850" y="1173650"/>
              <a:ext cx="565500" cy="965800"/>
            </a:xfrm>
            <a:custGeom>
              <a:avLst/>
              <a:gdLst/>
              <a:ahLst/>
              <a:cxnLst/>
              <a:rect l="l" t="t" r="r" b="b"/>
              <a:pathLst>
                <a:path w="22620" h="38632" extrusionOk="0">
                  <a:moveTo>
                    <a:pt x="3964" y="0"/>
                  </a:moveTo>
                  <a:cubicBezTo>
                    <a:pt x="3939" y="0"/>
                    <a:pt x="3913" y="6"/>
                    <a:pt x="3889" y="19"/>
                  </a:cubicBezTo>
                  <a:cubicBezTo>
                    <a:pt x="3822" y="58"/>
                    <a:pt x="3795" y="143"/>
                    <a:pt x="3832" y="204"/>
                  </a:cubicBezTo>
                  <a:cubicBezTo>
                    <a:pt x="7240" y="5902"/>
                    <a:pt x="9536" y="12032"/>
                    <a:pt x="11335" y="17279"/>
                  </a:cubicBezTo>
                  <a:cubicBezTo>
                    <a:pt x="11591" y="18016"/>
                    <a:pt x="11853" y="18753"/>
                    <a:pt x="12120" y="19490"/>
                  </a:cubicBezTo>
                  <a:cubicBezTo>
                    <a:pt x="8736" y="15289"/>
                    <a:pt x="4748" y="11561"/>
                    <a:pt x="248" y="8406"/>
                  </a:cubicBezTo>
                  <a:cubicBezTo>
                    <a:pt x="225" y="8389"/>
                    <a:pt x="197" y="8381"/>
                    <a:pt x="169" y="8381"/>
                  </a:cubicBezTo>
                  <a:cubicBezTo>
                    <a:pt x="125" y="8381"/>
                    <a:pt x="79" y="8401"/>
                    <a:pt x="48" y="8440"/>
                  </a:cubicBezTo>
                  <a:cubicBezTo>
                    <a:pt x="1" y="8498"/>
                    <a:pt x="10" y="8581"/>
                    <a:pt x="69" y="8623"/>
                  </a:cubicBezTo>
                  <a:cubicBezTo>
                    <a:pt x="4791" y="11932"/>
                    <a:pt x="8947" y="15870"/>
                    <a:pt x="12427" y="20330"/>
                  </a:cubicBezTo>
                  <a:cubicBezTo>
                    <a:pt x="12932" y="21704"/>
                    <a:pt x="13449" y="23065"/>
                    <a:pt x="13958" y="24404"/>
                  </a:cubicBezTo>
                  <a:cubicBezTo>
                    <a:pt x="12552" y="22980"/>
                    <a:pt x="10613" y="22023"/>
                    <a:pt x="8577" y="21104"/>
                  </a:cubicBezTo>
                  <a:cubicBezTo>
                    <a:pt x="6125" y="20000"/>
                    <a:pt x="3709" y="18958"/>
                    <a:pt x="1095" y="18392"/>
                  </a:cubicBezTo>
                  <a:cubicBezTo>
                    <a:pt x="1085" y="18390"/>
                    <a:pt x="1076" y="18389"/>
                    <a:pt x="1066" y="18389"/>
                  </a:cubicBezTo>
                  <a:cubicBezTo>
                    <a:pt x="1001" y="18389"/>
                    <a:pt x="939" y="18430"/>
                    <a:pt x="918" y="18493"/>
                  </a:cubicBezTo>
                  <a:cubicBezTo>
                    <a:pt x="900" y="18564"/>
                    <a:pt x="941" y="18638"/>
                    <a:pt x="1017" y="18653"/>
                  </a:cubicBezTo>
                  <a:cubicBezTo>
                    <a:pt x="3603" y="19213"/>
                    <a:pt x="6006" y="20246"/>
                    <a:pt x="8444" y="21348"/>
                  </a:cubicBezTo>
                  <a:cubicBezTo>
                    <a:pt x="10703" y="22369"/>
                    <a:pt x="12847" y="23430"/>
                    <a:pt x="14239" y="25136"/>
                  </a:cubicBezTo>
                  <a:cubicBezTo>
                    <a:pt x="15358" y="28062"/>
                    <a:pt x="16501" y="31077"/>
                    <a:pt x="17480" y="34112"/>
                  </a:cubicBezTo>
                  <a:cubicBezTo>
                    <a:pt x="14416" y="31413"/>
                    <a:pt x="10677" y="29343"/>
                    <a:pt x="6642" y="28111"/>
                  </a:cubicBezTo>
                  <a:cubicBezTo>
                    <a:pt x="6628" y="28107"/>
                    <a:pt x="6614" y="28105"/>
                    <a:pt x="6600" y="28105"/>
                  </a:cubicBezTo>
                  <a:cubicBezTo>
                    <a:pt x="6538" y="28105"/>
                    <a:pt x="6481" y="28142"/>
                    <a:pt x="6458" y="28199"/>
                  </a:cubicBezTo>
                  <a:cubicBezTo>
                    <a:pt x="6430" y="28270"/>
                    <a:pt x="6465" y="28346"/>
                    <a:pt x="6543" y="28369"/>
                  </a:cubicBezTo>
                  <a:cubicBezTo>
                    <a:pt x="10672" y="29626"/>
                    <a:pt x="14492" y="31774"/>
                    <a:pt x="17585" y="34578"/>
                  </a:cubicBezTo>
                  <a:cubicBezTo>
                    <a:pt x="17598" y="34591"/>
                    <a:pt x="17616" y="34600"/>
                    <a:pt x="17638" y="34603"/>
                  </a:cubicBezTo>
                  <a:cubicBezTo>
                    <a:pt x="18048" y="35891"/>
                    <a:pt x="18453" y="37187"/>
                    <a:pt x="18838" y="38488"/>
                  </a:cubicBezTo>
                  <a:cubicBezTo>
                    <a:pt x="18917" y="38534"/>
                    <a:pt x="18991" y="38583"/>
                    <a:pt x="19065" y="38631"/>
                  </a:cubicBezTo>
                  <a:cubicBezTo>
                    <a:pt x="19069" y="38630"/>
                    <a:pt x="19098" y="38586"/>
                    <a:pt x="19142" y="38503"/>
                  </a:cubicBezTo>
                  <a:cubicBezTo>
                    <a:pt x="18731" y="37122"/>
                    <a:pt x="18305" y="35743"/>
                    <a:pt x="17867" y="34376"/>
                  </a:cubicBezTo>
                  <a:cubicBezTo>
                    <a:pt x="19151" y="30246"/>
                    <a:pt x="20738" y="26146"/>
                    <a:pt x="22588" y="22190"/>
                  </a:cubicBezTo>
                  <a:cubicBezTo>
                    <a:pt x="22619" y="22119"/>
                    <a:pt x="22588" y="22043"/>
                    <a:pt x="22517" y="22017"/>
                  </a:cubicBezTo>
                  <a:cubicBezTo>
                    <a:pt x="22500" y="22011"/>
                    <a:pt x="22482" y="22008"/>
                    <a:pt x="22465" y="22008"/>
                  </a:cubicBezTo>
                  <a:cubicBezTo>
                    <a:pt x="22407" y="22008"/>
                    <a:pt x="22353" y="22039"/>
                    <a:pt x="22328" y="22091"/>
                  </a:cubicBezTo>
                  <a:cubicBezTo>
                    <a:pt x="20532" y="25935"/>
                    <a:pt x="18986" y="29910"/>
                    <a:pt x="17720" y="33918"/>
                  </a:cubicBezTo>
                  <a:cubicBezTo>
                    <a:pt x="16785" y="31028"/>
                    <a:pt x="15703" y="28161"/>
                    <a:pt x="14637" y="25374"/>
                  </a:cubicBezTo>
                  <a:cubicBezTo>
                    <a:pt x="14657" y="25352"/>
                    <a:pt x="14674" y="25327"/>
                    <a:pt x="14680" y="25298"/>
                  </a:cubicBezTo>
                  <a:cubicBezTo>
                    <a:pt x="15570" y="20077"/>
                    <a:pt x="16496" y="14679"/>
                    <a:pt x="19105" y="9803"/>
                  </a:cubicBezTo>
                  <a:cubicBezTo>
                    <a:pt x="19138" y="9739"/>
                    <a:pt x="19114" y="9658"/>
                    <a:pt x="19042" y="9627"/>
                  </a:cubicBezTo>
                  <a:cubicBezTo>
                    <a:pt x="19024" y="9618"/>
                    <a:pt x="19004" y="9614"/>
                    <a:pt x="18984" y="9614"/>
                  </a:cubicBezTo>
                  <a:cubicBezTo>
                    <a:pt x="18931" y="9614"/>
                    <a:pt x="18877" y="9644"/>
                    <a:pt x="18851" y="9695"/>
                  </a:cubicBezTo>
                  <a:cubicBezTo>
                    <a:pt x="16280" y="14497"/>
                    <a:pt x="15338" y="19780"/>
                    <a:pt x="14460" y="24911"/>
                  </a:cubicBezTo>
                  <a:cubicBezTo>
                    <a:pt x="14431" y="24831"/>
                    <a:pt x="14401" y="24755"/>
                    <a:pt x="14373" y="24679"/>
                  </a:cubicBezTo>
                  <a:cubicBezTo>
                    <a:pt x="13808" y="23207"/>
                    <a:pt x="13238" y="21707"/>
                    <a:pt x="12684" y="20197"/>
                  </a:cubicBezTo>
                  <a:cubicBezTo>
                    <a:pt x="12586" y="19613"/>
                    <a:pt x="10621" y="7583"/>
                    <a:pt x="13058" y="1023"/>
                  </a:cubicBezTo>
                  <a:cubicBezTo>
                    <a:pt x="13086" y="954"/>
                    <a:pt x="13046" y="877"/>
                    <a:pt x="12970" y="856"/>
                  </a:cubicBezTo>
                  <a:cubicBezTo>
                    <a:pt x="12958" y="853"/>
                    <a:pt x="12945" y="851"/>
                    <a:pt x="12932" y="851"/>
                  </a:cubicBezTo>
                  <a:cubicBezTo>
                    <a:pt x="12871" y="851"/>
                    <a:pt x="12810" y="889"/>
                    <a:pt x="12790" y="947"/>
                  </a:cubicBezTo>
                  <a:cubicBezTo>
                    <a:pt x="10783" y="6347"/>
                    <a:pt x="11725" y="15380"/>
                    <a:pt x="12196" y="18859"/>
                  </a:cubicBezTo>
                  <a:cubicBezTo>
                    <a:pt x="11997" y="18299"/>
                    <a:pt x="11798" y="17744"/>
                    <a:pt x="11608" y="17185"/>
                  </a:cubicBezTo>
                  <a:cubicBezTo>
                    <a:pt x="9804" y="11925"/>
                    <a:pt x="7503" y="5781"/>
                    <a:pt x="4083" y="62"/>
                  </a:cubicBezTo>
                  <a:cubicBezTo>
                    <a:pt x="4058" y="22"/>
                    <a:pt x="4012" y="0"/>
                    <a:pt x="39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2" name="Google Shape;322;p18"/>
          <p:cNvGrpSpPr/>
          <p:nvPr/>
        </p:nvGrpSpPr>
        <p:grpSpPr>
          <a:xfrm rot="-2945044" flipH="1">
            <a:off x="3645653" y="4236480"/>
            <a:ext cx="868337" cy="1192457"/>
            <a:chOff x="3708300" y="1072800"/>
            <a:chExt cx="776725" cy="1066650"/>
          </a:xfrm>
        </p:grpSpPr>
        <p:sp>
          <p:nvSpPr>
            <p:cNvPr id="323" name="Google Shape;323;p18"/>
            <p:cNvSpPr/>
            <p:nvPr/>
          </p:nvSpPr>
          <p:spPr>
            <a:xfrm>
              <a:off x="3708300" y="1072800"/>
              <a:ext cx="776725" cy="1066650"/>
            </a:xfrm>
            <a:custGeom>
              <a:avLst/>
              <a:gdLst/>
              <a:ahLst/>
              <a:cxnLst/>
              <a:rect l="l" t="t" r="r" b="b"/>
              <a:pathLst>
                <a:path w="31069" h="42666" extrusionOk="0">
                  <a:moveTo>
                    <a:pt x="6830" y="1"/>
                  </a:moveTo>
                  <a:cubicBezTo>
                    <a:pt x="6707" y="1"/>
                    <a:pt x="6583" y="16"/>
                    <a:pt x="6456" y="50"/>
                  </a:cubicBezTo>
                  <a:cubicBezTo>
                    <a:pt x="5911" y="196"/>
                    <a:pt x="5497" y="669"/>
                    <a:pt x="5316" y="1177"/>
                  </a:cubicBezTo>
                  <a:cubicBezTo>
                    <a:pt x="5136" y="1688"/>
                    <a:pt x="5146" y="2228"/>
                    <a:pt x="5193" y="2751"/>
                  </a:cubicBezTo>
                  <a:cubicBezTo>
                    <a:pt x="5586" y="7042"/>
                    <a:pt x="8098" y="10770"/>
                    <a:pt x="10542" y="14321"/>
                  </a:cubicBezTo>
                  <a:cubicBezTo>
                    <a:pt x="9110" y="12451"/>
                    <a:pt x="7163" y="10945"/>
                    <a:pt x="4924" y="9980"/>
                  </a:cubicBezTo>
                  <a:cubicBezTo>
                    <a:pt x="4448" y="9775"/>
                    <a:pt x="3902" y="9600"/>
                    <a:pt x="3379" y="9600"/>
                  </a:cubicBezTo>
                  <a:cubicBezTo>
                    <a:pt x="3041" y="9600"/>
                    <a:pt x="2713" y="9673"/>
                    <a:pt x="2420" y="9858"/>
                  </a:cubicBezTo>
                  <a:cubicBezTo>
                    <a:pt x="1545" y="10409"/>
                    <a:pt x="1529" y="11597"/>
                    <a:pt x="1774" y="12523"/>
                  </a:cubicBezTo>
                  <a:cubicBezTo>
                    <a:pt x="2284" y="14472"/>
                    <a:pt x="3466" y="16190"/>
                    <a:pt x="4900" y="17646"/>
                  </a:cubicBezTo>
                  <a:cubicBezTo>
                    <a:pt x="6328" y="19099"/>
                    <a:pt x="8011" y="20316"/>
                    <a:pt x="9684" y="21521"/>
                  </a:cubicBezTo>
                  <a:cubicBezTo>
                    <a:pt x="8181" y="20795"/>
                    <a:pt x="6644" y="20055"/>
                    <a:pt x="4962" y="19720"/>
                  </a:cubicBezTo>
                  <a:cubicBezTo>
                    <a:pt x="4387" y="19606"/>
                    <a:pt x="3568" y="19384"/>
                    <a:pt x="2816" y="19384"/>
                  </a:cubicBezTo>
                  <a:cubicBezTo>
                    <a:pt x="2247" y="19384"/>
                    <a:pt x="1717" y="19512"/>
                    <a:pt x="1361" y="19910"/>
                  </a:cubicBezTo>
                  <a:cubicBezTo>
                    <a:pt x="0" y="21434"/>
                    <a:pt x="2318" y="23978"/>
                    <a:pt x="3407" y="24892"/>
                  </a:cubicBezTo>
                  <a:cubicBezTo>
                    <a:pt x="4591" y="25885"/>
                    <a:pt x="5945" y="26683"/>
                    <a:pt x="7129" y="27646"/>
                  </a:cubicBezTo>
                  <a:cubicBezTo>
                    <a:pt x="7866" y="28238"/>
                    <a:pt x="8703" y="28751"/>
                    <a:pt x="9480" y="29300"/>
                  </a:cubicBezTo>
                  <a:cubicBezTo>
                    <a:pt x="9908" y="29601"/>
                    <a:pt x="11356" y="30272"/>
                    <a:pt x="11520" y="30735"/>
                  </a:cubicBezTo>
                  <a:cubicBezTo>
                    <a:pt x="10718" y="30464"/>
                    <a:pt x="9895" y="30188"/>
                    <a:pt x="9034" y="30188"/>
                  </a:cubicBezTo>
                  <a:cubicBezTo>
                    <a:pt x="9011" y="30188"/>
                    <a:pt x="8989" y="30188"/>
                    <a:pt x="8966" y="30188"/>
                  </a:cubicBezTo>
                  <a:cubicBezTo>
                    <a:pt x="7503" y="30214"/>
                    <a:pt x="7381" y="31517"/>
                    <a:pt x="7779" y="32554"/>
                  </a:cubicBezTo>
                  <a:cubicBezTo>
                    <a:pt x="8158" y="33540"/>
                    <a:pt x="9313" y="34213"/>
                    <a:pt x="10199" y="34761"/>
                  </a:cubicBezTo>
                  <a:cubicBezTo>
                    <a:pt x="14401" y="37351"/>
                    <a:pt x="18718" y="39810"/>
                    <a:pt x="22860" y="42522"/>
                  </a:cubicBezTo>
                  <a:cubicBezTo>
                    <a:pt x="22939" y="42568"/>
                    <a:pt x="23012" y="42617"/>
                    <a:pt x="23087" y="42665"/>
                  </a:cubicBezTo>
                  <a:cubicBezTo>
                    <a:pt x="23091" y="42664"/>
                    <a:pt x="23120" y="42620"/>
                    <a:pt x="23163" y="42537"/>
                  </a:cubicBezTo>
                  <a:cubicBezTo>
                    <a:pt x="23567" y="41812"/>
                    <a:pt x="25460" y="38170"/>
                    <a:pt x="25630" y="37787"/>
                  </a:cubicBezTo>
                  <a:cubicBezTo>
                    <a:pt x="26395" y="36067"/>
                    <a:pt x="27045" y="34304"/>
                    <a:pt x="27576" y="32516"/>
                  </a:cubicBezTo>
                  <a:cubicBezTo>
                    <a:pt x="28200" y="30419"/>
                    <a:pt x="31069" y="24490"/>
                    <a:pt x="28106" y="23241"/>
                  </a:cubicBezTo>
                  <a:lnTo>
                    <a:pt x="28105" y="23241"/>
                  </a:lnTo>
                  <a:cubicBezTo>
                    <a:pt x="27861" y="23137"/>
                    <a:pt x="27601" y="23090"/>
                    <a:pt x="27336" y="23090"/>
                  </a:cubicBezTo>
                  <a:cubicBezTo>
                    <a:pt x="26562" y="23090"/>
                    <a:pt x="25749" y="23492"/>
                    <a:pt x="25199" y="24059"/>
                  </a:cubicBezTo>
                  <a:cubicBezTo>
                    <a:pt x="24457" y="24819"/>
                    <a:pt x="24084" y="25814"/>
                    <a:pt x="23726" y="26778"/>
                  </a:cubicBezTo>
                  <a:cubicBezTo>
                    <a:pt x="24043" y="25919"/>
                    <a:pt x="23891" y="24633"/>
                    <a:pt x="23991" y="23727"/>
                  </a:cubicBezTo>
                  <a:cubicBezTo>
                    <a:pt x="24115" y="22592"/>
                    <a:pt x="24261" y="21459"/>
                    <a:pt x="24394" y="20323"/>
                  </a:cubicBezTo>
                  <a:cubicBezTo>
                    <a:pt x="24648" y="18135"/>
                    <a:pt x="24866" y="15939"/>
                    <a:pt x="24779" y="13752"/>
                  </a:cubicBezTo>
                  <a:cubicBezTo>
                    <a:pt x="24740" y="12670"/>
                    <a:pt x="24822" y="10582"/>
                    <a:pt x="24158" y="9343"/>
                  </a:cubicBezTo>
                  <a:cubicBezTo>
                    <a:pt x="23943" y="8948"/>
                    <a:pt x="23651" y="8639"/>
                    <a:pt x="23253" y="8480"/>
                  </a:cubicBezTo>
                  <a:cubicBezTo>
                    <a:pt x="23053" y="8400"/>
                    <a:pt x="22860" y="8364"/>
                    <a:pt x="22674" y="8364"/>
                  </a:cubicBezTo>
                  <a:cubicBezTo>
                    <a:pt x="21476" y="8364"/>
                    <a:pt x="20582" y="9872"/>
                    <a:pt x="20081" y="10780"/>
                  </a:cubicBezTo>
                  <a:cubicBezTo>
                    <a:pt x="19353" y="12109"/>
                    <a:pt x="19148" y="13337"/>
                    <a:pt x="18967" y="14655"/>
                  </a:cubicBezTo>
                  <a:cubicBezTo>
                    <a:pt x="19271" y="12310"/>
                    <a:pt x="19377" y="9955"/>
                    <a:pt x="19286" y="7612"/>
                  </a:cubicBezTo>
                  <a:cubicBezTo>
                    <a:pt x="19211" y="5571"/>
                    <a:pt x="18961" y="3466"/>
                    <a:pt x="17833" y="1770"/>
                  </a:cubicBezTo>
                  <a:cubicBezTo>
                    <a:pt x="17666" y="1518"/>
                    <a:pt x="17433" y="1252"/>
                    <a:pt x="17108" y="1252"/>
                  </a:cubicBezTo>
                  <a:cubicBezTo>
                    <a:pt x="16896" y="1252"/>
                    <a:pt x="16698" y="1371"/>
                    <a:pt x="16527" y="1495"/>
                  </a:cubicBezTo>
                  <a:cubicBezTo>
                    <a:pt x="15130" y="2518"/>
                    <a:pt x="14559" y="4230"/>
                    <a:pt x="14250" y="5840"/>
                  </a:cubicBezTo>
                  <a:cubicBezTo>
                    <a:pt x="13882" y="7743"/>
                    <a:pt x="13757" y="9675"/>
                    <a:pt x="13874" y="11580"/>
                  </a:cubicBezTo>
                  <a:cubicBezTo>
                    <a:pt x="12343" y="7957"/>
                    <a:pt x="11366" y="4185"/>
                    <a:pt x="8707" y="1114"/>
                  </a:cubicBezTo>
                  <a:cubicBezTo>
                    <a:pt x="8230" y="560"/>
                    <a:pt x="7567" y="1"/>
                    <a:pt x="68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3808850" y="1173650"/>
              <a:ext cx="565500" cy="965800"/>
            </a:xfrm>
            <a:custGeom>
              <a:avLst/>
              <a:gdLst/>
              <a:ahLst/>
              <a:cxnLst/>
              <a:rect l="l" t="t" r="r" b="b"/>
              <a:pathLst>
                <a:path w="22620" h="38632" extrusionOk="0">
                  <a:moveTo>
                    <a:pt x="3964" y="0"/>
                  </a:moveTo>
                  <a:cubicBezTo>
                    <a:pt x="3939" y="0"/>
                    <a:pt x="3913" y="6"/>
                    <a:pt x="3889" y="19"/>
                  </a:cubicBezTo>
                  <a:cubicBezTo>
                    <a:pt x="3822" y="58"/>
                    <a:pt x="3795" y="143"/>
                    <a:pt x="3832" y="204"/>
                  </a:cubicBezTo>
                  <a:cubicBezTo>
                    <a:pt x="7240" y="5902"/>
                    <a:pt x="9536" y="12032"/>
                    <a:pt x="11335" y="17279"/>
                  </a:cubicBezTo>
                  <a:cubicBezTo>
                    <a:pt x="11591" y="18016"/>
                    <a:pt x="11853" y="18753"/>
                    <a:pt x="12120" y="19490"/>
                  </a:cubicBezTo>
                  <a:cubicBezTo>
                    <a:pt x="8736" y="15289"/>
                    <a:pt x="4748" y="11561"/>
                    <a:pt x="248" y="8406"/>
                  </a:cubicBezTo>
                  <a:cubicBezTo>
                    <a:pt x="225" y="8389"/>
                    <a:pt x="197" y="8381"/>
                    <a:pt x="169" y="8381"/>
                  </a:cubicBezTo>
                  <a:cubicBezTo>
                    <a:pt x="125" y="8381"/>
                    <a:pt x="79" y="8401"/>
                    <a:pt x="48" y="8440"/>
                  </a:cubicBezTo>
                  <a:cubicBezTo>
                    <a:pt x="1" y="8498"/>
                    <a:pt x="10" y="8581"/>
                    <a:pt x="69" y="8623"/>
                  </a:cubicBezTo>
                  <a:cubicBezTo>
                    <a:pt x="4791" y="11932"/>
                    <a:pt x="8947" y="15870"/>
                    <a:pt x="12427" y="20330"/>
                  </a:cubicBezTo>
                  <a:cubicBezTo>
                    <a:pt x="12932" y="21704"/>
                    <a:pt x="13449" y="23065"/>
                    <a:pt x="13958" y="24404"/>
                  </a:cubicBezTo>
                  <a:cubicBezTo>
                    <a:pt x="12552" y="22980"/>
                    <a:pt x="10613" y="22023"/>
                    <a:pt x="8577" y="21104"/>
                  </a:cubicBezTo>
                  <a:cubicBezTo>
                    <a:pt x="6125" y="20000"/>
                    <a:pt x="3709" y="18958"/>
                    <a:pt x="1095" y="18392"/>
                  </a:cubicBezTo>
                  <a:cubicBezTo>
                    <a:pt x="1085" y="18390"/>
                    <a:pt x="1076" y="18389"/>
                    <a:pt x="1066" y="18389"/>
                  </a:cubicBezTo>
                  <a:cubicBezTo>
                    <a:pt x="1001" y="18389"/>
                    <a:pt x="939" y="18430"/>
                    <a:pt x="918" y="18493"/>
                  </a:cubicBezTo>
                  <a:cubicBezTo>
                    <a:pt x="900" y="18564"/>
                    <a:pt x="941" y="18638"/>
                    <a:pt x="1017" y="18653"/>
                  </a:cubicBezTo>
                  <a:cubicBezTo>
                    <a:pt x="3603" y="19213"/>
                    <a:pt x="6006" y="20246"/>
                    <a:pt x="8444" y="21348"/>
                  </a:cubicBezTo>
                  <a:cubicBezTo>
                    <a:pt x="10703" y="22369"/>
                    <a:pt x="12847" y="23430"/>
                    <a:pt x="14239" y="25136"/>
                  </a:cubicBezTo>
                  <a:cubicBezTo>
                    <a:pt x="15358" y="28062"/>
                    <a:pt x="16501" y="31077"/>
                    <a:pt x="17480" y="34112"/>
                  </a:cubicBezTo>
                  <a:cubicBezTo>
                    <a:pt x="14416" y="31413"/>
                    <a:pt x="10677" y="29343"/>
                    <a:pt x="6642" y="28111"/>
                  </a:cubicBezTo>
                  <a:cubicBezTo>
                    <a:pt x="6628" y="28107"/>
                    <a:pt x="6614" y="28105"/>
                    <a:pt x="6600" y="28105"/>
                  </a:cubicBezTo>
                  <a:cubicBezTo>
                    <a:pt x="6538" y="28105"/>
                    <a:pt x="6481" y="28142"/>
                    <a:pt x="6458" y="28199"/>
                  </a:cubicBezTo>
                  <a:cubicBezTo>
                    <a:pt x="6430" y="28270"/>
                    <a:pt x="6465" y="28346"/>
                    <a:pt x="6543" y="28369"/>
                  </a:cubicBezTo>
                  <a:cubicBezTo>
                    <a:pt x="10672" y="29626"/>
                    <a:pt x="14492" y="31774"/>
                    <a:pt x="17585" y="34578"/>
                  </a:cubicBezTo>
                  <a:cubicBezTo>
                    <a:pt x="17598" y="34591"/>
                    <a:pt x="17616" y="34600"/>
                    <a:pt x="17638" y="34603"/>
                  </a:cubicBezTo>
                  <a:cubicBezTo>
                    <a:pt x="18048" y="35891"/>
                    <a:pt x="18453" y="37187"/>
                    <a:pt x="18838" y="38488"/>
                  </a:cubicBezTo>
                  <a:cubicBezTo>
                    <a:pt x="18917" y="38534"/>
                    <a:pt x="18991" y="38583"/>
                    <a:pt x="19065" y="38631"/>
                  </a:cubicBezTo>
                  <a:cubicBezTo>
                    <a:pt x="19069" y="38630"/>
                    <a:pt x="19098" y="38586"/>
                    <a:pt x="19142" y="38503"/>
                  </a:cubicBezTo>
                  <a:cubicBezTo>
                    <a:pt x="18731" y="37122"/>
                    <a:pt x="18305" y="35743"/>
                    <a:pt x="17867" y="34376"/>
                  </a:cubicBezTo>
                  <a:cubicBezTo>
                    <a:pt x="19151" y="30246"/>
                    <a:pt x="20738" y="26146"/>
                    <a:pt x="22588" y="22190"/>
                  </a:cubicBezTo>
                  <a:cubicBezTo>
                    <a:pt x="22619" y="22119"/>
                    <a:pt x="22588" y="22043"/>
                    <a:pt x="22517" y="22017"/>
                  </a:cubicBezTo>
                  <a:cubicBezTo>
                    <a:pt x="22500" y="22011"/>
                    <a:pt x="22482" y="22008"/>
                    <a:pt x="22465" y="22008"/>
                  </a:cubicBezTo>
                  <a:cubicBezTo>
                    <a:pt x="22407" y="22008"/>
                    <a:pt x="22353" y="22039"/>
                    <a:pt x="22328" y="22091"/>
                  </a:cubicBezTo>
                  <a:cubicBezTo>
                    <a:pt x="20532" y="25935"/>
                    <a:pt x="18986" y="29910"/>
                    <a:pt x="17720" y="33918"/>
                  </a:cubicBezTo>
                  <a:cubicBezTo>
                    <a:pt x="16785" y="31028"/>
                    <a:pt x="15703" y="28161"/>
                    <a:pt x="14637" y="25374"/>
                  </a:cubicBezTo>
                  <a:cubicBezTo>
                    <a:pt x="14657" y="25352"/>
                    <a:pt x="14674" y="25327"/>
                    <a:pt x="14680" y="25298"/>
                  </a:cubicBezTo>
                  <a:cubicBezTo>
                    <a:pt x="15570" y="20077"/>
                    <a:pt x="16496" y="14679"/>
                    <a:pt x="19105" y="9803"/>
                  </a:cubicBezTo>
                  <a:cubicBezTo>
                    <a:pt x="19138" y="9739"/>
                    <a:pt x="19114" y="9658"/>
                    <a:pt x="19042" y="9627"/>
                  </a:cubicBezTo>
                  <a:cubicBezTo>
                    <a:pt x="19024" y="9618"/>
                    <a:pt x="19004" y="9614"/>
                    <a:pt x="18984" y="9614"/>
                  </a:cubicBezTo>
                  <a:cubicBezTo>
                    <a:pt x="18931" y="9614"/>
                    <a:pt x="18877" y="9644"/>
                    <a:pt x="18851" y="9695"/>
                  </a:cubicBezTo>
                  <a:cubicBezTo>
                    <a:pt x="16280" y="14497"/>
                    <a:pt x="15338" y="19780"/>
                    <a:pt x="14460" y="24911"/>
                  </a:cubicBezTo>
                  <a:cubicBezTo>
                    <a:pt x="14431" y="24831"/>
                    <a:pt x="14401" y="24755"/>
                    <a:pt x="14373" y="24679"/>
                  </a:cubicBezTo>
                  <a:cubicBezTo>
                    <a:pt x="13808" y="23207"/>
                    <a:pt x="13238" y="21707"/>
                    <a:pt x="12684" y="20197"/>
                  </a:cubicBezTo>
                  <a:cubicBezTo>
                    <a:pt x="12586" y="19613"/>
                    <a:pt x="10621" y="7583"/>
                    <a:pt x="13058" y="1023"/>
                  </a:cubicBezTo>
                  <a:cubicBezTo>
                    <a:pt x="13086" y="954"/>
                    <a:pt x="13046" y="877"/>
                    <a:pt x="12970" y="856"/>
                  </a:cubicBezTo>
                  <a:cubicBezTo>
                    <a:pt x="12958" y="853"/>
                    <a:pt x="12945" y="851"/>
                    <a:pt x="12932" y="851"/>
                  </a:cubicBezTo>
                  <a:cubicBezTo>
                    <a:pt x="12871" y="851"/>
                    <a:pt x="12810" y="889"/>
                    <a:pt x="12790" y="947"/>
                  </a:cubicBezTo>
                  <a:cubicBezTo>
                    <a:pt x="10783" y="6347"/>
                    <a:pt x="11725" y="15380"/>
                    <a:pt x="12196" y="18859"/>
                  </a:cubicBezTo>
                  <a:cubicBezTo>
                    <a:pt x="11997" y="18299"/>
                    <a:pt x="11798" y="17744"/>
                    <a:pt x="11608" y="17185"/>
                  </a:cubicBezTo>
                  <a:cubicBezTo>
                    <a:pt x="9804" y="11925"/>
                    <a:pt x="7503" y="5781"/>
                    <a:pt x="4083" y="62"/>
                  </a:cubicBezTo>
                  <a:cubicBezTo>
                    <a:pt x="4058" y="22"/>
                    <a:pt x="4012" y="0"/>
                    <a:pt x="39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5" name="Google Shape;325;p18"/>
          <p:cNvSpPr/>
          <p:nvPr/>
        </p:nvSpPr>
        <p:spPr>
          <a:xfrm rot="-651101" flipH="1">
            <a:off x="8470933" y="2402416"/>
            <a:ext cx="666084" cy="1380435"/>
          </a:xfrm>
          <a:custGeom>
            <a:avLst/>
            <a:gdLst/>
            <a:ahLst/>
            <a:cxnLst/>
            <a:rect l="l" t="t" r="r" b="b"/>
            <a:pathLst>
              <a:path w="16339" h="33862" extrusionOk="0">
                <a:moveTo>
                  <a:pt x="3138" y="679"/>
                </a:moveTo>
                <a:cubicBezTo>
                  <a:pt x="3139" y="680"/>
                  <a:pt x="3140" y="681"/>
                  <a:pt x="3141" y="683"/>
                </a:cubicBezTo>
                <a:cubicBezTo>
                  <a:pt x="3186" y="742"/>
                  <a:pt x="3227" y="795"/>
                  <a:pt x="3248" y="831"/>
                </a:cubicBezTo>
                <a:cubicBezTo>
                  <a:pt x="3407" y="1099"/>
                  <a:pt x="3540" y="1341"/>
                  <a:pt x="3657" y="1573"/>
                </a:cubicBezTo>
                <a:cubicBezTo>
                  <a:pt x="3938" y="2126"/>
                  <a:pt x="4138" y="2632"/>
                  <a:pt x="4269" y="3119"/>
                </a:cubicBezTo>
                <a:cubicBezTo>
                  <a:pt x="4361" y="3464"/>
                  <a:pt x="4397" y="3813"/>
                  <a:pt x="4380" y="4187"/>
                </a:cubicBezTo>
                <a:cubicBezTo>
                  <a:pt x="4363" y="4563"/>
                  <a:pt x="4287" y="4944"/>
                  <a:pt x="4214" y="5313"/>
                </a:cubicBezTo>
                <a:cubicBezTo>
                  <a:pt x="4153" y="5623"/>
                  <a:pt x="4090" y="5945"/>
                  <a:pt x="4060" y="6266"/>
                </a:cubicBezTo>
                <a:cubicBezTo>
                  <a:pt x="4005" y="6842"/>
                  <a:pt x="4054" y="7397"/>
                  <a:pt x="4105" y="7934"/>
                </a:cubicBezTo>
                <a:cubicBezTo>
                  <a:pt x="3799" y="7054"/>
                  <a:pt x="3602" y="6203"/>
                  <a:pt x="3529" y="5403"/>
                </a:cubicBezTo>
                <a:cubicBezTo>
                  <a:pt x="3496" y="5035"/>
                  <a:pt x="3544" y="4655"/>
                  <a:pt x="3590" y="4287"/>
                </a:cubicBezTo>
                <a:cubicBezTo>
                  <a:pt x="3665" y="3698"/>
                  <a:pt x="3742" y="3088"/>
                  <a:pt x="3503" y="2473"/>
                </a:cubicBezTo>
                <a:cubicBezTo>
                  <a:pt x="3485" y="2427"/>
                  <a:pt x="3441" y="2399"/>
                  <a:pt x="3395" y="2399"/>
                </a:cubicBezTo>
                <a:cubicBezTo>
                  <a:pt x="3381" y="2399"/>
                  <a:pt x="3367" y="2402"/>
                  <a:pt x="3353" y="2407"/>
                </a:cubicBezTo>
                <a:cubicBezTo>
                  <a:pt x="3294" y="2430"/>
                  <a:pt x="3264" y="2497"/>
                  <a:pt x="3287" y="2557"/>
                </a:cubicBezTo>
                <a:cubicBezTo>
                  <a:pt x="3505" y="3117"/>
                  <a:pt x="3435" y="3671"/>
                  <a:pt x="3360" y="4258"/>
                </a:cubicBezTo>
                <a:cubicBezTo>
                  <a:pt x="3313" y="4637"/>
                  <a:pt x="3263" y="5031"/>
                  <a:pt x="3298" y="5424"/>
                </a:cubicBezTo>
                <a:cubicBezTo>
                  <a:pt x="3370" y="6218"/>
                  <a:pt x="3559" y="7058"/>
                  <a:pt x="3856" y="7927"/>
                </a:cubicBezTo>
                <a:cubicBezTo>
                  <a:pt x="3839" y="7903"/>
                  <a:pt x="3824" y="7877"/>
                  <a:pt x="3808" y="7853"/>
                </a:cubicBezTo>
                <a:cubicBezTo>
                  <a:pt x="3714" y="7709"/>
                  <a:pt x="3620" y="7566"/>
                  <a:pt x="3532" y="7421"/>
                </a:cubicBezTo>
                <a:cubicBezTo>
                  <a:pt x="2833" y="6265"/>
                  <a:pt x="2586" y="4936"/>
                  <a:pt x="2753" y="3237"/>
                </a:cubicBezTo>
                <a:cubicBezTo>
                  <a:pt x="2794" y="2821"/>
                  <a:pt x="2870" y="2399"/>
                  <a:pt x="2942" y="1991"/>
                </a:cubicBezTo>
                <a:cubicBezTo>
                  <a:pt x="3018" y="1561"/>
                  <a:pt x="3097" y="1123"/>
                  <a:pt x="3138" y="679"/>
                </a:cubicBezTo>
                <a:close/>
                <a:moveTo>
                  <a:pt x="588" y="8057"/>
                </a:moveTo>
                <a:lnTo>
                  <a:pt x="588" y="8057"/>
                </a:lnTo>
                <a:cubicBezTo>
                  <a:pt x="854" y="8178"/>
                  <a:pt x="1125" y="8269"/>
                  <a:pt x="1183" y="8285"/>
                </a:cubicBezTo>
                <a:cubicBezTo>
                  <a:pt x="1356" y="8333"/>
                  <a:pt x="1527" y="8372"/>
                  <a:pt x="1696" y="8412"/>
                </a:cubicBezTo>
                <a:cubicBezTo>
                  <a:pt x="2086" y="8501"/>
                  <a:pt x="2455" y="8587"/>
                  <a:pt x="2818" y="8769"/>
                </a:cubicBezTo>
                <a:cubicBezTo>
                  <a:pt x="3170" y="8945"/>
                  <a:pt x="3489" y="9183"/>
                  <a:pt x="3792" y="9496"/>
                </a:cubicBezTo>
                <a:cubicBezTo>
                  <a:pt x="4167" y="9884"/>
                  <a:pt x="4466" y="10326"/>
                  <a:pt x="4818" y="10864"/>
                </a:cubicBezTo>
                <a:cubicBezTo>
                  <a:pt x="4890" y="10974"/>
                  <a:pt x="4956" y="11087"/>
                  <a:pt x="5026" y="11198"/>
                </a:cubicBezTo>
                <a:cubicBezTo>
                  <a:pt x="5100" y="11365"/>
                  <a:pt x="5177" y="11533"/>
                  <a:pt x="5264" y="11704"/>
                </a:cubicBezTo>
                <a:cubicBezTo>
                  <a:pt x="5038" y="11509"/>
                  <a:pt x="4788" y="11337"/>
                  <a:pt x="4544" y="11168"/>
                </a:cubicBezTo>
                <a:lnTo>
                  <a:pt x="4437" y="11094"/>
                </a:lnTo>
                <a:cubicBezTo>
                  <a:pt x="3560" y="10486"/>
                  <a:pt x="2720" y="9808"/>
                  <a:pt x="1941" y="9082"/>
                </a:cubicBezTo>
                <a:cubicBezTo>
                  <a:pt x="1918" y="9061"/>
                  <a:pt x="1890" y="9051"/>
                  <a:pt x="1862" y="9051"/>
                </a:cubicBezTo>
                <a:cubicBezTo>
                  <a:pt x="1830" y="9051"/>
                  <a:pt x="1799" y="9064"/>
                  <a:pt x="1776" y="9088"/>
                </a:cubicBezTo>
                <a:cubicBezTo>
                  <a:pt x="1733" y="9134"/>
                  <a:pt x="1735" y="9208"/>
                  <a:pt x="1782" y="9252"/>
                </a:cubicBezTo>
                <a:cubicBezTo>
                  <a:pt x="2571" y="9986"/>
                  <a:pt x="3418" y="10670"/>
                  <a:pt x="4305" y="11285"/>
                </a:cubicBezTo>
                <a:lnTo>
                  <a:pt x="4412" y="11359"/>
                </a:lnTo>
                <a:cubicBezTo>
                  <a:pt x="4728" y="11577"/>
                  <a:pt x="5050" y="11801"/>
                  <a:pt x="5315" y="12070"/>
                </a:cubicBezTo>
                <a:cubicBezTo>
                  <a:pt x="5280" y="12052"/>
                  <a:pt x="5250" y="12035"/>
                  <a:pt x="5224" y="12022"/>
                </a:cubicBezTo>
                <a:cubicBezTo>
                  <a:pt x="4784" y="11759"/>
                  <a:pt x="4313" y="11567"/>
                  <a:pt x="3856" y="11381"/>
                </a:cubicBezTo>
                <a:cubicBezTo>
                  <a:pt x="2985" y="11026"/>
                  <a:pt x="2161" y="10691"/>
                  <a:pt x="1552" y="9906"/>
                </a:cubicBezTo>
                <a:cubicBezTo>
                  <a:pt x="1245" y="9509"/>
                  <a:pt x="1042" y="9056"/>
                  <a:pt x="826" y="8575"/>
                </a:cubicBezTo>
                <a:cubicBezTo>
                  <a:pt x="749" y="8404"/>
                  <a:pt x="672" y="8230"/>
                  <a:pt x="588" y="8057"/>
                </a:cubicBezTo>
                <a:close/>
                <a:moveTo>
                  <a:pt x="7516" y="5870"/>
                </a:moveTo>
                <a:cubicBezTo>
                  <a:pt x="7784" y="6765"/>
                  <a:pt x="8028" y="7737"/>
                  <a:pt x="7966" y="8690"/>
                </a:cubicBezTo>
                <a:cubicBezTo>
                  <a:pt x="7917" y="9470"/>
                  <a:pt x="7666" y="10263"/>
                  <a:pt x="7240" y="10987"/>
                </a:cubicBezTo>
                <a:cubicBezTo>
                  <a:pt x="7148" y="11146"/>
                  <a:pt x="7051" y="11297"/>
                  <a:pt x="6957" y="11446"/>
                </a:cubicBezTo>
                <a:cubicBezTo>
                  <a:pt x="6831" y="11646"/>
                  <a:pt x="6708" y="11843"/>
                  <a:pt x="6597" y="12046"/>
                </a:cubicBezTo>
                <a:cubicBezTo>
                  <a:pt x="6674" y="11191"/>
                  <a:pt x="6834" y="10460"/>
                  <a:pt x="7098" y="9745"/>
                </a:cubicBezTo>
                <a:cubicBezTo>
                  <a:pt x="7384" y="8966"/>
                  <a:pt x="7647" y="8139"/>
                  <a:pt x="7447" y="7345"/>
                </a:cubicBezTo>
                <a:cubicBezTo>
                  <a:pt x="7434" y="7291"/>
                  <a:pt x="7385" y="7257"/>
                  <a:pt x="7333" y="7257"/>
                </a:cubicBezTo>
                <a:cubicBezTo>
                  <a:pt x="7324" y="7257"/>
                  <a:pt x="7315" y="7258"/>
                  <a:pt x="7306" y="7260"/>
                </a:cubicBezTo>
                <a:cubicBezTo>
                  <a:pt x="7245" y="7276"/>
                  <a:pt x="7207" y="7339"/>
                  <a:pt x="7223" y="7400"/>
                </a:cubicBezTo>
                <a:cubicBezTo>
                  <a:pt x="7407" y="8132"/>
                  <a:pt x="7166" y="8889"/>
                  <a:pt x="6881" y="9665"/>
                </a:cubicBezTo>
                <a:cubicBezTo>
                  <a:pt x="6568" y="10512"/>
                  <a:pt x="6397" y="11380"/>
                  <a:pt x="6334" y="12439"/>
                </a:cubicBezTo>
                <a:cubicBezTo>
                  <a:pt x="6234" y="11910"/>
                  <a:pt x="6138" y="11368"/>
                  <a:pt x="6129" y="10833"/>
                </a:cubicBezTo>
                <a:cubicBezTo>
                  <a:pt x="6111" y="9916"/>
                  <a:pt x="6216" y="9125"/>
                  <a:pt x="6449" y="8414"/>
                </a:cubicBezTo>
                <a:cubicBezTo>
                  <a:pt x="6590" y="7987"/>
                  <a:pt x="6787" y="7567"/>
                  <a:pt x="6976" y="7160"/>
                </a:cubicBezTo>
                <a:cubicBezTo>
                  <a:pt x="7171" y="6744"/>
                  <a:pt x="7370" y="6317"/>
                  <a:pt x="7516" y="5870"/>
                </a:cubicBezTo>
                <a:close/>
                <a:moveTo>
                  <a:pt x="11531" y="10010"/>
                </a:moveTo>
                <a:lnTo>
                  <a:pt x="11531" y="10010"/>
                </a:lnTo>
                <a:cubicBezTo>
                  <a:pt x="11517" y="10747"/>
                  <a:pt x="11471" y="11487"/>
                  <a:pt x="11394" y="12218"/>
                </a:cubicBezTo>
                <a:cubicBezTo>
                  <a:pt x="11322" y="12900"/>
                  <a:pt x="11232" y="13463"/>
                  <a:pt x="11022" y="13992"/>
                </a:cubicBezTo>
                <a:cubicBezTo>
                  <a:pt x="10748" y="14682"/>
                  <a:pt x="10269" y="15281"/>
                  <a:pt x="9881" y="15724"/>
                </a:cubicBezTo>
                <a:cubicBezTo>
                  <a:pt x="9590" y="16058"/>
                  <a:pt x="9267" y="16401"/>
                  <a:pt x="8877" y="16652"/>
                </a:cubicBezTo>
                <a:cubicBezTo>
                  <a:pt x="8834" y="16680"/>
                  <a:pt x="8799" y="16698"/>
                  <a:pt x="8769" y="16713"/>
                </a:cubicBezTo>
                <a:cubicBezTo>
                  <a:pt x="8886" y="16452"/>
                  <a:pt x="8994" y="16189"/>
                  <a:pt x="9094" y="15930"/>
                </a:cubicBezTo>
                <a:cubicBezTo>
                  <a:pt x="9269" y="15484"/>
                  <a:pt x="9450" y="15020"/>
                  <a:pt x="9699" y="14594"/>
                </a:cubicBezTo>
                <a:lnTo>
                  <a:pt x="9857" y="14327"/>
                </a:lnTo>
                <a:cubicBezTo>
                  <a:pt x="10217" y="13725"/>
                  <a:pt x="10589" y="13103"/>
                  <a:pt x="10684" y="12382"/>
                </a:cubicBezTo>
                <a:cubicBezTo>
                  <a:pt x="10692" y="12318"/>
                  <a:pt x="10647" y="12260"/>
                  <a:pt x="10584" y="12251"/>
                </a:cubicBezTo>
                <a:cubicBezTo>
                  <a:pt x="10579" y="12251"/>
                  <a:pt x="10574" y="12250"/>
                  <a:pt x="10570" y="12250"/>
                </a:cubicBezTo>
                <a:cubicBezTo>
                  <a:pt x="10512" y="12250"/>
                  <a:pt x="10462" y="12293"/>
                  <a:pt x="10454" y="12351"/>
                </a:cubicBezTo>
                <a:cubicBezTo>
                  <a:pt x="10366" y="13025"/>
                  <a:pt x="10007" y="13627"/>
                  <a:pt x="9659" y="14209"/>
                </a:cubicBezTo>
                <a:lnTo>
                  <a:pt x="9499" y="14477"/>
                </a:lnTo>
                <a:cubicBezTo>
                  <a:pt x="9240" y="14919"/>
                  <a:pt x="9057" y="15391"/>
                  <a:pt x="8878" y="15847"/>
                </a:cubicBezTo>
                <a:cubicBezTo>
                  <a:pt x="8785" y="16086"/>
                  <a:pt x="8686" y="16329"/>
                  <a:pt x="8580" y="16571"/>
                </a:cubicBezTo>
                <a:cubicBezTo>
                  <a:pt x="8573" y="16477"/>
                  <a:pt x="8573" y="16367"/>
                  <a:pt x="8573" y="16285"/>
                </a:cubicBezTo>
                <a:lnTo>
                  <a:pt x="8573" y="16167"/>
                </a:lnTo>
                <a:cubicBezTo>
                  <a:pt x="8564" y="15208"/>
                  <a:pt x="8784" y="14252"/>
                  <a:pt x="9209" y="13404"/>
                </a:cubicBezTo>
                <a:cubicBezTo>
                  <a:pt x="9500" y="12824"/>
                  <a:pt x="9890" y="12285"/>
                  <a:pt x="10265" y="11763"/>
                </a:cubicBezTo>
                <a:lnTo>
                  <a:pt x="11531" y="10010"/>
                </a:lnTo>
                <a:close/>
                <a:moveTo>
                  <a:pt x="1994" y="14108"/>
                </a:moveTo>
                <a:lnTo>
                  <a:pt x="1994" y="14108"/>
                </a:lnTo>
                <a:cubicBezTo>
                  <a:pt x="2699" y="14402"/>
                  <a:pt x="3454" y="14559"/>
                  <a:pt x="4187" y="14713"/>
                </a:cubicBezTo>
                <a:cubicBezTo>
                  <a:pt x="4586" y="14796"/>
                  <a:pt x="5001" y="14883"/>
                  <a:pt x="5397" y="14990"/>
                </a:cubicBezTo>
                <a:cubicBezTo>
                  <a:pt x="6409" y="15262"/>
                  <a:pt x="7164" y="15653"/>
                  <a:pt x="7703" y="16186"/>
                </a:cubicBezTo>
                <a:lnTo>
                  <a:pt x="7703" y="16187"/>
                </a:lnTo>
                <a:cubicBezTo>
                  <a:pt x="7845" y="16326"/>
                  <a:pt x="7960" y="16486"/>
                  <a:pt x="8069" y="16657"/>
                </a:cubicBezTo>
                <a:cubicBezTo>
                  <a:pt x="7841" y="16541"/>
                  <a:pt x="7592" y="16458"/>
                  <a:pt x="7344" y="16391"/>
                </a:cubicBezTo>
                <a:cubicBezTo>
                  <a:pt x="7042" y="16310"/>
                  <a:pt x="6736" y="16237"/>
                  <a:pt x="6428" y="16165"/>
                </a:cubicBezTo>
                <a:cubicBezTo>
                  <a:pt x="5419" y="15927"/>
                  <a:pt x="4375" y="15682"/>
                  <a:pt x="3533" y="15088"/>
                </a:cubicBezTo>
                <a:cubicBezTo>
                  <a:pt x="3513" y="15074"/>
                  <a:pt x="3490" y="15067"/>
                  <a:pt x="3467" y="15067"/>
                </a:cubicBezTo>
                <a:cubicBezTo>
                  <a:pt x="3430" y="15067"/>
                  <a:pt x="3394" y="15085"/>
                  <a:pt x="3372" y="15117"/>
                </a:cubicBezTo>
                <a:cubicBezTo>
                  <a:pt x="3335" y="15170"/>
                  <a:pt x="3348" y="15241"/>
                  <a:pt x="3400" y="15279"/>
                </a:cubicBezTo>
                <a:cubicBezTo>
                  <a:pt x="4279" y="15897"/>
                  <a:pt x="5345" y="16147"/>
                  <a:pt x="6375" y="16391"/>
                </a:cubicBezTo>
                <a:cubicBezTo>
                  <a:pt x="6680" y="16462"/>
                  <a:pt x="6984" y="16534"/>
                  <a:pt x="7283" y="16615"/>
                </a:cubicBezTo>
                <a:cubicBezTo>
                  <a:pt x="7651" y="16713"/>
                  <a:pt x="8060" y="16848"/>
                  <a:pt x="8342" y="17132"/>
                </a:cubicBezTo>
                <a:cubicBezTo>
                  <a:pt x="8241" y="17139"/>
                  <a:pt x="8140" y="17147"/>
                  <a:pt x="8040" y="17155"/>
                </a:cubicBezTo>
                <a:cubicBezTo>
                  <a:pt x="7694" y="17181"/>
                  <a:pt x="7335" y="17209"/>
                  <a:pt x="6985" y="17209"/>
                </a:cubicBezTo>
                <a:cubicBezTo>
                  <a:pt x="6978" y="17209"/>
                  <a:pt x="6970" y="17209"/>
                  <a:pt x="6963" y="17209"/>
                </a:cubicBezTo>
                <a:cubicBezTo>
                  <a:pt x="5720" y="17205"/>
                  <a:pt x="4611" y="16487"/>
                  <a:pt x="3492" y="15689"/>
                </a:cubicBezTo>
                <a:cubicBezTo>
                  <a:pt x="2865" y="15243"/>
                  <a:pt x="2242" y="14754"/>
                  <a:pt x="1994" y="14108"/>
                </a:cubicBezTo>
                <a:close/>
                <a:moveTo>
                  <a:pt x="13245" y="14791"/>
                </a:moveTo>
                <a:cubicBezTo>
                  <a:pt x="13570" y="16232"/>
                  <a:pt x="13590" y="17442"/>
                  <a:pt x="13307" y="18485"/>
                </a:cubicBezTo>
                <a:cubicBezTo>
                  <a:pt x="12953" y="19783"/>
                  <a:pt x="12118" y="20632"/>
                  <a:pt x="11179" y="21456"/>
                </a:cubicBezTo>
                <a:cubicBezTo>
                  <a:pt x="11744" y="20102"/>
                  <a:pt x="12209" y="18699"/>
                  <a:pt x="12552" y="17274"/>
                </a:cubicBezTo>
                <a:cubicBezTo>
                  <a:pt x="12567" y="17211"/>
                  <a:pt x="12528" y="17150"/>
                  <a:pt x="12466" y="17134"/>
                </a:cubicBezTo>
                <a:cubicBezTo>
                  <a:pt x="12457" y="17132"/>
                  <a:pt x="12448" y="17131"/>
                  <a:pt x="12439" y="17131"/>
                </a:cubicBezTo>
                <a:cubicBezTo>
                  <a:pt x="12387" y="17131"/>
                  <a:pt x="12339" y="17167"/>
                  <a:pt x="12327" y="17220"/>
                </a:cubicBezTo>
                <a:cubicBezTo>
                  <a:pt x="11986" y="18641"/>
                  <a:pt x="11522" y="20039"/>
                  <a:pt x="10957" y="21390"/>
                </a:cubicBezTo>
                <a:cubicBezTo>
                  <a:pt x="10954" y="21368"/>
                  <a:pt x="10953" y="21346"/>
                  <a:pt x="10951" y="21324"/>
                </a:cubicBezTo>
                <a:cubicBezTo>
                  <a:pt x="10867" y="20317"/>
                  <a:pt x="10789" y="19366"/>
                  <a:pt x="11082" y="18421"/>
                </a:cubicBezTo>
                <a:cubicBezTo>
                  <a:pt x="11371" y="17489"/>
                  <a:pt x="11857" y="16635"/>
                  <a:pt x="12330" y="15839"/>
                </a:cubicBezTo>
                <a:cubicBezTo>
                  <a:pt x="12579" y="15419"/>
                  <a:pt x="12856" y="14998"/>
                  <a:pt x="13245" y="14791"/>
                </a:cubicBezTo>
                <a:close/>
                <a:moveTo>
                  <a:pt x="3318" y="18297"/>
                </a:moveTo>
                <a:cubicBezTo>
                  <a:pt x="4575" y="18392"/>
                  <a:pt x="5974" y="18556"/>
                  <a:pt x="7238" y="19055"/>
                </a:cubicBezTo>
                <a:cubicBezTo>
                  <a:pt x="7989" y="19351"/>
                  <a:pt x="8646" y="19751"/>
                  <a:pt x="9191" y="20244"/>
                </a:cubicBezTo>
                <a:cubicBezTo>
                  <a:pt x="9566" y="20583"/>
                  <a:pt x="9854" y="21029"/>
                  <a:pt x="10123" y="21482"/>
                </a:cubicBezTo>
                <a:cubicBezTo>
                  <a:pt x="8872" y="20585"/>
                  <a:pt x="7446" y="19916"/>
                  <a:pt x="5961" y="19531"/>
                </a:cubicBezTo>
                <a:cubicBezTo>
                  <a:pt x="5951" y="19528"/>
                  <a:pt x="5942" y="19527"/>
                  <a:pt x="5932" y="19527"/>
                </a:cubicBezTo>
                <a:cubicBezTo>
                  <a:pt x="5881" y="19527"/>
                  <a:pt x="5833" y="19562"/>
                  <a:pt x="5819" y="19614"/>
                </a:cubicBezTo>
                <a:cubicBezTo>
                  <a:pt x="5803" y="19677"/>
                  <a:pt x="5840" y="19740"/>
                  <a:pt x="5903" y="19756"/>
                </a:cubicBezTo>
                <a:cubicBezTo>
                  <a:pt x="7404" y="20144"/>
                  <a:pt x="8842" y="20831"/>
                  <a:pt x="10096" y="21750"/>
                </a:cubicBezTo>
                <a:cubicBezTo>
                  <a:pt x="9752" y="21648"/>
                  <a:pt x="9413" y="21604"/>
                  <a:pt x="9064" y="21562"/>
                </a:cubicBezTo>
                <a:cubicBezTo>
                  <a:pt x="8901" y="21542"/>
                  <a:pt x="8733" y="21522"/>
                  <a:pt x="8557" y="21496"/>
                </a:cubicBezTo>
                <a:cubicBezTo>
                  <a:pt x="7823" y="21383"/>
                  <a:pt x="7101" y="21166"/>
                  <a:pt x="6412" y="20852"/>
                </a:cubicBezTo>
                <a:cubicBezTo>
                  <a:pt x="5727" y="20538"/>
                  <a:pt x="5090" y="20134"/>
                  <a:pt x="4520" y="19651"/>
                </a:cubicBezTo>
                <a:cubicBezTo>
                  <a:pt x="4241" y="19416"/>
                  <a:pt x="3979" y="19161"/>
                  <a:pt x="3737" y="18892"/>
                </a:cubicBezTo>
                <a:cubicBezTo>
                  <a:pt x="3711" y="18862"/>
                  <a:pt x="3633" y="18748"/>
                  <a:pt x="3558" y="18639"/>
                </a:cubicBezTo>
                <a:cubicBezTo>
                  <a:pt x="3461" y="18498"/>
                  <a:pt x="3384" y="18386"/>
                  <a:pt x="3318" y="18297"/>
                </a:cubicBezTo>
                <a:close/>
                <a:moveTo>
                  <a:pt x="12167" y="21170"/>
                </a:moveTo>
                <a:cubicBezTo>
                  <a:pt x="12636" y="21170"/>
                  <a:pt x="13092" y="21416"/>
                  <a:pt x="13480" y="21660"/>
                </a:cubicBezTo>
                <a:cubicBezTo>
                  <a:pt x="14352" y="22209"/>
                  <a:pt x="15143" y="22874"/>
                  <a:pt x="15832" y="23638"/>
                </a:cubicBezTo>
                <a:cubicBezTo>
                  <a:pt x="15041" y="23633"/>
                  <a:pt x="14231" y="23614"/>
                  <a:pt x="13452" y="23468"/>
                </a:cubicBezTo>
                <a:cubicBezTo>
                  <a:pt x="12894" y="23364"/>
                  <a:pt x="12482" y="23215"/>
                  <a:pt x="12156" y="22997"/>
                </a:cubicBezTo>
                <a:cubicBezTo>
                  <a:pt x="11761" y="22731"/>
                  <a:pt x="11457" y="22344"/>
                  <a:pt x="11167" y="21962"/>
                </a:cubicBezTo>
                <a:lnTo>
                  <a:pt x="11167" y="21962"/>
                </a:lnTo>
                <a:cubicBezTo>
                  <a:pt x="12205" y="22032"/>
                  <a:pt x="13217" y="22342"/>
                  <a:pt x="14116" y="22873"/>
                </a:cubicBezTo>
                <a:cubicBezTo>
                  <a:pt x="14135" y="22884"/>
                  <a:pt x="14155" y="22888"/>
                  <a:pt x="14175" y="22888"/>
                </a:cubicBezTo>
                <a:cubicBezTo>
                  <a:pt x="14182" y="22888"/>
                  <a:pt x="14189" y="22888"/>
                  <a:pt x="14196" y="22886"/>
                </a:cubicBezTo>
                <a:cubicBezTo>
                  <a:pt x="14228" y="22881"/>
                  <a:pt x="14258" y="22862"/>
                  <a:pt x="14275" y="22832"/>
                </a:cubicBezTo>
                <a:cubicBezTo>
                  <a:pt x="14308" y="22776"/>
                  <a:pt x="14289" y="22706"/>
                  <a:pt x="14235" y="22673"/>
                </a:cubicBezTo>
                <a:cubicBezTo>
                  <a:pt x="13345" y="22149"/>
                  <a:pt x="12347" y="21833"/>
                  <a:pt x="11323" y="21743"/>
                </a:cubicBezTo>
                <a:cubicBezTo>
                  <a:pt x="11503" y="21586"/>
                  <a:pt x="11679" y="21427"/>
                  <a:pt x="11850" y="21266"/>
                </a:cubicBezTo>
                <a:cubicBezTo>
                  <a:pt x="11853" y="21266"/>
                  <a:pt x="11856" y="21266"/>
                  <a:pt x="11860" y="21266"/>
                </a:cubicBezTo>
                <a:cubicBezTo>
                  <a:pt x="11913" y="21266"/>
                  <a:pt x="11965" y="21240"/>
                  <a:pt x="11994" y="21190"/>
                </a:cubicBezTo>
                <a:cubicBezTo>
                  <a:pt x="11999" y="21186"/>
                  <a:pt x="12022" y="21176"/>
                  <a:pt x="12076" y="21173"/>
                </a:cubicBezTo>
                <a:cubicBezTo>
                  <a:pt x="12106" y="21171"/>
                  <a:pt x="12137" y="21170"/>
                  <a:pt x="12167" y="21170"/>
                </a:cubicBezTo>
                <a:close/>
                <a:moveTo>
                  <a:pt x="10385" y="24577"/>
                </a:moveTo>
                <a:cubicBezTo>
                  <a:pt x="10620" y="24577"/>
                  <a:pt x="10851" y="24590"/>
                  <a:pt x="11079" y="24617"/>
                </a:cubicBezTo>
                <a:cubicBezTo>
                  <a:pt x="9975" y="24796"/>
                  <a:pt x="8979" y="25350"/>
                  <a:pt x="8016" y="25891"/>
                </a:cubicBezTo>
                <a:cubicBezTo>
                  <a:pt x="7512" y="26174"/>
                  <a:pt x="6991" y="26466"/>
                  <a:pt x="6462" y="26699"/>
                </a:cubicBezTo>
                <a:cubicBezTo>
                  <a:pt x="6404" y="26725"/>
                  <a:pt x="6377" y="26793"/>
                  <a:pt x="6403" y="26852"/>
                </a:cubicBezTo>
                <a:cubicBezTo>
                  <a:pt x="6422" y="26896"/>
                  <a:pt x="6465" y="26921"/>
                  <a:pt x="6509" y="26921"/>
                </a:cubicBezTo>
                <a:cubicBezTo>
                  <a:pt x="6516" y="26921"/>
                  <a:pt x="6523" y="26921"/>
                  <a:pt x="6529" y="26920"/>
                </a:cubicBezTo>
                <a:cubicBezTo>
                  <a:pt x="6539" y="26917"/>
                  <a:pt x="6548" y="26915"/>
                  <a:pt x="6556" y="26911"/>
                </a:cubicBezTo>
                <a:cubicBezTo>
                  <a:pt x="7094" y="26674"/>
                  <a:pt x="7621" y="26378"/>
                  <a:pt x="8130" y="26092"/>
                </a:cubicBezTo>
                <a:cubicBezTo>
                  <a:pt x="9075" y="25562"/>
                  <a:pt x="10053" y="25018"/>
                  <a:pt x="11117" y="24846"/>
                </a:cubicBezTo>
                <a:lnTo>
                  <a:pt x="11117" y="24846"/>
                </a:lnTo>
                <a:cubicBezTo>
                  <a:pt x="10801" y="25169"/>
                  <a:pt x="10435" y="25499"/>
                  <a:pt x="9986" y="25767"/>
                </a:cubicBezTo>
                <a:cubicBezTo>
                  <a:pt x="9318" y="26167"/>
                  <a:pt x="8606" y="26505"/>
                  <a:pt x="7871" y="26775"/>
                </a:cubicBezTo>
                <a:cubicBezTo>
                  <a:pt x="7681" y="26843"/>
                  <a:pt x="6308" y="27230"/>
                  <a:pt x="5851" y="27332"/>
                </a:cubicBezTo>
                <a:cubicBezTo>
                  <a:pt x="5866" y="26605"/>
                  <a:pt x="6484" y="26007"/>
                  <a:pt x="6765" y="25772"/>
                </a:cubicBezTo>
                <a:cubicBezTo>
                  <a:pt x="7377" y="25261"/>
                  <a:pt x="8127" y="24902"/>
                  <a:pt x="8932" y="24735"/>
                </a:cubicBezTo>
                <a:cubicBezTo>
                  <a:pt x="9450" y="24628"/>
                  <a:pt x="9927" y="24577"/>
                  <a:pt x="10385" y="24577"/>
                </a:cubicBezTo>
                <a:close/>
                <a:moveTo>
                  <a:pt x="3017" y="0"/>
                </a:moveTo>
                <a:cubicBezTo>
                  <a:pt x="2930" y="0"/>
                  <a:pt x="2862" y="69"/>
                  <a:pt x="2859" y="154"/>
                </a:cubicBezTo>
                <a:lnTo>
                  <a:pt x="2859" y="156"/>
                </a:lnTo>
                <a:cubicBezTo>
                  <a:pt x="2849" y="752"/>
                  <a:pt x="2742" y="1354"/>
                  <a:pt x="2639" y="1936"/>
                </a:cubicBezTo>
                <a:cubicBezTo>
                  <a:pt x="2565" y="2350"/>
                  <a:pt x="2488" y="2778"/>
                  <a:pt x="2446" y="3206"/>
                </a:cubicBezTo>
                <a:cubicBezTo>
                  <a:pt x="2272" y="4975"/>
                  <a:pt x="2533" y="6365"/>
                  <a:pt x="3269" y="7580"/>
                </a:cubicBezTo>
                <a:cubicBezTo>
                  <a:pt x="3358" y="7729"/>
                  <a:pt x="3454" y="7876"/>
                  <a:pt x="3551" y="8022"/>
                </a:cubicBezTo>
                <a:cubicBezTo>
                  <a:pt x="3817" y="8428"/>
                  <a:pt x="4069" y="8812"/>
                  <a:pt x="4196" y="9252"/>
                </a:cubicBezTo>
                <a:cubicBezTo>
                  <a:pt x="4215" y="9318"/>
                  <a:pt x="4276" y="9361"/>
                  <a:pt x="4344" y="9361"/>
                </a:cubicBezTo>
                <a:cubicBezTo>
                  <a:pt x="4345" y="9361"/>
                  <a:pt x="4345" y="9361"/>
                  <a:pt x="4346" y="9361"/>
                </a:cubicBezTo>
                <a:cubicBezTo>
                  <a:pt x="4378" y="9452"/>
                  <a:pt x="4411" y="9546"/>
                  <a:pt x="4441" y="9637"/>
                </a:cubicBezTo>
                <a:cubicBezTo>
                  <a:pt x="4472" y="9725"/>
                  <a:pt x="4502" y="9813"/>
                  <a:pt x="4532" y="9900"/>
                </a:cubicBezTo>
                <a:cubicBezTo>
                  <a:pt x="4368" y="9680"/>
                  <a:pt x="4201" y="9474"/>
                  <a:pt x="4015" y="9281"/>
                </a:cubicBezTo>
                <a:cubicBezTo>
                  <a:pt x="3686" y="8942"/>
                  <a:pt x="3341" y="8684"/>
                  <a:pt x="2957" y="8492"/>
                </a:cubicBezTo>
                <a:cubicBezTo>
                  <a:pt x="2560" y="8294"/>
                  <a:pt x="2156" y="8201"/>
                  <a:pt x="1766" y="8110"/>
                </a:cubicBezTo>
                <a:cubicBezTo>
                  <a:pt x="1601" y="8072"/>
                  <a:pt x="1435" y="8034"/>
                  <a:pt x="1267" y="7987"/>
                </a:cubicBezTo>
                <a:cubicBezTo>
                  <a:pt x="986" y="7910"/>
                  <a:pt x="378" y="7642"/>
                  <a:pt x="308" y="7534"/>
                </a:cubicBezTo>
                <a:cubicBezTo>
                  <a:pt x="278" y="7486"/>
                  <a:pt x="227" y="7460"/>
                  <a:pt x="175" y="7460"/>
                </a:cubicBezTo>
                <a:cubicBezTo>
                  <a:pt x="148" y="7460"/>
                  <a:pt x="120" y="7467"/>
                  <a:pt x="95" y="7483"/>
                </a:cubicBezTo>
                <a:cubicBezTo>
                  <a:pt x="25" y="7526"/>
                  <a:pt x="0" y="7616"/>
                  <a:pt x="40" y="7688"/>
                </a:cubicBezTo>
                <a:cubicBezTo>
                  <a:pt x="40" y="7688"/>
                  <a:pt x="39" y="7688"/>
                  <a:pt x="39" y="7688"/>
                </a:cubicBezTo>
                <a:lnTo>
                  <a:pt x="39" y="7688"/>
                </a:lnTo>
                <a:cubicBezTo>
                  <a:pt x="39" y="7688"/>
                  <a:pt x="39" y="7688"/>
                  <a:pt x="40" y="7689"/>
                </a:cubicBezTo>
                <a:cubicBezTo>
                  <a:pt x="41" y="7690"/>
                  <a:pt x="42" y="7693"/>
                  <a:pt x="43" y="7695"/>
                </a:cubicBezTo>
                <a:cubicBezTo>
                  <a:pt x="237" y="8012"/>
                  <a:pt x="393" y="8362"/>
                  <a:pt x="545" y="8701"/>
                </a:cubicBezTo>
                <a:cubicBezTo>
                  <a:pt x="758" y="9177"/>
                  <a:pt x="978" y="9669"/>
                  <a:pt x="1307" y="10095"/>
                </a:cubicBezTo>
                <a:cubicBezTo>
                  <a:pt x="1967" y="10945"/>
                  <a:pt x="2869" y="11313"/>
                  <a:pt x="3740" y="11667"/>
                </a:cubicBezTo>
                <a:cubicBezTo>
                  <a:pt x="4185" y="11849"/>
                  <a:pt x="4646" y="12037"/>
                  <a:pt x="5068" y="12286"/>
                </a:cubicBezTo>
                <a:cubicBezTo>
                  <a:pt x="5122" y="12320"/>
                  <a:pt x="5205" y="12360"/>
                  <a:pt x="5297" y="12408"/>
                </a:cubicBezTo>
                <a:cubicBezTo>
                  <a:pt x="5462" y="12491"/>
                  <a:pt x="5743" y="12634"/>
                  <a:pt x="5870" y="12748"/>
                </a:cubicBezTo>
                <a:cubicBezTo>
                  <a:pt x="5973" y="12912"/>
                  <a:pt x="6073" y="13078"/>
                  <a:pt x="6174" y="13245"/>
                </a:cubicBezTo>
                <a:lnTo>
                  <a:pt x="6176" y="13256"/>
                </a:lnTo>
                <a:cubicBezTo>
                  <a:pt x="6184" y="13297"/>
                  <a:pt x="6208" y="13331"/>
                  <a:pt x="6239" y="13353"/>
                </a:cubicBezTo>
                <a:cubicBezTo>
                  <a:pt x="6702" y="14119"/>
                  <a:pt x="7160" y="14898"/>
                  <a:pt x="7607" y="15693"/>
                </a:cubicBezTo>
                <a:cubicBezTo>
                  <a:pt x="7063" y="15260"/>
                  <a:pt x="6363" y="14929"/>
                  <a:pt x="5478" y="14692"/>
                </a:cubicBezTo>
                <a:cubicBezTo>
                  <a:pt x="5072" y="14583"/>
                  <a:pt x="4655" y="14494"/>
                  <a:pt x="4250" y="14410"/>
                </a:cubicBezTo>
                <a:cubicBezTo>
                  <a:pt x="3429" y="14238"/>
                  <a:pt x="2580" y="14061"/>
                  <a:pt x="1824" y="13693"/>
                </a:cubicBezTo>
                <a:cubicBezTo>
                  <a:pt x="1802" y="13683"/>
                  <a:pt x="1780" y="13678"/>
                  <a:pt x="1757" y="13678"/>
                </a:cubicBezTo>
                <a:cubicBezTo>
                  <a:pt x="1724" y="13678"/>
                  <a:pt x="1691" y="13688"/>
                  <a:pt x="1663" y="13709"/>
                </a:cubicBezTo>
                <a:cubicBezTo>
                  <a:pt x="1617" y="13745"/>
                  <a:pt x="1594" y="13803"/>
                  <a:pt x="1604" y="13860"/>
                </a:cubicBezTo>
                <a:cubicBezTo>
                  <a:pt x="1771" y="14775"/>
                  <a:pt x="2540" y="15390"/>
                  <a:pt x="3313" y="15940"/>
                </a:cubicBezTo>
                <a:cubicBezTo>
                  <a:pt x="4475" y="16769"/>
                  <a:pt x="5628" y="17514"/>
                  <a:pt x="6963" y="17518"/>
                </a:cubicBezTo>
                <a:cubicBezTo>
                  <a:pt x="7332" y="17518"/>
                  <a:pt x="7704" y="17491"/>
                  <a:pt x="8064" y="17463"/>
                </a:cubicBezTo>
                <a:cubicBezTo>
                  <a:pt x="8225" y="17450"/>
                  <a:pt x="8386" y="17438"/>
                  <a:pt x="8548" y="17429"/>
                </a:cubicBezTo>
                <a:cubicBezTo>
                  <a:pt x="9166" y="18619"/>
                  <a:pt x="9741" y="19836"/>
                  <a:pt x="10239" y="21079"/>
                </a:cubicBezTo>
                <a:cubicBezTo>
                  <a:pt x="9999" y="20692"/>
                  <a:pt x="9735" y="20318"/>
                  <a:pt x="9399" y="20015"/>
                </a:cubicBezTo>
                <a:cubicBezTo>
                  <a:pt x="8826" y="19497"/>
                  <a:pt x="8137" y="19077"/>
                  <a:pt x="7353" y="18768"/>
                </a:cubicBezTo>
                <a:cubicBezTo>
                  <a:pt x="5915" y="18202"/>
                  <a:pt x="4328" y="18054"/>
                  <a:pt x="2953" y="17961"/>
                </a:cubicBezTo>
                <a:cubicBezTo>
                  <a:pt x="2953" y="17961"/>
                  <a:pt x="2953" y="17961"/>
                  <a:pt x="2953" y="17961"/>
                </a:cubicBezTo>
                <a:cubicBezTo>
                  <a:pt x="2953" y="17961"/>
                  <a:pt x="2953" y="17961"/>
                  <a:pt x="2952" y="17961"/>
                </a:cubicBezTo>
                <a:cubicBezTo>
                  <a:pt x="2949" y="17961"/>
                  <a:pt x="2946" y="17961"/>
                  <a:pt x="2943" y="17961"/>
                </a:cubicBezTo>
                <a:cubicBezTo>
                  <a:pt x="2864" y="17961"/>
                  <a:pt x="2794" y="18022"/>
                  <a:pt x="2789" y="18105"/>
                </a:cubicBezTo>
                <a:cubicBezTo>
                  <a:pt x="2783" y="18176"/>
                  <a:pt x="2827" y="18239"/>
                  <a:pt x="2891" y="18261"/>
                </a:cubicBezTo>
                <a:cubicBezTo>
                  <a:pt x="2970" y="18328"/>
                  <a:pt x="3193" y="18654"/>
                  <a:pt x="3304" y="18814"/>
                </a:cubicBezTo>
                <a:cubicBezTo>
                  <a:pt x="3408" y="18967"/>
                  <a:pt x="3469" y="19055"/>
                  <a:pt x="3508" y="19098"/>
                </a:cubicBezTo>
                <a:cubicBezTo>
                  <a:pt x="3758" y="19378"/>
                  <a:pt x="4031" y="19643"/>
                  <a:pt x="4321" y="19888"/>
                </a:cubicBezTo>
                <a:cubicBezTo>
                  <a:pt x="4912" y="20388"/>
                  <a:pt x="5572" y="20807"/>
                  <a:pt x="6285" y="21133"/>
                </a:cubicBezTo>
                <a:cubicBezTo>
                  <a:pt x="6999" y="21460"/>
                  <a:pt x="7748" y="21685"/>
                  <a:pt x="8510" y="21801"/>
                </a:cubicBezTo>
                <a:cubicBezTo>
                  <a:pt x="8690" y="21829"/>
                  <a:pt x="8862" y="21850"/>
                  <a:pt x="9028" y="21869"/>
                </a:cubicBezTo>
                <a:cubicBezTo>
                  <a:pt x="9604" y="21938"/>
                  <a:pt x="10103" y="21997"/>
                  <a:pt x="10653" y="22327"/>
                </a:cubicBezTo>
                <a:cubicBezTo>
                  <a:pt x="10674" y="22339"/>
                  <a:pt x="10695" y="22345"/>
                  <a:pt x="10717" y="22346"/>
                </a:cubicBezTo>
                <a:cubicBezTo>
                  <a:pt x="10950" y="23005"/>
                  <a:pt x="11157" y="23669"/>
                  <a:pt x="11338" y="24341"/>
                </a:cubicBezTo>
                <a:cubicBezTo>
                  <a:pt x="11026" y="24292"/>
                  <a:pt x="10710" y="24267"/>
                  <a:pt x="10386" y="24267"/>
                </a:cubicBezTo>
                <a:cubicBezTo>
                  <a:pt x="9907" y="24267"/>
                  <a:pt x="9408" y="24322"/>
                  <a:pt x="8869" y="24434"/>
                </a:cubicBezTo>
                <a:cubicBezTo>
                  <a:pt x="8015" y="24610"/>
                  <a:pt x="7218" y="24992"/>
                  <a:pt x="6566" y="25536"/>
                </a:cubicBezTo>
                <a:cubicBezTo>
                  <a:pt x="6147" y="25887"/>
                  <a:pt x="5455" y="26612"/>
                  <a:pt x="5552" y="27524"/>
                </a:cubicBezTo>
                <a:cubicBezTo>
                  <a:pt x="5556" y="27570"/>
                  <a:pt x="5584" y="27615"/>
                  <a:pt x="5625" y="27640"/>
                </a:cubicBezTo>
                <a:cubicBezTo>
                  <a:pt x="5637" y="27648"/>
                  <a:pt x="5661" y="27652"/>
                  <a:pt x="5694" y="27652"/>
                </a:cubicBezTo>
                <a:cubicBezTo>
                  <a:pt x="5747" y="27652"/>
                  <a:pt x="5825" y="27642"/>
                  <a:pt x="5919" y="27625"/>
                </a:cubicBezTo>
                <a:cubicBezTo>
                  <a:pt x="6554" y="27510"/>
                  <a:pt x="7961" y="27070"/>
                  <a:pt x="7977" y="27065"/>
                </a:cubicBezTo>
                <a:cubicBezTo>
                  <a:pt x="8730" y="26790"/>
                  <a:pt x="9459" y="26442"/>
                  <a:pt x="10145" y="26032"/>
                </a:cubicBezTo>
                <a:cubicBezTo>
                  <a:pt x="10697" y="25702"/>
                  <a:pt x="11126" y="25291"/>
                  <a:pt x="11483" y="24909"/>
                </a:cubicBezTo>
                <a:cubicBezTo>
                  <a:pt x="12172" y="27742"/>
                  <a:pt x="12343" y="30674"/>
                  <a:pt x="11649" y="33673"/>
                </a:cubicBezTo>
                <a:cubicBezTo>
                  <a:pt x="11629" y="33756"/>
                  <a:pt x="11682" y="33838"/>
                  <a:pt x="11765" y="33858"/>
                </a:cubicBezTo>
                <a:cubicBezTo>
                  <a:pt x="11776" y="33861"/>
                  <a:pt x="11788" y="33862"/>
                  <a:pt x="11799" y="33862"/>
                </a:cubicBezTo>
                <a:cubicBezTo>
                  <a:pt x="11808" y="33862"/>
                  <a:pt x="11818" y="33861"/>
                  <a:pt x="11827" y="33859"/>
                </a:cubicBezTo>
                <a:cubicBezTo>
                  <a:pt x="11886" y="33849"/>
                  <a:pt x="11936" y="33804"/>
                  <a:pt x="11950" y="33742"/>
                </a:cubicBezTo>
                <a:cubicBezTo>
                  <a:pt x="12868" y="29773"/>
                  <a:pt x="12305" y="25927"/>
                  <a:pt x="11022" y="22280"/>
                </a:cubicBezTo>
                <a:lnTo>
                  <a:pt x="11022" y="22280"/>
                </a:lnTo>
                <a:cubicBezTo>
                  <a:pt x="11292" y="22629"/>
                  <a:pt x="11596" y="22993"/>
                  <a:pt x="11984" y="23253"/>
                </a:cubicBezTo>
                <a:cubicBezTo>
                  <a:pt x="12346" y="23495"/>
                  <a:pt x="12794" y="23660"/>
                  <a:pt x="13395" y="23771"/>
                </a:cubicBezTo>
                <a:cubicBezTo>
                  <a:pt x="14315" y="23944"/>
                  <a:pt x="15260" y="23947"/>
                  <a:pt x="16174" y="23949"/>
                </a:cubicBezTo>
                <a:cubicBezTo>
                  <a:pt x="16183" y="23948"/>
                  <a:pt x="16193" y="23948"/>
                  <a:pt x="16201" y="23945"/>
                </a:cubicBezTo>
                <a:cubicBezTo>
                  <a:pt x="16251" y="23937"/>
                  <a:pt x="16292" y="23905"/>
                  <a:pt x="16314" y="23860"/>
                </a:cubicBezTo>
                <a:cubicBezTo>
                  <a:pt x="16339" y="23804"/>
                  <a:pt x="16331" y="23740"/>
                  <a:pt x="16291" y="23694"/>
                </a:cubicBezTo>
                <a:cubicBezTo>
                  <a:pt x="15530" y="22797"/>
                  <a:pt x="14639" y="22026"/>
                  <a:pt x="13644" y="21398"/>
                </a:cubicBezTo>
                <a:cubicBezTo>
                  <a:pt x="13241" y="21144"/>
                  <a:pt x="12766" y="20891"/>
                  <a:pt x="12254" y="20865"/>
                </a:cubicBezTo>
                <a:cubicBezTo>
                  <a:pt x="12852" y="20231"/>
                  <a:pt x="13345" y="19517"/>
                  <a:pt x="13605" y="18566"/>
                </a:cubicBezTo>
                <a:cubicBezTo>
                  <a:pt x="13913" y="17428"/>
                  <a:pt x="13881" y="16111"/>
                  <a:pt x="13504" y="14540"/>
                </a:cubicBezTo>
                <a:cubicBezTo>
                  <a:pt x="13493" y="14498"/>
                  <a:pt x="13467" y="14462"/>
                  <a:pt x="13429" y="14441"/>
                </a:cubicBezTo>
                <a:cubicBezTo>
                  <a:pt x="13405" y="14428"/>
                  <a:pt x="13380" y="14421"/>
                  <a:pt x="13354" y="14421"/>
                </a:cubicBezTo>
                <a:cubicBezTo>
                  <a:pt x="13337" y="14421"/>
                  <a:pt x="13320" y="14424"/>
                  <a:pt x="13303" y="14429"/>
                </a:cubicBezTo>
                <a:cubicBezTo>
                  <a:pt x="12728" y="14629"/>
                  <a:pt x="12376" y="15157"/>
                  <a:pt x="12066" y="15680"/>
                </a:cubicBezTo>
                <a:cubicBezTo>
                  <a:pt x="11582" y="16493"/>
                  <a:pt x="11087" y="17366"/>
                  <a:pt x="10787" y="18330"/>
                </a:cubicBezTo>
                <a:cubicBezTo>
                  <a:pt x="10488" y="19294"/>
                  <a:pt x="10555" y="20281"/>
                  <a:pt x="10634" y="21238"/>
                </a:cubicBezTo>
                <a:cubicBezTo>
                  <a:pt x="10076" y="19813"/>
                  <a:pt x="9419" y="18420"/>
                  <a:pt x="8706" y="17064"/>
                </a:cubicBezTo>
                <a:cubicBezTo>
                  <a:pt x="8828" y="17042"/>
                  <a:pt x="8950" y="16972"/>
                  <a:pt x="9045" y="16912"/>
                </a:cubicBezTo>
                <a:cubicBezTo>
                  <a:pt x="9466" y="16640"/>
                  <a:pt x="9808" y="16278"/>
                  <a:pt x="10115" y="15927"/>
                </a:cubicBezTo>
                <a:cubicBezTo>
                  <a:pt x="10518" y="15465"/>
                  <a:pt x="11018" y="14840"/>
                  <a:pt x="11309" y="14106"/>
                </a:cubicBezTo>
                <a:cubicBezTo>
                  <a:pt x="11532" y="13544"/>
                  <a:pt x="11627" y="12958"/>
                  <a:pt x="11701" y="12249"/>
                </a:cubicBezTo>
                <a:cubicBezTo>
                  <a:pt x="11797" y="11349"/>
                  <a:pt x="11844" y="10431"/>
                  <a:pt x="11844" y="9525"/>
                </a:cubicBezTo>
                <a:cubicBezTo>
                  <a:pt x="11844" y="9458"/>
                  <a:pt x="11801" y="9399"/>
                  <a:pt x="11737" y="9378"/>
                </a:cubicBezTo>
                <a:cubicBezTo>
                  <a:pt x="11722" y="9373"/>
                  <a:pt x="11706" y="9370"/>
                  <a:pt x="11690" y="9370"/>
                </a:cubicBezTo>
                <a:cubicBezTo>
                  <a:pt x="11641" y="9370"/>
                  <a:pt x="11594" y="9394"/>
                  <a:pt x="11565" y="9435"/>
                </a:cubicBezTo>
                <a:lnTo>
                  <a:pt x="10015" y="11582"/>
                </a:lnTo>
                <a:cubicBezTo>
                  <a:pt x="9632" y="12113"/>
                  <a:pt x="9235" y="12663"/>
                  <a:pt x="8933" y="13266"/>
                </a:cubicBezTo>
                <a:cubicBezTo>
                  <a:pt x="8486" y="14157"/>
                  <a:pt x="8255" y="15161"/>
                  <a:pt x="8265" y="16171"/>
                </a:cubicBezTo>
                <a:lnTo>
                  <a:pt x="8265" y="16241"/>
                </a:lnTo>
                <a:cubicBezTo>
                  <a:pt x="7694" y="15196"/>
                  <a:pt x="7098" y="14175"/>
                  <a:pt x="6496" y="13180"/>
                </a:cubicBezTo>
                <a:cubicBezTo>
                  <a:pt x="6613" y="12575"/>
                  <a:pt x="6906" y="12105"/>
                  <a:pt x="7219" y="11611"/>
                </a:cubicBezTo>
                <a:cubicBezTo>
                  <a:pt x="7315" y="11459"/>
                  <a:pt x="7412" y="11305"/>
                  <a:pt x="7507" y="11143"/>
                </a:cubicBezTo>
                <a:cubicBezTo>
                  <a:pt x="7957" y="10378"/>
                  <a:pt x="8223" y="9537"/>
                  <a:pt x="8275" y="8711"/>
                </a:cubicBezTo>
                <a:cubicBezTo>
                  <a:pt x="8353" y="7515"/>
                  <a:pt x="7982" y="6322"/>
                  <a:pt x="7654" y="5268"/>
                </a:cubicBezTo>
                <a:cubicBezTo>
                  <a:pt x="7634" y="5204"/>
                  <a:pt x="7575" y="5159"/>
                  <a:pt x="7508" y="5159"/>
                </a:cubicBezTo>
                <a:cubicBezTo>
                  <a:pt x="7505" y="5159"/>
                  <a:pt x="7503" y="5159"/>
                  <a:pt x="7500" y="5159"/>
                </a:cubicBezTo>
                <a:cubicBezTo>
                  <a:pt x="7432" y="5162"/>
                  <a:pt x="7370" y="5214"/>
                  <a:pt x="7356" y="5282"/>
                </a:cubicBezTo>
                <a:cubicBezTo>
                  <a:pt x="7230" y="5889"/>
                  <a:pt x="6960" y="6469"/>
                  <a:pt x="6698" y="7030"/>
                </a:cubicBezTo>
                <a:cubicBezTo>
                  <a:pt x="6504" y="7444"/>
                  <a:pt x="6303" y="7874"/>
                  <a:pt x="6157" y="8318"/>
                </a:cubicBezTo>
                <a:cubicBezTo>
                  <a:pt x="5912" y="9063"/>
                  <a:pt x="5802" y="9887"/>
                  <a:pt x="5821" y="10838"/>
                </a:cubicBezTo>
                <a:cubicBezTo>
                  <a:pt x="5830" y="11309"/>
                  <a:pt x="5899" y="11778"/>
                  <a:pt x="5983" y="12237"/>
                </a:cubicBezTo>
                <a:cubicBezTo>
                  <a:pt x="5768" y="11830"/>
                  <a:pt x="5539" y="11429"/>
                  <a:pt x="5294" y="11039"/>
                </a:cubicBezTo>
                <a:cubicBezTo>
                  <a:pt x="5077" y="10539"/>
                  <a:pt x="4908" y="10046"/>
                  <a:pt x="4735" y="9537"/>
                </a:cubicBezTo>
                <a:cubicBezTo>
                  <a:pt x="4654" y="9301"/>
                  <a:pt x="4571" y="9059"/>
                  <a:pt x="4482" y="8813"/>
                </a:cubicBezTo>
                <a:cubicBezTo>
                  <a:pt x="4468" y="8535"/>
                  <a:pt x="4446" y="8260"/>
                  <a:pt x="4421" y="7993"/>
                </a:cubicBezTo>
                <a:cubicBezTo>
                  <a:pt x="4365" y="7418"/>
                  <a:pt x="4314" y="6874"/>
                  <a:pt x="4367" y="6295"/>
                </a:cubicBezTo>
                <a:cubicBezTo>
                  <a:pt x="4396" y="5989"/>
                  <a:pt x="4459" y="5676"/>
                  <a:pt x="4518" y="5372"/>
                </a:cubicBezTo>
                <a:cubicBezTo>
                  <a:pt x="4593" y="4994"/>
                  <a:pt x="4671" y="4601"/>
                  <a:pt x="4690" y="4202"/>
                </a:cubicBezTo>
                <a:cubicBezTo>
                  <a:pt x="4708" y="3795"/>
                  <a:pt x="4669" y="3415"/>
                  <a:pt x="4568" y="3039"/>
                </a:cubicBezTo>
                <a:cubicBezTo>
                  <a:pt x="4431" y="2531"/>
                  <a:pt x="4223" y="2006"/>
                  <a:pt x="3933" y="1433"/>
                </a:cubicBezTo>
                <a:cubicBezTo>
                  <a:pt x="3813" y="1196"/>
                  <a:pt x="3676" y="948"/>
                  <a:pt x="3515" y="673"/>
                </a:cubicBezTo>
                <a:cubicBezTo>
                  <a:pt x="3489" y="631"/>
                  <a:pt x="3443" y="567"/>
                  <a:pt x="3388" y="497"/>
                </a:cubicBezTo>
                <a:cubicBezTo>
                  <a:pt x="3320" y="406"/>
                  <a:pt x="3177" y="217"/>
                  <a:pt x="3168" y="154"/>
                </a:cubicBezTo>
                <a:cubicBezTo>
                  <a:pt x="3170" y="69"/>
                  <a:pt x="3102" y="1"/>
                  <a:pt x="301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6" name="Google Shape;326;p18"/>
          <p:cNvSpPr/>
          <p:nvPr/>
        </p:nvSpPr>
        <p:spPr>
          <a:xfrm rot="1092079" flipH="1">
            <a:off x="7618016" y="3804904"/>
            <a:ext cx="1805029" cy="1487161"/>
          </a:xfrm>
          <a:custGeom>
            <a:avLst/>
            <a:gdLst/>
            <a:ahLst/>
            <a:cxnLst/>
            <a:rect l="l" t="t" r="r" b="b"/>
            <a:pathLst>
              <a:path w="35809" h="29503" extrusionOk="0">
                <a:moveTo>
                  <a:pt x="15987" y="1"/>
                </a:moveTo>
                <a:cubicBezTo>
                  <a:pt x="15307" y="1"/>
                  <a:pt x="14281" y="3232"/>
                  <a:pt x="14368" y="6973"/>
                </a:cubicBezTo>
                <a:cubicBezTo>
                  <a:pt x="14458" y="10828"/>
                  <a:pt x="15190" y="13875"/>
                  <a:pt x="15404" y="14690"/>
                </a:cubicBezTo>
                <a:cubicBezTo>
                  <a:pt x="14257" y="15585"/>
                  <a:pt x="13139" y="16472"/>
                  <a:pt x="12154" y="17278"/>
                </a:cubicBezTo>
                <a:cubicBezTo>
                  <a:pt x="12377" y="15499"/>
                  <a:pt x="13438" y="6337"/>
                  <a:pt x="11926" y="5049"/>
                </a:cubicBezTo>
                <a:cubicBezTo>
                  <a:pt x="11844" y="4980"/>
                  <a:pt x="11771" y="4947"/>
                  <a:pt x="11706" y="4947"/>
                </a:cubicBezTo>
                <a:cubicBezTo>
                  <a:pt x="10531" y="4947"/>
                  <a:pt x="11858" y="15586"/>
                  <a:pt x="12085" y="17335"/>
                </a:cubicBezTo>
                <a:cubicBezTo>
                  <a:pt x="11392" y="17902"/>
                  <a:pt x="10768" y="18428"/>
                  <a:pt x="10252" y="18884"/>
                </a:cubicBezTo>
                <a:cubicBezTo>
                  <a:pt x="9784" y="19295"/>
                  <a:pt x="9290" y="19737"/>
                  <a:pt x="8781" y="20197"/>
                </a:cubicBezTo>
                <a:cubicBezTo>
                  <a:pt x="8837" y="19388"/>
                  <a:pt x="8963" y="17101"/>
                  <a:pt x="8739" y="15321"/>
                </a:cubicBezTo>
                <a:cubicBezTo>
                  <a:pt x="8461" y="13121"/>
                  <a:pt x="8054" y="9892"/>
                  <a:pt x="7037" y="8882"/>
                </a:cubicBezTo>
                <a:cubicBezTo>
                  <a:pt x="6947" y="8793"/>
                  <a:pt x="6865" y="8751"/>
                  <a:pt x="6789" y="8751"/>
                </a:cubicBezTo>
                <a:cubicBezTo>
                  <a:pt x="6001" y="8751"/>
                  <a:pt x="5945" y="13255"/>
                  <a:pt x="6706" y="16066"/>
                </a:cubicBezTo>
                <a:cubicBezTo>
                  <a:pt x="7376" y="18540"/>
                  <a:pt x="8293" y="19896"/>
                  <a:pt x="8628" y="20336"/>
                </a:cubicBezTo>
                <a:cubicBezTo>
                  <a:pt x="7462" y="21390"/>
                  <a:pt x="6232" y="22525"/>
                  <a:pt x="5096" y="23580"/>
                </a:cubicBezTo>
                <a:cubicBezTo>
                  <a:pt x="4742" y="21933"/>
                  <a:pt x="2590" y="12171"/>
                  <a:pt x="1305" y="11870"/>
                </a:cubicBezTo>
                <a:cubicBezTo>
                  <a:pt x="1249" y="11856"/>
                  <a:pt x="1196" y="11850"/>
                  <a:pt x="1148" y="11850"/>
                </a:cubicBezTo>
                <a:cubicBezTo>
                  <a:pt x="0" y="11850"/>
                  <a:pt x="1144" y="15497"/>
                  <a:pt x="2010" y="18541"/>
                </a:cubicBezTo>
                <a:cubicBezTo>
                  <a:pt x="2773" y="21225"/>
                  <a:pt x="4488" y="23142"/>
                  <a:pt x="5000" y="23669"/>
                </a:cubicBezTo>
                <a:cubicBezTo>
                  <a:pt x="2665" y="25843"/>
                  <a:pt x="761" y="27656"/>
                  <a:pt x="729" y="27687"/>
                </a:cubicBezTo>
                <a:cubicBezTo>
                  <a:pt x="645" y="27766"/>
                  <a:pt x="643" y="27898"/>
                  <a:pt x="722" y="27982"/>
                </a:cubicBezTo>
                <a:cubicBezTo>
                  <a:pt x="763" y="28024"/>
                  <a:pt x="818" y="28046"/>
                  <a:pt x="873" y="28046"/>
                </a:cubicBezTo>
                <a:cubicBezTo>
                  <a:pt x="924" y="28046"/>
                  <a:pt x="976" y="28027"/>
                  <a:pt x="1015" y="27989"/>
                </a:cubicBezTo>
                <a:cubicBezTo>
                  <a:pt x="1044" y="27961"/>
                  <a:pt x="2508" y="26567"/>
                  <a:pt x="4438" y="24762"/>
                </a:cubicBezTo>
                <a:cubicBezTo>
                  <a:pt x="4937" y="25299"/>
                  <a:pt x="7022" y="27416"/>
                  <a:pt x="9822" y="28442"/>
                </a:cubicBezTo>
                <a:cubicBezTo>
                  <a:pt x="11569" y="29082"/>
                  <a:pt x="13043" y="29502"/>
                  <a:pt x="13944" y="29502"/>
                </a:cubicBezTo>
                <a:cubicBezTo>
                  <a:pt x="14706" y="29502"/>
                  <a:pt x="15060" y="29202"/>
                  <a:pt x="14824" y="28481"/>
                </a:cubicBezTo>
                <a:cubicBezTo>
                  <a:pt x="14353" y="27037"/>
                  <a:pt x="5935" y="25011"/>
                  <a:pt x="4525" y="24682"/>
                </a:cubicBezTo>
                <a:cubicBezTo>
                  <a:pt x="5736" y="23550"/>
                  <a:pt x="7122" y="22265"/>
                  <a:pt x="8453" y="21056"/>
                </a:cubicBezTo>
                <a:cubicBezTo>
                  <a:pt x="9028" y="21495"/>
                  <a:pt x="11038" y="22939"/>
                  <a:pt x="13519" y="23705"/>
                </a:cubicBezTo>
                <a:cubicBezTo>
                  <a:pt x="14917" y="24137"/>
                  <a:pt x="16280" y="24373"/>
                  <a:pt x="17219" y="24373"/>
                </a:cubicBezTo>
                <a:cubicBezTo>
                  <a:pt x="18262" y="24373"/>
                  <a:pt x="18784" y="24082"/>
                  <a:pt x="18253" y="23442"/>
                </a:cubicBezTo>
                <a:cubicBezTo>
                  <a:pt x="17346" y="22351"/>
                  <a:pt x="10041" y="21192"/>
                  <a:pt x="8551" y="20966"/>
                </a:cubicBezTo>
                <a:cubicBezTo>
                  <a:pt x="9238" y="20343"/>
                  <a:pt x="9907" y="19742"/>
                  <a:pt x="10527" y="19194"/>
                </a:cubicBezTo>
                <a:cubicBezTo>
                  <a:pt x="11026" y="18755"/>
                  <a:pt x="11626" y="18249"/>
                  <a:pt x="12292" y="17703"/>
                </a:cubicBezTo>
                <a:cubicBezTo>
                  <a:pt x="13223" y="18361"/>
                  <a:pt x="17658" y="21405"/>
                  <a:pt x="20039" y="21405"/>
                </a:cubicBezTo>
                <a:cubicBezTo>
                  <a:pt x="20668" y="21405"/>
                  <a:pt x="21154" y="21192"/>
                  <a:pt x="21393" y="20666"/>
                </a:cubicBezTo>
                <a:cubicBezTo>
                  <a:pt x="22518" y="18195"/>
                  <a:pt x="14163" y="17671"/>
                  <a:pt x="12429" y="17590"/>
                </a:cubicBezTo>
                <a:cubicBezTo>
                  <a:pt x="13473" y="16737"/>
                  <a:pt x="14669" y="15789"/>
                  <a:pt x="15889" y="14839"/>
                </a:cubicBezTo>
                <a:cubicBezTo>
                  <a:pt x="16572" y="15469"/>
                  <a:pt x="21288" y="19753"/>
                  <a:pt x="23143" y="19753"/>
                </a:cubicBezTo>
                <a:cubicBezTo>
                  <a:pt x="23456" y="19753"/>
                  <a:pt x="23687" y="19631"/>
                  <a:pt x="23804" y="19349"/>
                </a:cubicBezTo>
                <a:cubicBezTo>
                  <a:pt x="24607" y="17414"/>
                  <a:pt x="17037" y="15122"/>
                  <a:pt x="15939" y="14801"/>
                </a:cubicBezTo>
                <a:cubicBezTo>
                  <a:pt x="16884" y="14064"/>
                  <a:pt x="17842" y="13326"/>
                  <a:pt x="18753" y="12632"/>
                </a:cubicBezTo>
                <a:cubicBezTo>
                  <a:pt x="19677" y="13167"/>
                  <a:pt x="23672" y="15409"/>
                  <a:pt x="25766" y="15409"/>
                </a:cubicBezTo>
                <a:cubicBezTo>
                  <a:pt x="26368" y="15409"/>
                  <a:pt x="26812" y="15224"/>
                  <a:pt x="26983" y="14760"/>
                </a:cubicBezTo>
                <a:cubicBezTo>
                  <a:pt x="27726" y="12728"/>
                  <a:pt x="20565" y="12536"/>
                  <a:pt x="18900" y="12519"/>
                </a:cubicBezTo>
                <a:cubicBezTo>
                  <a:pt x="19594" y="11990"/>
                  <a:pt x="20257" y="11488"/>
                  <a:pt x="20864" y="11030"/>
                </a:cubicBezTo>
                <a:cubicBezTo>
                  <a:pt x="21653" y="11329"/>
                  <a:pt x="24365" y="12297"/>
                  <a:pt x="26536" y="12297"/>
                </a:cubicBezTo>
                <a:cubicBezTo>
                  <a:pt x="27567" y="12297"/>
                  <a:pt x="28476" y="12079"/>
                  <a:pt x="29000" y="11468"/>
                </a:cubicBezTo>
                <a:cubicBezTo>
                  <a:pt x="29730" y="10616"/>
                  <a:pt x="28546" y="10360"/>
                  <a:pt x="26858" y="10360"/>
                </a:cubicBezTo>
                <a:cubicBezTo>
                  <a:pt x="24844" y="10360"/>
                  <a:pt x="22113" y="10725"/>
                  <a:pt x="21068" y="10877"/>
                </a:cubicBezTo>
                <a:cubicBezTo>
                  <a:pt x="22154" y="10058"/>
                  <a:pt x="23038" y="9398"/>
                  <a:pt x="23557" y="9010"/>
                </a:cubicBezTo>
                <a:cubicBezTo>
                  <a:pt x="24913" y="8524"/>
                  <a:pt x="28112" y="7282"/>
                  <a:pt x="30457" y="5643"/>
                </a:cubicBezTo>
                <a:cubicBezTo>
                  <a:pt x="33505" y="3511"/>
                  <a:pt x="35808" y="1748"/>
                  <a:pt x="34285" y="1564"/>
                </a:cubicBezTo>
                <a:cubicBezTo>
                  <a:pt x="34255" y="1560"/>
                  <a:pt x="34222" y="1558"/>
                  <a:pt x="34187" y="1558"/>
                </a:cubicBezTo>
                <a:cubicBezTo>
                  <a:pt x="32630" y="1558"/>
                  <a:pt x="26873" y="5224"/>
                  <a:pt x="23715" y="8376"/>
                </a:cubicBezTo>
                <a:cubicBezTo>
                  <a:pt x="23400" y="8610"/>
                  <a:pt x="22367" y="9377"/>
                  <a:pt x="20979" y="10423"/>
                </a:cubicBezTo>
                <a:cubicBezTo>
                  <a:pt x="22252" y="8480"/>
                  <a:pt x="26568" y="1726"/>
                  <a:pt x="25050" y="1726"/>
                </a:cubicBezTo>
                <a:cubicBezTo>
                  <a:pt x="24989" y="1726"/>
                  <a:pt x="24920" y="1736"/>
                  <a:pt x="24840" y="1758"/>
                </a:cubicBezTo>
                <a:cubicBezTo>
                  <a:pt x="22704" y="2355"/>
                  <a:pt x="21055" y="9093"/>
                  <a:pt x="20705" y="10630"/>
                </a:cubicBezTo>
                <a:cubicBezTo>
                  <a:pt x="19973" y="11182"/>
                  <a:pt x="19154" y="11802"/>
                  <a:pt x="18298" y="12456"/>
                </a:cubicBezTo>
                <a:cubicBezTo>
                  <a:pt x="18846" y="10632"/>
                  <a:pt x="21322" y="2040"/>
                  <a:pt x="19462" y="1752"/>
                </a:cubicBezTo>
                <a:cubicBezTo>
                  <a:pt x="19433" y="1747"/>
                  <a:pt x="19404" y="1745"/>
                  <a:pt x="19376" y="1745"/>
                </a:cubicBezTo>
                <a:cubicBezTo>
                  <a:pt x="17577" y="1745"/>
                  <a:pt x="18076" y="10917"/>
                  <a:pt x="18179" y="12548"/>
                </a:cubicBezTo>
                <a:cubicBezTo>
                  <a:pt x="17325" y="13200"/>
                  <a:pt x="16438" y="13884"/>
                  <a:pt x="15563" y="14566"/>
                </a:cubicBezTo>
                <a:cubicBezTo>
                  <a:pt x="15836" y="13622"/>
                  <a:pt x="16579" y="10903"/>
                  <a:pt x="16774" y="8720"/>
                </a:cubicBezTo>
                <a:cubicBezTo>
                  <a:pt x="17014" y="6033"/>
                  <a:pt x="16925" y="2211"/>
                  <a:pt x="16353" y="444"/>
                </a:cubicBezTo>
                <a:cubicBezTo>
                  <a:pt x="16255" y="140"/>
                  <a:pt x="16128" y="1"/>
                  <a:pt x="159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7" name="Google Shape;327;p18"/>
          <p:cNvSpPr/>
          <p:nvPr/>
        </p:nvSpPr>
        <p:spPr>
          <a:xfrm rot="651101">
            <a:off x="22144" y="2402416"/>
            <a:ext cx="666084" cy="1380435"/>
          </a:xfrm>
          <a:custGeom>
            <a:avLst/>
            <a:gdLst/>
            <a:ahLst/>
            <a:cxnLst/>
            <a:rect l="l" t="t" r="r" b="b"/>
            <a:pathLst>
              <a:path w="16339" h="33862" extrusionOk="0">
                <a:moveTo>
                  <a:pt x="3138" y="679"/>
                </a:moveTo>
                <a:cubicBezTo>
                  <a:pt x="3139" y="680"/>
                  <a:pt x="3140" y="681"/>
                  <a:pt x="3141" y="683"/>
                </a:cubicBezTo>
                <a:cubicBezTo>
                  <a:pt x="3186" y="742"/>
                  <a:pt x="3227" y="795"/>
                  <a:pt x="3248" y="831"/>
                </a:cubicBezTo>
                <a:cubicBezTo>
                  <a:pt x="3407" y="1099"/>
                  <a:pt x="3540" y="1341"/>
                  <a:pt x="3657" y="1573"/>
                </a:cubicBezTo>
                <a:cubicBezTo>
                  <a:pt x="3938" y="2126"/>
                  <a:pt x="4138" y="2632"/>
                  <a:pt x="4269" y="3119"/>
                </a:cubicBezTo>
                <a:cubicBezTo>
                  <a:pt x="4361" y="3464"/>
                  <a:pt x="4397" y="3813"/>
                  <a:pt x="4380" y="4187"/>
                </a:cubicBezTo>
                <a:cubicBezTo>
                  <a:pt x="4363" y="4563"/>
                  <a:pt x="4287" y="4944"/>
                  <a:pt x="4214" y="5313"/>
                </a:cubicBezTo>
                <a:cubicBezTo>
                  <a:pt x="4153" y="5623"/>
                  <a:pt x="4090" y="5945"/>
                  <a:pt x="4060" y="6266"/>
                </a:cubicBezTo>
                <a:cubicBezTo>
                  <a:pt x="4005" y="6842"/>
                  <a:pt x="4054" y="7397"/>
                  <a:pt x="4105" y="7934"/>
                </a:cubicBezTo>
                <a:cubicBezTo>
                  <a:pt x="3799" y="7054"/>
                  <a:pt x="3602" y="6203"/>
                  <a:pt x="3529" y="5403"/>
                </a:cubicBezTo>
                <a:cubicBezTo>
                  <a:pt x="3496" y="5035"/>
                  <a:pt x="3544" y="4655"/>
                  <a:pt x="3590" y="4287"/>
                </a:cubicBezTo>
                <a:cubicBezTo>
                  <a:pt x="3665" y="3698"/>
                  <a:pt x="3742" y="3088"/>
                  <a:pt x="3503" y="2473"/>
                </a:cubicBezTo>
                <a:cubicBezTo>
                  <a:pt x="3485" y="2427"/>
                  <a:pt x="3441" y="2399"/>
                  <a:pt x="3395" y="2399"/>
                </a:cubicBezTo>
                <a:cubicBezTo>
                  <a:pt x="3381" y="2399"/>
                  <a:pt x="3367" y="2402"/>
                  <a:pt x="3353" y="2407"/>
                </a:cubicBezTo>
                <a:cubicBezTo>
                  <a:pt x="3294" y="2430"/>
                  <a:pt x="3264" y="2497"/>
                  <a:pt x="3287" y="2557"/>
                </a:cubicBezTo>
                <a:cubicBezTo>
                  <a:pt x="3505" y="3117"/>
                  <a:pt x="3435" y="3671"/>
                  <a:pt x="3360" y="4258"/>
                </a:cubicBezTo>
                <a:cubicBezTo>
                  <a:pt x="3313" y="4637"/>
                  <a:pt x="3263" y="5031"/>
                  <a:pt x="3298" y="5424"/>
                </a:cubicBezTo>
                <a:cubicBezTo>
                  <a:pt x="3370" y="6218"/>
                  <a:pt x="3559" y="7058"/>
                  <a:pt x="3856" y="7927"/>
                </a:cubicBezTo>
                <a:cubicBezTo>
                  <a:pt x="3839" y="7903"/>
                  <a:pt x="3824" y="7877"/>
                  <a:pt x="3808" y="7853"/>
                </a:cubicBezTo>
                <a:cubicBezTo>
                  <a:pt x="3714" y="7709"/>
                  <a:pt x="3620" y="7566"/>
                  <a:pt x="3532" y="7421"/>
                </a:cubicBezTo>
                <a:cubicBezTo>
                  <a:pt x="2833" y="6265"/>
                  <a:pt x="2586" y="4936"/>
                  <a:pt x="2753" y="3237"/>
                </a:cubicBezTo>
                <a:cubicBezTo>
                  <a:pt x="2794" y="2821"/>
                  <a:pt x="2870" y="2399"/>
                  <a:pt x="2942" y="1991"/>
                </a:cubicBezTo>
                <a:cubicBezTo>
                  <a:pt x="3018" y="1561"/>
                  <a:pt x="3097" y="1123"/>
                  <a:pt x="3138" y="679"/>
                </a:cubicBezTo>
                <a:close/>
                <a:moveTo>
                  <a:pt x="588" y="8057"/>
                </a:moveTo>
                <a:lnTo>
                  <a:pt x="588" y="8057"/>
                </a:lnTo>
                <a:cubicBezTo>
                  <a:pt x="854" y="8178"/>
                  <a:pt x="1125" y="8269"/>
                  <a:pt x="1183" y="8285"/>
                </a:cubicBezTo>
                <a:cubicBezTo>
                  <a:pt x="1356" y="8333"/>
                  <a:pt x="1527" y="8372"/>
                  <a:pt x="1696" y="8412"/>
                </a:cubicBezTo>
                <a:cubicBezTo>
                  <a:pt x="2086" y="8501"/>
                  <a:pt x="2455" y="8587"/>
                  <a:pt x="2818" y="8769"/>
                </a:cubicBezTo>
                <a:cubicBezTo>
                  <a:pt x="3170" y="8945"/>
                  <a:pt x="3489" y="9183"/>
                  <a:pt x="3792" y="9496"/>
                </a:cubicBezTo>
                <a:cubicBezTo>
                  <a:pt x="4167" y="9884"/>
                  <a:pt x="4466" y="10326"/>
                  <a:pt x="4818" y="10864"/>
                </a:cubicBezTo>
                <a:cubicBezTo>
                  <a:pt x="4890" y="10974"/>
                  <a:pt x="4956" y="11087"/>
                  <a:pt x="5026" y="11198"/>
                </a:cubicBezTo>
                <a:cubicBezTo>
                  <a:pt x="5100" y="11365"/>
                  <a:pt x="5177" y="11533"/>
                  <a:pt x="5264" y="11704"/>
                </a:cubicBezTo>
                <a:cubicBezTo>
                  <a:pt x="5038" y="11509"/>
                  <a:pt x="4788" y="11337"/>
                  <a:pt x="4544" y="11168"/>
                </a:cubicBezTo>
                <a:lnTo>
                  <a:pt x="4437" y="11094"/>
                </a:lnTo>
                <a:cubicBezTo>
                  <a:pt x="3560" y="10486"/>
                  <a:pt x="2720" y="9808"/>
                  <a:pt x="1941" y="9082"/>
                </a:cubicBezTo>
                <a:cubicBezTo>
                  <a:pt x="1918" y="9061"/>
                  <a:pt x="1890" y="9051"/>
                  <a:pt x="1862" y="9051"/>
                </a:cubicBezTo>
                <a:cubicBezTo>
                  <a:pt x="1830" y="9051"/>
                  <a:pt x="1799" y="9064"/>
                  <a:pt x="1776" y="9088"/>
                </a:cubicBezTo>
                <a:cubicBezTo>
                  <a:pt x="1733" y="9134"/>
                  <a:pt x="1735" y="9208"/>
                  <a:pt x="1782" y="9252"/>
                </a:cubicBezTo>
                <a:cubicBezTo>
                  <a:pt x="2571" y="9986"/>
                  <a:pt x="3418" y="10670"/>
                  <a:pt x="4305" y="11285"/>
                </a:cubicBezTo>
                <a:lnTo>
                  <a:pt x="4412" y="11359"/>
                </a:lnTo>
                <a:cubicBezTo>
                  <a:pt x="4728" y="11577"/>
                  <a:pt x="5050" y="11801"/>
                  <a:pt x="5315" y="12070"/>
                </a:cubicBezTo>
                <a:cubicBezTo>
                  <a:pt x="5280" y="12052"/>
                  <a:pt x="5250" y="12035"/>
                  <a:pt x="5224" y="12022"/>
                </a:cubicBezTo>
                <a:cubicBezTo>
                  <a:pt x="4784" y="11759"/>
                  <a:pt x="4313" y="11567"/>
                  <a:pt x="3856" y="11381"/>
                </a:cubicBezTo>
                <a:cubicBezTo>
                  <a:pt x="2985" y="11026"/>
                  <a:pt x="2161" y="10691"/>
                  <a:pt x="1552" y="9906"/>
                </a:cubicBezTo>
                <a:cubicBezTo>
                  <a:pt x="1245" y="9509"/>
                  <a:pt x="1042" y="9056"/>
                  <a:pt x="826" y="8575"/>
                </a:cubicBezTo>
                <a:cubicBezTo>
                  <a:pt x="749" y="8404"/>
                  <a:pt x="672" y="8230"/>
                  <a:pt x="588" y="8057"/>
                </a:cubicBezTo>
                <a:close/>
                <a:moveTo>
                  <a:pt x="7516" y="5870"/>
                </a:moveTo>
                <a:cubicBezTo>
                  <a:pt x="7784" y="6765"/>
                  <a:pt x="8028" y="7737"/>
                  <a:pt x="7966" y="8690"/>
                </a:cubicBezTo>
                <a:cubicBezTo>
                  <a:pt x="7917" y="9470"/>
                  <a:pt x="7666" y="10263"/>
                  <a:pt x="7240" y="10987"/>
                </a:cubicBezTo>
                <a:cubicBezTo>
                  <a:pt x="7148" y="11146"/>
                  <a:pt x="7051" y="11297"/>
                  <a:pt x="6957" y="11446"/>
                </a:cubicBezTo>
                <a:cubicBezTo>
                  <a:pt x="6831" y="11646"/>
                  <a:pt x="6708" y="11843"/>
                  <a:pt x="6597" y="12046"/>
                </a:cubicBezTo>
                <a:cubicBezTo>
                  <a:pt x="6674" y="11191"/>
                  <a:pt x="6834" y="10460"/>
                  <a:pt x="7098" y="9745"/>
                </a:cubicBezTo>
                <a:cubicBezTo>
                  <a:pt x="7384" y="8966"/>
                  <a:pt x="7647" y="8139"/>
                  <a:pt x="7447" y="7345"/>
                </a:cubicBezTo>
                <a:cubicBezTo>
                  <a:pt x="7434" y="7291"/>
                  <a:pt x="7385" y="7257"/>
                  <a:pt x="7333" y="7257"/>
                </a:cubicBezTo>
                <a:cubicBezTo>
                  <a:pt x="7324" y="7257"/>
                  <a:pt x="7315" y="7258"/>
                  <a:pt x="7306" y="7260"/>
                </a:cubicBezTo>
                <a:cubicBezTo>
                  <a:pt x="7245" y="7276"/>
                  <a:pt x="7207" y="7339"/>
                  <a:pt x="7223" y="7400"/>
                </a:cubicBezTo>
                <a:cubicBezTo>
                  <a:pt x="7407" y="8132"/>
                  <a:pt x="7166" y="8889"/>
                  <a:pt x="6881" y="9665"/>
                </a:cubicBezTo>
                <a:cubicBezTo>
                  <a:pt x="6568" y="10512"/>
                  <a:pt x="6397" y="11380"/>
                  <a:pt x="6334" y="12439"/>
                </a:cubicBezTo>
                <a:cubicBezTo>
                  <a:pt x="6234" y="11910"/>
                  <a:pt x="6138" y="11368"/>
                  <a:pt x="6129" y="10833"/>
                </a:cubicBezTo>
                <a:cubicBezTo>
                  <a:pt x="6111" y="9916"/>
                  <a:pt x="6216" y="9125"/>
                  <a:pt x="6449" y="8414"/>
                </a:cubicBezTo>
                <a:cubicBezTo>
                  <a:pt x="6590" y="7987"/>
                  <a:pt x="6787" y="7567"/>
                  <a:pt x="6976" y="7160"/>
                </a:cubicBezTo>
                <a:cubicBezTo>
                  <a:pt x="7171" y="6744"/>
                  <a:pt x="7370" y="6317"/>
                  <a:pt x="7516" y="5870"/>
                </a:cubicBezTo>
                <a:close/>
                <a:moveTo>
                  <a:pt x="11531" y="10010"/>
                </a:moveTo>
                <a:lnTo>
                  <a:pt x="11531" y="10010"/>
                </a:lnTo>
                <a:cubicBezTo>
                  <a:pt x="11517" y="10747"/>
                  <a:pt x="11471" y="11487"/>
                  <a:pt x="11394" y="12218"/>
                </a:cubicBezTo>
                <a:cubicBezTo>
                  <a:pt x="11322" y="12900"/>
                  <a:pt x="11232" y="13463"/>
                  <a:pt x="11022" y="13992"/>
                </a:cubicBezTo>
                <a:cubicBezTo>
                  <a:pt x="10748" y="14682"/>
                  <a:pt x="10269" y="15281"/>
                  <a:pt x="9881" y="15724"/>
                </a:cubicBezTo>
                <a:cubicBezTo>
                  <a:pt x="9590" y="16058"/>
                  <a:pt x="9267" y="16401"/>
                  <a:pt x="8877" y="16652"/>
                </a:cubicBezTo>
                <a:cubicBezTo>
                  <a:pt x="8834" y="16680"/>
                  <a:pt x="8799" y="16698"/>
                  <a:pt x="8769" y="16713"/>
                </a:cubicBezTo>
                <a:cubicBezTo>
                  <a:pt x="8886" y="16452"/>
                  <a:pt x="8994" y="16189"/>
                  <a:pt x="9094" y="15930"/>
                </a:cubicBezTo>
                <a:cubicBezTo>
                  <a:pt x="9269" y="15484"/>
                  <a:pt x="9450" y="15020"/>
                  <a:pt x="9699" y="14594"/>
                </a:cubicBezTo>
                <a:lnTo>
                  <a:pt x="9857" y="14327"/>
                </a:lnTo>
                <a:cubicBezTo>
                  <a:pt x="10217" y="13725"/>
                  <a:pt x="10589" y="13103"/>
                  <a:pt x="10684" y="12382"/>
                </a:cubicBezTo>
                <a:cubicBezTo>
                  <a:pt x="10692" y="12318"/>
                  <a:pt x="10647" y="12260"/>
                  <a:pt x="10584" y="12251"/>
                </a:cubicBezTo>
                <a:cubicBezTo>
                  <a:pt x="10579" y="12251"/>
                  <a:pt x="10574" y="12250"/>
                  <a:pt x="10570" y="12250"/>
                </a:cubicBezTo>
                <a:cubicBezTo>
                  <a:pt x="10512" y="12250"/>
                  <a:pt x="10462" y="12293"/>
                  <a:pt x="10454" y="12351"/>
                </a:cubicBezTo>
                <a:cubicBezTo>
                  <a:pt x="10366" y="13025"/>
                  <a:pt x="10007" y="13627"/>
                  <a:pt x="9659" y="14209"/>
                </a:cubicBezTo>
                <a:lnTo>
                  <a:pt x="9499" y="14477"/>
                </a:lnTo>
                <a:cubicBezTo>
                  <a:pt x="9240" y="14919"/>
                  <a:pt x="9057" y="15391"/>
                  <a:pt x="8878" y="15847"/>
                </a:cubicBezTo>
                <a:cubicBezTo>
                  <a:pt x="8785" y="16086"/>
                  <a:pt x="8686" y="16329"/>
                  <a:pt x="8580" y="16571"/>
                </a:cubicBezTo>
                <a:cubicBezTo>
                  <a:pt x="8573" y="16477"/>
                  <a:pt x="8573" y="16367"/>
                  <a:pt x="8573" y="16285"/>
                </a:cubicBezTo>
                <a:lnTo>
                  <a:pt x="8573" y="16167"/>
                </a:lnTo>
                <a:cubicBezTo>
                  <a:pt x="8564" y="15208"/>
                  <a:pt x="8784" y="14252"/>
                  <a:pt x="9209" y="13404"/>
                </a:cubicBezTo>
                <a:cubicBezTo>
                  <a:pt x="9500" y="12824"/>
                  <a:pt x="9890" y="12285"/>
                  <a:pt x="10265" y="11763"/>
                </a:cubicBezTo>
                <a:lnTo>
                  <a:pt x="11531" y="10010"/>
                </a:lnTo>
                <a:close/>
                <a:moveTo>
                  <a:pt x="1994" y="14108"/>
                </a:moveTo>
                <a:lnTo>
                  <a:pt x="1994" y="14108"/>
                </a:lnTo>
                <a:cubicBezTo>
                  <a:pt x="2699" y="14402"/>
                  <a:pt x="3454" y="14559"/>
                  <a:pt x="4187" y="14713"/>
                </a:cubicBezTo>
                <a:cubicBezTo>
                  <a:pt x="4586" y="14796"/>
                  <a:pt x="5001" y="14883"/>
                  <a:pt x="5397" y="14990"/>
                </a:cubicBezTo>
                <a:cubicBezTo>
                  <a:pt x="6409" y="15262"/>
                  <a:pt x="7164" y="15653"/>
                  <a:pt x="7703" y="16186"/>
                </a:cubicBezTo>
                <a:lnTo>
                  <a:pt x="7703" y="16187"/>
                </a:lnTo>
                <a:cubicBezTo>
                  <a:pt x="7845" y="16326"/>
                  <a:pt x="7960" y="16486"/>
                  <a:pt x="8069" y="16657"/>
                </a:cubicBezTo>
                <a:cubicBezTo>
                  <a:pt x="7841" y="16541"/>
                  <a:pt x="7592" y="16458"/>
                  <a:pt x="7344" y="16391"/>
                </a:cubicBezTo>
                <a:cubicBezTo>
                  <a:pt x="7042" y="16310"/>
                  <a:pt x="6736" y="16237"/>
                  <a:pt x="6428" y="16165"/>
                </a:cubicBezTo>
                <a:cubicBezTo>
                  <a:pt x="5419" y="15927"/>
                  <a:pt x="4375" y="15682"/>
                  <a:pt x="3533" y="15088"/>
                </a:cubicBezTo>
                <a:cubicBezTo>
                  <a:pt x="3513" y="15074"/>
                  <a:pt x="3490" y="15067"/>
                  <a:pt x="3467" y="15067"/>
                </a:cubicBezTo>
                <a:cubicBezTo>
                  <a:pt x="3430" y="15067"/>
                  <a:pt x="3394" y="15085"/>
                  <a:pt x="3372" y="15117"/>
                </a:cubicBezTo>
                <a:cubicBezTo>
                  <a:pt x="3335" y="15170"/>
                  <a:pt x="3348" y="15241"/>
                  <a:pt x="3400" y="15279"/>
                </a:cubicBezTo>
                <a:cubicBezTo>
                  <a:pt x="4279" y="15897"/>
                  <a:pt x="5345" y="16147"/>
                  <a:pt x="6375" y="16391"/>
                </a:cubicBezTo>
                <a:cubicBezTo>
                  <a:pt x="6680" y="16462"/>
                  <a:pt x="6984" y="16534"/>
                  <a:pt x="7283" y="16615"/>
                </a:cubicBezTo>
                <a:cubicBezTo>
                  <a:pt x="7651" y="16713"/>
                  <a:pt x="8060" y="16848"/>
                  <a:pt x="8342" y="17132"/>
                </a:cubicBezTo>
                <a:cubicBezTo>
                  <a:pt x="8241" y="17139"/>
                  <a:pt x="8140" y="17147"/>
                  <a:pt x="8040" y="17155"/>
                </a:cubicBezTo>
                <a:cubicBezTo>
                  <a:pt x="7694" y="17181"/>
                  <a:pt x="7335" y="17209"/>
                  <a:pt x="6985" y="17209"/>
                </a:cubicBezTo>
                <a:cubicBezTo>
                  <a:pt x="6978" y="17209"/>
                  <a:pt x="6970" y="17209"/>
                  <a:pt x="6963" y="17209"/>
                </a:cubicBezTo>
                <a:cubicBezTo>
                  <a:pt x="5720" y="17205"/>
                  <a:pt x="4611" y="16487"/>
                  <a:pt x="3492" y="15689"/>
                </a:cubicBezTo>
                <a:cubicBezTo>
                  <a:pt x="2865" y="15243"/>
                  <a:pt x="2242" y="14754"/>
                  <a:pt x="1994" y="14108"/>
                </a:cubicBezTo>
                <a:close/>
                <a:moveTo>
                  <a:pt x="13245" y="14791"/>
                </a:moveTo>
                <a:cubicBezTo>
                  <a:pt x="13570" y="16232"/>
                  <a:pt x="13590" y="17442"/>
                  <a:pt x="13307" y="18485"/>
                </a:cubicBezTo>
                <a:cubicBezTo>
                  <a:pt x="12953" y="19783"/>
                  <a:pt x="12118" y="20632"/>
                  <a:pt x="11179" y="21456"/>
                </a:cubicBezTo>
                <a:cubicBezTo>
                  <a:pt x="11744" y="20102"/>
                  <a:pt x="12209" y="18699"/>
                  <a:pt x="12552" y="17274"/>
                </a:cubicBezTo>
                <a:cubicBezTo>
                  <a:pt x="12567" y="17211"/>
                  <a:pt x="12528" y="17150"/>
                  <a:pt x="12466" y="17134"/>
                </a:cubicBezTo>
                <a:cubicBezTo>
                  <a:pt x="12457" y="17132"/>
                  <a:pt x="12448" y="17131"/>
                  <a:pt x="12439" y="17131"/>
                </a:cubicBezTo>
                <a:cubicBezTo>
                  <a:pt x="12387" y="17131"/>
                  <a:pt x="12339" y="17167"/>
                  <a:pt x="12327" y="17220"/>
                </a:cubicBezTo>
                <a:cubicBezTo>
                  <a:pt x="11986" y="18641"/>
                  <a:pt x="11522" y="20039"/>
                  <a:pt x="10957" y="21390"/>
                </a:cubicBezTo>
                <a:cubicBezTo>
                  <a:pt x="10954" y="21368"/>
                  <a:pt x="10953" y="21346"/>
                  <a:pt x="10951" y="21324"/>
                </a:cubicBezTo>
                <a:cubicBezTo>
                  <a:pt x="10867" y="20317"/>
                  <a:pt x="10789" y="19366"/>
                  <a:pt x="11082" y="18421"/>
                </a:cubicBezTo>
                <a:cubicBezTo>
                  <a:pt x="11371" y="17489"/>
                  <a:pt x="11857" y="16635"/>
                  <a:pt x="12330" y="15839"/>
                </a:cubicBezTo>
                <a:cubicBezTo>
                  <a:pt x="12579" y="15419"/>
                  <a:pt x="12856" y="14998"/>
                  <a:pt x="13245" y="14791"/>
                </a:cubicBezTo>
                <a:close/>
                <a:moveTo>
                  <a:pt x="3318" y="18297"/>
                </a:moveTo>
                <a:cubicBezTo>
                  <a:pt x="4575" y="18392"/>
                  <a:pt x="5974" y="18556"/>
                  <a:pt x="7238" y="19055"/>
                </a:cubicBezTo>
                <a:cubicBezTo>
                  <a:pt x="7989" y="19351"/>
                  <a:pt x="8646" y="19751"/>
                  <a:pt x="9191" y="20244"/>
                </a:cubicBezTo>
                <a:cubicBezTo>
                  <a:pt x="9566" y="20583"/>
                  <a:pt x="9854" y="21029"/>
                  <a:pt x="10123" y="21482"/>
                </a:cubicBezTo>
                <a:cubicBezTo>
                  <a:pt x="8872" y="20585"/>
                  <a:pt x="7446" y="19916"/>
                  <a:pt x="5961" y="19531"/>
                </a:cubicBezTo>
                <a:cubicBezTo>
                  <a:pt x="5951" y="19528"/>
                  <a:pt x="5942" y="19527"/>
                  <a:pt x="5932" y="19527"/>
                </a:cubicBezTo>
                <a:cubicBezTo>
                  <a:pt x="5881" y="19527"/>
                  <a:pt x="5833" y="19562"/>
                  <a:pt x="5819" y="19614"/>
                </a:cubicBezTo>
                <a:cubicBezTo>
                  <a:pt x="5803" y="19677"/>
                  <a:pt x="5840" y="19740"/>
                  <a:pt x="5903" y="19756"/>
                </a:cubicBezTo>
                <a:cubicBezTo>
                  <a:pt x="7404" y="20144"/>
                  <a:pt x="8842" y="20831"/>
                  <a:pt x="10096" y="21750"/>
                </a:cubicBezTo>
                <a:cubicBezTo>
                  <a:pt x="9752" y="21648"/>
                  <a:pt x="9413" y="21604"/>
                  <a:pt x="9064" y="21562"/>
                </a:cubicBezTo>
                <a:cubicBezTo>
                  <a:pt x="8901" y="21542"/>
                  <a:pt x="8733" y="21522"/>
                  <a:pt x="8557" y="21496"/>
                </a:cubicBezTo>
                <a:cubicBezTo>
                  <a:pt x="7823" y="21383"/>
                  <a:pt x="7101" y="21166"/>
                  <a:pt x="6412" y="20852"/>
                </a:cubicBezTo>
                <a:cubicBezTo>
                  <a:pt x="5727" y="20538"/>
                  <a:pt x="5090" y="20134"/>
                  <a:pt x="4520" y="19651"/>
                </a:cubicBezTo>
                <a:cubicBezTo>
                  <a:pt x="4241" y="19416"/>
                  <a:pt x="3979" y="19161"/>
                  <a:pt x="3737" y="18892"/>
                </a:cubicBezTo>
                <a:cubicBezTo>
                  <a:pt x="3711" y="18862"/>
                  <a:pt x="3633" y="18748"/>
                  <a:pt x="3558" y="18639"/>
                </a:cubicBezTo>
                <a:cubicBezTo>
                  <a:pt x="3461" y="18498"/>
                  <a:pt x="3384" y="18386"/>
                  <a:pt x="3318" y="18297"/>
                </a:cubicBezTo>
                <a:close/>
                <a:moveTo>
                  <a:pt x="12167" y="21170"/>
                </a:moveTo>
                <a:cubicBezTo>
                  <a:pt x="12636" y="21170"/>
                  <a:pt x="13092" y="21416"/>
                  <a:pt x="13480" y="21660"/>
                </a:cubicBezTo>
                <a:cubicBezTo>
                  <a:pt x="14352" y="22209"/>
                  <a:pt x="15143" y="22874"/>
                  <a:pt x="15832" y="23638"/>
                </a:cubicBezTo>
                <a:cubicBezTo>
                  <a:pt x="15041" y="23633"/>
                  <a:pt x="14231" y="23614"/>
                  <a:pt x="13452" y="23468"/>
                </a:cubicBezTo>
                <a:cubicBezTo>
                  <a:pt x="12894" y="23364"/>
                  <a:pt x="12482" y="23215"/>
                  <a:pt x="12156" y="22997"/>
                </a:cubicBezTo>
                <a:cubicBezTo>
                  <a:pt x="11761" y="22731"/>
                  <a:pt x="11457" y="22344"/>
                  <a:pt x="11167" y="21962"/>
                </a:cubicBezTo>
                <a:lnTo>
                  <a:pt x="11167" y="21962"/>
                </a:lnTo>
                <a:cubicBezTo>
                  <a:pt x="12205" y="22032"/>
                  <a:pt x="13217" y="22342"/>
                  <a:pt x="14116" y="22873"/>
                </a:cubicBezTo>
                <a:cubicBezTo>
                  <a:pt x="14135" y="22884"/>
                  <a:pt x="14155" y="22888"/>
                  <a:pt x="14175" y="22888"/>
                </a:cubicBezTo>
                <a:cubicBezTo>
                  <a:pt x="14182" y="22888"/>
                  <a:pt x="14189" y="22888"/>
                  <a:pt x="14196" y="22886"/>
                </a:cubicBezTo>
                <a:cubicBezTo>
                  <a:pt x="14228" y="22881"/>
                  <a:pt x="14258" y="22862"/>
                  <a:pt x="14275" y="22832"/>
                </a:cubicBezTo>
                <a:cubicBezTo>
                  <a:pt x="14308" y="22776"/>
                  <a:pt x="14289" y="22706"/>
                  <a:pt x="14235" y="22673"/>
                </a:cubicBezTo>
                <a:cubicBezTo>
                  <a:pt x="13345" y="22149"/>
                  <a:pt x="12347" y="21833"/>
                  <a:pt x="11323" y="21743"/>
                </a:cubicBezTo>
                <a:cubicBezTo>
                  <a:pt x="11503" y="21586"/>
                  <a:pt x="11679" y="21427"/>
                  <a:pt x="11850" y="21266"/>
                </a:cubicBezTo>
                <a:cubicBezTo>
                  <a:pt x="11853" y="21266"/>
                  <a:pt x="11856" y="21266"/>
                  <a:pt x="11860" y="21266"/>
                </a:cubicBezTo>
                <a:cubicBezTo>
                  <a:pt x="11913" y="21266"/>
                  <a:pt x="11965" y="21240"/>
                  <a:pt x="11994" y="21190"/>
                </a:cubicBezTo>
                <a:cubicBezTo>
                  <a:pt x="11999" y="21186"/>
                  <a:pt x="12022" y="21176"/>
                  <a:pt x="12076" y="21173"/>
                </a:cubicBezTo>
                <a:cubicBezTo>
                  <a:pt x="12106" y="21171"/>
                  <a:pt x="12137" y="21170"/>
                  <a:pt x="12167" y="21170"/>
                </a:cubicBezTo>
                <a:close/>
                <a:moveTo>
                  <a:pt x="10385" y="24577"/>
                </a:moveTo>
                <a:cubicBezTo>
                  <a:pt x="10620" y="24577"/>
                  <a:pt x="10851" y="24590"/>
                  <a:pt x="11079" y="24617"/>
                </a:cubicBezTo>
                <a:cubicBezTo>
                  <a:pt x="9975" y="24796"/>
                  <a:pt x="8979" y="25350"/>
                  <a:pt x="8016" y="25891"/>
                </a:cubicBezTo>
                <a:cubicBezTo>
                  <a:pt x="7512" y="26174"/>
                  <a:pt x="6991" y="26466"/>
                  <a:pt x="6462" y="26699"/>
                </a:cubicBezTo>
                <a:cubicBezTo>
                  <a:pt x="6404" y="26725"/>
                  <a:pt x="6377" y="26793"/>
                  <a:pt x="6403" y="26852"/>
                </a:cubicBezTo>
                <a:cubicBezTo>
                  <a:pt x="6422" y="26896"/>
                  <a:pt x="6465" y="26921"/>
                  <a:pt x="6509" y="26921"/>
                </a:cubicBezTo>
                <a:cubicBezTo>
                  <a:pt x="6516" y="26921"/>
                  <a:pt x="6523" y="26921"/>
                  <a:pt x="6529" y="26920"/>
                </a:cubicBezTo>
                <a:cubicBezTo>
                  <a:pt x="6539" y="26917"/>
                  <a:pt x="6548" y="26915"/>
                  <a:pt x="6556" y="26911"/>
                </a:cubicBezTo>
                <a:cubicBezTo>
                  <a:pt x="7094" y="26674"/>
                  <a:pt x="7621" y="26378"/>
                  <a:pt x="8130" y="26092"/>
                </a:cubicBezTo>
                <a:cubicBezTo>
                  <a:pt x="9075" y="25562"/>
                  <a:pt x="10053" y="25018"/>
                  <a:pt x="11117" y="24846"/>
                </a:cubicBezTo>
                <a:lnTo>
                  <a:pt x="11117" y="24846"/>
                </a:lnTo>
                <a:cubicBezTo>
                  <a:pt x="10801" y="25169"/>
                  <a:pt x="10435" y="25499"/>
                  <a:pt x="9986" y="25767"/>
                </a:cubicBezTo>
                <a:cubicBezTo>
                  <a:pt x="9318" y="26167"/>
                  <a:pt x="8606" y="26505"/>
                  <a:pt x="7871" y="26775"/>
                </a:cubicBezTo>
                <a:cubicBezTo>
                  <a:pt x="7681" y="26843"/>
                  <a:pt x="6308" y="27230"/>
                  <a:pt x="5851" y="27332"/>
                </a:cubicBezTo>
                <a:cubicBezTo>
                  <a:pt x="5866" y="26605"/>
                  <a:pt x="6484" y="26007"/>
                  <a:pt x="6765" y="25772"/>
                </a:cubicBezTo>
                <a:cubicBezTo>
                  <a:pt x="7377" y="25261"/>
                  <a:pt x="8127" y="24902"/>
                  <a:pt x="8932" y="24735"/>
                </a:cubicBezTo>
                <a:cubicBezTo>
                  <a:pt x="9450" y="24628"/>
                  <a:pt x="9927" y="24577"/>
                  <a:pt x="10385" y="24577"/>
                </a:cubicBezTo>
                <a:close/>
                <a:moveTo>
                  <a:pt x="3017" y="0"/>
                </a:moveTo>
                <a:cubicBezTo>
                  <a:pt x="2930" y="0"/>
                  <a:pt x="2862" y="69"/>
                  <a:pt x="2859" y="154"/>
                </a:cubicBezTo>
                <a:lnTo>
                  <a:pt x="2859" y="156"/>
                </a:lnTo>
                <a:cubicBezTo>
                  <a:pt x="2849" y="752"/>
                  <a:pt x="2742" y="1354"/>
                  <a:pt x="2639" y="1936"/>
                </a:cubicBezTo>
                <a:cubicBezTo>
                  <a:pt x="2565" y="2350"/>
                  <a:pt x="2488" y="2778"/>
                  <a:pt x="2446" y="3206"/>
                </a:cubicBezTo>
                <a:cubicBezTo>
                  <a:pt x="2272" y="4975"/>
                  <a:pt x="2533" y="6365"/>
                  <a:pt x="3269" y="7580"/>
                </a:cubicBezTo>
                <a:cubicBezTo>
                  <a:pt x="3358" y="7729"/>
                  <a:pt x="3454" y="7876"/>
                  <a:pt x="3551" y="8022"/>
                </a:cubicBezTo>
                <a:cubicBezTo>
                  <a:pt x="3817" y="8428"/>
                  <a:pt x="4069" y="8812"/>
                  <a:pt x="4196" y="9252"/>
                </a:cubicBezTo>
                <a:cubicBezTo>
                  <a:pt x="4215" y="9318"/>
                  <a:pt x="4276" y="9361"/>
                  <a:pt x="4344" y="9361"/>
                </a:cubicBezTo>
                <a:cubicBezTo>
                  <a:pt x="4345" y="9361"/>
                  <a:pt x="4345" y="9361"/>
                  <a:pt x="4346" y="9361"/>
                </a:cubicBezTo>
                <a:cubicBezTo>
                  <a:pt x="4378" y="9452"/>
                  <a:pt x="4411" y="9546"/>
                  <a:pt x="4441" y="9637"/>
                </a:cubicBezTo>
                <a:cubicBezTo>
                  <a:pt x="4472" y="9725"/>
                  <a:pt x="4502" y="9813"/>
                  <a:pt x="4532" y="9900"/>
                </a:cubicBezTo>
                <a:cubicBezTo>
                  <a:pt x="4368" y="9680"/>
                  <a:pt x="4201" y="9474"/>
                  <a:pt x="4015" y="9281"/>
                </a:cubicBezTo>
                <a:cubicBezTo>
                  <a:pt x="3686" y="8942"/>
                  <a:pt x="3341" y="8684"/>
                  <a:pt x="2957" y="8492"/>
                </a:cubicBezTo>
                <a:cubicBezTo>
                  <a:pt x="2560" y="8294"/>
                  <a:pt x="2156" y="8201"/>
                  <a:pt x="1766" y="8110"/>
                </a:cubicBezTo>
                <a:cubicBezTo>
                  <a:pt x="1601" y="8072"/>
                  <a:pt x="1435" y="8034"/>
                  <a:pt x="1267" y="7987"/>
                </a:cubicBezTo>
                <a:cubicBezTo>
                  <a:pt x="986" y="7910"/>
                  <a:pt x="378" y="7642"/>
                  <a:pt x="308" y="7534"/>
                </a:cubicBezTo>
                <a:cubicBezTo>
                  <a:pt x="278" y="7486"/>
                  <a:pt x="227" y="7460"/>
                  <a:pt x="175" y="7460"/>
                </a:cubicBezTo>
                <a:cubicBezTo>
                  <a:pt x="148" y="7460"/>
                  <a:pt x="120" y="7467"/>
                  <a:pt x="95" y="7483"/>
                </a:cubicBezTo>
                <a:cubicBezTo>
                  <a:pt x="25" y="7526"/>
                  <a:pt x="0" y="7616"/>
                  <a:pt x="40" y="7688"/>
                </a:cubicBezTo>
                <a:cubicBezTo>
                  <a:pt x="40" y="7688"/>
                  <a:pt x="39" y="7688"/>
                  <a:pt x="39" y="7688"/>
                </a:cubicBezTo>
                <a:lnTo>
                  <a:pt x="39" y="7688"/>
                </a:lnTo>
                <a:cubicBezTo>
                  <a:pt x="39" y="7688"/>
                  <a:pt x="39" y="7688"/>
                  <a:pt x="40" y="7689"/>
                </a:cubicBezTo>
                <a:cubicBezTo>
                  <a:pt x="41" y="7690"/>
                  <a:pt x="42" y="7693"/>
                  <a:pt x="43" y="7695"/>
                </a:cubicBezTo>
                <a:cubicBezTo>
                  <a:pt x="237" y="8012"/>
                  <a:pt x="393" y="8362"/>
                  <a:pt x="545" y="8701"/>
                </a:cubicBezTo>
                <a:cubicBezTo>
                  <a:pt x="758" y="9177"/>
                  <a:pt x="978" y="9669"/>
                  <a:pt x="1307" y="10095"/>
                </a:cubicBezTo>
                <a:cubicBezTo>
                  <a:pt x="1967" y="10945"/>
                  <a:pt x="2869" y="11313"/>
                  <a:pt x="3740" y="11667"/>
                </a:cubicBezTo>
                <a:cubicBezTo>
                  <a:pt x="4185" y="11849"/>
                  <a:pt x="4646" y="12037"/>
                  <a:pt x="5068" y="12286"/>
                </a:cubicBezTo>
                <a:cubicBezTo>
                  <a:pt x="5122" y="12320"/>
                  <a:pt x="5205" y="12360"/>
                  <a:pt x="5297" y="12408"/>
                </a:cubicBezTo>
                <a:cubicBezTo>
                  <a:pt x="5462" y="12491"/>
                  <a:pt x="5743" y="12634"/>
                  <a:pt x="5870" y="12748"/>
                </a:cubicBezTo>
                <a:cubicBezTo>
                  <a:pt x="5973" y="12912"/>
                  <a:pt x="6073" y="13078"/>
                  <a:pt x="6174" y="13245"/>
                </a:cubicBezTo>
                <a:lnTo>
                  <a:pt x="6176" y="13256"/>
                </a:lnTo>
                <a:cubicBezTo>
                  <a:pt x="6184" y="13297"/>
                  <a:pt x="6208" y="13331"/>
                  <a:pt x="6239" y="13353"/>
                </a:cubicBezTo>
                <a:cubicBezTo>
                  <a:pt x="6702" y="14119"/>
                  <a:pt x="7160" y="14898"/>
                  <a:pt x="7607" y="15693"/>
                </a:cubicBezTo>
                <a:cubicBezTo>
                  <a:pt x="7063" y="15260"/>
                  <a:pt x="6363" y="14929"/>
                  <a:pt x="5478" y="14692"/>
                </a:cubicBezTo>
                <a:cubicBezTo>
                  <a:pt x="5072" y="14583"/>
                  <a:pt x="4655" y="14494"/>
                  <a:pt x="4250" y="14410"/>
                </a:cubicBezTo>
                <a:cubicBezTo>
                  <a:pt x="3429" y="14238"/>
                  <a:pt x="2580" y="14061"/>
                  <a:pt x="1824" y="13693"/>
                </a:cubicBezTo>
                <a:cubicBezTo>
                  <a:pt x="1802" y="13683"/>
                  <a:pt x="1780" y="13678"/>
                  <a:pt x="1757" y="13678"/>
                </a:cubicBezTo>
                <a:cubicBezTo>
                  <a:pt x="1724" y="13678"/>
                  <a:pt x="1691" y="13688"/>
                  <a:pt x="1663" y="13709"/>
                </a:cubicBezTo>
                <a:cubicBezTo>
                  <a:pt x="1617" y="13745"/>
                  <a:pt x="1594" y="13803"/>
                  <a:pt x="1604" y="13860"/>
                </a:cubicBezTo>
                <a:cubicBezTo>
                  <a:pt x="1771" y="14775"/>
                  <a:pt x="2540" y="15390"/>
                  <a:pt x="3313" y="15940"/>
                </a:cubicBezTo>
                <a:cubicBezTo>
                  <a:pt x="4475" y="16769"/>
                  <a:pt x="5628" y="17514"/>
                  <a:pt x="6963" y="17518"/>
                </a:cubicBezTo>
                <a:cubicBezTo>
                  <a:pt x="7332" y="17518"/>
                  <a:pt x="7704" y="17491"/>
                  <a:pt x="8064" y="17463"/>
                </a:cubicBezTo>
                <a:cubicBezTo>
                  <a:pt x="8225" y="17450"/>
                  <a:pt x="8386" y="17438"/>
                  <a:pt x="8548" y="17429"/>
                </a:cubicBezTo>
                <a:cubicBezTo>
                  <a:pt x="9166" y="18619"/>
                  <a:pt x="9741" y="19836"/>
                  <a:pt x="10239" y="21079"/>
                </a:cubicBezTo>
                <a:cubicBezTo>
                  <a:pt x="9999" y="20692"/>
                  <a:pt x="9735" y="20318"/>
                  <a:pt x="9399" y="20015"/>
                </a:cubicBezTo>
                <a:cubicBezTo>
                  <a:pt x="8826" y="19497"/>
                  <a:pt x="8137" y="19077"/>
                  <a:pt x="7353" y="18768"/>
                </a:cubicBezTo>
                <a:cubicBezTo>
                  <a:pt x="5915" y="18202"/>
                  <a:pt x="4328" y="18054"/>
                  <a:pt x="2953" y="17961"/>
                </a:cubicBezTo>
                <a:cubicBezTo>
                  <a:pt x="2953" y="17961"/>
                  <a:pt x="2953" y="17961"/>
                  <a:pt x="2953" y="17961"/>
                </a:cubicBezTo>
                <a:cubicBezTo>
                  <a:pt x="2953" y="17961"/>
                  <a:pt x="2953" y="17961"/>
                  <a:pt x="2952" y="17961"/>
                </a:cubicBezTo>
                <a:cubicBezTo>
                  <a:pt x="2949" y="17961"/>
                  <a:pt x="2946" y="17961"/>
                  <a:pt x="2943" y="17961"/>
                </a:cubicBezTo>
                <a:cubicBezTo>
                  <a:pt x="2864" y="17961"/>
                  <a:pt x="2794" y="18022"/>
                  <a:pt x="2789" y="18105"/>
                </a:cubicBezTo>
                <a:cubicBezTo>
                  <a:pt x="2783" y="18176"/>
                  <a:pt x="2827" y="18239"/>
                  <a:pt x="2891" y="18261"/>
                </a:cubicBezTo>
                <a:cubicBezTo>
                  <a:pt x="2970" y="18328"/>
                  <a:pt x="3193" y="18654"/>
                  <a:pt x="3304" y="18814"/>
                </a:cubicBezTo>
                <a:cubicBezTo>
                  <a:pt x="3408" y="18967"/>
                  <a:pt x="3469" y="19055"/>
                  <a:pt x="3508" y="19098"/>
                </a:cubicBezTo>
                <a:cubicBezTo>
                  <a:pt x="3758" y="19378"/>
                  <a:pt x="4031" y="19643"/>
                  <a:pt x="4321" y="19888"/>
                </a:cubicBezTo>
                <a:cubicBezTo>
                  <a:pt x="4912" y="20388"/>
                  <a:pt x="5572" y="20807"/>
                  <a:pt x="6285" y="21133"/>
                </a:cubicBezTo>
                <a:cubicBezTo>
                  <a:pt x="6999" y="21460"/>
                  <a:pt x="7748" y="21685"/>
                  <a:pt x="8510" y="21801"/>
                </a:cubicBezTo>
                <a:cubicBezTo>
                  <a:pt x="8690" y="21829"/>
                  <a:pt x="8862" y="21850"/>
                  <a:pt x="9028" y="21869"/>
                </a:cubicBezTo>
                <a:cubicBezTo>
                  <a:pt x="9604" y="21938"/>
                  <a:pt x="10103" y="21997"/>
                  <a:pt x="10653" y="22327"/>
                </a:cubicBezTo>
                <a:cubicBezTo>
                  <a:pt x="10674" y="22339"/>
                  <a:pt x="10695" y="22345"/>
                  <a:pt x="10717" y="22346"/>
                </a:cubicBezTo>
                <a:cubicBezTo>
                  <a:pt x="10950" y="23005"/>
                  <a:pt x="11157" y="23669"/>
                  <a:pt x="11338" y="24341"/>
                </a:cubicBezTo>
                <a:cubicBezTo>
                  <a:pt x="11026" y="24292"/>
                  <a:pt x="10710" y="24267"/>
                  <a:pt x="10386" y="24267"/>
                </a:cubicBezTo>
                <a:cubicBezTo>
                  <a:pt x="9907" y="24267"/>
                  <a:pt x="9408" y="24322"/>
                  <a:pt x="8869" y="24434"/>
                </a:cubicBezTo>
                <a:cubicBezTo>
                  <a:pt x="8015" y="24610"/>
                  <a:pt x="7218" y="24992"/>
                  <a:pt x="6566" y="25536"/>
                </a:cubicBezTo>
                <a:cubicBezTo>
                  <a:pt x="6147" y="25887"/>
                  <a:pt x="5455" y="26612"/>
                  <a:pt x="5552" y="27524"/>
                </a:cubicBezTo>
                <a:cubicBezTo>
                  <a:pt x="5556" y="27570"/>
                  <a:pt x="5584" y="27615"/>
                  <a:pt x="5625" y="27640"/>
                </a:cubicBezTo>
                <a:cubicBezTo>
                  <a:pt x="5637" y="27648"/>
                  <a:pt x="5661" y="27652"/>
                  <a:pt x="5694" y="27652"/>
                </a:cubicBezTo>
                <a:cubicBezTo>
                  <a:pt x="5747" y="27652"/>
                  <a:pt x="5825" y="27642"/>
                  <a:pt x="5919" y="27625"/>
                </a:cubicBezTo>
                <a:cubicBezTo>
                  <a:pt x="6554" y="27510"/>
                  <a:pt x="7961" y="27070"/>
                  <a:pt x="7977" y="27065"/>
                </a:cubicBezTo>
                <a:cubicBezTo>
                  <a:pt x="8730" y="26790"/>
                  <a:pt x="9459" y="26442"/>
                  <a:pt x="10145" y="26032"/>
                </a:cubicBezTo>
                <a:cubicBezTo>
                  <a:pt x="10697" y="25702"/>
                  <a:pt x="11126" y="25291"/>
                  <a:pt x="11483" y="24909"/>
                </a:cubicBezTo>
                <a:cubicBezTo>
                  <a:pt x="12172" y="27742"/>
                  <a:pt x="12343" y="30674"/>
                  <a:pt x="11649" y="33673"/>
                </a:cubicBezTo>
                <a:cubicBezTo>
                  <a:pt x="11629" y="33756"/>
                  <a:pt x="11682" y="33838"/>
                  <a:pt x="11765" y="33858"/>
                </a:cubicBezTo>
                <a:cubicBezTo>
                  <a:pt x="11776" y="33861"/>
                  <a:pt x="11788" y="33862"/>
                  <a:pt x="11799" y="33862"/>
                </a:cubicBezTo>
                <a:cubicBezTo>
                  <a:pt x="11808" y="33862"/>
                  <a:pt x="11818" y="33861"/>
                  <a:pt x="11827" y="33859"/>
                </a:cubicBezTo>
                <a:cubicBezTo>
                  <a:pt x="11886" y="33849"/>
                  <a:pt x="11936" y="33804"/>
                  <a:pt x="11950" y="33742"/>
                </a:cubicBezTo>
                <a:cubicBezTo>
                  <a:pt x="12868" y="29773"/>
                  <a:pt x="12305" y="25927"/>
                  <a:pt x="11022" y="22280"/>
                </a:cubicBezTo>
                <a:lnTo>
                  <a:pt x="11022" y="22280"/>
                </a:lnTo>
                <a:cubicBezTo>
                  <a:pt x="11292" y="22629"/>
                  <a:pt x="11596" y="22993"/>
                  <a:pt x="11984" y="23253"/>
                </a:cubicBezTo>
                <a:cubicBezTo>
                  <a:pt x="12346" y="23495"/>
                  <a:pt x="12794" y="23660"/>
                  <a:pt x="13395" y="23771"/>
                </a:cubicBezTo>
                <a:cubicBezTo>
                  <a:pt x="14315" y="23944"/>
                  <a:pt x="15260" y="23947"/>
                  <a:pt x="16174" y="23949"/>
                </a:cubicBezTo>
                <a:cubicBezTo>
                  <a:pt x="16183" y="23948"/>
                  <a:pt x="16193" y="23948"/>
                  <a:pt x="16201" y="23945"/>
                </a:cubicBezTo>
                <a:cubicBezTo>
                  <a:pt x="16251" y="23937"/>
                  <a:pt x="16292" y="23905"/>
                  <a:pt x="16314" y="23860"/>
                </a:cubicBezTo>
                <a:cubicBezTo>
                  <a:pt x="16339" y="23804"/>
                  <a:pt x="16331" y="23740"/>
                  <a:pt x="16291" y="23694"/>
                </a:cubicBezTo>
                <a:cubicBezTo>
                  <a:pt x="15530" y="22797"/>
                  <a:pt x="14639" y="22026"/>
                  <a:pt x="13644" y="21398"/>
                </a:cubicBezTo>
                <a:cubicBezTo>
                  <a:pt x="13241" y="21144"/>
                  <a:pt x="12766" y="20891"/>
                  <a:pt x="12254" y="20865"/>
                </a:cubicBezTo>
                <a:cubicBezTo>
                  <a:pt x="12852" y="20231"/>
                  <a:pt x="13345" y="19517"/>
                  <a:pt x="13605" y="18566"/>
                </a:cubicBezTo>
                <a:cubicBezTo>
                  <a:pt x="13913" y="17428"/>
                  <a:pt x="13881" y="16111"/>
                  <a:pt x="13504" y="14540"/>
                </a:cubicBezTo>
                <a:cubicBezTo>
                  <a:pt x="13493" y="14498"/>
                  <a:pt x="13467" y="14462"/>
                  <a:pt x="13429" y="14441"/>
                </a:cubicBezTo>
                <a:cubicBezTo>
                  <a:pt x="13405" y="14428"/>
                  <a:pt x="13380" y="14421"/>
                  <a:pt x="13354" y="14421"/>
                </a:cubicBezTo>
                <a:cubicBezTo>
                  <a:pt x="13337" y="14421"/>
                  <a:pt x="13320" y="14424"/>
                  <a:pt x="13303" y="14429"/>
                </a:cubicBezTo>
                <a:cubicBezTo>
                  <a:pt x="12728" y="14629"/>
                  <a:pt x="12376" y="15157"/>
                  <a:pt x="12066" y="15680"/>
                </a:cubicBezTo>
                <a:cubicBezTo>
                  <a:pt x="11582" y="16493"/>
                  <a:pt x="11087" y="17366"/>
                  <a:pt x="10787" y="18330"/>
                </a:cubicBezTo>
                <a:cubicBezTo>
                  <a:pt x="10488" y="19294"/>
                  <a:pt x="10555" y="20281"/>
                  <a:pt x="10634" y="21238"/>
                </a:cubicBezTo>
                <a:cubicBezTo>
                  <a:pt x="10076" y="19813"/>
                  <a:pt x="9419" y="18420"/>
                  <a:pt x="8706" y="17064"/>
                </a:cubicBezTo>
                <a:cubicBezTo>
                  <a:pt x="8828" y="17042"/>
                  <a:pt x="8950" y="16972"/>
                  <a:pt x="9045" y="16912"/>
                </a:cubicBezTo>
                <a:cubicBezTo>
                  <a:pt x="9466" y="16640"/>
                  <a:pt x="9808" y="16278"/>
                  <a:pt x="10115" y="15927"/>
                </a:cubicBezTo>
                <a:cubicBezTo>
                  <a:pt x="10518" y="15465"/>
                  <a:pt x="11018" y="14840"/>
                  <a:pt x="11309" y="14106"/>
                </a:cubicBezTo>
                <a:cubicBezTo>
                  <a:pt x="11532" y="13544"/>
                  <a:pt x="11627" y="12958"/>
                  <a:pt x="11701" y="12249"/>
                </a:cubicBezTo>
                <a:cubicBezTo>
                  <a:pt x="11797" y="11349"/>
                  <a:pt x="11844" y="10431"/>
                  <a:pt x="11844" y="9525"/>
                </a:cubicBezTo>
                <a:cubicBezTo>
                  <a:pt x="11844" y="9458"/>
                  <a:pt x="11801" y="9399"/>
                  <a:pt x="11737" y="9378"/>
                </a:cubicBezTo>
                <a:cubicBezTo>
                  <a:pt x="11722" y="9373"/>
                  <a:pt x="11706" y="9370"/>
                  <a:pt x="11690" y="9370"/>
                </a:cubicBezTo>
                <a:cubicBezTo>
                  <a:pt x="11641" y="9370"/>
                  <a:pt x="11594" y="9394"/>
                  <a:pt x="11565" y="9435"/>
                </a:cubicBezTo>
                <a:lnTo>
                  <a:pt x="10015" y="11582"/>
                </a:lnTo>
                <a:cubicBezTo>
                  <a:pt x="9632" y="12113"/>
                  <a:pt x="9235" y="12663"/>
                  <a:pt x="8933" y="13266"/>
                </a:cubicBezTo>
                <a:cubicBezTo>
                  <a:pt x="8486" y="14157"/>
                  <a:pt x="8255" y="15161"/>
                  <a:pt x="8265" y="16171"/>
                </a:cubicBezTo>
                <a:lnTo>
                  <a:pt x="8265" y="16241"/>
                </a:lnTo>
                <a:cubicBezTo>
                  <a:pt x="7694" y="15196"/>
                  <a:pt x="7098" y="14175"/>
                  <a:pt x="6496" y="13180"/>
                </a:cubicBezTo>
                <a:cubicBezTo>
                  <a:pt x="6613" y="12575"/>
                  <a:pt x="6906" y="12105"/>
                  <a:pt x="7219" y="11611"/>
                </a:cubicBezTo>
                <a:cubicBezTo>
                  <a:pt x="7315" y="11459"/>
                  <a:pt x="7412" y="11305"/>
                  <a:pt x="7507" y="11143"/>
                </a:cubicBezTo>
                <a:cubicBezTo>
                  <a:pt x="7957" y="10378"/>
                  <a:pt x="8223" y="9537"/>
                  <a:pt x="8275" y="8711"/>
                </a:cubicBezTo>
                <a:cubicBezTo>
                  <a:pt x="8353" y="7515"/>
                  <a:pt x="7982" y="6322"/>
                  <a:pt x="7654" y="5268"/>
                </a:cubicBezTo>
                <a:cubicBezTo>
                  <a:pt x="7634" y="5204"/>
                  <a:pt x="7575" y="5159"/>
                  <a:pt x="7508" y="5159"/>
                </a:cubicBezTo>
                <a:cubicBezTo>
                  <a:pt x="7505" y="5159"/>
                  <a:pt x="7503" y="5159"/>
                  <a:pt x="7500" y="5159"/>
                </a:cubicBezTo>
                <a:cubicBezTo>
                  <a:pt x="7432" y="5162"/>
                  <a:pt x="7370" y="5214"/>
                  <a:pt x="7356" y="5282"/>
                </a:cubicBezTo>
                <a:cubicBezTo>
                  <a:pt x="7230" y="5889"/>
                  <a:pt x="6960" y="6469"/>
                  <a:pt x="6698" y="7030"/>
                </a:cubicBezTo>
                <a:cubicBezTo>
                  <a:pt x="6504" y="7444"/>
                  <a:pt x="6303" y="7874"/>
                  <a:pt x="6157" y="8318"/>
                </a:cubicBezTo>
                <a:cubicBezTo>
                  <a:pt x="5912" y="9063"/>
                  <a:pt x="5802" y="9887"/>
                  <a:pt x="5821" y="10838"/>
                </a:cubicBezTo>
                <a:cubicBezTo>
                  <a:pt x="5830" y="11309"/>
                  <a:pt x="5899" y="11778"/>
                  <a:pt x="5983" y="12237"/>
                </a:cubicBezTo>
                <a:cubicBezTo>
                  <a:pt x="5768" y="11830"/>
                  <a:pt x="5539" y="11429"/>
                  <a:pt x="5294" y="11039"/>
                </a:cubicBezTo>
                <a:cubicBezTo>
                  <a:pt x="5077" y="10539"/>
                  <a:pt x="4908" y="10046"/>
                  <a:pt x="4735" y="9537"/>
                </a:cubicBezTo>
                <a:cubicBezTo>
                  <a:pt x="4654" y="9301"/>
                  <a:pt x="4571" y="9059"/>
                  <a:pt x="4482" y="8813"/>
                </a:cubicBezTo>
                <a:cubicBezTo>
                  <a:pt x="4468" y="8535"/>
                  <a:pt x="4446" y="8260"/>
                  <a:pt x="4421" y="7993"/>
                </a:cubicBezTo>
                <a:cubicBezTo>
                  <a:pt x="4365" y="7418"/>
                  <a:pt x="4314" y="6874"/>
                  <a:pt x="4367" y="6295"/>
                </a:cubicBezTo>
                <a:cubicBezTo>
                  <a:pt x="4396" y="5989"/>
                  <a:pt x="4459" y="5676"/>
                  <a:pt x="4518" y="5372"/>
                </a:cubicBezTo>
                <a:cubicBezTo>
                  <a:pt x="4593" y="4994"/>
                  <a:pt x="4671" y="4601"/>
                  <a:pt x="4690" y="4202"/>
                </a:cubicBezTo>
                <a:cubicBezTo>
                  <a:pt x="4708" y="3795"/>
                  <a:pt x="4669" y="3415"/>
                  <a:pt x="4568" y="3039"/>
                </a:cubicBezTo>
                <a:cubicBezTo>
                  <a:pt x="4431" y="2531"/>
                  <a:pt x="4223" y="2006"/>
                  <a:pt x="3933" y="1433"/>
                </a:cubicBezTo>
                <a:cubicBezTo>
                  <a:pt x="3813" y="1196"/>
                  <a:pt x="3676" y="948"/>
                  <a:pt x="3515" y="673"/>
                </a:cubicBezTo>
                <a:cubicBezTo>
                  <a:pt x="3489" y="631"/>
                  <a:pt x="3443" y="567"/>
                  <a:pt x="3388" y="497"/>
                </a:cubicBezTo>
                <a:cubicBezTo>
                  <a:pt x="3320" y="406"/>
                  <a:pt x="3177" y="217"/>
                  <a:pt x="3168" y="154"/>
                </a:cubicBezTo>
                <a:cubicBezTo>
                  <a:pt x="3170" y="69"/>
                  <a:pt x="3102" y="1"/>
                  <a:pt x="301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" name="Google Shape;328;p18"/>
          <p:cNvSpPr/>
          <p:nvPr/>
        </p:nvSpPr>
        <p:spPr>
          <a:xfrm rot="-1092079">
            <a:off x="-263884" y="3804904"/>
            <a:ext cx="1805029" cy="1487161"/>
          </a:xfrm>
          <a:custGeom>
            <a:avLst/>
            <a:gdLst/>
            <a:ahLst/>
            <a:cxnLst/>
            <a:rect l="l" t="t" r="r" b="b"/>
            <a:pathLst>
              <a:path w="35809" h="29503" extrusionOk="0">
                <a:moveTo>
                  <a:pt x="15987" y="1"/>
                </a:moveTo>
                <a:cubicBezTo>
                  <a:pt x="15307" y="1"/>
                  <a:pt x="14281" y="3232"/>
                  <a:pt x="14368" y="6973"/>
                </a:cubicBezTo>
                <a:cubicBezTo>
                  <a:pt x="14458" y="10828"/>
                  <a:pt x="15190" y="13875"/>
                  <a:pt x="15404" y="14690"/>
                </a:cubicBezTo>
                <a:cubicBezTo>
                  <a:pt x="14257" y="15585"/>
                  <a:pt x="13139" y="16472"/>
                  <a:pt x="12154" y="17278"/>
                </a:cubicBezTo>
                <a:cubicBezTo>
                  <a:pt x="12377" y="15499"/>
                  <a:pt x="13438" y="6337"/>
                  <a:pt x="11926" y="5049"/>
                </a:cubicBezTo>
                <a:cubicBezTo>
                  <a:pt x="11844" y="4980"/>
                  <a:pt x="11771" y="4947"/>
                  <a:pt x="11706" y="4947"/>
                </a:cubicBezTo>
                <a:cubicBezTo>
                  <a:pt x="10531" y="4947"/>
                  <a:pt x="11858" y="15586"/>
                  <a:pt x="12085" y="17335"/>
                </a:cubicBezTo>
                <a:cubicBezTo>
                  <a:pt x="11392" y="17902"/>
                  <a:pt x="10768" y="18428"/>
                  <a:pt x="10252" y="18884"/>
                </a:cubicBezTo>
                <a:cubicBezTo>
                  <a:pt x="9784" y="19295"/>
                  <a:pt x="9290" y="19737"/>
                  <a:pt x="8781" y="20197"/>
                </a:cubicBezTo>
                <a:cubicBezTo>
                  <a:pt x="8837" y="19388"/>
                  <a:pt x="8963" y="17101"/>
                  <a:pt x="8739" y="15321"/>
                </a:cubicBezTo>
                <a:cubicBezTo>
                  <a:pt x="8461" y="13121"/>
                  <a:pt x="8054" y="9892"/>
                  <a:pt x="7037" y="8882"/>
                </a:cubicBezTo>
                <a:cubicBezTo>
                  <a:pt x="6947" y="8793"/>
                  <a:pt x="6865" y="8751"/>
                  <a:pt x="6789" y="8751"/>
                </a:cubicBezTo>
                <a:cubicBezTo>
                  <a:pt x="6001" y="8751"/>
                  <a:pt x="5945" y="13255"/>
                  <a:pt x="6706" y="16066"/>
                </a:cubicBezTo>
                <a:cubicBezTo>
                  <a:pt x="7376" y="18540"/>
                  <a:pt x="8293" y="19896"/>
                  <a:pt x="8628" y="20336"/>
                </a:cubicBezTo>
                <a:cubicBezTo>
                  <a:pt x="7462" y="21390"/>
                  <a:pt x="6232" y="22525"/>
                  <a:pt x="5096" y="23580"/>
                </a:cubicBezTo>
                <a:cubicBezTo>
                  <a:pt x="4742" y="21933"/>
                  <a:pt x="2590" y="12171"/>
                  <a:pt x="1305" y="11870"/>
                </a:cubicBezTo>
                <a:cubicBezTo>
                  <a:pt x="1249" y="11856"/>
                  <a:pt x="1196" y="11850"/>
                  <a:pt x="1148" y="11850"/>
                </a:cubicBezTo>
                <a:cubicBezTo>
                  <a:pt x="0" y="11850"/>
                  <a:pt x="1144" y="15497"/>
                  <a:pt x="2010" y="18541"/>
                </a:cubicBezTo>
                <a:cubicBezTo>
                  <a:pt x="2773" y="21225"/>
                  <a:pt x="4488" y="23142"/>
                  <a:pt x="5000" y="23669"/>
                </a:cubicBezTo>
                <a:cubicBezTo>
                  <a:pt x="2665" y="25843"/>
                  <a:pt x="761" y="27656"/>
                  <a:pt x="729" y="27687"/>
                </a:cubicBezTo>
                <a:cubicBezTo>
                  <a:pt x="645" y="27766"/>
                  <a:pt x="643" y="27898"/>
                  <a:pt x="722" y="27982"/>
                </a:cubicBezTo>
                <a:cubicBezTo>
                  <a:pt x="763" y="28024"/>
                  <a:pt x="818" y="28046"/>
                  <a:pt x="873" y="28046"/>
                </a:cubicBezTo>
                <a:cubicBezTo>
                  <a:pt x="924" y="28046"/>
                  <a:pt x="976" y="28027"/>
                  <a:pt x="1015" y="27989"/>
                </a:cubicBezTo>
                <a:cubicBezTo>
                  <a:pt x="1044" y="27961"/>
                  <a:pt x="2508" y="26567"/>
                  <a:pt x="4438" y="24762"/>
                </a:cubicBezTo>
                <a:cubicBezTo>
                  <a:pt x="4937" y="25299"/>
                  <a:pt x="7022" y="27416"/>
                  <a:pt x="9822" y="28442"/>
                </a:cubicBezTo>
                <a:cubicBezTo>
                  <a:pt x="11569" y="29082"/>
                  <a:pt x="13043" y="29502"/>
                  <a:pt x="13944" y="29502"/>
                </a:cubicBezTo>
                <a:cubicBezTo>
                  <a:pt x="14706" y="29502"/>
                  <a:pt x="15060" y="29202"/>
                  <a:pt x="14824" y="28481"/>
                </a:cubicBezTo>
                <a:cubicBezTo>
                  <a:pt x="14353" y="27037"/>
                  <a:pt x="5935" y="25011"/>
                  <a:pt x="4525" y="24682"/>
                </a:cubicBezTo>
                <a:cubicBezTo>
                  <a:pt x="5736" y="23550"/>
                  <a:pt x="7122" y="22265"/>
                  <a:pt x="8453" y="21056"/>
                </a:cubicBezTo>
                <a:cubicBezTo>
                  <a:pt x="9028" y="21495"/>
                  <a:pt x="11038" y="22939"/>
                  <a:pt x="13519" y="23705"/>
                </a:cubicBezTo>
                <a:cubicBezTo>
                  <a:pt x="14917" y="24137"/>
                  <a:pt x="16280" y="24373"/>
                  <a:pt x="17219" y="24373"/>
                </a:cubicBezTo>
                <a:cubicBezTo>
                  <a:pt x="18262" y="24373"/>
                  <a:pt x="18784" y="24082"/>
                  <a:pt x="18253" y="23442"/>
                </a:cubicBezTo>
                <a:cubicBezTo>
                  <a:pt x="17346" y="22351"/>
                  <a:pt x="10041" y="21192"/>
                  <a:pt x="8551" y="20966"/>
                </a:cubicBezTo>
                <a:cubicBezTo>
                  <a:pt x="9238" y="20343"/>
                  <a:pt x="9907" y="19742"/>
                  <a:pt x="10527" y="19194"/>
                </a:cubicBezTo>
                <a:cubicBezTo>
                  <a:pt x="11026" y="18755"/>
                  <a:pt x="11626" y="18249"/>
                  <a:pt x="12292" y="17703"/>
                </a:cubicBezTo>
                <a:cubicBezTo>
                  <a:pt x="13223" y="18361"/>
                  <a:pt x="17658" y="21405"/>
                  <a:pt x="20039" y="21405"/>
                </a:cubicBezTo>
                <a:cubicBezTo>
                  <a:pt x="20668" y="21405"/>
                  <a:pt x="21154" y="21192"/>
                  <a:pt x="21393" y="20666"/>
                </a:cubicBezTo>
                <a:cubicBezTo>
                  <a:pt x="22518" y="18195"/>
                  <a:pt x="14163" y="17671"/>
                  <a:pt x="12429" y="17590"/>
                </a:cubicBezTo>
                <a:cubicBezTo>
                  <a:pt x="13473" y="16737"/>
                  <a:pt x="14669" y="15789"/>
                  <a:pt x="15889" y="14839"/>
                </a:cubicBezTo>
                <a:cubicBezTo>
                  <a:pt x="16572" y="15469"/>
                  <a:pt x="21288" y="19753"/>
                  <a:pt x="23143" y="19753"/>
                </a:cubicBezTo>
                <a:cubicBezTo>
                  <a:pt x="23456" y="19753"/>
                  <a:pt x="23687" y="19631"/>
                  <a:pt x="23804" y="19349"/>
                </a:cubicBezTo>
                <a:cubicBezTo>
                  <a:pt x="24607" y="17414"/>
                  <a:pt x="17037" y="15122"/>
                  <a:pt x="15939" y="14801"/>
                </a:cubicBezTo>
                <a:cubicBezTo>
                  <a:pt x="16884" y="14064"/>
                  <a:pt x="17842" y="13326"/>
                  <a:pt x="18753" y="12632"/>
                </a:cubicBezTo>
                <a:cubicBezTo>
                  <a:pt x="19677" y="13167"/>
                  <a:pt x="23672" y="15409"/>
                  <a:pt x="25766" y="15409"/>
                </a:cubicBezTo>
                <a:cubicBezTo>
                  <a:pt x="26368" y="15409"/>
                  <a:pt x="26812" y="15224"/>
                  <a:pt x="26983" y="14760"/>
                </a:cubicBezTo>
                <a:cubicBezTo>
                  <a:pt x="27726" y="12728"/>
                  <a:pt x="20565" y="12536"/>
                  <a:pt x="18900" y="12519"/>
                </a:cubicBezTo>
                <a:cubicBezTo>
                  <a:pt x="19594" y="11990"/>
                  <a:pt x="20257" y="11488"/>
                  <a:pt x="20864" y="11030"/>
                </a:cubicBezTo>
                <a:cubicBezTo>
                  <a:pt x="21653" y="11329"/>
                  <a:pt x="24365" y="12297"/>
                  <a:pt x="26536" y="12297"/>
                </a:cubicBezTo>
                <a:cubicBezTo>
                  <a:pt x="27567" y="12297"/>
                  <a:pt x="28476" y="12079"/>
                  <a:pt x="29000" y="11468"/>
                </a:cubicBezTo>
                <a:cubicBezTo>
                  <a:pt x="29730" y="10616"/>
                  <a:pt x="28546" y="10360"/>
                  <a:pt x="26858" y="10360"/>
                </a:cubicBezTo>
                <a:cubicBezTo>
                  <a:pt x="24844" y="10360"/>
                  <a:pt x="22113" y="10725"/>
                  <a:pt x="21068" y="10877"/>
                </a:cubicBezTo>
                <a:cubicBezTo>
                  <a:pt x="22154" y="10058"/>
                  <a:pt x="23038" y="9398"/>
                  <a:pt x="23557" y="9010"/>
                </a:cubicBezTo>
                <a:cubicBezTo>
                  <a:pt x="24913" y="8524"/>
                  <a:pt x="28112" y="7282"/>
                  <a:pt x="30457" y="5643"/>
                </a:cubicBezTo>
                <a:cubicBezTo>
                  <a:pt x="33505" y="3511"/>
                  <a:pt x="35808" y="1748"/>
                  <a:pt x="34285" y="1564"/>
                </a:cubicBezTo>
                <a:cubicBezTo>
                  <a:pt x="34255" y="1560"/>
                  <a:pt x="34222" y="1558"/>
                  <a:pt x="34187" y="1558"/>
                </a:cubicBezTo>
                <a:cubicBezTo>
                  <a:pt x="32630" y="1558"/>
                  <a:pt x="26873" y="5224"/>
                  <a:pt x="23715" y="8376"/>
                </a:cubicBezTo>
                <a:cubicBezTo>
                  <a:pt x="23400" y="8610"/>
                  <a:pt x="22367" y="9377"/>
                  <a:pt x="20979" y="10423"/>
                </a:cubicBezTo>
                <a:cubicBezTo>
                  <a:pt x="22252" y="8480"/>
                  <a:pt x="26568" y="1726"/>
                  <a:pt x="25050" y="1726"/>
                </a:cubicBezTo>
                <a:cubicBezTo>
                  <a:pt x="24989" y="1726"/>
                  <a:pt x="24920" y="1736"/>
                  <a:pt x="24840" y="1758"/>
                </a:cubicBezTo>
                <a:cubicBezTo>
                  <a:pt x="22704" y="2355"/>
                  <a:pt x="21055" y="9093"/>
                  <a:pt x="20705" y="10630"/>
                </a:cubicBezTo>
                <a:cubicBezTo>
                  <a:pt x="19973" y="11182"/>
                  <a:pt x="19154" y="11802"/>
                  <a:pt x="18298" y="12456"/>
                </a:cubicBezTo>
                <a:cubicBezTo>
                  <a:pt x="18846" y="10632"/>
                  <a:pt x="21322" y="2040"/>
                  <a:pt x="19462" y="1752"/>
                </a:cubicBezTo>
                <a:cubicBezTo>
                  <a:pt x="19433" y="1747"/>
                  <a:pt x="19404" y="1745"/>
                  <a:pt x="19376" y="1745"/>
                </a:cubicBezTo>
                <a:cubicBezTo>
                  <a:pt x="17577" y="1745"/>
                  <a:pt x="18076" y="10917"/>
                  <a:pt x="18179" y="12548"/>
                </a:cubicBezTo>
                <a:cubicBezTo>
                  <a:pt x="17325" y="13200"/>
                  <a:pt x="16438" y="13884"/>
                  <a:pt x="15563" y="14566"/>
                </a:cubicBezTo>
                <a:cubicBezTo>
                  <a:pt x="15836" y="13622"/>
                  <a:pt x="16579" y="10903"/>
                  <a:pt x="16774" y="8720"/>
                </a:cubicBezTo>
                <a:cubicBezTo>
                  <a:pt x="17014" y="6033"/>
                  <a:pt x="16925" y="2211"/>
                  <a:pt x="16353" y="444"/>
                </a:cubicBezTo>
                <a:cubicBezTo>
                  <a:pt x="16255" y="140"/>
                  <a:pt x="16128" y="1"/>
                  <a:pt x="159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9" name="Google Shape;329;p18"/>
          <p:cNvSpPr/>
          <p:nvPr/>
        </p:nvSpPr>
        <p:spPr>
          <a:xfrm>
            <a:off x="391550" y="1330364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0" name="Google Shape;330;p18"/>
          <p:cNvSpPr/>
          <p:nvPr/>
        </p:nvSpPr>
        <p:spPr>
          <a:xfrm rot="-8100000">
            <a:off x="2264377" y="4670877"/>
            <a:ext cx="260822" cy="141724"/>
          </a:xfrm>
          <a:custGeom>
            <a:avLst/>
            <a:gdLst/>
            <a:ahLst/>
            <a:cxnLst/>
            <a:rect l="l" t="t" r="r" b="b"/>
            <a:pathLst>
              <a:path w="10433" h="5669" extrusionOk="0">
                <a:moveTo>
                  <a:pt x="3622" y="2187"/>
                </a:moveTo>
                <a:cubicBezTo>
                  <a:pt x="4122" y="2187"/>
                  <a:pt x="4610" y="2289"/>
                  <a:pt x="5046" y="2496"/>
                </a:cubicBezTo>
                <a:cubicBezTo>
                  <a:pt x="5440" y="2683"/>
                  <a:pt x="5699" y="2904"/>
                  <a:pt x="5838" y="3172"/>
                </a:cubicBezTo>
                <a:cubicBezTo>
                  <a:pt x="5979" y="3446"/>
                  <a:pt x="6004" y="3802"/>
                  <a:pt x="5906" y="4173"/>
                </a:cubicBezTo>
                <a:cubicBezTo>
                  <a:pt x="5763" y="4715"/>
                  <a:pt x="5399" y="5162"/>
                  <a:pt x="4936" y="5368"/>
                </a:cubicBezTo>
                <a:cubicBezTo>
                  <a:pt x="4751" y="5450"/>
                  <a:pt x="4550" y="5490"/>
                  <a:pt x="4352" y="5490"/>
                </a:cubicBezTo>
                <a:cubicBezTo>
                  <a:pt x="4022" y="5490"/>
                  <a:pt x="3699" y="5380"/>
                  <a:pt x="3467" y="5171"/>
                </a:cubicBezTo>
                <a:cubicBezTo>
                  <a:pt x="3041" y="4788"/>
                  <a:pt x="2893" y="4104"/>
                  <a:pt x="3069" y="3341"/>
                </a:cubicBezTo>
                <a:cubicBezTo>
                  <a:pt x="3163" y="2932"/>
                  <a:pt x="3330" y="2544"/>
                  <a:pt x="3556" y="2188"/>
                </a:cubicBezTo>
                <a:cubicBezTo>
                  <a:pt x="3578" y="2187"/>
                  <a:pt x="3600" y="2187"/>
                  <a:pt x="3622" y="2187"/>
                </a:cubicBezTo>
                <a:close/>
                <a:moveTo>
                  <a:pt x="7372" y="1"/>
                </a:moveTo>
                <a:cubicBezTo>
                  <a:pt x="6895" y="1"/>
                  <a:pt x="6425" y="64"/>
                  <a:pt x="5976" y="193"/>
                </a:cubicBezTo>
                <a:cubicBezTo>
                  <a:pt x="4925" y="494"/>
                  <a:pt x="4027" y="1159"/>
                  <a:pt x="3458" y="2012"/>
                </a:cubicBezTo>
                <a:cubicBezTo>
                  <a:pt x="3026" y="2032"/>
                  <a:pt x="2588" y="2124"/>
                  <a:pt x="2163" y="2290"/>
                </a:cubicBezTo>
                <a:cubicBezTo>
                  <a:pt x="1166" y="2679"/>
                  <a:pt x="383" y="3422"/>
                  <a:pt x="19" y="4328"/>
                </a:cubicBezTo>
                <a:cubicBezTo>
                  <a:pt x="0" y="4373"/>
                  <a:pt x="22" y="4425"/>
                  <a:pt x="67" y="4444"/>
                </a:cubicBezTo>
                <a:cubicBezTo>
                  <a:pt x="78" y="4448"/>
                  <a:pt x="90" y="4450"/>
                  <a:pt x="101" y="4450"/>
                </a:cubicBezTo>
                <a:cubicBezTo>
                  <a:pt x="136" y="4450"/>
                  <a:pt x="169" y="4429"/>
                  <a:pt x="183" y="4394"/>
                </a:cubicBezTo>
                <a:cubicBezTo>
                  <a:pt x="530" y="3534"/>
                  <a:pt x="1276" y="2828"/>
                  <a:pt x="2228" y="2456"/>
                </a:cubicBezTo>
                <a:cubicBezTo>
                  <a:pt x="2594" y="2313"/>
                  <a:pt x="2969" y="2227"/>
                  <a:pt x="3341" y="2198"/>
                </a:cubicBezTo>
                <a:lnTo>
                  <a:pt x="3341" y="2198"/>
                </a:lnTo>
                <a:cubicBezTo>
                  <a:pt x="3136" y="2543"/>
                  <a:pt x="2985" y="2913"/>
                  <a:pt x="2896" y="3300"/>
                </a:cubicBezTo>
                <a:cubicBezTo>
                  <a:pt x="2705" y="4128"/>
                  <a:pt x="2874" y="4876"/>
                  <a:pt x="3348" y="5303"/>
                </a:cubicBezTo>
                <a:cubicBezTo>
                  <a:pt x="3612" y="5542"/>
                  <a:pt x="3980" y="5667"/>
                  <a:pt x="4353" y="5667"/>
                </a:cubicBezTo>
                <a:lnTo>
                  <a:pt x="4353" y="5668"/>
                </a:lnTo>
                <a:cubicBezTo>
                  <a:pt x="4576" y="5668"/>
                  <a:pt x="4801" y="5623"/>
                  <a:pt x="5009" y="5532"/>
                </a:cubicBezTo>
                <a:cubicBezTo>
                  <a:pt x="5521" y="5303"/>
                  <a:pt x="5921" y="4812"/>
                  <a:pt x="6078" y="4220"/>
                </a:cubicBezTo>
                <a:cubicBezTo>
                  <a:pt x="6188" y="3805"/>
                  <a:pt x="6158" y="3403"/>
                  <a:pt x="5996" y="3090"/>
                </a:cubicBezTo>
                <a:cubicBezTo>
                  <a:pt x="5839" y="2786"/>
                  <a:pt x="5553" y="2539"/>
                  <a:pt x="5123" y="2335"/>
                </a:cubicBezTo>
                <a:cubicBezTo>
                  <a:pt x="4678" y="2125"/>
                  <a:pt x="4185" y="2016"/>
                  <a:pt x="3676" y="2009"/>
                </a:cubicBezTo>
                <a:cubicBezTo>
                  <a:pt x="4224" y="1239"/>
                  <a:pt x="5056" y="641"/>
                  <a:pt x="6025" y="364"/>
                </a:cubicBezTo>
                <a:cubicBezTo>
                  <a:pt x="6458" y="240"/>
                  <a:pt x="6912" y="179"/>
                  <a:pt x="7373" y="179"/>
                </a:cubicBezTo>
                <a:cubicBezTo>
                  <a:pt x="8352" y="179"/>
                  <a:pt x="9365" y="454"/>
                  <a:pt x="10286" y="986"/>
                </a:cubicBezTo>
                <a:cubicBezTo>
                  <a:pt x="10300" y="994"/>
                  <a:pt x="10315" y="998"/>
                  <a:pt x="10330" y="998"/>
                </a:cubicBezTo>
                <a:cubicBezTo>
                  <a:pt x="10360" y="998"/>
                  <a:pt x="10391" y="982"/>
                  <a:pt x="10408" y="953"/>
                </a:cubicBezTo>
                <a:cubicBezTo>
                  <a:pt x="10432" y="912"/>
                  <a:pt x="10417" y="857"/>
                  <a:pt x="10374" y="832"/>
                </a:cubicBezTo>
                <a:cubicBezTo>
                  <a:pt x="9426" y="284"/>
                  <a:pt x="8382" y="1"/>
                  <a:pt x="73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18"/>
          <p:cNvSpPr/>
          <p:nvPr/>
        </p:nvSpPr>
        <p:spPr>
          <a:xfrm rot="-10474309" flipH="1">
            <a:off x="8728511" y="1604204"/>
            <a:ext cx="150932" cy="184027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" name="Google Shape;332;p18"/>
          <p:cNvSpPr/>
          <p:nvPr/>
        </p:nvSpPr>
        <p:spPr>
          <a:xfrm>
            <a:off x="3800499" y="357176"/>
            <a:ext cx="174640" cy="113416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3" name="Google Shape;333;p18"/>
          <p:cNvSpPr/>
          <p:nvPr/>
        </p:nvSpPr>
        <p:spPr>
          <a:xfrm rot="1800044">
            <a:off x="7578426" y="382702"/>
            <a:ext cx="260819" cy="141722"/>
          </a:xfrm>
          <a:custGeom>
            <a:avLst/>
            <a:gdLst/>
            <a:ahLst/>
            <a:cxnLst/>
            <a:rect l="l" t="t" r="r" b="b"/>
            <a:pathLst>
              <a:path w="10433" h="5669" extrusionOk="0">
                <a:moveTo>
                  <a:pt x="3622" y="2187"/>
                </a:moveTo>
                <a:cubicBezTo>
                  <a:pt x="4122" y="2187"/>
                  <a:pt x="4610" y="2289"/>
                  <a:pt x="5046" y="2496"/>
                </a:cubicBezTo>
                <a:cubicBezTo>
                  <a:pt x="5440" y="2683"/>
                  <a:pt x="5699" y="2904"/>
                  <a:pt x="5838" y="3172"/>
                </a:cubicBezTo>
                <a:cubicBezTo>
                  <a:pt x="5979" y="3446"/>
                  <a:pt x="6004" y="3802"/>
                  <a:pt x="5906" y="4173"/>
                </a:cubicBezTo>
                <a:cubicBezTo>
                  <a:pt x="5763" y="4715"/>
                  <a:pt x="5399" y="5162"/>
                  <a:pt x="4936" y="5368"/>
                </a:cubicBezTo>
                <a:cubicBezTo>
                  <a:pt x="4751" y="5450"/>
                  <a:pt x="4550" y="5490"/>
                  <a:pt x="4352" y="5490"/>
                </a:cubicBezTo>
                <a:cubicBezTo>
                  <a:pt x="4022" y="5490"/>
                  <a:pt x="3699" y="5380"/>
                  <a:pt x="3467" y="5171"/>
                </a:cubicBezTo>
                <a:cubicBezTo>
                  <a:pt x="3041" y="4788"/>
                  <a:pt x="2893" y="4104"/>
                  <a:pt x="3069" y="3341"/>
                </a:cubicBezTo>
                <a:cubicBezTo>
                  <a:pt x="3163" y="2932"/>
                  <a:pt x="3330" y="2544"/>
                  <a:pt x="3556" y="2188"/>
                </a:cubicBezTo>
                <a:cubicBezTo>
                  <a:pt x="3578" y="2187"/>
                  <a:pt x="3600" y="2187"/>
                  <a:pt x="3622" y="2187"/>
                </a:cubicBezTo>
                <a:close/>
                <a:moveTo>
                  <a:pt x="7372" y="1"/>
                </a:moveTo>
                <a:cubicBezTo>
                  <a:pt x="6895" y="1"/>
                  <a:pt x="6425" y="64"/>
                  <a:pt x="5976" y="193"/>
                </a:cubicBezTo>
                <a:cubicBezTo>
                  <a:pt x="4925" y="494"/>
                  <a:pt x="4027" y="1159"/>
                  <a:pt x="3458" y="2012"/>
                </a:cubicBezTo>
                <a:cubicBezTo>
                  <a:pt x="3026" y="2032"/>
                  <a:pt x="2588" y="2124"/>
                  <a:pt x="2163" y="2290"/>
                </a:cubicBezTo>
                <a:cubicBezTo>
                  <a:pt x="1166" y="2679"/>
                  <a:pt x="383" y="3422"/>
                  <a:pt x="19" y="4328"/>
                </a:cubicBezTo>
                <a:cubicBezTo>
                  <a:pt x="0" y="4373"/>
                  <a:pt x="22" y="4425"/>
                  <a:pt x="67" y="4444"/>
                </a:cubicBezTo>
                <a:cubicBezTo>
                  <a:pt x="78" y="4448"/>
                  <a:pt x="90" y="4450"/>
                  <a:pt x="101" y="4450"/>
                </a:cubicBezTo>
                <a:cubicBezTo>
                  <a:pt x="136" y="4450"/>
                  <a:pt x="169" y="4429"/>
                  <a:pt x="183" y="4394"/>
                </a:cubicBezTo>
                <a:cubicBezTo>
                  <a:pt x="530" y="3534"/>
                  <a:pt x="1276" y="2828"/>
                  <a:pt x="2228" y="2456"/>
                </a:cubicBezTo>
                <a:cubicBezTo>
                  <a:pt x="2594" y="2313"/>
                  <a:pt x="2969" y="2227"/>
                  <a:pt x="3341" y="2198"/>
                </a:cubicBezTo>
                <a:lnTo>
                  <a:pt x="3341" y="2198"/>
                </a:lnTo>
                <a:cubicBezTo>
                  <a:pt x="3136" y="2543"/>
                  <a:pt x="2985" y="2913"/>
                  <a:pt x="2896" y="3300"/>
                </a:cubicBezTo>
                <a:cubicBezTo>
                  <a:pt x="2705" y="4128"/>
                  <a:pt x="2874" y="4876"/>
                  <a:pt x="3348" y="5303"/>
                </a:cubicBezTo>
                <a:cubicBezTo>
                  <a:pt x="3612" y="5542"/>
                  <a:pt x="3980" y="5667"/>
                  <a:pt x="4353" y="5667"/>
                </a:cubicBezTo>
                <a:lnTo>
                  <a:pt x="4353" y="5668"/>
                </a:lnTo>
                <a:cubicBezTo>
                  <a:pt x="4576" y="5668"/>
                  <a:pt x="4801" y="5623"/>
                  <a:pt x="5009" y="5532"/>
                </a:cubicBezTo>
                <a:cubicBezTo>
                  <a:pt x="5521" y="5303"/>
                  <a:pt x="5921" y="4812"/>
                  <a:pt x="6078" y="4220"/>
                </a:cubicBezTo>
                <a:cubicBezTo>
                  <a:pt x="6188" y="3805"/>
                  <a:pt x="6158" y="3403"/>
                  <a:pt x="5996" y="3090"/>
                </a:cubicBezTo>
                <a:cubicBezTo>
                  <a:pt x="5839" y="2786"/>
                  <a:pt x="5553" y="2539"/>
                  <a:pt x="5123" y="2335"/>
                </a:cubicBezTo>
                <a:cubicBezTo>
                  <a:pt x="4678" y="2125"/>
                  <a:pt x="4185" y="2016"/>
                  <a:pt x="3676" y="2009"/>
                </a:cubicBezTo>
                <a:cubicBezTo>
                  <a:pt x="4224" y="1239"/>
                  <a:pt x="5056" y="641"/>
                  <a:pt x="6025" y="364"/>
                </a:cubicBezTo>
                <a:cubicBezTo>
                  <a:pt x="6458" y="240"/>
                  <a:pt x="6912" y="179"/>
                  <a:pt x="7373" y="179"/>
                </a:cubicBezTo>
                <a:cubicBezTo>
                  <a:pt x="8352" y="179"/>
                  <a:pt x="9365" y="454"/>
                  <a:pt x="10286" y="986"/>
                </a:cubicBezTo>
                <a:cubicBezTo>
                  <a:pt x="10300" y="994"/>
                  <a:pt x="10315" y="998"/>
                  <a:pt x="10330" y="998"/>
                </a:cubicBezTo>
                <a:cubicBezTo>
                  <a:pt x="10360" y="998"/>
                  <a:pt x="10391" y="982"/>
                  <a:pt x="10408" y="953"/>
                </a:cubicBezTo>
                <a:cubicBezTo>
                  <a:pt x="10432" y="912"/>
                  <a:pt x="10417" y="857"/>
                  <a:pt x="10374" y="832"/>
                </a:cubicBezTo>
                <a:cubicBezTo>
                  <a:pt x="9426" y="284"/>
                  <a:pt x="8382" y="1"/>
                  <a:pt x="73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" name="Google Shape;334;p18"/>
          <p:cNvSpPr/>
          <p:nvPr/>
        </p:nvSpPr>
        <p:spPr>
          <a:xfrm>
            <a:off x="437925" y="361188"/>
            <a:ext cx="111775" cy="105400"/>
          </a:xfrm>
          <a:custGeom>
            <a:avLst/>
            <a:gdLst/>
            <a:ahLst/>
            <a:cxnLst/>
            <a:rect l="l" t="t" r="r" b="b"/>
            <a:pathLst>
              <a:path w="4471" h="4216" extrusionOk="0">
                <a:moveTo>
                  <a:pt x="2432" y="1"/>
                </a:moveTo>
                <a:cubicBezTo>
                  <a:pt x="2379" y="1"/>
                  <a:pt x="2332" y="37"/>
                  <a:pt x="2320" y="92"/>
                </a:cubicBezTo>
                <a:lnTo>
                  <a:pt x="1960" y="1746"/>
                </a:lnTo>
                <a:cubicBezTo>
                  <a:pt x="1364" y="1561"/>
                  <a:pt x="761" y="1402"/>
                  <a:pt x="152" y="1271"/>
                </a:cubicBezTo>
                <a:cubicBezTo>
                  <a:pt x="143" y="1269"/>
                  <a:pt x="135" y="1268"/>
                  <a:pt x="126" y="1268"/>
                </a:cubicBezTo>
                <a:cubicBezTo>
                  <a:pt x="73" y="1268"/>
                  <a:pt x="26" y="1305"/>
                  <a:pt x="15" y="1359"/>
                </a:cubicBezTo>
                <a:cubicBezTo>
                  <a:pt x="1" y="1422"/>
                  <a:pt x="40" y="1482"/>
                  <a:pt x="103" y="1496"/>
                </a:cubicBezTo>
                <a:cubicBezTo>
                  <a:pt x="712" y="1627"/>
                  <a:pt x="1315" y="1787"/>
                  <a:pt x="1911" y="1972"/>
                </a:cubicBezTo>
                <a:lnTo>
                  <a:pt x="1454" y="4076"/>
                </a:lnTo>
                <a:cubicBezTo>
                  <a:pt x="1440" y="4137"/>
                  <a:pt x="1481" y="4199"/>
                  <a:pt x="1543" y="4213"/>
                </a:cubicBezTo>
                <a:cubicBezTo>
                  <a:pt x="1551" y="4215"/>
                  <a:pt x="1559" y="4215"/>
                  <a:pt x="1567" y="4215"/>
                </a:cubicBezTo>
                <a:cubicBezTo>
                  <a:pt x="1620" y="4215"/>
                  <a:pt x="1668" y="4178"/>
                  <a:pt x="1681" y="4125"/>
                </a:cubicBezTo>
                <a:lnTo>
                  <a:pt x="2132" y="2041"/>
                </a:lnTo>
                <a:cubicBezTo>
                  <a:pt x="2867" y="2278"/>
                  <a:pt x="3589" y="2554"/>
                  <a:pt x="4292" y="2870"/>
                </a:cubicBezTo>
                <a:cubicBezTo>
                  <a:pt x="4307" y="2876"/>
                  <a:pt x="4323" y="2880"/>
                  <a:pt x="4338" y="2880"/>
                </a:cubicBezTo>
                <a:cubicBezTo>
                  <a:pt x="4382" y="2880"/>
                  <a:pt x="4425" y="2854"/>
                  <a:pt x="4443" y="2812"/>
                </a:cubicBezTo>
                <a:cubicBezTo>
                  <a:pt x="4470" y="2754"/>
                  <a:pt x="4443" y="2685"/>
                  <a:pt x="4385" y="2660"/>
                </a:cubicBezTo>
                <a:cubicBezTo>
                  <a:pt x="3669" y="2337"/>
                  <a:pt x="2931" y="2056"/>
                  <a:pt x="2182" y="1815"/>
                </a:cubicBezTo>
                <a:lnTo>
                  <a:pt x="2546" y="140"/>
                </a:lnTo>
                <a:cubicBezTo>
                  <a:pt x="2559" y="78"/>
                  <a:pt x="2519" y="16"/>
                  <a:pt x="2457" y="3"/>
                </a:cubicBezTo>
                <a:cubicBezTo>
                  <a:pt x="2448" y="1"/>
                  <a:pt x="2440" y="1"/>
                  <a:pt x="24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BLANK_1_2_2_2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9"/>
          <p:cNvSpPr txBox="1"/>
          <p:nvPr>
            <p:ph type="title"/>
          </p:nvPr>
        </p:nvSpPr>
        <p:spPr>
          <a:xfrm>
            <a:off x="3378450" y="3367375"/>
            <a:ext cx="5052300" cy="8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7" name="Google Shape;337;p19"/>
          <p:cNvSpPr txBox="1"/>
          <p:nvPr>
            <p:ph type="title" idx="2" hasCustomPrompt="1"/>
          </p:nvPr>
        </p:nvSpPr>
        <p:spPr>
          <a:xfrm>
            <a:off x="7132363" y="2351275"/>
            <a:ext cx="12984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9pPr>
          </a:lstStyle>
          <a:p>
            <a:r>
              <a:t>xx%</a:t>
            </a:r>
          </a:p>
        </p:txBody>
      </p:sp>
      <p:sp>
        <p:nvSpPr>
          <p:cNvPr id="338" name="Google Shape;338;p19"/>
          <p:cNvSpPr txBox="1"/>
          <p:nvPr>
            <p:ph type="subTitle" idx="1"/>
          </p:nvPr>
        </p:nvSpPr>
        <p:spPr>
          <a:xfrm>
            <a:off x="3378475" y="4176125"/>
            <a:ext cx="5052300" cy="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9" name="Google Shape;339;p19"/>
          <p:cNvGrpSpPr/>
          <p:nvPr/>
        </p:nvGrpSpPr>
        <p:grpSpPr>
          <a:xfrm flipH="1">
            <a:off x="-193060" y="2756944"/>
            <a:ext cx="838318" cy="2070967"/>
            <a:chOff x="1985590" y="3490398"/>
            <a:chExt cx="1109326" cy="2740462"/>
          </a:xfrm>
        </p:grpSpPr>
        <p:sp>
          <p:nvSpPr>
            <p:cNvPr id="340" name="Google Shape;340;p19"/>
            <p:cNvSpPr/>
            <p:nvPr/>
          </p:nvSpPr>
          <p:spPr>
            <a:xfrm>
              <a:off x="2299102" y="3490398"/>
              <a:ext cx="614745" cy="567414"/>
            </a:xfrm>
            <a:custGeom>
              <a:avLst/>
              <a:gdLst/>
              <a:ahLst/>
              <a:cxnLst/>
              <a:rect l="l" t="t" r="r" b="b"/>
              <a:pathLst>
                <a:path w="22781" h="21027" extrusionOk="0">
                  <a:moveTo>
                    <a:pt x="12014" y="1"/>
                  </a:moveTo>
                  <a:cubicBezTo>
                    <a:pt x="11821" y="1"/>
                    <a:pt x="11628" y="10"/>
                    <a:pt x="11436" y="28"/>
                  </a:cubicBezTo>
                  <a:cubicBezTo>
                    <a:pt x="9496" y="210"/>
                    <a:pt x="7715" y="1214"/>
                    <a:pt x="6186" y="2447"/>
                  </a:cubicBezTo>
                  <a:cubicBezTo>
                    <a:pt x="5410" y="3086"/>
                    <a:pt x="4657" y="3839"/>
                    <a:pt x="4337" y="4798"/>
                  </a:cubicBezTo>
                  <a:cubicBezTo>
                    <a:pt x="3858" y="6259"/>
                    <a:pt x="4520" y="7834"/>
                    <a:pt x="5159" y="9249"/>
                  </a:cubicBezTo>
                  <a:cubicBezTo>
                    <a:pt x="6026" y="11189"/>
                    <a:pt x="6917" y="13129"/>
                    <a:pt x="7807" y="15069"/>
                  </a:cubicBezTo>
                  <a:cubicBezTo>
                    <a:pt x="6483" y="13746"/>
                    <a:pt x="5182" y="12422"/>
                    <a:pt x="3881" y="11098"/>
                  </a:cubicBezTo>
                  <a:cubicBezTo>
                    <a:pt x="3289" y="10506"/>
                    <a:pt x="2600" y="9876"/>
                    <a:pt x="1795" y="9876"/>
                  </a:cubicBezTo>
                  <a:cubicBezTo>
                    <a:pt x="1730" y="9876"/>
                    <a:pt x="1664" y="9880"/>
                    <a:pt x="1598" y="9888"/>
                  </a:cubicBezTo>
                  <a:cubicBezTo>
                    <a:pt x="754" y="9979"/>
                    <a:pt x="137" y="10847"/>
                    <a:pt x="69" y="11691"/>
                  </a:cubicBezTo>
                  <a:cubicBezTo>
                    <a:pt x="1" y="12536"/>
                    <a:pt x="343" y="13380"/>
                    <a:pt x="754" y="14111"/>
                  </a:cubicBezTo>
                  <a:cubicBezTo>
                    <a:pt x="2899" y="18060"/>
                    <a:pt x="7168" y="20776"/>
                    <a:pt x="11664" y="21027"/>
                  </a:cubicBezTo>
                  <a:cubicBezTo>
                    <a:pt x="17485" y="20639"/>
                    <a:pt x="22506" y="15069"/>
                    <a:pt x="22735" y="8952"/>
                  </a:cubicBezTo>
                  <a:cubicBezTo>
                    <a:pt x="22780" y="7834"/>
                    <a:pt x="22643" y="6601"/>
                    <a:pt x="21890" y="5780"/>
                  </a:cubicBezTo>
                  <a:cubicBezTo>
                    <a:pt x="21485" y="5325"/>
                    <a:pt x="20848" y="5062"/>
                    <a:pt x="20247" y="5062"/>
                  </a:cubicBezTo>
                  <a:cubicBezTo>
                    <a:pt x="19731" y="5062"/>
                    <a:pt x="19241" y="5256"/>
                    <a:pt x="18946" y="5688"/>
                  </a:cubicBezTo>
                  <a:cubicBezTo>
                    <a:pt x="18558" y="6213"/>
                    <a:pt x="18580" y="6944"/>
                    <a:pt x="18580" y="7606"/>
                  </a:cubicBezTo>
                  <a:cubicBezTo>
                    <a:pt x="18535" y="9569"/>
                    <a:pt x="17964" y="11554"/>
                    <a:pt x="16960" y="13266"/>
                  </a:cubicBezTo>
                  <a:cubicBezTo>
                    <a:pt x="17097" y="11372"/>
                    <a:pt x="17211" y="9477"/>
                    <a:pt x="17348" y="7583"/>
                  </a:cubicBezTo>
                  <a:cubicBezTo>
                    <a:pt x="17462" y="5757"/>
                    <a:pt x="17553" y="3794"/>
                    <a:pt x="16572" y="2264"/>
                  </a:cubicBezTo>
                  <a:cubicBezTo>
                    <a:pt x="15604" y="761"/>
                    <a:pt x="13799" y="1"/>
                    <a:pt x="12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1985590" y="3902567"/>
              <a:ext cx="1109326" cy="2328293"/>
            </a:xfrm>
            <a:custGeom>
              <a:avLst/>
              <a:gdLst/>
              <a:ahLst/>
              <a:cxnLst/>
              <a:rect l="l" t="t" r="r" b="b"/>
              <a:pathLst>
                <a:path w="41109" h="86281" extrusionOk="0">
                  <a:moveTo>
                    <a:pt x="3600" y="39967"/>
                  </a:moveTo>
                  <a:cubicBezTo>
                    <a:pt x="2921" y="39967"/>
                    <a:pt x="2330" y="40561"/>
                    <a:pt x="1941" y="41155"/>
                  </a:cubicBezTo>
                  <a:cubicBezTo>
                    <a:pt x="320" y="43620"/>
                    <a:pt x="0" y="46747"/>
                    <a:pt x="183" y="49691"/>
                  </a:cubicBezTo>
                  <a:cubicBezTo>
                    <a:pt x="434" y="53983"/>
                    <a:pt x="1667" y="58228"/>
                    <a:pt x="3744" y="61994"/>
                  </a:cubicBezTo>
                  <a:cubicBezTo>
                    <a:pt x="5342" y="64916"/>
                    <a:pt x="7442" y="67541"/>
                    <a:pt x="9633" y="70074"/>
                  </a:cubicBezTo>
                  <a:cubicBezTo>
                    <a:pt x="8355" y="68294"/>
                    <a:pt x="7693" y="66514"/>
                    <a:pt x="7213" y="64802"/>
                  </a:cubicBezTo>
                  <a:cubicBezTo>
                    <a:pt x="5387" y="58479"/>
                    <a:pt x="4794" y="51791"/>
                    <a:pt x="5479" y="45241"/>
                  </a:cubicBezTo>
                  <a:cubicBezTo>
                    <a:pt x="5661" y="43551"/>
                    <a:pt x="5821" y="41611"/>
                    <a:pt x="4611" y="40424"/>
                  </a:cubicBezTo>
                  <a:cubicBezTo>
                    <a:pt x="4383" y="40219"/>
                    <a:pt x="4132" y="40036"/>
                    <a:pt x="3835" y="39991"/>
                  </a:cubicBezTo>
                  <a:cubicBezTo>
                    <a:pt x="3756" y="39974"/>
                    <a:pt x="3677" y="39967"/>
                    <a:pt x="3600" y="39967"/>
                  </a:cubicBezTo>
                  <a:close/>
                  <a:moveTo>
                    <a:pt x="27756" y="1"/>
                  </a:moveTo>
                  <a:cubicBezTo>
                    <a:pt x="26889" y="708"/>
                    <a:pt x="26250" y="1713"/>
                    <a:pt x="25976" y="2808"/>
                  </a:cubicBezTo>
                  <a:cubicBezTo>
                    <a:pt x="25907" y="1941"/>
                    <a:pt x="25770" y="982"/>
                    <a:pt x="25108" y="412"/>
                  </a:cubicBezTo>
                  <a:cubicBezTo>
                    <a:pt x="24881" y="216"/>
                    <a:pt x="24573" y="125"/>
                    <a:pt x="24268" y="125"/>
                  </a:cubicBezTo>
                  <a:cubicBezTo>
                    <a:pt x="23683" y="125"/>
                    <a:pt x="23107" y="458"/>
                    <a:pt x="23122" y="1028"/>
                  </a:cubicBezTo>
                  <a:cubicBezTo>
                    <a:pt x="23145" y="1827"/>
                    <a:pt x="24218" y="2375"/>
                    <a:pt x="24035" y="3151"/>
                  </a:cubicBezTo>
                  <a:cubicBezTo>
                    <a:pt x="24022" y="2561"/>
                    <a:pt x="23437" y="2227"/>
                    <a:pt x="22850" y="2227"/>
                  </a:cubicBezTo>
                  <a:cubicBezTo>
                    <a:pt x="22415" y="2227"/>
                    <a:pt x="21980" y="2410"/>
                    <a:pt x="21776" y="2808"/>
                  </a:cubicBezTo>
                  <a:cubicBezTo>
                    <a:pt x="21388" y="3630"/>
                    <a:pt x="22050" y="4657"/>
                    <a:pt x="22917" y="4885"/>
                  </a:cubicBezTo>
                  <a:cubicBezTo>
                    <a:pt x="22780" y="4870"/>
                    <a:pt x="22641" y="4860"/>
                    <a:pt x="22501" y="4860"/>
                  </a:cubicBezTo>
                  <a:cubicBezTo>
                    <a:pt x="22222" y="4860"/>
                    <a:pt x="21943" y="4901"/>
                    <a:pt x="21684" y="5022"/>
                  </a:cubicBezTo>
                  <a:cubicBezTo>
                    <a:pt x="21205" y="5251"/>
                    <a:pt x="20908" y="5958"/>
                    <a:pt x="21274" y="6369"/>
                  </a:cubicBezTo>
                  <a:cubicBezTo>
                    <a:pt x="21433" y="6529"/>
                    <a:pt x="21662" y="6597"/>
                    <a:pt x="21890" y="6666"/>
                  </a:cubicBezTo>
                  <a:cubicBezTo>
                    <a:pt x="22532" y="6835"/>
                    <a:pt x="23194" y="6941"/>
                    <a:pt x="23888" y="6941"/>
                  </a:cubicBezTo>
                  <a:cubicBezTo>
                    <a:pt x="24502" y="6941"/>
                    <a:pt x="25141" y="6859"/>
                    <a:pt x="25816" y="6666"/>
                  </a:cubicBezTo>
                  <a:lnTo>
                    <a:pt x="25816" y="6666"/>
                  </a:lnTo>
                  <a:cubicBezTo>
                    <a:pt x="26227" y="12783"/>
                    <a:pt x="25108" y="18832"/>
                    <a:pt x="23305" y="24721"/>
                  </a:cubicBezTo>
                  <a:cubicBezTo>
                    <a:pt x="23511" y="22164"/>
                    <a:pt x="23282" y="19471"/>
                    <a:pt x="22963" y="16846"/>
                  </a:cubicBezTo>
                  <a:cubicBezTo>
                    <a:pt x="22689" y="14586"/>
                    <a:pt x="22278" y="12190"/>
                    <a:pt x="20794" y="10455"/>
                  </a:cubicBezTo>
                  <a:cubicBezTo>
                    <a:pt x="20156" y="9694"/>
                    <a:pt x="19222" y="9062"/>
                    <a:pt x="18241" y="9062"/>
                  </a:cubicBezTo>
                  <a:cubicBezTo>
                    <a:pt x="18134" y="9062"/>
                    <a:pt x="18026" y="9070"/>
                    <a:pt x="17918" y="9085"/>
                  </a:cubicBezTo>
                  <a:cubicBezTo>
                    <a:pt x="16709" y="9268"/>
                    <a:pt x="15841" y="10478"/>
                    <a:pt x="15750" y="11710"/>
                  </a:cubicBezTo>
                  <a:cubicBezTo>
                    <a:pt x="15659" y="12920"/>
                    <a:pt x="16184" y="14130"/>
                    <a:pt x="16891" y="15111"/>
                  </a:cubicBezTo>
                  <a:cubicBezTo>
                    <a:pt x="17599" y="16115"/>
                    <a:pt x="18489" y="16983"/>
                    <a:pt x="19265" y="17919"/>
                  </a:cubicBezTo>
                  <a:cubicBezTo>
                    <a:pt x="21548" y="20795"/>
                    <a:pt x="22575" y="24584"/>
                    <a:pt x="22164" y="28213"/>
                  </a:cubicBezTo>
                  <a:cubicBezTo>
                    <a:pt x="21548" y="30039"/>
                    <a:pt x="20863" y="31842"/>
                    <a:pt x="20155" y="33622"/>
                  </a:cubicBezTo>
                  <a:cubicBezTo>
                    <a:pt x="17416" y="40607"/>
                    <a:pt x="14335" y="47523"/>
                    <a:pt x="12440" y="54759"/>
                  </a:cubicBezTo>
                  <a:cubicBezTo>
                    <a:pt x="11276" y="44350"/>
                    <a:pt x="18968" y="34079"/>
                    <a:pt x="16640" y="23899"/>
                  </a:cubicBezTo>
                  <a:cubicBezTo>
                    <a:pt x="16435" y="22963"/>
                    <a:pt x="16092" y="21982"/>
                    <a:pt x="15248" y="21525"/>
                  </a:cubicBezTo>
                  <a:cubicBezTo>
                    <a:pt x="14967" y="21367"/>
                    <a:pt x="14673" y="21296"/>
                    <a:pt x="14381" y="21296"/>
                  </a:cubicBezTo>
                  <a:cubicBezTo>
                    <a:pt x="13106" y="21296"/>
                    <a:pt x="11841" y="22644"/>
                    <a:pt x="11619" y="24036"/>
                  </a:cubicBezTo>
                  <a:cubicBezTo>
                    <a:pt x="11345" y="25748"/>
                    <a:pt x="11984" y="27437"/>
                    <a:pt x="12121" y="29172"/>
                  </a:cubicBezTo>
                  <a:cubicBezTo>
                    <a:pt x="12326" y="31796"/>
                    <a:pt x="11322" y="34353"/>
                    <a:pt x="10683" y="36909"/>
                  </a:cubicBezTo>
                  <a:cubicBezTo>
                    <a:pt x="9176" y="42935"/>
                    <a:pt x="9770" y="49486"/>
                    <a:pt x="12326" y="55147"/>
                  </a:cubicBezTo>
                  <a:cubicBezTo>
                    <a:pt x="11938" y="56699"/>
                    <a:pt x="11596" y="58274"/>
                    <a:pt x="11322" y="59872"/>
                  </a:cubicBezTo>
                  <a:cubicBezTo>
                    <a:pt x="10660" y="63706"/>
                    <a:pt x="10477" y="67678"/>
                    <a:pt x="10911" y="71558"/>
                  </a:cubicBezTo>
                  <a:cubicBezTo>
                    <a:pt x="10477" y="71056"/>
                    <a:pt x="10044" y="70577"/>
                    <a:pt x="9633" y="70074"/>
                  </a:cubicBezTo>
                  <a:lnTo>
                    <a:pt x="9633" y="70074"/>
                  </a:lnTo>
                  <a:cubicBezTo>
                    <a:pt x="9998" y="70599"/>
                    <a:pt x="10432" y="71124"/>
                    <a:pt x="10934" y="71649"/>
                  </a:cubicBezTo>
                  <a:cubicBezTo>
                    <a:pt x="11527" y="76990"/>
                    <a:pt x="13330" y="82103"/>
                    <a:pt x="16686" y="86280"/>
                  </a:cubicBezTo>
                  <a:cubicBezTo>
                    <a:pt x="17234" y="85664"/>
                    <a:pt x="16709" y="84705"/>
                    <a:pt x="16229" y="84021"/>
                  </a:cubicBezTo>
                  <a:cubicBezTo>
                    <a:pt x="11025" y="76694"/>
                    <a:pt x="10546" y="66879"/>
                    <a:pt x="12486" y="58091"/>
                  </a:cubicBezTo>
                  <a:cubicBezTo>
                    <a:pt x="13604" y="52955"/>
                    <a:pt x="15476" y="48025"/>
                    <a:pt x="17507" y="43163"/>
                  </a:cubicBezTo>
                  <a:cubicBezTo>
                    <a:pt x="24857" y="39626"/>
                    <a:pt x="30815" y="33645"/>
                    <a:pt x="34421" y="26455"/>
                  </a:cubicBezTo>
                  <a:cubicBezTo>
                    <a:pt x="34923" y="25428"/>
                    <a:pt x="35403" y="24355"/>
                    <a:pt x="35357" y="23214"/>
                  </a:cubicBezTo>
                  <a:cubicBezTo>
                    <a:pt x="35311" y="22073"/>
                    <a:pt x="34604" y="20886"/>
                    <a:pt x="33485" y="20658"/>
                  </a:cubicBezTo>
                  <a:cubicBezTo>
                    <a:pt x="33343" y="20628"/>
                    <a:pt x="33201" y="20614"/>
                    <a:pt x="33061" y="20614"/>
                  </a:cubicBezTo>
                  <a:cubicBezTo>
                    <a:pt x="32236" y="20614"/>
                    <a:pt x="31458" y="21096"/>
                    <a:pt x="30815" y="21662"/>
                  </a:cubicBezTo>
                  <a:cubicBezTo>
                    <a:pt x="28943" y="23328"/>
                    <a:pt x="27893" y="25725"/>
                    <a:pt x="26797" y="28007"/>
                  </a:cubicBezTo>
                  <a:cubicBezTo>
                    <a:pt x="24446" y="32801"/>
                    <a:pt x="21548" y="37366"/>
                    <a:pt x="18192" y="41520"/>
                  </a:cubicBezTo>
                  <a:cubicBezTo>
                    <a:pt x="19425" y="38621"/>
                    <a:pt x="20680" y="35745"/>
                    <a:pt x="21867" y="32824"/>
                  </a:cubicBezTo>
                  <a:cubicBezTo>
                    <a:pt x="23602" y="28464"/>
                    <a:pt x="25177" y="23945"/>
                    <a:pt x="26135" y="19357"/>
                  </a:cubicBezTo>
                  <a:cubicBezTo>
                    <a:pt x="29468" y="14084"/>
                    <a:pt x="35197" y="10432"/>
                    <a:pt x="39739" y="5867"/>
                  </a:cubicBezTo>
                  <a:cubicBezTo>
                    <a:pt x="40219" y="5388"/>
                    <a:pt x="40698" y="4863"/>
                    <a:pt x="40835" y="4201"/>
                  </a:cubicBezTo>
                  <a:cubicBezTo>
                    <a:pt x="41109" y="2877"/>
                    <a:pt x="39716" y="1667"/>
                    <a:pt x="38347" y="1621"/>
                  </a:cubicBezTo>
                  <a:cubicBezTo>
                    <a:pt x="38309" y="1620"/>
                    <a:pt x="38271" y="1620"/>
                    <a:pt x="38233" y="1620"/>
                  </a:cubicBezTo>
                  <a:cubicBezTo>
                    <a:pt x="36930" y="1620"/>
                    <a:pt x="35715" y="2376"/>
                    <a:pt x="34672" y="3196"/>
                  </a:cubicBezTo>
                  <a:cubicBezTo>
                    <a:pt x="31317" y="5821"/>
                    <a:pt x="28669" y="9314"/>
                    <a:pt x="27003" y="13240"/>
                  </a:cubicBezTo>
                  <a:cubicBezTo>
                    <a:pt x="27163" y="11025"/>
                    <a:pt x="27140" y="8811"/>
                    <a:pt x="26866" y="6597"/>
                  </a:cubicBezTo>
                  <a:cubicBezTo>
                    <a:pt x="28715" y="5730"/>
                    <a:pt x="30153" y="4018"/>
                    <a:pt x="30678" y="2055"/>
                  </a:cubicBezTo>
                  <a:cubicBezTo>
                    <a:pt x="30532" y="2031"/>
                    <a:pt x="30386" y="2019"/>
                    <a:pt x="30239" y="2019"/>
                  </a:cubicBezTo>
                  <a:cubicBezTo>
                    <a:pt x="29283" y="2019"/>
                    <a:pt x="28339" y="2522"/>
                    <a:pt x="27824" y="3333"/>
                  </a:cubicBezTo>
                  <a:cubicBezTo>
                    <a:pt x="28395" y="2329"/>
                    <a:pt x="28372" y="1005"/>
                    <a:pt x="277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2" name="Google Shape;342;p19"/>
          <p:cNvGrpSpPr/>
          <p:nvPr/>
        </p:nvGrpSpPr>
        <p:grpSpPr>
          <a:xfrm>
            <a:off x="-224628" y="3913916"/>
            <a:ext cx="1298355" cy="1355122"/>
            <a:chOff x="5097850" y="827625"/>
            <a:chExt cx="897150" cy="936375"/>
          </a:xfrm>
        </p:grpSpPr>
        <p:sp>
          <p:nvSpPr>
            <p:cNvPr id="343" name="Google Shape;343;p19"/>
            <p:cNvSpPr/>
            <p:nvPr/>
          </p:nvSpPr>
          <p:spPr>
            <a:xfrm>
              <a:off x="5145800" y="827625"/>
              <a:ext cx="849200" cy="918625"/>
            </a:xfrm>
            <a:custGeom>
              <a:avLst/>
              <a:gdLst/>
              <a:ahLst/>
              <a:cxnLst/>
              <a:rect l="l" t="t" r="r" b="b"/>
              <a:pathLst>
                <a:path w="33968" h="36745" extrusionOk="0">
                  <a:moveTo>
                    <a:pt x="31854" y="1"/>
                  </a:moveTo>
                  <a:cubicBezTo>
                    <a:pt x="31319" y="1"/>
                    <a:pt x="30695" y="232"/>
                    <a:pt x="30275" y="327"/>
                  </a:cubicBezTo>
                  <a:cubicBezTo>
                    <a:pt x="26911" y="1089"/>
                    <a:pt x="23573" y="1902"/>
                    <a:pt x="20420" y="3359"/>
                  </a:cubicBezTo>
                  <a:cubicBezTo>
                    <a:pt x="20242" y="3441"/>
                    <a:pt x="20056" y="3534"/>
                    <a:pt x="19959" y="3701"/>
                  </a:cubicBezTo>
                  <a:cubicBezTo>
                    <a:pt x="19854" y="3883"/>
                    <a:pt x="19885" y="4106"/>
                    <a:pt x="19919" y="4310"/>
                  </a:cubicBezTo>
                  <a:cubicBezTo>
                    <a:pt x="20130" y="5594"/>
                    <a:pt x="20227" y="6955"/>
                    <a:pt x="20711" y="8155"/>
                  </a:cubicBezTo>
                  <a:cubicBezTo>
                    <a:pt x="20880" y="8575"/>
                    <a:pt x="21080" y="8904"/>
                    <a:pt x="20882" y="9391"/>
                  </a:cubicBezTo>
                  <a:cubicBezTo>
                    <a:pt x="20753" y="9706"/>
                    <a:pt x="20577" y="9860"/>
                    <a:pt x="20400" y="9860"/>
                  </a:cubicBezTo>
                  <a:cubicBezTo>
                    <a:pt x="20218" y="9860"/>
                    <a:pt x="20035" y="9698"/>
                    <a:pt x="19904" y="9383"/>
                  </a:cubicBezTo>
                  <a:cubicBezTo>
                    <a:pt x="19371" y="8104"/>
                    <a:pt x="19103" y="6489"/>
                    <a:pt x="18330" y="5343"/>
                  </a:cubicBezTo>
                  <a:cubicBezTo>
                    <a:pt x="18228" y="5191"/>
                    <a:pt x="18098" y="5041"/>
                    <a:pt x="17918" y="4995"/>
                  </a:cubicBezTo>
                  <a:cubicBezTo>
                    <a:pt x="17878" y="4984"/>
                    <a:pt x="17837" y="4980"/>
                    <a:pt x="17797" y="4980"/>
                  </a:cubicBezTo>
                  <a:cubicBezTo>
                    <a:pt x="17603" y="4980"/>
                    <a:pt x="17410" y="5086"/>
                    <a:pt x="17238" y="5191"/>
                  </a:cubicBezTo>
                  <a:cubicBezTo>
                    <a:pt x="15765" y="6084"/>
                    <a:pt x="14343" y="7060"/>
                    <a:pt x="12983" y="8114"/>
                  </a:cubicBezTo>
                  <a:cubicBezTo>
                    <a:pt x="12758" y="8289"/>
                    <a:pt x="12521" y="8484"/>
                    <a:pt x="12448" y="8754"/>
                  </a:cubicBezTo>
                  <a:cubicBezTo>
                    <a:pt x="12354" y="9098"/>
                    <a:pt x="12553" y="9441"/>
                    <a:pt x="12727" y="9748"/>
                  </a:cubicBezTo>
                  <a:cubicBezTo>
                    <a:pt x="13508" y="11129"/>
                    <a:pt x="14139" y="12785"/>
                    <a:pt x="14284" y="14374"/>
                  </a:cubicBezTo>
                  <a:cubicBezTo>
                    <a:pt x="14319" y="14768"/>
                    <a:pt x="14308" y="15202"/>
                    <a:pt x="14054" y="15516"/>
                  </a:cubicBezTo>
                  <a:cubicBezTo>
                    <a:pt x="13965" y="15628"/>
                    <a:pt x="13843" y="15719"/>
                    <a:pt x="13702" y="15749"/>
                  </a:cubicBezTo>
                  <a:cubicBezTo>
                    <a:pt x="13668" y="15756"/>
                    <a:pt x="13635" y="15759"/>
                    <a:pt x="13603" y="15759"/>
                  </a:cubicBezTo>
                  <a:cubicBezTo>
                    <a:pt x="13369" y="15759"/>
                    <a:pt x="13153" y="15596"/>
                    <a:pt x="12987" y="15426"/>
                  </a:cubicBezTo>
                  <a:cubicBezTo>
                    <a:pt x="12059" y="14467"/>
                    <a:pt x="11758" y="13094"/>
                    <a:pt x="11260" y="11861"/>
                  </a:cubicBezTo>
                  <a:cubicBezTo>
                    <a:pt x="11146" y="11581"/>
                    <a:pt x="11005" y="11286"/>
                    <a:pt x="10736" y="11140"/>
                  </a:cubicBezTo>
                  <a:cubicBezTo>
                    <a:pt x="10614" y="11074"/>
                    <a:pt x="10468" y="11046"/>
                    <a:pt x="10308" y="11046"/>
                  </a:cubicBezTo>
                  <a:cubicBezTo>
                    <a:pt x="9695" y="11046"/>
                    <a:pt x="8877" y="11454"/>
                    <a:pt x="8448" y="11687"/>
                  </a:cubicBezTo>
                  <a:cubicBezTo>
                    <a:pt x="7424" y="12245"/>
                    <a:pt x="6450" y="12984"/>
                    <a:pt x="5694" y="13866"/>
                  </a:cubicBezTo>
                  <a:cubicBezTo>
                    <a:pt x="4587" y="15154"/>
                    <a:pt x="3235" y="16674"/>
                    <a:pt x="2515" y="18215"/>
                  </a:cubicBezTo>
                  <a:cubicBezTo>
                    <a:pt x="1842" y="19657"/>
                    <a:pt x="2963" y="20683"/>
                    <a:pt x="3924" y="21592"/>
                  </a:cubicBezTo>
                  <a:cubicBezTo>
                    <a:pt x="4398" y="22043"/>
                    <a:pt x="5454" y="23244"/>
                    <a:pt x="5464" y="23960"/>
                  </a:cubicBezTo>
                  <a:cubicBezTo>
                    <a:pt x="5470" y="24387"/>
                    <a:pt x="5162" y="24539"/>
                    <a:pt x="4792" y="24539"/>
                  </a:cubicBezTo>
                  <a:cubicBezTo>
                    <a:pt x="4484" y="24539"/>
                    <a:pt x="4133" y="24434"/>
                    <a:pt x="3884" y="24295"/>
                  </a:cubicBezTo>
                  <a:cubicBezTo>
                    <a:pt x="3571" y="24119"/>
                    <a:pt x="1571" y="22854"/>
                    <a:pt x="1704" y="22449"/>
                  </a:cubicBezTo>
                  <a:lnTo>
                    <a:pt x="1704" y="22449"/>
                  </a:lnTo>
                  <a:cubicBezTo>
                    <a:pt x="409" y="26391"/>
                    <a:pt x="1" y="30565"/>
                    <a:pt x="443" y="34638"/>
                  </a:cubicBezTo>
                  <a:cubicBezTo>
                    <a:pt x="620" y="36272"/>
                    <a:pt x="1533" y="36611"/>
                    <a:pt x="3008" y="36692"/>
                  </a:cubicBezTo>
                  <a:cubicBezTo>
                    <a:pt x="3590" y="36724"/>
                    <a:pt x="4169" y="36745"/>
                    <a:pt x="4748" y="36745"/>
                  </a:cubicBezTo>
                  <a:cubicBezTo>
                    <a:pt x="5878" y="36745"/>
                    <a:pt x="7004" y="36665"/>
                    <a:pt x="8129" y="36430"/>
                  </a:cubicBezTo>
                  <a:cubicBezTo>
                    <a:pt x="10330" y="35970"/>
                    <a:pt x="12499" y="35342"/>
                    <a:pt x="14602" y="34539"/>
                  </a:cubicBezTo>
                  <a:cubicBezTo>
                    <a:pt x="15867" y="34055"/>
                    <a:pt x="26484" y="28959"/>
                    <a:pt x="25288" y="27570"/>
                  </a:cubicBezTo>
                  <a:cubicBezTo>
                    <a:pt x="25063" y="27308"/>
                    <a:pt x="24679" y="27252"/>
                    <a:pt x="24330" y="27202"/>
                  </a:cubicBezTo>
                  <a:cubicBezTo>
                    <a:pt x="23565" y="27092"/>
                    <a:pt x="22809" y="26925"/>
                    <a:pt x="22073" y="26704"/>
                  </a:cubicBezTo>
                  <a:cubicBezTo>
                    <a:pt x="21827" y="26631"/>
                    <a:pt x="21574" y="26546"/>
                    <a:pt x="21390" y="26372"/>
                  </a:cubicBezTo>
                  <a:cubicBezTo>
                    <a:pt x="21204" y="26199"/>
                    <a:pt x="21104" y="25914"/>
                    <a:pt x="21221" y="25685"/>
                  </a:cubicBezTo>
                  <a:cubicBezTo>
                    <a:pt x="21317" y="25500"/>
                    <a:pt x="21523" y="25398"/>
                    <a:pt x="21723" y="25332"/>
                  </a:cubicBezTo>
                  <a:cubicBezTo>
                    <a:pt x="22112" y="25202"/>
                    <a:pt x="22518" y="25162"/>
                    <a:pt x="22930" y="25162"/>
                  </a:cubicBezTo>
                  <a:cubicBezTo>
                    <a:pt x="23636" y="25162"/>
                    <a:pt x="24362" y="25281"/>
                    <a:pt x="25059" y="25281"/>
                  </a:cubicBezTo>
                  <a:cubicBezTo>
                    <a:pt x="25586" y="25281"/>
                    <a:pt x="26097" y="25213"/>
                    <a:pt x="26571" y="24973"/>
                  </a:cubicBezTo>
                  <a:cubicBezTo>
                    <a:pt x="27073" y="24720"/>
                    <a:pt x="27466" y="24300"/>
                    <a:pt x="27823" y="23870"/>
                  </a:cubicBezTo>
                  <a:cubicBezTo>
                    <a:pt x="29155" y="22261"/>
                    <a:pt x="30120" y="20402"/>
                    <a:pt x="31075" y="18558"/>
                  </a:cubicBezTo>
                  <a:cubicBezTo>
                    <a:pt x="31584" y="17575"/>
                    <a:pt x="32092" y="16593"/>
                    <a:pt x="32600" y="15609"/>
                  </a:cubicBezTo>
                  <a:cubicBezTo>
                    <a:pt x="32662" y="15492"/>
                    <a:pt x="32724" y="15371"/>
                    <a:pt x="32742" y="15240"/>
                  </a:cubicBezTo>
                  <a:cubicBezTo>
                    <a:pt x="32789" y="14878"/>
                    <a:pt x="32468" y="14556"/>
                    <a:pt x="32110" y="14465"/>
                  </a:cubicBezTo>
                  <a:cubicBezTo>
                    <a:pt x="31998" y="14437"/>
                    <a:pt x="31884" y="14426"/>
                    <a:pt x="31768" y="14426"/>
                  </a:cubicBezTo>
                  <a:cubicBezTo>
                    <a:pt x="31515" y="14426"/>
                    <a:pt x="31256" y="14481"/>
                    <a:pt x="31005" y="14537"/>
                  </a:cubicBezTo>
                  <a:cubicBezTo>
                    <a:pt x="29982" y="14766"/>
                    <a:pt x="28959" y="14994"/>
                    <a:pt x="27935" y="15223"/>
                  </a:cubicBezTo>
                  <a:cubicBezTo>
                    <a:pt x="27721" y="15271"/>
                    <a:pt x="27498" y="15319"/>
                    <a:pt x="27280" y="15319"/>
                  </a:cubicBezTo>
                  <a:cubicBezTo>
                    <a:pt x="27177" y="15319"/>
                    <a:pt x="27074" y="15308"/>
                    <a:pt x="26973" y="15281"/>
                  </a:cubicBezTo>
                  <a:cubicBezTo>
                    <a:pt x="26663" y="15196"/>
                    <a:pt x="26390" y="14902"/>
                    <a:pt x="26453" y="14589"/>
                  </a:cubicBezTo>
                  <a:cubicBezTo>
                    <a:pt x="26492" y="14392"/>
                    <a:pt x="26649" y="14238"/>
                    <a:pt x="26808" y="14112"/>
                  </a:cubicBezTo>
                  <a:cubicBezTo>
                    <a:pt x="28965" y="12387"/>
                    <a:pt x="32323" y="12436"/>
                    <a:pt x="33482" y="9593"/>
                  </a:cubicBezTo>
                  <a:cubicBezTo>
                    <a:pt x="33968" y="8402"/>
                    <a:pt x="33928" y="7084"/>
                    <a:pt x="33794" y="5820"/>
                  </a:cubicBezTo>
                  <a:cubicBezTo>
                    <a:pt x="33684" y="4789"/>
                    <a:pt x="33515" y="3766"/>
                    <a:pt x="33305" y="2751"/>
                  </a:cubicBezTo>
                  <a:cubicBezTo>
                    <a:pt x="33166" y="2081"/>
                    <a:pt x="33114" y="684"/>
                    <a:pt x="32542" y="210"/>
                  </a:cubicBezTo>
                  <a:cubicBezTo>
                    <a:pt x="32357" y="56"/>
                    <a:pt x="32116" y="1"/>
                    <a:pt x="318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5097850" y="924975"/>
              <a:ext cx="831350" cy="839025"/>
            </a:xfrm>
            <a:custGeom>
              <a:avLst/>
              <a:gdLst/>
              <a:ahLst/>
              <a:cxnLst/>
              <a:rect l="l" t="t" r="r" b="b"/>
              <a:pathLst>
                <a:path w="33254" h="33561" extrusionOk="0">
                  <a:moveTo>
                    <a:pt x="31538" y="0"/>
                  </a:moveTo>
                  <a:cubicBezTo>
                    <a:pt x="31461" y="0"/>
                    <a:pt x="31385" y="38"/>
                    <a:pt x="31330" y="129"/>
                  </a:cubicBezTo>
                  <a:cubicBezTo>
                    <a:pt x="29983" y="2345"/>
                    <a:pt x="28588" y="4535"/>
                    <a:pt x="27132" y="6687"/>
                  </a:cubicBezTo>
                  <a:cubicBezTo>
                    <a:pt x="27016" y="5099"/>
                    <a:pt x="26935" y="3509"/>
                    <a:pt x="26906" y="1916"/>
                  </a:cubicBezTo>
                  <a:cubicBezTo>
                    <a:pt x="26903" y="1752"/>
                    <a:pt x="26787" y="1678"/>
                    <a:pt x="26659" y="1678"/>
                  </a:cubicBezTo>
                  <a:cubicBezTo>
                    <a:pt x="26499" y="1678"/>
                    <a:pt x="26322" y="1794"/>
                    <a:pt x="26326" y="1996"/>
                  </a:cubicBezTo>
                  <a:cubicBezTo>
                    <a:pt x="26359" y="3823"/>
                    <a:pt x="26451" y="5646"/>
                    <a:pt x="26597" y="7465"/>
                  </a:cubicBezTo>
                  <a:cubicBezTo>
                    <a:pt x="26207" y="8031"/>
                    <a:pt x="25818" y="8597"/>
                    <a:pt x="25419" y="9157"/>
                  </a:cubicBezTo>
                  <a:cubicBezTo>
                    <a:pt x="24201" y="10868"/>
                    <a:pt x="22931" y="12547"/>
                    <a:pt x="21614" y="14189"/>
                  </a:cubicBezTo>
                  <a:cubicBezTo>
                    <a:pt x="21883" y="12186"/>
                    <a:pt x="22337" y="10208"/>
                    <a:pt x="22981" y="8279"/>
                  </a:cubicBezTo>
                  <a:cubicBezTo>
                    <a:pt x="23055" y="8056"/>
                    <a:pt x="22863" y="7888"/>
                    <a:pt x="22683" y="7888"/>
                  </a:cubicBezTo>
                  <a:cubicBezTo>
                    <a:pt x="22582" y="7888"/>
                    <a:pt x="22484" y="7942"/>
                    <a:pt x="22441" y="8069"/>
                  </a:cubicBezTo>
                  <a:cubicBezTo>
                    <a:pt x="21683" y="10342"/>
                    <a:pt x="21175" y="12679"/>
                    <a:pt x="20925" y="15046"/>
                  </a:cubicBezTo>
                  <a:cubicBezTo>
                    <a:pt x="19654" y="16598"/>
                    <a:pt x="18329" y="18107"/>
                    <a:pt x="16956" y="19574"/>
                  </a:cubicBezTo>
                  <a:cubicBezTo>
                    <a:pt x="16846" y="17445"/>
                    <a:pt x="16915" y="15311"/>
                    <a:pt x="17171" y="13185"/>
                  </a:cubicBezTo>
                  <a:cubicBezTo>
                    <a:pt x="17195" y="12984"/>
                    <a:pt x="17033" y="12873"/>
                    <a:pt x="16874" y="12873"/>
                  </a:cubicBezTo>
                  <a:cubicBezTo>
                    <a:pt x="16742" y="12873"/>
                    <a:pt x="16612" y="12950"/>
                    <a:pt x="16592" y="13116"/>
                  </a:cubicBezTo>
                  <a:cubicBezTo>
                    <a:pt x="16311" y="15460"/>
                    <a:pt x="16251" y="17819"/>
                    <a:pt x="16406" y="20164"/>
                  </a:cubicBezTo>
                  <a:cubicBezTo>
                    <a:pt x="15253" y="21371"/>
                    <a:pt x="14064" y="22548"/>
                    <a:pt x="12835" y="23682"/>
                  </a:cubicBezTo>
                  <a:cubicBezTo>
                    <a:pt x="12322" y="24155"/>
                    <a:pt x="11801" y="24620"/>
                    <a:pt x="11275" y="25079"/>
                  </a:cubicBezTo>
                  <a:cubicBezTo>
                    <a:pt x="11282" y="25040"/>
                    <a:pt x="11289" y="25005"/>
                    <a:pt x="11291" y="24978"/>
                  </a:cubicBezTo>
                  <a:cubicBezTo>
                    <a:pt x="11708" y="21207"/>
                    <a:pt x="12294" y="17451"/>
                    <a:pt x="13038" y="13722"/>
                  </a:cubicBezTo>
                  <a:cubicBezTo>
                    <a:pt x="13078" y="13523"/>
                    <a:pt x="12923" y="13413"/>
                    <a:pt x="12763" y="13413"/>
                  </a:cubicBezTo>
                  <a:cubicBezTo>
                    <a:pt x="12630" y="13413"/>
                    <a:pt x="12492" y="13489"/>
                    <a:pt x="12459" y="13653"/>
                  </a:cubicBezTo>
                  <a:cubicBezTo>
                    <a:pt x="12099" y="15458"/>
                    <a:pt x="11775" y="17269"/>
                    <a:pt x="11490" y="19084"/>
                  </a:cubicBezTo>
                  <a:cubicBezTo>
                    <a:pt x="11240" y="20688"/>
                    <a:pt x="11018" y="22296"/>
                    <a:pt x="10827" y="23907"/>
                  </a:cubicBezTo>
                  <a:cubicBezTo>
                    <a:pt x="10777" y="24333"/>
                    <a:pt x="10728" y="24758"/>
                    <a:pt x="10682" y="25184"/>
                  </a:cubicBezTo>
                  <a:cubicBezTo>
                    <a:pt x="10667" y="25322"/>
                    <a:pt x="10645" y="25473"/>
                    <a:pt x="10651" y="25617"/>
                  </a:cubicBezTo>
                  <a:cubicBezTo>
                    <a:pt x="9454" y="26636"/>
                    <a:pt x="8224" y="27618"/>
                    <a:pt x="6960" y="28554"/>
                  </a:cubicBezTo>
                  <a:cubicBezTo>
                    <a:pt x="6952" y="28512"/>
                    <a:pt x="6944" y="28468"/>
                    <a:pt x="6937" y="28419"/>
                  </a:cubicBezTo>
                  <a:cubicBezTo>
                    <a:pt x="6681" y="26589"/>
                    <a:pt x="6666" y="24728"/>
                    <a:pt x="6860" y="22883"/>
                  </a:cubicBezTo>
                  <a:cubicBezTo>
                    <a:pt x="6881" y="22682"/>
                    <a:pt x="6718" y="22571"/>
                    <a:pt x="6559" y="22571"/>
                  </a:cubicBezTo>
                  <a:cubicBezTo>
                    <a:pt x="6427" y="22571"/>
                    <a:pt x="6299" y="22648"/>
                    <a:pt x="6281" y="22814"/>
                  </a:cubicBezTo>
                  <a:cubicBezTo>
                    <a:pt x="6170" y="23885"/>
                    <a:pt x="6125" y="24958"/>
                    <a:pt x="6155" y="26031"/>
                  </a:cubicBezTo>
                  <a:cubicBezTo>
                    <a:pt x="6169" y="26554"/>
                    <a:pt x="6201" y="27077"/>
                    <a:pt x="6251" y="27598"/>
                  </a:cubicBezTo>
                  <a:cubicBezTo>
                    <a:pt x="6293" y="28026"/>
                    <a:pt x="6300" y="28523"/>
                    <a:pt x="6437" y="28939"/>
                  </a:cubicBezTo>
                  <a:cubicBezTo>
                    <a:pt x="4377" y="30435"/>
                    <a:pt x="2230" y="31810"/>
                    <a:pt x="0" y="33046"/>
                  </a:cubicBezTo>
                  <a:cubicBezTo>
                    <a:pt x="83" y="33218"/>
                    <a:pt x="166" y="33389"/>
                    <a:pt x="248" y="33561"/>
                  </a:cubicBezTo>
                  <a:cubicBezTo>
                    <a:pt x="2402" y="32371"/>
                    <a:pt x="4483" y="31052"/>
                    <a:pt x="6480" y="29618"/>
                  </a:cubicBezTo>
                  <a:cubicBezTo>
                    <a:pt x="6578" y="29548"/>
                    <a:pt x="6674" y="29475"/>
                    <a:pt x="6773" y="29403"/>
                  </a:cubicBezTo>
                  <a:cubicBezTo>
                    <a:pt x="6918" y="29494"/>
                    <a:pt x="7092" y="29545"/>
                    <a:pt x="7285" y="29582"/>
                  </a:cubicBezTo>
                  <a:cubicBezTo>
                    <a:pt x="7865" y="29694"/>
                    <a:pt x="8450" y="29780"/>
                    <a:pt x="9033" y="29878"/>
                  </a:cubicBezTo>
                  <a:cubicBezTo>
                    <a:pt x="10228" y="30081"/>
                    <a:pt x="11424" y="30284"/>
                    <a:pt x="12621" y="30487"/>
                  </a:cubicBezTo>
                  <a:cubicBezTo>
                    <a:pt x="12641" y="30490"/>
                    <a:pt x="12659" y="30492"/>
                    <a:pt x="12677" y="30492"/>
                  </a:cubicBezTo>
                  <a:cubicBezTo>
                    <a:pt x="12998" y="30492"/>
                    <a:pt x="13051" y="29977"/>
                    <a:pt x="12703" y="29919"/>
                  </a:cubicBezTo>
                  <a:cubicBezTo>
                    <a:pt x="11660" y="29741"/>
                    <a:pt x="10617" y="29565"/>
                    <a:pt x="9574" y="29388"/>
                  </a:cubicBezTo>
                  <a:cubicBezTo>
                    <a:pt x="9084" y="29305"/>
                    <a:pt x="8593" y="29222"/>
                    <a:pt x="8102" y="29138"/>
                  </a:cubicBezTo>
                  <a:cubicBezTo>
                    <a:pt x="7866" y="29099"/>
                    <a:pt x="7592" y="29088"/>
                    <a:pt x="7366" y="29014"/>
                  </a:cubicBezTo>
                  <a:cubicBezTo>
                    <a:pt x="7352" y="29008"/>
                    <a:pt x="7340" y="29003"/>
                    <a:pt x="7326" y="28998"/>
                  </a:cubicBezTo>
                  <a:cubicBezTo>
                    <a:pt x="8572" y="28072"/>
                    <a:pt x="9784" y="27105"/>
                    <a:pt x="10964" y="26100"/>
                  </a:cubicBezTo>
                  <a:cubicBezTo>
                    <a:pt x="11059" y="26134"/>
                    <a:pt x="11167" y="26146"/>
                    <a:pt x="11280" y="26150"/>
                  </a:cubicBezTo>
                  <a:cubicBezTo>
                    <a:pt x="11676" y="26170"/>
                    <a:pt x="12073" y="26170"/>
                    <a:pt x="12468" y="26176"/>
                  </a:cubicBezTo>
                  <a:cubicBezTo>
                    <a:pt x="12749" y="26179"/>
                    <a:pt x="13029" y="26181"/>
                    <a:pt x="13310" y="26181"/>
                  </a:cubicBezTo>
                  <a:cubicBezTo>
                    <a:pt x="16223" y="26181"/>
                    <a:pt x="19137" y="26000"/>
                    <a:pt x="22036" y="25641"/>
                  </a:cubicBezTo>
                  <a:cubicBezTo>
                    <a:pt x="22396" y="25596"/>
                    <a:pt x="22344" y="25071"/>
                    <a:pt x="22009" y="25071"/>
                  </a:cubicBezTo>
                  <a:cubicBezTo>
                    <a:pt x="21996" y="25071"/>
                    <a:pt x="21981" y="25072"/>
                    <a:pt x="21967" y="25074"/>
                  </a:cubicBezTo>
                  <a:cubicBezTo>
                    <a:pt x="20088" y="25306"/>
                    <a:pt x="18202" y="25467"/>
                    <a:pt x="16312" y="25548"/>
                  </a:cubicBezTo>
                  <a:cubicBezTo>
                    <a:pt x="15327" y="25590"/>
                    <a:pt x="14342" y="25612"/>
                    <a:pt x="13356" y="25612"/>
                  </a:cubicBezTo>
                  <a:cubicBezTo>
                    <a:pt x="13331" y="25612"/>
                    <a:pt x="13305" y="25612"/>
                    <a:pt x="13280" y="25612"/>
                  </a:cubicBezTo>
                  <a:cubicBezTo>
                    <a:pt x="12854" y="25611"/>
                    <a:pt x="12428" y="25606"/>
                    <a:pt x="12002" y="25598"/>
                  </a:cubicBezTo>
                  <a:cubicBezTo>
                    <a:pt x="12000" y="25598"/>
                    <a:pt x="11998" y="25598"/>
                    <a:pt x="11996" y="25598"/>
                  </a:cubicBezTo>
                  <a:cubicBezTo>
                    <a:pt x="11924" y="25598"/>
                    <a:pt x="11706" y="25616"/>
                    <a:pt x="11528" y="25616"/>
                  </a:cubicBezTo>
                  <a:cubicBezTo>
                    <a:pt x="13243" y="24125"/>
                    <a:pt x="14889" y="22556"/>
                    <a:pt x="16466" y="20925"/>
                  </a:cubicBezTo>
                  <a:cubicBezTo>
                    <a:pt x="16493" y="21064"/>
                    <a:pt x="16625" y="21145"/>
                    <a:pt x="16762" y="21145"/>
                  </a:cubicBezTo>
                  <a:cubicBezTo>
                    <a:pt x="16769" y="21145"/>
                    <a:pt x="16777" y="21145"/>
                    <a:pt x="16784" y="21144"/>
                  </a:cubicBezTo>
                  <a:lnTo>
                    <a:pt x="23148" y="20736"/>
                  </a:lnTo>
                  <a:cubicBezTo>
                    <a:pt x="23517" y="20712"/>
                    <a:pt x="23453" y="20168"/>
                    <a:pt x="23100" y="20168"/>
                  </a:cubicBezTo>
                  <a:cubicBezTo>
                    <a:pt x="23093" y="20168"/>
                    <a:pt x="23085" y="20168"/>
                    <a:pt x="23078" y="20169"/>
                  </a:cubicBezTo>
                  <a:cubicBezTo>
                    <a:pt x="21059" y="20298"/>
                    <a:pt x="19039" y="20428"/>
                    <a:pt x="17020" y="20557"/>
                  </a:cubicBezTo>
                  <a:cubicBezTo>
                    <a:pt x="17015" y="20492"/>
                    <a:pt x="17010" y="20426"/>
                    <a:pt x="17006" y="20360"/>
                  </a:cubicBezTo>
                  <a:cubicBezTo>
                    <a:pt x="18278" y="19020"/>
                    <a:pt x="19508" y="17641"/>
                    <a:pt x="20692" y="16228"/>
                  </a:cubicBezTo>
                  <a:cubicBezTo>
                    <a:pt x="20856" y="16032"/>
                    <a:pt x="21013" y="15833"/>
                    <a:pt x="21176" y="15637"/>
                  </a:cubicBezTo>
                  <a:cubicBezTo>
                    <a:pt x="21188" y="15637"/>
                    <a:pt x="21199" y="15641"/>
                    <a:pt x="21211" y="15641"/>
                  </a:cubicBezTo>
                  <a:cubicBezTo>
                    <a:pt x="21214" y="15641"/>
                    <a:pt x="21216" y="15641"/>
                    <a:pt x="21219" y="15640"/>
                  </a:cubicBezTo>
                  <a:cubicBezTo>
                    <a:pt x="23635" y="15208"/>
                    <a:pt x="26014" y="14579"/>
                    <a:pt x="28331" y="13762"/>
                  </a:cubicBezTo>
                  <a:cubicBezTo>
                    <a:pt x="28651" y="13649"/>
                    <a:pt x="28505" y="13218"/>
                    <a:pt x="28217" y="13218"/>
                  </a:cubicBezTo>
                  <a:cubicBezTo>
                    <a:pt x="28183" y="13218"/>
                    <a:pt x="28147" y="13224"/>
                    <a:pt x="28110" y="13237"/>
                  </a:cubicBezTo>
                  <a:cubicBezTo>
                    <a:pt x="26028" y="13971"/>
                    <a:pt x="23897" y="14539"/>
                    <a:pt x="21732" y="14957"/>
                  </a:cubicBezTo>
                  <a:cubicBezTo>
                    <a:pt x="23600" y="12652"/>
                    <a:pt x="25362" y="10271"/>
                    <a:pt x="27039" y="7833"/>
                  </a:cubicBezTo>
                  <a:cubicBezTo>
                    <a:pt x="27107" y="7837"/>
                    <a:pt x="27175" y="7840"/>
                    <a:pt x="27243" y="7840"/>
                  </a:cubicBezTo>
                  <a:cubicBezTo>
                    <a:pt x="28084" y="7840"/>
                    <a:pt x="28912" y="7504"/>
                    <a:pt x="29703" y="7249"/>
                  </a:cubicBezTo>
                  <a:cubicBezTo>
                    <a:pt x="30779" y="6904"/>
                    <a:pt x="31854" y="6558"/>
                    <a:pt x="32929" y="6212"/>
                  </a:cubicBezTo>
                  <a:cubicBezTo>
                    <a:pt x="33254" y="6108"/>
                    <a:pt x="33103" y="5671"/>
                    <a:pt x="32808" y="5671"/>
                  </a:cubicBezTo>
                  <a:cubicBezTo>
                    <a:pt x="32776" y="5671"/>
                    <a:pt x="32743" y="5676"/>
                    <a:pt x="32708" y="5687"/>
                  </a:cubicBezTo>
                  <a:lnTo>
                    <a:pt x="32709" y="5687"/>
                  </a:lnTo>
                  <a:cubicBezTo>
                    <a:pt x="31711" y="6008"/>
                    <a:pt x="30715" y="6328"/>
                    <a:pt x="29717" y="6649"/>
                  </a:cubicBezTo>
                  <a:cubicBezTo>
                    <a:pt x="28994" y="6882"/>
                    <a:pt x="28207" y="7222"/>
                    <a:pt x="27429" y="7264"/>
                  </a:cubicBezTo>
                  <a:cubicBezTo>
                    <a:pt x="28945" y="5036"/>
                    <a:pt x="30397" y="2766"/>
                    <a:pt x="31794" y="466"/>
                  </a:cubicBezTo>
                  <a:cubicBezTo>
                    <a:pt x="31931" y="239"/>
                    <a:pt x="31733" y="0"/>
                    <a:pt x="31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5" name="Google Shape;345;p19"/>
          <p:cNvSpPr/>
          <p:nvPr/>
        </p:nvSpPr>
        <p:spPr>
          <a:xfrm rot="-4637537">
            <a:off x="8180396" y="3874456"/>
            <a:ext cx="1707205" cy="1406565"/>
          </a:xfrm>
          <a:custGeom>
            <a:avLst/>
            <a:gdLst/>
            <a:ahLst/>
            <a:cxnLst/>
            <a:rect l="l" t="t" r="r" b="b"/>
            <a:pathLst>
              <a:path w="35809" h="29503" extrusionOk="0">
                <a:moveTo>
                  <a:pt x="15987" y="1"/>
                </a:moveTo>
                <a:cubicBezTo>
                  <a:pt x="15307" y="1"/>
                  <a:pt x="14281" y="3232"/>
                  <a:pt x="14368" y="6973"/>
                </a:cubicBezTo>
                <a:cubicBezTo>
                  <a:pt x="14458" y="10828"/>
                  <a:pt x="15190" y="13875"/>
                  <a:pt x="15404" y="14690"/>
                </a:cubicBezTo>
                <a:cubicBezTo>
                  <a:pt x="14257" y="15585"/>
                  <a:pt x="13139" y="16472"/>
                  <a:pt x="12154" y="17278"/>
                </a:cubicBezTo>
                <a:cubicBezTo>
                  <a:pt x="12377" y="15499"/>
                  <a:pt x="13438" y="6337"/>
                  <a:pt x="11926" y="5049"/>
                </a:cubicBezTo>
                <a:cubicBezTo>
                  <a:pt x="11844" y="4980"/>
                  <a:pt x="11771" y="4947"/>
                  <a:pt x="11706" y="4947"/>
                </a:cubicBezTo>
                <a:cubicBezTo>
                  <a:pt x="10531" y="4947"/>
                  <a:pt x="11858" y="15586"/>
                  <a:pt x="12085" y="17335"/>
                </a:cubicBezTo>
                <a:cubicBezTo>
                  <a:pt x="11392" y="17902"/>
                  <a:pt x="10768" y="18428"/>
                  <a:pt x="10252" y="18884"/>
                </a:cubicBezTo>
                <a:cubicBezTo>
                  <a:pt x="9784" y="19295"/>
                  <a:pt x="9290" y="19737"/>
                  <a:pt x="8781" y="20197"/>
                </a:cubicBezTo>
                <a:cubicBezTo>
                  <a:pt x="8837" y="19388"/>
                  <a:pt x="8963" y="17101"/>
                  <a:pt x="8739" y="15321"/>
                </a:cubicBezTo>
                <a:cubicBezTo>
                  <a:pt x="8461" y="13121"/>
                  <a:pt x="8054" y="9892"/>
                  <a:pt x="7037" y="8882"/>
                </a:cubicBezTo>
                <a:cubicBezTo>
                  <a:pt x="6947" y="8793"/>
                  <a:pt x="6865" y="8751"/>
                  <a:pt x="6789" y="8751"/>
                </a:cubicBezTo>
                <a:cubicBezTo>
                  <a:pt x="6001" y="8751"/>
                  <a:pt x="5945" y="13255"/>
                  <a:pt x="6706" y="16066"/>
                </a:cubicBezTo>
                <a:cubicBezTo>
                  <a:pt x="7376" y="18540"/>
                  <a:pt x="8293" y="19896"/>
                  <a:pt x="8628" y="20336"/>
                </a:cubicBezTo>
                <a:cubicBezTo>
                  <a:pt x="7462" y="21390"/>
                  <a:pt x="6232" y="22525"/>
                  <a:pt x="5096" y="23580"/>
                </a:cubicBezTo>
                <a:cubicBezTo>
                  <a:pt x="4742" y="21933"/>
                  <a:pt x="2590" y="12171"/>
                  <a:pt x="1305" y="11870"/>
                </a:cubicBezTo>
                <a:cubicBezTo>
                  <a:pt x="1249" y="11856"/>
                  <a:pt x="1196" y="11850"/>
                  <a:pt x="1148" y="11850"/>
                </a:cubicBezTo>
                <a:cubicBezTo>
                  <a:pt x="0" y="11850"/>
                  <a:pt x="1144" y="15497"/>
                  <a:pt x="2010" y="18541"/>
                </a:cubicBezTo>
                <a:cubicBezTo>
                  <a:pt x="2773" y="21225"/>
                  <a:pt x="4488" y="23142"/>
                  <a:pt x="5000" y="23669"/>
                </a:cubicBezTo>
                <a:cubicBezTo>
                  <a:pt x="2665" y="25843"/>
                  <a:pt x="761" y="27656"/>
                  <a:pt x="729" y="27687"/>
                </a:cubicBezTo>
                <a:cubicBezTo>
                  <a:pt x="645" y="27766"/>
                  <a:pt x="643" y="27898"/>
                  <a:pt x="722" y="27982"/>
                </a:cubicBezTo>
                <a:cubicBezTo>
                  <a:pt x="763" y="28024"/>
                  <a:pt x="818" y="28046"/>
                  <a:pt x="873" y="28046"/>
                </a:cubicBezTo>
                <a:cubicBezTo>
                  <a:pt x="924" y="28046"/>
                  <a:pt x="976" y="28027"/>
                  <a:pt x="1015" y="27989"/>
                </a:cubicBezTo>
                <a:cubicBezTo>
                  <a:pt x="1044" y="27961"/>
                  <a:pt x="2508" y="26567"/>
                  <a:pt x="4438" y="24762"/>
                </a:cubicBezTo>
                <a:cubicBezTo>
                  <a:pt x="4937" y="25299"/>
                  <a:pt x="7022" y="27416"/>
                  <a:pt x="9822" y="28442"/>
                </a:cubicBezTo>
                <a:cubicBezTo>
                  <a:pt x="11569" y="29082"/>
                  <a:pt x="13043" y="29502"/>
                  <a:pt x="13944" y="29502"/>
                </a:cubicBezTo>
                <a:cubicBezTo>
                  <a:pt x="14706" y="29502"/>
                  <a:pt x="15060" y="29202"/>
                  <a:pt x="14824" y="28481"/>
                </a:cubicBezTo>
                <a:cubicBezTo>
                  <a:pt x="14353" y="27037"/>
                  <a:pt x="5935" y="25011"/>
                  <a:pt x="4525" y="24682"/>
                </a:cubicBezTo>
                <a:cubicBezTo>
                  <a:pt x="5736" y="23550"/>
                  <a:pt x="7122" y="22265"/>
                  <a:pt x="8453" y="21056"/>
                </a:cubicBezTo>
                <a:cubicBezTo>
                  <a:pt x="9028" y="21495"/>
                  <a:pt x="11038" y="22939"/>
                  <a:pt x="13519" y="23705"/>
                </a:cubicBezTo>
                <a:cubicBezTo>
                  <a:pt x="14917" y="24137"/>
                  <a:pt x="16280" y="24373"/>
                  <a:pt x="17219" y="24373"/>
                </a:cubicBezTo>
                <a:cubicBezTo>
                  <a:pt x="18262" y="24373"/>
                  <a:pt x="18784" y="24082"/>
                  <a:pt x="18253" y="23442"/>
                </a:cubicBezTo>
                <a:cubicBezTo>
                  <a:pt x="17346" y="22351"/>
                  <a:pt x="10041" y="21192"/>
                  <a:pt x="8551" y="20966"/>
                </a:cubicBezTo>
                <a:cubicBezTo>
                  <a:pt x="9238" y="20343"/>
                  <a:pt x="9907" y="19742"/>
                  <a:pt x="10527" y="19194"/>
                </a:cubicBezTo>
                <a:cubicBezTo>
                  <a:pt x="11026" y="18755"/>
                  <a:pt x="11626" y="18249"/>
                  <a:pt x="12292" y="17703"/>
                </a:cubicBezTo>
                <a:cubicBezTo>
                  <a:pt x="13223" y="18361"/>
                  <a:pt x="17658" y="21405"/>
                  <a:pt x="20039" y="21405"/>
                </a:cubicBezTo>
                <a:cubicBezTo>
                  <a:pt x="20668" y="21405"/>
                  <a:pt x="21154" y="21192"/>
                  <a:pt x="21393" y="20666"/>
                </a:cubicBezTo>
                <a:cubicBezTo>
                  <a:pt x="22518" y="18195"/>
                  <a:pt x="14163" y="17671"/>
                  <a:pt x="12429" y="17590"/>
                </a:cubicBezTo>
                <a:cubicBezTo>
                  <a:pt x="13473" y="16737"/>
                  <a:pt x="14669" y="15789"/>
                  <a:pt x="15889" y="14839"/>
                </a:cubicBezTo>
                <a:cubicBezTo>
                  <a:pt x="16572" y="15469"/>
                  <a:pt x="21288" y="19753"/>
                  <a:pt x="23143" y="19753"/>
                </a:cubicBezTo>
                <a:cubicBezTo>
                  <a:pt x="23456" y="19753"/>
                  <a:pt x="23687" y="19631"/>
                  <a:pt x="23804" y="19349"/>
                </a:cubicBezTo>
                <a:cubicBezTo>
                  <a:pt x="24607" y="17414"/>
                  <a:pt x="17037" y="15122"/>
                  <a:pt x="15939" y="14801"/>
                </a:cubicBezTo>
                <a:cubicBezTo>
                  <a:pt x="16884" y="14064"/>
                  <a:pt x="17842" y="13326"/>
                  <a:pt x="18753" y="12632"/>
                </a:cubicBezTo>
                <a:cubicBezTo>
                  <a:pt x="19677" y="13167"/>
                  <a:pt x="23672" y="15409"/>
                  <a:pt x="25766" y="15409"/>
                </a:cubicBezTo>
                <a:cubicBezTo>
                  <a:pt x="26368" y="15409"/>
                  <a:pt x="26812" y="15224"/>
                  <a:pt x="26983" y="14760"/>
                </a:cubicBezTo>
                <a:cubicBezTo>
                  <a:pt x="27726" y="12728"/>
                  <a:pt x="20565" y="12536"/>
                  <a:pt x="18900" y="12519"/>
                </a:cubicBezTo>
                <a:cubicBezTo>
                  <a:pt x="19594" y="11990"/>
                  <a:pt x="20257" y="11488"/>
                  <a:pt x="20864" y="11030"/>
                </a:cubicBezTo>
                <a:cubicBezTo>
                  <a:pt x="21653" y="11329"/>
                  <a:pt x="24365" y="12297"/>
                  <a:pt x="26536" y="12297"/>
                </a:cubicBezTo>
                <a:cubicBezTo>
                  <a:pt x="27567" y="12297"/>
                  <a:pt x="28476" y="12079"/>
                  <a:pt x="29000" y="11468"/>
                </a:cubicBezTo>
                <a:cubicBezTo>
                  <a:pt x="29730" y="10616"/>
                  <a:pt x="28546" y="10360"/>
                  <a:pt x="26858" y="10360"/>
                </a:cubicBezTo>
                <a:cubicBezTo>
                  <a:pt x="24844" y="10360"/>
                  <a:pt x="22113" y="10725"/>
                  <a:pt x="21068" y="10877"/>
                </a:cubicBezTo>
                <a:cubicBezTo>
                  <a:pt x="22154" y="10058"/>
                  <a:pt x="23038" y="9398"/>
                  <a:pt x="23557" y="9010"/>
                </a:cubicBezTo>
                <a:cubicBezTo>
                  <a:pt x="24913" y="8524"/>
                  <a:pt x="28112" y="7282"/>
                  <a:pt x="30457" y="5643"/>
                </a:cubicBezTo>
                <a:cubicBezTo>
                  <a:pt x="33505" y="3511"/>
                  <a:pt x="35808" y="1748"/>
                  <a:pt x="34285" y="1564"/>
                </a:cubicBezTo>
                <a:cubicBezTo>
                  <a:pt x="34255" y="1560"/>
                  <a:pt x="34222" y="1558"/>
                  <a:pt x="34187" y="1558"/>
                </a:cubicBezTo>
                <a:cubicBezTo>
                  <a:pt x="32630" y="1558"/>
                  <a:pt x="26873" y="5224"/>
                  <a:pt x="23715" y="8376"/>
                </a:cubicBezTo>
                <a:cubicBezTo>
                  <a:pt x="23400" y="8610"/>
                  <a:pt x="22367" y="9377"/>
                  <a:pt x="20979" y="10423"/>
                </a:cubicBezTo>
                <a:cubicBezTo>
                  <a:pt x="22252" y="8480"/>
                  <a:pt x="26568" y="1726"/>
                  <a:pt x="25050" y="1726"/>
                </a:cubicBezTo>
                <a:cubicBezTo>
                  <a:pt x="24989" y="1726"/>
                  <a:pt x="24920" y="1736"/>
                  <a:pt x="24840" y="1758"/>
                </a:cubicBezTo>
                <a:cubicBezTo>
                  <a:pt x="22704" y="2355"/>
                  <a:pt x="21055" y="9093"/>
                  <a:pt x="20705" y="10630"/>
                </a:cubicBezTo>
                <a:cubicBezTo>
                  <a:pt x="19973" y="11182"/>
                  <a:pt x="19154" y="11802"/>
                  <a:pt x="18298" y="12456"/>
                </a:cubicBezTo>
                <a:cubicBezTo>
                  <a:pt x="18846" y="10632"/>
                  <a:pt x="21322" y="2040"/>
                  <a:pt x="19462" y="1752"/>
                </a:cubicBezTo>
                <a:cubicBezTo>
                  <a:pt x="19433" y="1747"/>
                  <a:pt x="19404" y="1745"/>
                  <a:pt x="19376" y="1745"/>
                </a:cubicBezTo>
                <a:cubicBezTo>
                  <a:pt x="17577" y="1745"/>
                  <a:pt x="18076" y="10917"/>
                  <a:pt x="18179" y="12548"/>
                </a:cubicBezTo>
                <a:cubicBezTo>
                  <a:pt x="17325" y="13200"/>
                  <a:pt x="16438" y="13884"/>
                  <a:pt x="15563" y="14566"/>
                </a:cubicBezTo>
                <a:cubicBezTo>
                  <a:pt x="15836" y="13622"/>
                  <a:pt x="16579" y="10903"/>
                  <a:pt x="16774" y="8720"/>
                </a:cubicBezTo>
                <a:cubicBezTo>
                  <a:pt x="17014" y="6033"/>
                  <a:pt x="16925" y="2211"/>
                  <a:pt x="16353" y="444"/>
                </a:cubicBezTo>
                <a:cubicBezTo>
                  <a:pt x="16255" y="140"/>
                  <a:pt x="16128" y="1"/>
                  <a:pt x="159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" name="Google Shape;346;p19"/>
          <p:cNvSpPr/>
          <p:nvPr/>
        </p:nvSpPr>
        <p:spPr>
          <a:xfrm flipH="1">
            <a:off x="4397356" y="370376"/>
            <a:ext cx="174640" cy="113416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7" name="Google Shape;347;p19"/>
          <p:cNvSpPr/>
          <p:nvPr/>
        </p:nvSpPr>
        <p:spPr>
          <a:xfrm flipH="1">
            <a:off x="6698080" y="233225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8" name="Google Shape;348;p19"/>
          <p:cNvSpPr/>
          <p:nvPr/>
        </p:nvSpPr>
        <p:spPr>
          <a:xfrm flipH="1">
            <a:off x="6139989" y="4706164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9" name="Google Shape;349;p19"/>
          <p:cNvSpPr/>
          <p:nvPr/>
        </p:nvSpPr>
        <p:spPr>
          <a:xfrm>
            <a:off x="8654090" y="2108619"/>
            <a:ext cx="122989" cy="192024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0" name="Google Shape;350;p19"/>
          <p:cNvSpPr/>
          <p:nvPr/>
        </p:nvSpPr>
        <p:spPr>
          <a:xfrm flipH="1">
            <a:off x="3659901" y="4910665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1" name="Google Shape;351;p19"/>
          <p:cNvSpPr/>
          <p:nvPr/>
        </p:nvSpPr>
        <p:spPr>
          <a:xfrm rot="5735881">
            <a:off x="279447" y="919189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2" name="Google Shape;352;p19"/>
          <p:cNvSpPr/>
          <p:nvPr/>
        </p:nvSpPr>
        <p:spPr>
          <a:xfrm flipH="1">
            <a:off x="492020" y="2108631"/>
            <a:ext cx="68096" cy="64973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3" name="Google Shape;353;p19"/>
          <p:cNvSpPr/>
          <p:nvPr/>
        </p:nvSpPr>
        <p:spPr>
          <a:xfrm>
            <a:off x="1729011" y="308467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4" name="Google Shape;354;p19"/>
          <p:cNvSpPr/>
          <p:nvPr/>
        </p:nvSpPr>
        <p:spPr>
          <a:xfrm flipH="1">
            <a:off x="8868001" y="233215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"/>
          <p:cNvSpPr txBox="1"/>
          <p:nvPr>
            <p:ph type="title"/>
          </p:nvPr>
        </p:nvSpPr>
        <p:spPr>
          <a:xfrm>
            <a:off x="1188975" y="2946350"/>
            <a:ext cx="51114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7" name="Google Shape;357;p20"/>
          <p:cNvSpPr txBox="1"/>
          <p:nvPr>
            <p:ph type="subTitle" idx="1"/>
          </p:nvPr>
        </p:nvSpPr>
        <p:spPr>
          <a:xfrm>
            <a:off x="1188994" y="1336850"/>
            <a:ext cx="5111400" cy="160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358" name="Google Shape;358;p20"/>
          <p:cNvGrpSpPr/>
          <p:nvPr/>
        </p:nvGrpSpPr>
        <p:grpSpPr>
          <a:xfrm rot="-9402353" flipH="1">
            <a:off x="5954812" y="304530"/>
            <a:ext cx="199297" cy="251683"/>
            <a:chOff x="3311031" y="3025663"/>
            <a:chExt cx="308584" cy="389695"/>
          </a:xfrm>
        </p:grpSpPr>
        <p:sp>
          <p:nvSpPr>
            <p:cNvPr id="359" name="Google Shape;359;p20"/>
            <p:cNvSpPr/>
            <p:nvPr/>
          </p:nvSpPr>
          <p:spPr>
            <a:xfrm flipH="1">
              <a:off x="3311031" y="3025663"/>
              <a:ext cx="308584" cy="389695"/>
            </a:xfrm>
            <a:custGeom>
              <a:avLst/>
              <a:gdLst/>
              <a:ahLst/>
              <a:cxnLst/>
              <a:rect l="l" t="t" r="r" b="b"/>
              <a:pathLst>
                <a:path w="15408" h="19458" extrusionOk="0">
                  <a:moveTo>
                    <a:pt x="11748" y="0"/>
                  </a:moveTo>
                  <a:cubicBezTo>
                    <a:pt x="11325" y="0"/>
                    <a:pt x="10903" y="69"/>
                    <a:pt x="10501" y="209"/>
                  </a:cubicBezTo>
                  <a:cubicBezTo>
                    <a:pt x="8789" y="802"/>
                    <a:pt x="7716" y="2445"/>
                    <a:pt x="6757" y="3998"/>
                  </a:cubicBezTo>
                  <a:cubicBezTo>
                    <a:pt x="4771" y="7239"/>
                    <a:pt x="2786" y="10503"/>
                    <a:pt x="777" y="13744"/>
                  </a:cubicBezTo>
                  <a:cubicBezTo>
                    <a:pt x="1" y="15022"/>
                    <a:pt x="161" y="17008"/>
                    <a:pt x="1279" y="18263"/>
                  </a:cubicBezTo>
                  <a:cubicBezTo>
                    <a:pt x="1958" y="19027"/>
                    <a:pt x="2996" y="19458"/>
                    <a:pt x="4019" y="19458"/>
                  </a:cubicBezTo>
                  <a:cubicBezTo>
                    <a:pt x="4647" y="19458"/>
                    <a:pt x="5269" y="19295"/>
                    <a:pt x="5799" y="18948"/>
                  </a:cubicBezTo>
                  <a:cubicBezTo>
                    <a:pt x="6278" y="18629"/>
                    <a:pt x="6666" y="18218"/>
                    <a:pt x="7031" y="17761"/>
                  </a:cubicBezTo>
                  <a:cubicBezTo>
                    <a:pt x="7579" y="17099"/>
                    <a:pt x="8058" y="16392"/>
                    <a:pt x="8538" y="15661"/>
                  </a:cubicBezTo>
                  <a:cubicBezTo>
                    <a:pt x="10683" y="12443"/>
                    <a:pt x="12852" y="9225"/>
                    <a:pt x="14586" y="5755"/>
                  </a:cubicBezTo>
                  <a:cubicBezTo>
                    <a:pt x="14906" y="5116"/>
                    <a:pt x="15225" y="4431"/>
                    <a:pt x="15294" y="3701"/>
                  </a:cubicBezTo>
                  <a:cubicBezTo>
                    <a:pt x="15408" y="2537"/>
                    <a:pt x="14837" y="1327"/>
                    <a:pt x="13879" y="642"/>
                  </a:cubicBezTo>
                  <a:cubicBezTo>
                    <a:pt x="13250" y="218"/>
                    <a:pt x="12500" y="0"/>
                    <a:pt x="117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20"/>
            <p:cNvSpPr/>
            <p:nvPr/>
          </p:nvSpPr>
          <p:spPr>
            <a:xfrm flipH="1">
              <a:off x="3311033" y="3038519"/>
              <a:ext cx="285712" cy="376837"/>
            </a:xfrm>
            <a:custGeom>
              <a:avLst/>
              <a:gdLst/>
              <a:ahLst/>
              <a:cxnLst/>
              <a:rect l="l" t="t" r="r" b="b"/>
              <a:pathLst>
                <a:path w="14266" h="18816" extrusionOk="0">
                  <a:moveTo>
                    <a:pt x="12737" y="0"/>
                  </a:moveTo>
                  <a:cubicBezTo>
                    <a:pt x="12737" y="0"/>
                    <a:pt x="13262" y="2306"/>
                    <a:pt x="11641" y="4816"/>
                  </a:cubicBezTo>
                  <a:cubicBezTo>
                    <a:pt x="10020" y="7327"/>
                    <a:pt x="5181" y="15156"/>
                    <a:pt x="3903" y="16571"/>
                  </a:cubicBezTo>
                  <a:cubicBezTo>
                    <a:pt x="3155" y="17401"/>
                    <a:pt x="1970" y="17599"/>
                    <a:pt x="1100" y="17599"/>
                  </a:cubicBezTo>
                  <a:cubicBezTo>
                    <a:pt x="510" y="17599"/>
                    <a:pt x="65" y="17508"/>
                    <a:pt x="0" y="17462"/>
                  </a:cubicBezTo>
                  <a:lnTo>
                    <a:pt x="0" y="17462"/>
                  </a:lnTo>
                  <a:cubicBezTo>
                    <a:pt x="46" y="17507"/>
                    <a:pt x="91" y="17553"/>
                    <a:pt x="137" y="17621"/>
                  </a:cubicBezTo>
                  <a:cubicBezTo>
                    <a:pt x="816" y="18385"/>
                    <a:pt x="1854" y="18816"/>
                    <a:pt x="2877" y="18816"/>
                  </a:cubicBezTo>
                  <a:cubicBezTo>
                    <a:pt x="3505" y="18816"/>
                    <a:pt x="4127" y="18653"/>
                    <a:pt x="4657" y="18306"/>
                  </a:cubicBezTo>
                  <a:cubicBezTo>
                    <a:pt x="5136" y="17987"/>
                    <a:pt x="5524" y="17576"/>
                    <a:pt x="5889" y="17119"/>
                  </a:cubicBezTo>
                  <a:cubicBezTo>
                    <a:pt x="6414" y="16457"/>
                    <a:pt x="6916" y="15750"/>
                    <a:pt x="7396" y="15019"/>
                  </a:cubicBezTo>
                  <a:cubicBezTo>
                    <a:pt x="9541" y="11801"/>
                    <a:pt x="11710" y="8583"/>
                    <a:pt x="13444" y="5113"/>
                  </a:cubicBezTo>
                  <a:cubicBezTo>
                    <a:pt x="13764" y="4474"/>
                    <a:pt x="14083" y="3789"/>
                    <a:pt x="14152" y="3059"/>
                  </a:cubicBezTo>
                  <a:cubicBezTo>
                    <a:pt x="14266" y="1895"/>
                    <a:pt x="13695" y="685"/>
                    <a:pt x="12737" y="0"/>
                  </a:cubicBezTo>
                  <a:close/>
                </a:path>
              </a:pathLst>
            </a:custGeom>
            <a:solidFill>
              <a:schemeClr val="dk1">
                <a:alpha val="297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20"/>
            <p:cNvSpPr/>
            <p:nvPr/>
          </p:nvSpPr>
          <p:spPr>
            <a:xfrm flipH="1">
              <a:off x="3397429" y="3183403"/>
              <a:ext cx="222185" cy="231938"/>
            </a:xfrm>
            <a:custGeom>
              <a:avLst/>
              <a:gdLst/>
              <a:ahLst/>
              <a:cxnLst/>
              <a:rect l="l" t="t" r="r" b="b"/>
              <a:pathLst>
                <a:path w="11094" h="11581" extrusionOk="0">
                  <a:moveTo>
                    <a:pt x="4383" y="1"/>
                  </a:moveTo>
                  <a:cubicBezTo>
                    <a:pt x="3174" y="1964"/>
                    <a:pt x="1987" y="3927"/>
                    <a:pt x="777" y="5867"/>
                  </a:cubicBezTo>
                  <a:cubicBezTo>
                    <a:pt x="1" y="7145"/>
                    <a:pt x="161" y="9131"/>
                    <a:pt x="1279" y="10386"/>
                  </a:cubicBezTo>
                  <a:cubicBezTo>
                    <a:pt x="1958" y="11150"/>
                    <a:pt x="2996" y="11581"/>
                    <a:pt x="4019" y="11581"/>
                  </a:cubicBezTo>
                  <a:cubicBezTo>
                    <a:pt x="4647" y="11581"/>
                    <a:pt x="5269" y="11418"/>
                    <a:pt x="5799" y="11071"/>
                  </a:cubicBezTo>
                  <a:cubicBezTo>
                    <a:pt x="6278" y="10752"/>
                    <a:pt x="6666" y="10341"/>
                    <a:pt x="7031" y="9884"/>
                  </a:cubicBezTo>
                  <a:cubicBezTo>
                    <a:pt x="7579" y="9222"/>
                    <a:pt x="8058" y="8515"/>
                    <a:pt x="8538" y="7784"/>
                  </a:cubicBezTo>
                  <a:cubicBezTo>
                    <a:pt x="9382" y="6506"/>
                    <a:pt x="10249" y="5228"/>
                    <a:pt x="11094" y="3927"/>
                  </a:cubicBezTo>
                  <a:lnTo>
                    <a:pt x="11094" y="3927"/>
                  </a:lnTo>
                  <a:cubicBezTo>
                    <a:pt x="10803" y="3978"/>
                    <a:pt x="10510" y="4002"/>
                    <a:pt x="10218" y="4002"/>
                  </a:cubicBezTo>
                  <a:cubicBezTo>
                    <a:pt x="9207" y="4002"/>
                    <a:pt x="8203" y="3718"/>
                    <a:pt x="7282" y="3311"/>
                  </a:cubicBezTo>
                  <a:cubicBezTo>
                    <a:pt x="6575" y="2991"/>
                    <a:pt x="5890" y="2603"/>
                    <a:pt x="5365" y="2055"/>
                  </a:cubicBezTo>
                  <a:cubicBezTo>
                    <a:pt x="4817" y="1507"/>
                    <a:pt x="4429" y="777"/>
                    <a:pt x="4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20"/>
            <p:cNvSpPr/>
            <p:nvPr/>
          </p:nvSpPr>
          <p:spPr>
            <a:xfrm flipH="1">
              <a:off x="3397432" y="3259740"/>
              <a:ext cx="199314" cy="155594"/>
            </a:xfrm>
            <a:custGeom>
              <a:avLst/>
              <a:gdLst/>
              <a:ahLst/>
              <a:cxnLst/>
              <a:rect l="l" t="t" r="r" b="b"/>
              <a:pathLst>
                <a:path w="9952" h="7769" extrusionOk="0">
                  <a:moveTo>
                    <a:pt x="7669" y="1"/>
                  </a:moveTo>
                  <a:cubicBezTo>
                    <a:pt x="6095" y="2489"/>
                    <a:pt x="4542" y="4817"/>
                    <a:pt x="3903" y="5524"/>
                  </a:cubicBezTo>
                  <a:cubicBezTo>
                    <a:pt x="3155" y="6354"/>
                    <a:pt x="1970" y="6552"/>
                    <a:pt x="1100" y="6552"/>
                  </a:cubicBezTo>
                  <a:cubicBezTo>
                    <a:pt x="510" y="6552"/>
                    <a:pt x="65" y="6461"/>
                    <a:pt x="0" y="6415"/>
                  </a:cubicBezTo>
                  <a:lnTo>
                    <a:pt x="0" y="6415"/>
                  </a:lnTo>
                  <a:cubicBezTo>
                    <a:pt x="46" y="6460"/>
                    <a:pt x="91" y="6506"/>
                    <a:pt x="137" y="6574"/>
                  </a:cubicBezTo>
                  <a:cubicBezTo>
                    <a:pt x="816" y="7338"/>
                    <a:pt x="1854" y="7769"/>
                    <a:pt x="2877" y="7769"/>
                  </a:cubicBezTo>
                  <a:cubicBezTo>
                    <a:pt x="3505" y="7769"/>
                    <a:pt x="4127" y="7606"/>
                    <a:pt x="4657" y="7259"/>
                  </a:cubicBezTo>
                  <a:cubicBezTo>
                    <a:pt x="5136" y="6940"/>
                    <a:pt x="5524" y="6529"/>
                    <a:pt x="5889" y="6072"/>
                  </a:cubicBezTo>
                  <a:cubicBezTo>
                    <a:pt x="6437" y="5410"/>
                    <a:pt x="6916" y="4703"/>
                    <a:pt x="7396" y="3972"/>
                  </a:cubicBezTo>
                  <a:cubicBezTo>
                    <a:pt x="8240" y="2694"/>
                    <a:pt x="9107" y="1416"/>
                    <a:pt x="9952" y="115"/>
                  </a:cubicBezTo>
                  <a:lnTo>
                    <a:pt x="9952" y="115"/>
                  </a:lnTo>
                  <a:cubicBezTo>
                    <a:pt x="9679" y="164"/>
                    <a:pt x="9403" y="187"/>
                    <a:pt x="9126" y="187"/>
                  </a:cubicBezTo>
                  <a:cubicBezTo>
                    <a:pt x="8639" y="187"/>
                    <a:pt x="8150" y="117"/>
                    <a:pt x="7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3" name="Google Shape;363;p20"/>
          <p:cNvSpPr/>
          <p:nvPr/>
        </p:nvSpPr>
        <p:spPr>
          <a:xfrm>
            <a:off x="6015591" y="3920680"/>
            <a:ext cx="904213" cy="1339697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4" name="Google Shape;364;p20"/>
          <p:cNvSpPr/>
          <p:nvPr/>
        </p:nvSpPr>
        <p:spPr>
          <a:xfrm rot="3524071" flipH="1">
            <a:off x="1303236" y="4648594"/>
            <a:ext cx="122996" cy="192036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5" name="Google Shape;365;p20"/>
          <p:cNvSpPr/>
          <p:nvPr/>
        </p:nvSpPr>
        <p:spPr>
          <a:xfrm>
            <a:off x="1523297" y="220730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6" name="Google Shape;366;p20"/>
          <p:cNvSpPr/>
          <p:nvPr/>
        </p:nvSpPr>
        <p:spPr>
          <a:xfrm rot="3523992">
            <a:off x="288466" y="4163846"/>
            <a:ext cx="68124" cy="64986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67" name="Google Shape;367;p20"/>
          <p:cNvGrpSpPr/>
          <p:nvPr/>
        </p:nvGrpSpPr>
        <p:grpSpPr>
          <a:xfrm>
            <a:off x="-4" y="1545472"/>
            <a:ext cx="874530" cy="1481072"/>
            <a:chOff x="-117729" y="1733810"/>
            <a:chExt cx="874530" cy="1481072"/>
          </a:xfrm>
        </p:grpSpPr>
        <p:sp>
          <p:nvSpPr>
            <p:cNvPr id="368" name="Google Shape;368;p20"/>
            <p:cNvSpPr/>
            <p:nvPr/>
          </p:nvSpPr>
          <p:spPr>
            <a:xfrm>
              <a:off x="21973" y="1733810"/>
              <a:ext cx="518652" cy="505591"/>
            </a:xfrm>
            <a:custGeom>
              <a:avLst/>
              <a:gdLst/>
              <a:ahLst/>
              <a:cxnLst/>
              <a:rect l="l" t="t" r="r" b="b"/>
              <a:pathLst>
                <a:path w="19220" h="18736" extrusionOk="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182722" y="1995375"/>
              <a:ext cx="268582" cy="236173"/>
            </a:xfrm>
            <a:custGeom>
              <a:avLst/>
              <a:gdLst/>
              <a:ahLst/>
              <a:cxnLst/>
              <a:rect l="l" t="t" r="r" b="b"/>
              <a:pathLst>
                <a:path w="9953" h="8752" extrusionOk="0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-117729" y="2086450"/>
              <a:ext cx="874530" cy="1128432"/>
            </a:xfrm>
            <a:custGeom>
              <a:avLst/>
              <a:gdLst/>
              <a:ahLst/>
              <a:cxnLst/>
              <a:rect l="l" t="t" r="r" b="b"/>
              <a:pathLst>
                <a:path w="32408" h="41817" extrusionOk="0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1" name="Google Shape;371;p20"/>
          <p:cNvSpPr/>
          <p:nvPr/>
        </p:nvSpPr>
        <p:spPr>
          <a:xfrm rot="795273" flipH="1">
            <a:off x="6030443" y="2370729"/>
            <a:ext cx="3638936" cy="2958763"/>
          </a:xfrm>
          <a:custGeom>
            <a:avLst/>
            <a:gdLst/>
            <a:ahLst/>
            <a:cxnLst/>
            <a:rect l="l" t="t" r="r" b="b"/>
            <a:pathLst>
              <a:path w="151903" h="123510" extrusionOk="0">
                <a:moveTo>
                  <a:pt x="85979" y="1"/>
                </a:moveTo>
                <a:cubicBezTo>
                  <a:pt x="83192" y="1"/>
                  <a:pt x="80401" y="216"/>
                  <a:pt x="77697" y="573"/>
                </a:cubicBezTo>
                <a:cubicBezTo>
                  <a:pt x="69572" y="1669"/>
                  <a:pt x="61423" y="3837"/>
                  <a:pt x="54553" y="8334"/>
                </a:cubicBezTo>
                <a:cubicBezTo>
                  <a:pt x="47705" y="12807"/>
                  <a:pt x="42204" y="19837"/>
                  <a:pt x="40903" y="27940"/>
                </a:cubicBezTo>
                <a:cubicBezTo>
                  <a:pt x="39899" y="34195"/>
                  <a:pt x="41360" y="40882"/>
                  <a:pt x="38894" y="46726"/>
                </a:cubicBezTo>
                <a:cubicBezTo>
                  <a:pt x="33348" y="60010"/>
                  <a:pt x="12851" y="59485"/>
                  <a:pt x="4383" y="71149"/>
                </a:cubicBezTo>
                <a:cubicBezTo>
                  <a:pt x="776" y="76125"/>
                  <a:pt x="0" y="83041"/>
                  <a:pt x="2442" y="88678"/>
                </a:cubicBezTo>
                <a:cubicBezTo>
                  <a:pt x="4862" y="94339"/>
                  <a:pt x="10408" y="98516"/>
                  <a:pt x="16503" y="99338"/>
                </a:cubicBezTo>
                <a:cubicBezTo>
                  <a:pt x="17558" y="99477"/>
                  <a:pt x="18632" y="99525"/>
                  <a:pt x="19713" y="99525"/>
                </a:cubicBezTo>
                <a:cubicBezTo>
                  <a:pt x="21984" y="99525"/>
                  <a:pt x="24291" y="99316"/>
                  <a:pt x="26535" y="99316"/>
                </a:cubicBezTo>
                <a:cubicBezTo>
                  <a:pt x="29164" y="99316"/>
                  <a:pt x="31707" y="99602"/>
                  <a:pt x="34010" y="100844"/>
                </a:cubicBezTo>
                <a:cubicBezTo>
                  <a:pt x="39168" y="103629"/>
                  <a:pt x="40949" y="110043"/>
                  <a:pt x="44669" y="114585"/>
                </a:cubicBezTo>
                <a:cubicBezTo>
                  <a:pt x="50413" y="121601"/>
                  <a:pt x="60120" y="123509"/>
                  <a:pt x="69351" y="123509"/>
                </a:cubicBezTo>
                <a:cubicBezTo>
                  <a:pt x="70391" y="123509"/>
                  <a:pt x="71426" y="123485"/>
                  <a:pt x="72448" y="123441"/>
                </a:cubicBezTo>
                <a:cubicBezTo>
                  <a:pt x="86143" y="122871"/>
                  <a:pt x="99747" y="119812"/>
                  <a:pt x="112392" y="114448"/>
                </a:cubicBezTo>
                <a:cubicBezTo>
                  <a:pt x="122230" y="110271"/>
                  <a:pt x="131679" y="100936"/>
                  <a:pt x="139417" y="91029"/>
                </a:cubicBezTo>
                <a:cubicBezTo>
                  <a:pt x="147132" y="81123"/>
                  <a:pt x="151903" y="68547"/>
                  <a:pt x="150784" y="56038"/>
                </a:cubicBezTo>
                <a:cubicBezTo>
                  <a:pt x="149688" y="43507"/>
                  <a:pt x="142065" y="31341"/>
                  <a:pt x="130515" y="26434"/>
                </a:cubicBezTo>
                <a:cubicBezTo>
                  <a:pt x="127457" y="25133"/>
                  <a:pt x="124147" y="24311"/>
                  <a:pt x="121339" y="22531"/>
                </a:cubicBezTo>
                <a:cubicBezTo>
                  <a:pt x="115702" y="18947"/>
                  <a:pt x="113031" y="12168"/>
                  <a:pt x="108238" y="7512"/>
                </a:cubicBezTo>
                <a:cubicBezTo>
                  <a:pt x="102437" y="1882"/>
                  <a:pt x="94226" y="1"/>
                  <a:pt x="85979" y="1"/>
                </a:cubicBezTo>
                <a:close/>
              </a:path>
            </a:pathLst>
          </a:custGeom>
          <a:solidFill>
            <a:schemeClr val="lt1">
              <a:alpha val="402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056400" y="927775"/>
            <a:ext cx="5049000" cy="5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type="title" idx="2" hasCustomPrompt="1"/>
          </p:nvPr>
        </p:nvSpPr>
        <p:spPr>
          <a:xfrm>
            <a:off x="1407525" y="976275"/>
            <a:ext cx="1331700" cy="8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Archivo Black" panose="020B0A03020202020B04"/>
              <a:buNone/>
              <a:defRPr sz="6000"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type="subTitle" idx="1"/>
          </p:nvPr>
        </p:nvSpPr>
        <p:spPr>
          <a:xfrm>
            <a:off x="3056400" y="1556377"/>
            <a:ext cx="4680000" cy="6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-13048" y="2051750"/>
            <a:ext cx="9170088" cy="3115067"/>
          </a:xfrm>
          <a:custGeom>
            <a:avLst/>
            <a:gdLst/>
            <a:ahLst/>
            <a:cxnLst/>
            <a:rect l="l" t="t" r="r" b="b"/>
            <a:pathLst>
              <a:path w="285317" h="115437" extrusionOk="0">
                <a:moveTo>
                  <a:pt x="1114" y="1"/>
                </a:moveTo>
                <a:cubicBezTo>
                  <a:pt x="743" y="1"/>
                  <a:pt x="371" y="4"/>
                  <a:pt x="0" y="10"/>
                </a:cubicBezTo>
                <a:lnTo>
                  <a:pt x="0" y="115437"/>
                </a:lnTo>
                <a:lnTo>
                  <a:pt x="285316" y="115437"/>
                </a:lnTo>
                <a:lnTo>
                  <a:pt x="285316" y="16649"/>
                </a:lnTo>
                <a:cubicBezTo>
                  <a:pt x="275981" y="17517"/>
                  <a:pt x="266737" y="22219"/>
                  <a:pt x="260505" y="29363"/>
                </a:cubicBezTo>
                <a:cubicBezTo>
                  <a:pt x="255233" y="35366"/>
                  <a:pt x="250873" y="43355"/>
                  <a:pt x="243067" y="45021"/>
                </a:cubicBezTo>
                <a:cubicBezTo>
                  <a:pt x="241949" y="45253"/>
                  <a:pt x="240817" y="45339"/>
                  <a:pt x="239680" y="45339"/>
                </a:cubicBezTo>
                <a:cubicBezTo>
                  <a:pt x="237914" y="45339"/>
                  <a:pt x="236134" y="45133"/>
                  <a:pt x="234370" y="44952"/>
                </a:cubicBezTo>
                <a:cubicBezTo>
                  <a:pt x="231734" y="44685"/>
                  <a:pt x="229019" y="44498"/>
                  <a:pt x="226316" y="44498"/>
                </a:cubicBezTo>
                <a:cubicBezTo>
                  <a:pt x="219329" y="44498"/>
                  <a:pt x="212416" y="45750"/>
                  <a:pt x="207117" y="50111"/>
                </a:cubicBezTo>
                <a:cubicBezTo>
                  <a:pt x="200087" y="55886"/>
                  <a:pt x="197850" y="65495"/>
                  <a:pt x="194997" y="74169"/>
                </a:cubicBezTo>
                <a:cubicBezTo>
                  <a:pt x="192166" y="82842"/>
                  <a:pt x="187168" y="92178"/>
                  <a:pt x="178288" y="94255"/>
                </a:cubicBezTo>
                <a:cubicBezTo>
                  <a:pt x="177041" y="94543"/>
                  <a:pt x="175796" y="94669"/>
                  <a:pt x="174551" y="94669"/>
                </a:cubicBezTo>
                <a:cubicBezTo>
                  <a:pt x="165708" y="94669"/>
                  <a:pt x="156917" y="88301"/>
                  <a:pt x="148045" y="88301"/>
                </a:cubicBezTo>
                <a:cubicBezTo>
                  <a:pt x="146875" y="88301"/>
                  <a:pt x="145703" y="88412"/>
                  <a:pt x="144530" y="88663"/>
                </a:cubicBezTo>
                <a:cubicBezTo>
                  <a:pt x="141060" y="89393"/>
                  <a:pt x="137956" y="91333"/>
                  <a:pt x="134646" y="92612"/>
                </a:cubicBezTo>
                <a:cubicBezTo>
                  <a:pt x="131720" y="93737"/>
                  <a:pt x="128631" y="94264"/>
                  <a:pt x="125532" y="94264"/>
                </a:cubicBezTo>
                <a:cubicBezTo>
                  <a:pt x="113985" y="94264"/>
                  <a:pt x="102305" y="86940"/>
                  <a:pt x="98400" y="75926"/>
                </a:cubicBezTo>
                <a:cubicBezTo>
                  <a:pt x="97190" y="72525"/>
                  <a:pt x="96642" y="68873"/>
                  <a:pt x="94930" y="65678"/>
                </a:cubicBezTo>
                <a:cubicBezTo>
                  <a:pt x="90993" y="58324"/>
                  <a:pt x="81998" y="55419"/>
                  <a:pt x="73534" y="55419"/>
                </a:cubicBezTo>
                <a:cubicBezTo>
                  <a:pt x="72724" y="55419"/>
                  <a:pt x="71919" y="55446"/>
                  <a:pt x="71124" y="55498"/>
                </a:cubicBezTo>
                <a:cubicBezTo>
                  <a:pt x="62016" y="56114"/>
                  <a:pt x="53160" y="59195"/>
                  <a:pt x="44030" y="59264"/>
                </a:cubicBezTo>
                <a:cubicBezTo>
                  <a:pt x="43906" y="59265"/>
                  <a:pt x="43782" y="59266"/>
                  <a:pt x="43658" y="59266"/>
                </a:cubicBezTo>
                <a:cubicBezTo>
                  <a:pt x="41834" y="59266"/>
                  <a:pt x="39970" y="59093"/>
                  <a:pt x="38347" y="58260"/>
                </a:cubicBezTo>
                <a:cubicBezTo>
                  <a:pt x="34261" y="56205"/>
                  <a:pt x="33120" y="50727"/>
                  <a:pt x="33964" y="46208"/>
                </a:cubicBezTo>
                <a:cubicBezTo>
                  <a:pt x="34809" y="41688"/>
                  <a:pt x="37091" y="37557"/>
                  <a:pt x="37958" y="33038"/>
                </a:cubicBezTo>
                <a:cubicBezTo>
                  <a:pt x="40241" y="21169"/>
                  <a:pt x="31864" y="9117"/>
                  <a:pt x="20908" y="3981"/>
                </a:cubicBezTo>
                <a:cubicBezTo>
                  <a:pt x="14632" y="1016"/>
                  <a:pt x="7904" y="1"/>
                  <a:pt x="1114" y="1"/>
                </a:cubicBezTo>
                <a:close/>
              </a:path>
            </a:pathLst>
          </a:custGeom>
          <a:solidFill>
            <a:schemeClr val="lt1">
              <a:alpha val="402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" name="Google Shape;25;p3"/>
          <p:cNvSpPr/>
          <p:nvPr/>
        </p:nvSpPr>
        <p:spPr>
          <a:xfrm>
            <a:off x="8821275" y="2017800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" name="Google Shape;26;p3"/>
          <p:cNvSpPr/>
          <p:nvPr/>
        </p:nvSpPr>
        <p:spPr>
          <a:xfrm>
            <a:off x="8154826" y="3623515"/>
            <a:ext cx="1186935" cy="2124826"/>
          </a:xfrm>
          <a:custGeom>
            <a:avLst/>
            <a:gdLst/>
            <a:ahLst/>
            <a:cxnLst/>
            <a:rect l="l" t="t" r="r" b="b"/>
            <a:pathLst>
              <a:path w="43985" h="78741" extrusionOk="0">
                <a:moveTo>
                  <a:pt x="15204" y="1"/>
                </a:moveTo>
                <a:cubicBezTo>
                  <a:pt x="14564" y="1"/>
                  <a:pt x="13931" y="314"/>
                  <a:pt x="13467" y="755"/>
                </a:cubicBezTo>
                <a:cubicBezTo>
                  <a:pt x="12303" y="1805"/>
                  <a:pt x="11938" y="3517"/>
                  <a:pt x="12098" y="5092"/>
                </a:cubicBezTo>
                <a:cubicBezTo>
                  <a:pt x="12280" y="6644"/>
                  <a:pt x="12874" y="8105"/>
                  <a:pt x="13376" y="9611"/>
                </a:cubicBezTo>
                <a:cubicBezTo>
                  <a:pt x="15727" y="16824"/>
                  <a:pt x="15248" y="24653"/>
                  <a:pt x="13833" y="32140"/>
                </a:cubicBezTo>
                <a:cubicBezTo>
                  <a:pt x="12098" y="36226"/>
                  <a:pt x="10957" y="40585"/>
                  <a:pt x="10432" y="44991"/>
                </a:cubicBezTo>
                <a:cubicBezTo>
                  <a:pt x="9929" y="41224"/>
                  <a:pt x="8811" y="37435"/>
                  <a:pt x="8583" y="33601"/>
                </a:cubicBezTo>
                <a:cubicBezTo>
                  <a:pt x="8332" y="29538"/>
                  <a:pt x="9062" y="25407"/>
                  <a:pt x="8103" y="21458"/>
                </a:cubicBezTo>
                <a:cubicBezTo>
                  <a:pt x="7838" y="20331"/>
                  <a:pt x="7124" y="19034"/>
                  <a:pt x="6003" y="19034"/>
                </a:cubicBezTo>
                <a:cubicBezTo>
                  <a:pt x="5966" y="19034"/>
                  <a:pt x="5928" y="19035"/>
                  <a:pt x="5889" y="19038"/>
                </a:cubicBezTo>
                <a:cubicBezTo>
                  <a:pt x="5364" y="19084"/>
                  <a:pt x="4908" y="19426"/>
                  <a:pt x="4565" y="19814"/>
                </a:cubicBezTo>
                <a:cubicBezTo>
                  <a:pt x="3516" y="21001"/>
                  <a:pt x="3264" y="22645"/>
                  <a:pt x="3173" y="24197"/>
                </a:cubicBezTo>
                <a:cubicBezTo>
                  <a:pt x="2945" y="28465"/>
                  <a:pt x="3607" y="32756"/>
                  <a:pt x="5136" y="36751"/>
                </a:cubicBezTo>
                <a:cubicBezTo>
                  <a:pt x="6711" y="40836"/>
                  <a:pt x="9199" y="44671"/>
                  <a:pt x="10135" y="48871"/>
                </a:cubicBezTo>
                <a:cubicBezTo>
                  <a:pt x="9929" y="55947"/>
                  <a:pt x="11482" y="63182"/>
                  <a:pt x="14905" y="69254"/>
                </a:cubicBezTo>
                <a:cubicBezTo>
                  <a:pt x="11938" y="66560"/>
                  <a:pt x="9678" y="63228"/>
                  <a:pt x="8240" y="59553"/>
                </a:cubicBezTo>
                <a:cubicBezTo>
                  <a:pt x="6985" y="56358"/>
                  <a:pt x="6346" y="52934"/>
                  <a:pt x="4976" y="49784"/>
                </a:cubicBezTo>
                <a:cubicBezTo>
                  <a:pt x="4680" y="49168"/>
                  <a:pt x="4337" y="48506"/>
                  <a:pt x="3698" y="48232"/>
                </a:cubicBezTo>
                <a:cubicBezTo>
                  <a:pt x="3521" y="48163"/>
                  <a:pt x="3337" y="48132"/>
                  <a:pt x="3153" y="48132"/>
                </a:cubicBezTo>
                <a:cubicBezTo>
                  <a:pt x="2600" y="48132"/>
                  <a:pt x="2043" y="48414"/>
                  <a:pt x="1667" y="48825"/>
                </a:cubicBezTo>
                <a:cubicBezTo>
                  <a:pt x="1164" y="49396"/>
                  <a:pt x="936" y="50149"/>
                  <a:pt x="799" y="50880"/>
                </a:cubicBezTo>
                <a:cubicBezTo>
                  <a:pt x="0" y="55148"/>
                  <a:pt x="1781" y="59599"/>
                  <a:pt x="4702" y="62794"/>
                </a:cubicBezTo>
                <a:cubicBezTo>
                  <a:pt x="7510" y="65899"/>
                  <a:pt x="11253" y="67998"/>
                  <a:pt x="15111" y="69619"/>
                </a:cubicBezTo>
                <a:cubicBezTo>
                  <a:pt x="17051" y="72952"/>
                  <a:pt x="19539" y="75919"/>
                  <a:pt x="22620" y="78293"/>
                </a:cubicBezTo>
                <a:cubicBezTo>
                  <a:pt x="22926" y="78526"/>
                  <a:pt x="23344" y="78740"/>
                  <a:pt x="23701" y="78740"/>
                </a:cubicBezTo>
                <a:cubicBezTo>
                  <a:pt x="23903" y="78740"/>
                  <a:pt x="24086" y="78671"/>
                  <a:pt x="24218" y="78498"/>
                </a:cubicBezTo>
                <a:cubicBezTo>
                  <a:pt x="19288" y="74960"/>
                  <a:pt x="15818" y="69665"/>
                  <a:pt x="13673" y="63981"/>
                </a:cubicBezTo>
                <a:cubicBezTo>
                  <a:pt x="13330" y="63045"/>
                  <a:pt x="13011" y="62087"/>
                  <a:pt x="12737" y="61128"/>
                </a:cubicBezTo>
                <a:cubicBezTo>
                  <a:pt x="12303" y="55148"/>
                  <a:pt x="13764" y="49122"/>
                  <a:pt x="17416" y="44534"/>
                </a:cubicBezTo>
                <a:cubicBezTo>
                  <a:pt x="19813" y="41476"/>
                  <a:pt x="23077" y="39170"/>
                  <a:pt x="25451" y="36089"/>
                </a:cubicBezTo>
                <a:cubicBezTo>
                  <a:pt x="26090" y="35244"/>
                  <a:pt x="26683" y="34103"/>
                  <a:pt x="26135" y="33190"/>
                </a:cubicBezTo>
                <a:cubicBezTo>
                  <a:pt x="25784" y="32575"/>
                  <a:pt x="25085" y="32364"/>
                  <a:pt x="24346" y="32364"/>
                </a:cubicBezTo>
                <a:cubicBezTo>
                  <a:pt x="23933" y="32364"/>
                  <a:pt x="23507" y="32430"/>
                  <a:pt x="23122" y="32528"/>
                </a:cubicBezTo>
                <a:cubicBezTo>
                  <a:pt x="19105" y="33624"/>
                  <a:pt x="15978" y="36910"/>
                  <a:pt x="13969" y="40563"/>
                </a:cubicBezTo>
                <a:cubicBezTo>
                  <a:pt x="12372" y="43507"/>
                  <a:pt x="11390" y="46771"/>
                  <a:pt x="11048" y="50081"/>
                </a:cubicBezTo>
                <a:cubicBezTo>
                  <a:pt x="10934" y="43986"/>
                  <a:pt x="12098" y="37846"/>
                  <a:pt x="14494" y="32231"/>
                </a:cubicBezTo>
                <a:cubicBezTo>
                  <a:pt x="17895" y="28077"/>
                  <a:pt x="22529" y="24904"/>
                  <a:pt x="27665" y="23147"/>
                </a:cubicBezTo>
                <a:cubicBezTo>
                  <a:pt x="32595" y="21481"/>
                  <a:pt x="38096" y="21047"/>
                  <a:pt x="42319" y="18011"/>
                </a:cubicBezTo>
                <a:cubicBezTo>
                  <a:pt x="42844" y="17623"/>
                  <a:pt x="43368" y="17189"/>
                  <a:pt x="43665" y="16596"/>
                </a:cubicBezTo>
                <a:cubicBezTo>
                  <a:pt x="43962" y="16003"/>
                  <a:pt x="43985" y="15226"/>
                  <a:pt x="43551" y="14724"/>
                </a:cubicBezTo>
                <a:cubicBezTo>
                  <a:pt x="43277" y="14428"/>
                  <a:pt x="42889" y="14245"/>
                  <a:pt x="42524" y="14108"/>
                </a:cubicBezTo>
                <a:cubicBezTo>
                  <a:pt x="41374" y="13717"/>
                  <a:pt x="40169" y="13560"/>
                  <a:pt x="38953" y="13560"/>
                </a:cubicBezTo>
                <a:cubicBezTo>
                  <a:pt x="37827" y="13560"/>
                  <a:pt x="36693" y="13694"/>
                  <a:pt x="35585" y="13903"/>
                </a:cubicBezTo>
                <a:cubicBezTo>
                  <a:pt x="30153" y="14884"/>
                  <a:pt x="25085" y="17623"/>
                  <a:pt x="21114" y="21458"/>
                </a:cubicBezTo>
                <a:cubicBezTo>
                  <a:pt x="21548" y="20864"/>
                  <a:pt x="22004" y="20294"/>
                  <a:pt x="22461" y="19723"/>
                </a:cubicBezTo>
                <a:cubicBezTo>
                  <a:pt x="24241" y="17463"/>
                  <a:pt x="25998" y="15204"/>
                  <a:pt x="27779" y="12967"/>
                </a:cubicBezTo>
                <a:cubicBezTo>
                  <a:pt x="28190" y="12419"/>
                  <a:pt x="28646" y="11848"/>
                  <a:pt x="29194" y="11437"/>
                </a:cubicBezTo>
                <a:cubicBezTo>
                  <a:pt x="30175" y="10730"/>
                  <a:pt x="31431" y="10502"/>
                  <a:pt x="32572" y="10114"/>
                </a:cubicBezTo>
                <a:cubicBezTo>
                  <a:pt x="33736" y="9748"/>
                  <a:pt x="34946" y="9086"/>
                  <a:pt x="35357" y="7945"/>
                </a:cubicBezTo>
                <a:cubicBezTo>
                  <a:pt x="34923" y="7788"/>
                  <a:pt x="34458" y="7710"/>
                  <a:pt x="33993" y="7710"/>
                </a:cubicBezTo>
                <a:cubicBezTo>
                  <a:pt x="33309" y="7710"/>
                  <a:pt x="32622" y="7879"/>
                  <a:pt x="32024" y="8219"/>
                </a:cubicBezTo>
                <a:cubicBezTo>
                  <a:pt x="32892" y="7215"/>
                  <a:pt x="33531" y="6051"/>
                  <a:pt x="33896" y="4772"/>
                </a:cubicBezTo>
                <a:cubicBezTo>
                  <a:pt x="33987" y="4499"/>
                  <a:pt x="34033" y="4179"/>
                  <a:pt x="33873" y="3951"/>
                </a:cubicBezTo>
                <a:cubicBezTo>
                  <a:pt x="33753" y="3779"/>
                  <a:pt x="33580" y="3710"/>
                  <a:pt x="33389" y="3710"/>
                </a:cubicBezTo>
                <a:cubicBezTo>
                  <a:pt x="33073" y="3710"/>
                  <a:pt x="32705" y="3897"/>
                  <a:pt x="32435" y="4111"/>
                </a:cubicBezTo>
                <a:cubicBezTo>
                  <a:pt x="31522" y="4864"/>
                  <a:pt x="30746" y="5777"/>
                  <a:pt x="30153" y="6827"/>
                </a:cubicBezTo>
                <a:cubicBezTo>
                  <a:pt x="30563" y="5343"/>
                  <a:pt x="30700" y="3768"/>
                  <a:pt x="30495" y="2239"/>
                </a:cubicBezTo>
                <a:cubicBezTo>
                  <a:pt x="30449" y="1897"/>
                  <a:pt x="30335" y="1508"/>
                  <a:pt x="30016" y="1417"/>
                </a:cubicBezTo>
                <a:cubicBezTo>
                  <a:pt x="29975" y="1406"/>
                  <a:pt x="29935" y="1401"/>
                  <a:pt x="29896" y="1401"/>
                </a:cubicBezTo>
                <a:cubicBezTo>
                  <a:pt x="29605" y="1401"/>
                  <a:pt x="29352" y="1683"/>
                  <a:pt x="29171" y="1965"/>
                </a:cubicBezTo>
                <a:cubicBezTo>
                  <a:pt x="28190" y="3517"/>
                  <a:pt x="27596" y="5343"/>
                  <a:pt x="27505" y="7215"/>
                </a:cubicBezTo>
                <a:cubicBezTo>
                  <a:pt x="27414" y="6165"/>
                  <a:pt x="27003" y="5161"/>
                  <a:pt x="26364" y="4339"/>
                </a:cubicBezTo>
                <a:cubicBezTo>
                  <a:pt x="26139" y="4045"/>
                  <a:pt x="25783" y="3764"/>
                  <a:pt x="25455" y="3764"/>
                </a:cubicBezTo>
                <a:cubicBezTo>
                  <a:pt x="25350" y="3764"/>
                  <a:pt x="25248" y="3793"/>
                  <a:pt x="25154" y="3859"/>
                </a:cubicBezTo>
                <a:cubicBezTo>
                  <a:pt x="24834" y="4065"/>
                  <a:pt x="24834" y="4499"/>
                  <a:pt x="24880" y="4864"/>
                </a:cubicBezTo>
                <a:cubicBezTo>
                  <a:pt x="25108" y="7192"/>
                  <a:pt x="25930" y="9474"/>
                  <a:pt x="27528" y="11346"/>
                </a:cubicBezTo>
                <a:cubicBezTo>
                  <a:pt x="24720" y="15820"/>
                  <a:pt x="21068" y="19700"/>
                  <a:pt x="18124" y="24105"/>
                </a:cubicBezTo>
                <a:cubicBezTo>
                  <a:pt x="17256" y="25429"/>
                  <a:pt x="16435" y="26776"/>
                  <a:pt x="15704" y="28191"/>
                </a:cubicBezTo>
                <a:cubicBezTo>
                  <a:pt x="16982" y="24562"/>
                  <a:pt x="17918" y="20819"/>
                  <a:pt x="18512" y="17030"/>
                </a:cubicBezTo>
                <a:cubicBezTo>
                  <a:pt x="19196" y="12602"/>
                  <a:pt x="19402" y="8059"/>
                  <a:pt x="18420" y="3723"/>
                </a:cubicBezTo>
                <a:cubicBezTo>
                  <a:pt x="18010" y="2011"/>
                  <a:pt x="17028" y="25"/>
                  <a:pt x="15271" y="2"/>
                </a:cubicBezTo>
                <a:cubicBezTo>
                  <a:pt x="15248" y="1"/>
                  <a:pt x="15226" y="1"/>
                  <a:pt x="1520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3"/>
          <p:cNvSpPr/>
          <p:nvPr/>
        </p:nvSpPr>
        <p:spPr>
          <a:xfrm>
            <a:off x="6505341" y="3878551"/>
            <a:ext cx="904213" cy="1339697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8" name="Google Shape;28;p3"/>
          <p:cNvGrpSpPr/>
          <p:nvPr/>
        </p:nvGrpSpPr>
        <p:grpSpPr>
          <a:xfrm>
            <a:off x="-1029378" y="3466543"/>
            <a:ext cx="1962493" cy="2073383"/>
            <a:chOff x="-1029378" y="3466543"/>
            <a:chExt cx="1962493" cy="2073383"/>
          </a:xfrm>
        </p:grpSpPr>
        <p:sp>
          <p:nvSpPr>
            <p:cNvPr id="29" name="Google Shape;29;p3"/>
            <p:cNvSpPr/>
            <p:nvPr/>
          </p:nvSpPr>
          <p:spPr>
            <a:xfrm rot="783234">
              <a:off x="-897830" y="4006315"/>
              <a:ext cx="1699397" cy="1359253"/>
            </a:xfrm>
            <a:custGeom>
              <a:avLst/>
              <a:gdLst/>
              <a:ahLst/>
              <a:cxnLst/>
              <a:rect l="l" t="t" r="r" b="b"/>
              <a:pathLst>
                <a:path w="62976" h="50371" extrusionOk="0">
                  <a:moveTo>
                    <a:pt x="58341" y="1"/>
                  </a:moveTo>
                  <a:cubicBezTo>
                    <a:pt x="58190" y="1"/>
                    <a:pt x="58038" y="12"/>
                    <a:pt x="57886" y="34"/>
                  </a:cubicBezTo>
                  <a:cubicBezTo>
                    <a:pt x="56174" y="285"/>
                    <a:pt x="54964" y="1860"/>
                    <a:pt x="54371" y="3481"/>
                  </a:cubicBezTo>
                  <a:cubicBezTo>
                    <a:pt x="53503" y="5832"/>
                    <a:pt x="53595" y="8388"/>
                    <a:pt x="53435" y="10899"/>
                  </a:cubicBezTo>
                  <a:cubicBezTo>
                    <a:pt x="53275" y="13387"/>
                    <a:pt x="52750" y="16034"/>
                    <a:pt x="50992" y="17815"/>
                  </a:cubicBezTo>
                  <a:cubicBezTo>
                    <a:pt x="48984" y="19892"/>
                    <a:pt x="45857" y="20303"/>
                    <a:pt x="43255" y="21558"/>
                  </a:cubicBezTo>
                  <a:cubicBezTo>
                    <a:pt x="41109" y="22585"/>
                    <a:pt x="39283" y="24252"/>
                    <a:pt x="38051" y="26283"/>
                  </a:cubicBezTo>
                  <a:cubicBezTo>
                    <a:pt x="36270" y="29205"/>
                    <a:pt x="35745" y="32857"/>
                    <a:pt x="33600" y="35550"/>
                  </a:cubicBezTo>
                  <a:cubicBezTo>
                    <a:pt x="31751" y="37878"/>
                    <a:pt x="28829" y="39248"/>
                    <a:pt x="25862" y="39544"/>
                  </a:cubicBezTo>
                  <a:cubicBezTo>
                    <a:pt x="23762" y="39773"/>
                    <a:pt x="21616" y="39499"/>
                    <a:pt x="19539" y="39887"/>
                  </a:cubicBezTo>
                  <a:cubicBezTo>
                    <a:pt x="16047" y="40549"/>
                    <a:pt x="13194" y="42968"/>
                    <a:pt x="10341" y="45091"/>
                  </a:cubicBezTo>
                  <a:cubicBezTo>
                    <a:pt x="7671" y="47061"/>
                    <a:pt x="4608" y="48914"/>
                    <a:pt x="878" y="48914"/>
                  </a:cubicBezTo>
                  <a:cubicBezTo>
                    <a:pt x="589" y="48914"/>
                    <a:pt x="297" y="48903"/>
                    <a:pt x="1" y="48880"/>
                  </a:cubicBezTo>
                  <a:lnTo>
                    <a:pt x="1" y="48880"/>
                  </a:lnTo>
                  <a:cubicBezTo>
                    <a:pt x="1602" y="49874"/>
                    <a:pt x="3492" y="50371"/>
                    <a:pt x="5384" y="50371"/>
                  </a:cubicBezTo>
                  <a:cubicBezTo>
                    <a:pt x="7402" y="50371"/>
                    <a:pt x="9421" y="49806"/>
                    <a:pt x="11094" y="48675"/>
                  </a:cubicBezTo>
                  <a:cubicBezTo>
                    <a:pt x="12281" y="47853"/>
                    <a:pt x="13308" y="46803"/>
                    <a:pt x="14563" y="46072"/>
                  </a:cubicBezTo>
                  <a:cubicBezTo>
                    <a:pt x="16350" y="45060"/>
                    <a:pt x="18397" y="44844"/>
                    <a:pt x="20484" y="44844"/>
                  </a:cubicBezTo>
                  <a:cubicBezTo>
                    <a:pt x="21784" y="44844"/>
                    <a:pt x="23100" y="44928"/>
                    <a:pt x="24378" y="44954"/>
                  </a:cubicBezTo>
                  <a:cubicBezTo>
                    <a:pt x="24588" y="44958"/>
                    <a:pt x="24798" y="44959"/>
                    <a:pt x="25009" y="44959"/>
                  </a:cubicBezTo>
                  <a:cubicBezTo>
                    <a:pt x="28796" y="44959"/>
                    <a:pt x="32604" y="44364"/>
                    <a:pt x="36042" y="42786"/>
                  </a:cubicBezTo>
                  <a:cubicBezTo>
                    <a:pt x="39694" y="41119"/>
                    <a:pt x="42867" y="38312"/>
                    <a:pt x="44556" y="34705"/>
                  </a:cubicBezTo>
                  <a:cubicBezTo>
                    <a:pt x="45514" y="32674"/>
                    <a:pt x="46062" y="30323"/>
                    <a:pt x="47683" y="28771"/>
                  </a:cubicBezTo>
                  <a:cubicBezTo>
                    <a:pt x="49486" y="27059"/>
                    <a:pt x="52179" y="26739"/>
                    <a:pt x="54462" y="25712"/>
                  </a:cubicBezTo>
                  <a:cubicBezTo>
                    <a:pt x="57680" y="24252"/>
                    <a:pt x="60054" y="21261"/>
                    <a:pt x="61355" y="17975"/>
                  </a:cubicBezTo>
                  <a:cubicBezTo>
                    <a:pt x="62656" y="14688"/>
                    <a:pt x="62976" y="11081"/>
                    <a:pt x="62953" y="7543"/>
                  </a:cubicBezTo>
                  <a:cubicBezTo>
                    <a:pt x="62953" y="5832"/>
                    <a:pt x="62839" y="4051"/>
                    <a:pt x="62040" y="2522"/>
                  </a:cubicBezTo>
                  <a:cubicBezTo>
                    <a:pt x="61312" y="1129"/>
                    <a:pt x="59884" y="1"/>
                    <a:pt x="58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rot="1607863">
              <a:off x="-2808" y="3477367"/>
              <a:ext cx="449022" cy="1683379"/>
            </a:xfrm>
            <a:custGeom>
              <a:avLst/>
              <a:gdLst/>
              <a:ahLst/>
              <a:cxnLst/>
              <a:rect l="l" t="t" r="r" b="b"/>
              <a:pathLst>
                <a:path w="16641" h="62387" extrusionOk="0">
                  <a:moveTo>
                    <a:pt x="5438" y="1"/>
                  </a:moveTo>
                  <a:cubicBezTo>
                    <a:pt x="5170" y="1"/>
                    <a:pt x="4901" y="24"/>
                    <a:pt x="4634" y="73"/>
                  </a:cubicBezTo>
                  <a:cubicBezTo>
                    <a:pt x="2831" y="415"/>
                    <a:pt x="1393" y="1853"/>
                    <a:pt x="708" y="3543"/>
                  </a:cubicBezTo>
                  <a:cubicBezTo>
                    <a:pt x="0" y="5232"/>
                    <a:pt x="0" y="7103"/>
                    <a:pt x="274" y="8906"/>
                  </a:cubicBezTo>
                  <a:cubicBezTo>
                    <a:pt x="959" y="13152"/>
                    <a:pt x="3173" y="16964"/>
                    <a:pt x="4839" y="20913"/>
                  </a:cubicBezTo>
                  <a:cubicBezTo>
                    <a:pt x="6483" y="24884"/>
                    <a:pt x="7579" y="29472"/>
                    <a:pt x="5912" y="33421"/>
                  </a:cubicBezTo>
                  <a:cubicBezTo>
                    <a:pt x="5136" y="35224"/>
                    <a:pt x="3858" y="36776"/>
                    <a:pt x="3196" y="38602"/>
                  </a:cubicBezTo>
                  <a:cubicBezTo>
                    <a:pt x="2078" y="41752"/>
                    <a:pt x="2945" y="45267"/>
                    <a:pt x="3972" y="48440"/>
                  </a:cubicBezTo>
                  <a:cubicBezTo>
                    <a:pt x="4520" y="50083"/>
                    <a:pt x="5091" y="51727"/>
                    <a:pt x="5227" y="53461"/>
                  </a:cubicBezTo>
                  <a:cubicBezTo>
                    <a:pt x="5433" y="56566"/>
                    <a:pt x="4109" y="59556"/>
                    <a:pt x="2831" y="62386"/>
                  </a:cubicBezTo>
                  <a:cubicBezTo>
                    <a:pt x="7738" y="57889"/>
                    <a:pt x="9975" y="51110"/>
                    <a:pt x="9359" y="44560"/>
                  </a:cubicBezTo>
                  <a:cubicBezTo>
                    <a:pt x="9199" y="42802"/>
                    <a:pt x="8834" y="40999"/>
                    <a:pt x="9222" y="39264"/>
                  </a:cubicBezTo>
                  <a:cubicBezTo>
                    <a:pt x="9633" y="37392"/>
                    <a:pt x="10843" y="35817"/>
                    <a:pt x="11824" y="34174"/>
                  </a:cubicBezTo>
                  <a:cubicBezTo>
                    <a:pt x="16640" y="26117"/>
                    <a:pt x="15887" y="15777"/>
                    <a:pt x="12577" y="7012"/>
                  </a:cubicBezTo>
                  <a:cubicBezTo>
                    <a:pt x="11915" y="5209"/>
                    <a:pt x="11116" y="3406"/>
                    <a:pt x="9793" y="2036"/>
                  </a:cubicBezTo>
                  <a:cubicBezTo>
                    <a:pt x="8658" y="842"/>
                    <a:pt x="7053" y="1"/>
                    <a:pt x="5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-117729" y="1733810"/>
            <a:ext cx="874530" cy="1481072"/>
            <a:chOff x="-117729" y="1733810"/>
            <a:chExt cx="874530" cy="1481072"/>
          </a:xfrm>
        </p:grpSpPr>
        <p:sp>
          <p:nvSpPr>
            <p:cNvPr id="32" name="Google Shape;32;p3"/>
            <p:cNvSpPr/>
            <p:nvPr/>
          </p:nvSpPr>
          <p:spPr>
            <a:xfrm>
              <a:off x="21973" y="1733810"/>
              <a:ext cx="518652" cy="505591"/>
            </a:xfrm>
            <a:custGeom>
              <a:avLst/>
              <a:gdLst/>
              <a:ahLst/>
              <a:cxnLst/>
              <a:rect l="l" t="t" r="r" b="b"/>
              <a:pathLst>
                <a:path w="19220" h="18736" extrusionOk="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82722" y="1995375"/>
              <a:ext cx="268582" cy="236173"/>
            </a:xfrm>
            <a:custGeom>
              <a:avLst/>
              <a:gdLst/>
              <a:ahLst/>
              <a:cxnLst/>
              <a:rect l="l" t="t" r="r" b="b"/>
              <a:pathLst>
                <a:path w="9953" h="8752" extrusionOk="0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-117729" y="2086450"/>
              <a:ext cx="874530" cy="1128432"/>
            </a:xfrm>
            <a:custGeom>
              <a:avLst/>
              <a:gdLst/>
              <a:ahLst/>
              <a:cxnLst/>
              <a:rect l="l" t="t" r="r" b="b"/>
              <a:pathLst>
                <a:path w="32408" h="41817" extrusionOk="0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" name="Google Shape;35;p3"/>
          <p:cNvSpPr/>
          <p:nvPr/>
        </p:nvSpPr>
        <p:spPr>
          <a:xfrm flipH="1">
            <a:off x="3198968" y="305926"/>
            <a:ext cx="174640" cy="113416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3"/>
          <p:cNvSpPr/>
          <p:nvPr/>
        </p:nvSpPr>
        <p:spPr>
          <a:xfrm flipH="1">
            <a:off x="5914460" y="364705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3"/>
          <p:cNvSpPr/>
          <p:nvPr/>
        </p:nvSpPr>
        <p:spPr>
          <a:xfrm rot="-2700000">
            <a:off x="8464830" y="648414"/>
            <a:ext cx="122997" cy="192036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3"/>
          <p:cNvSpPr/>
          <p:nvPr/>
        </p:nvSpPr>
        <p:spPr>
          <a:xfrm flipH="1">
            <a:off x="3549635" y="4833305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" name="Google Shape;39;p3"/>
          <p:cNvSpPr/>
          <p:nvPr/>
        </p:nvSpPr>
        <p:spPr>
          <a:xfrm>
            <a:off x="5932975" y="4843202"/>
            <a:ext cx="93021" cy="113426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" name="Google Shape;40;p3"/>
          <p:cNvSpPr/>
          <p:nvPr/>
        </p:nvSpPr>
        <p:spPr>
          <a:xfrm>
            <a:off x="597062" y="364689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"/>
          <p:cNvSpPr txBox="1"/>
          <p:nvPr>
            <p:ph type="subTitle" idx="1"/>
          </p:nvPr>
        </p:nvSpPr>
        <p:spPr>
          <a:xfrm>
            <a:off x="715100" y="2207459"/>
            <a:ext cx="38751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21"/>
          <p:cNvSpPr txBox="1"/>
          <p:nvPr>
            <p:ph type="title"/>
          </p:nvPr>
        </p:nvSpPr>
        <p:spPr>
          <a:xfrm>
            <a:off x="715100" y="1434654"/>
            <a:ext cx="387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5" name="Google Shape;375;p21"/>
          <p:cNvSpPr/>
          <p:nvPr/>
        </p:nvSpPr>
        <p:spPr>
          <a:xfrm flipH="1">
            <a:off x="8707980" y="999194"/>
            <a:ext cx="122989" cy="192024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6" name="Google Shape;376;p21"/>
          <p:cNvSpPr/>
          <p:nvPr/>
        </p:nvSpPr>
        <p:spPr>
          <a:xfrm>
            <a:off x="4816609" y="4746665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7" name="Google Shape;377;p21"/>
          <p:cNvSpPr/>
          <p:nvPr/>
        </p:nvSpPr>
        <p:spPr>
          <a:xfrm rot="-5735881" flipH="1">
            <a:off x="1965625" y="4811589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8" name="Google Shape;378;p21"/>
          <p:cNvSpPr/>
          <p:nvPr/>
        </p:nvSpPr>
        <p:spPr>
          <a:xfrm>
            <a:off x="417992" y="2578906"/>
            <a:ext cx="68096" cy="64973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9" name="Google Shape;379;p21"/>
          <p:cNvSpPr/>
          <p:nvPr/>
        </p:nvSpPr>
        <p:spPr>
          <a:xfrm flipH="1">
            <a:off x="7977739" y="289764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0" name="Google Shape;380;p21"/>
          <p:cNvSpPr/>
          <p:nvPr/>
        </p:nvSpPr>
        <p:spPr>
          <a:xfrm rot="570776">
            <a:off x="7534570" y="42494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1" name="Google Shape;381;p21"/>
          <p:cNvSpPr/>
          <p:nvPr/>
        </p:nvSpPr>
        <p:spPr>
          <a:xfrm>
            <a:off x="3051724" y="364705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2"/>
          <p:cNvSpPr txBox="1"/>
          <p:nvPr>
            <p:ph type="subTitle" idx="1"/>
          </p:nvPr>
        </p:nvSpPr>
        <p:spPr>
          <a:xfrm>
            <a:off x="2009200" y="3857000"/>
            <a:ext cx="5125800" cy="7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22"/>
          <p:cNvSpPr txBox="1"/>
          <p:nvPr>
            <p:ph type="title"/>
          </p:nvPr>
        </p:nvSpPr>
        <p:spPr>
          <a:xfrm>
            <a:off x="2666838" y="3083375"/>
            <a:ext cx="38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5" name="Google Shape;385;p22"/>
          <p:cNvSpPr/>
          <p:nvPr/>
        </p:nvSpPr>
        <p:spPr>
          <a:xfrm>
            <a:off x="8074216" y="1733801"/>
            <a:ext cx="904213" cy="1339697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86" name="Google Shape;386;p22"/>
          <p:cNvGrpSpPr/>
          <p:nvPr/>
        </p:nvGrpSpPr>
        <p:grpSpPr>
          <a:xfrm>
            <a:off x="-117729" y="1733810"/>
            <a:ext cx="874530" cy="1481072"/>
            <a:chOff x="-117729" y="1733810"/>
            <a:chExt cx="874530" cy="1481072"/>
          </a:xfrm>
        </p:grpSpPr>
        <p:sp>
          <p:nvSpPr>
            <p:cNvPr id="387" name="Google Shape;387;p22"/>
            <p:cNvSpPr/>
            <p:nvPr/>
          </p:nvSpPr>
          <p:spPr>
            <a:xfrm>
              <a:off x="21973" y="1733810"/>
              <a:ext cx="518652" cy="505591"/>
            </a:xfrm>
            <a:custGeom>
              <a:avLst/>
              <a:gdLst/>
              <a:ahLst/>
              <a:cxnLst/>
              <a:rect l="l" t="t" r="r" b="b"/>
              <a:pathLst>
                <a:path w="19220" h="18736" extrusionOk="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182722" y="1995375"/>
              <a:ext cx="268582" cy="236173"/>
            </a:xfrm>
            <a:custGeom>
              <a:avLst/>
              <a:gdLst/>
              <a:ahLst/>
              <a:cxnLst/>
              <a:rect l="l" t="t" r="r" b="b"/>
              <a:pathLst>
                <a:path w="9953" h="8752" extrusionOk="0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-117729" y="2086450"/>
              <a:ext cx="874530" cy="1128432"/>
            </a:xfrm>
            <a:custGeom>
              <a:avLst/>
              <a:gdLst/>
              <a:ahLst/>
              <a:cxnLst/>
              <a:rect l="l" t="t" r="r" b="b"/>
              <a:pathLst>
                <a:path w="32408" h="41817" extrusionOk="0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0" name="Google Shape;390;p22"/>
          <p:cNvSpPr/>
          <p:nvPr/>
        </p:nvSpPr>
        <p:spPr>
          <a:xfrm rot="3524071" flipH="1">
            <a:off x="1303236" y="4648594"/>
            <a:ext cx="122996" cy="192036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1" name="Google Shape;391;p22"/>
          <p:cNvSpPr/>
          <p:nvPr/>
        </p:nvSpPr>
        <p:spPr>
          <a:xfrm flipH="1">
            <a:off x="7093550" y="4768189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2" name="Google Shape;392;p22"/>
          <p:cNvSpPr/>
          <p:nvPr/>
        </p:nvSpPr>
        <p:spPr>
          <a:xfrm rot="-2700000">
            <a:off x="8464830" y="648414"/>
            <a:ext cx="122997" cy="192036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3" name="Google Shape;393;p22"/>
          <p:cNvGrpSpPr/>
          <p:nvPr/>
        </p:nvGrpSpPr>
        <p:grpSpPr>
          <a:xfrm flipH="1">
            <a:off x="-241859" y="3096390"/>
            <a:ext cx="1299652" cy="2651951"/>
            <a:chOff x="8154826" y="3096390"/>
            <a:chExt cx="1299652" cy="2651951"/>
          </a:xfrm>
        </p:grpSpPr>
        <p:sp>
          <p:nvSpPr>
            <p:cNvPr id="394" name="Google Shape;394;p22"/>
            <p:cNvSpPr/>
            <p:nvPr/>
          </p:nvSpPr>
          <p:spPr>
            <a:xfrm>
              <a:off x="8761530" y="3096390"/>
              <a:ext cx="692948" cy="785102"/>
            </a:xfrm>
            <a:custGeom>
              <a:avLst/>
              <a:gdLst/>
              <a:ahLst/>
              <a:cxnLst/>
              <a:rect l="l" t="t" r="r" b="b"/>
              <a:pathLst>
                <a:path w="25679" h="29094" extrusionOk="0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8154826" y="3623515"/>
              <a:ext cx="1186935" cy="2124826"/>
            </a:xfrm>
            <a:custGeom>
              <a:avLst/>
              <a:gdLst/>
              <a:ahLst/>
              <a:cxnLst/>
              <a:rect l="l" t="t" r="r" b="b"/>
              <a:pathLst>
                <a:path w="43985" h="78741" extrusionOk="0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96" name="Google Shape;396;p22"/>
          <p:cNvGrpSpPr/>
          <p:nvPr/>
        </p:nvGrpSpPr>
        <p:grpSpPr>
          <a:xfrm flipH="1">
            <a:off x="8279504" y="3466543"/>
            <a:ext cx="1962493" cy="2077908"/>
            <a:chOff x="-1029378" y="3466543"/>
            <a:chExt cx="1962493" cy="2077908"/>
          </a:xfrm>
        </p:grpSpPr>
        <p:sp>
          <p:nvSpPr>
            <p:cNvPr id="397" name="Google Shape;397;p22"/>
            <p:cNvSpPr/>
            <p:nvPr/>
          </p:nvSpPr>
          <p:spPr>
            <a:xfrm rot="783234">
              <a:off x="-897830" y="4010840"/>
              <a:ext cx="1699397" cy="1359253"/>
            </a:xfrm>
            <a:custGeom>
              <a:avLst/>
              <a:gdLst/>
              <a:ahLst/>
              <a:cxnLst/>
              <a:rect l="l" t="t" r="r" b="b"/>
              <a:pathLst>
                <a:path w="62976" h="50371" extrusionOk="0">
                  <a:moveTo>
                    <a:pt x="58341" y="1"/>
                  </a:moveTo>
                  <a:cubicBezTo>
                    <a:pt x="58190" y="1"/>
                    <a:pt x="58038" y="12"/>
                    <a:pt x="57886" y="34"/>
                  </a:cubicBezTo>
                  <a:cubicBezTo>
                    <a:pt x="56174" y="285"/>
                    <a:pt x="54964" y="1860"/>
                    <a:pt x="54371" y="3481"/>
                  </a:cubicBezTo>
                  <a:cubicBezTo>
                    <a:pt x="53503" y="5832"/>
                    <a:pt x="53595" y="8388"/>
                    <a:pt x="53435" y="10899"/>
                  </a:cubicBezTo>
                  <a:cubicBezTo>
                    <a:pt x="53275" y="13387"/>
                    <a:pt x="52750" y="16034"/>
                    <a:pt x="50992" y="17815"/>
                  </a:cubicBezTo>
                  <a:cubicBezTo>
                    <a:pt x="48984" y="19892"/>
                    <a:pt x="45857" y="20303"/>
                    <a:pt x="43255" y="21558"/>
                  </a:cubicBezTo>
                  <a:cubicBezTo>
                    <a:pt x="41109" y="22585"/>
                    <a:pt x="39283" y="24252"/>
                    <a:pt x="38051" y="26283"/>
                  </a:cubicBezTo>
                  <a:cubicBezTo>
                    <a:pt x="36270" y="29205"/>
                    <a:pt x="35745" y="32857"/>
                    <a:pt x="33600" y="35550"/>
                  </a:cubicBezTo>
                  <a:cubicBezTo>
                    <a:pt x="31751" y="37878"/>
                    <a:pt x="28829" y="39248"/>
                    <a:pt x="25862" y="39544"/>
                  </a:cubicBezTo>
                  <a:cubicBezTo>
                    <a:pt x="23762" y="39773"/>
                    <a:pt x="21616" y="39499"/>
                    <a:pt x="19539" y="39887"/>
                  </a:cubicBezTo>
                  <a:cubicBezTo>
                    <a:pt x="16047" y="40549"/>
                    <a:pt x="13194" y="42968"/>
                    <a:pt x="10341" y="45091"/>
                  </a:cubicBezTo>
                  <a:cubicBezTo>
                    <a:pt x="7671" y="47061"/>
                    <a:pt x="4608" y="48914"/>
                    <a:pt x="878" y="48914"/>
                  </a:cubicBezTo>
                  <a:cubicBezTo>
                    <a:pt x="589" y="48914"/>
                    <a:pt x="297" y="48903"/>
                    <a:pt x="1" y="48880"/>
                  </a:cubicBezTo>
                  <a:lnTo>
                    <a:pt x="1" y="48880"/>
                  </a:lnTo>
                  <a:cubicBezTo>
                    <a:pt x="1602" y="49874"/>
                    <a:pt x="3492" y="50371"/>
                    <a:pt x="5384" y="50371"/>
                  </a:cubicBezTo>
                  <a:cubicBezTo>
                    <a:pt x="7402" y="50371"/>
                    <a:pt x="9421" y="49806"/>
                    <a:pt x="11094" y="48675"/>
                  </a:cubicBezTo>
                  <a:cubicBezTo>
                    <a:pt x="12281" y="47853"/>
                    <a:pt x="13308" y="46803"/>
                    <a:pt x="14563" y="46072"/>
                  </a:cubicBezTo>
                  <a:cubicBezTo>
                    <a:pt x="16350" y="45060"/>
                    <a:pt x="18397" y="44844"/>
                    <a:pt x="20484" y="44844"/>
                  </a:cubicBezTo>
                  <a:cubicBezTo>
                    <a:pt x="21784" y="44844"/>
                    <a:pt x="23100" y="44928"/>
                    <a:pt x="24378" y="44954"/>
                  </a:cubicBezTo>
                  <a:cubicBezTo>
                    <a:pt x="24588" y="44958"/>
                    <a:pt x="24798" y="44959"/>
                    <a:pt x="25009" y="44959"/>
                  </a:cubicBezTo>
                  <a:cubicBezTo>
                    <a:pt x="28796" y="44959"/>
                    <a:pt x="32604" y="44364"/>
                    <a:pt x="36042" y="42786"/>
                  </a:cubicBezTo>
                  <a:cubicBezTo>
                    <a:pt x="39694" y="41119"/>
                    <a:pt x="42867" y="38312"/>
                    <a:pt x="44556" y="34705"/>
                  </a:cubicBezTo>
                  <a:cubicBezTo>
                    <a:pt x="45514" y="32674"/>
                    <a:pt x="46062" y="30323"/>
                    <a:pt x="47683" y="28771"/>
                  </a:cubicBezTo>
                  <a:cubicBezTo>
                    <a:pt x="49486" y="27059"/>
                    <a:pt x="52179" y="26739"/>
                    <a:pt x="54462" y="25712"/>
                  </a:cubicBezTo>
                  <a:cubicBezTo>
                    <a:pt x="57680" y="24252"/>
                    <a:pt x="60054" y="21261"/>
                    <a:pt x="61355" y="17975"/>
                  </a:cubicBezTo>
                  <a:cubicBezTo>
                    <a:pt x="62656" y="14688"/>
                    <a:pt x="62976" y="11081"/>
                    <a:pt x="62953" y="7543"/>
                  </a:cubicBezTo>
                  <a:cubicBezTo>
                    <a:pt x="62953" y="5832"/>
                    <a:pt x="62839" y="4051"/>
                    <a:pt x="62040" y="2522"/>
                  </a:cubicBezTo>
                  <a:cubicBezTo>
                    <a:pt x="61312" y="1129"/>
                    <a:pt x="59884" y="1"/>
                    <a:pt x="58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22"/>
            <p:cNvSpPr/>
            <p:nvPr/>
          </p:nvSpPr>
          <p:spPr>
            <a:xfrm rot="1607863">
              <a:off x="-2808" y="3477367"/>
              <a:ext cx="449022" cy="1683379"/>
            </a:xfrm>
            <a:custGeom>
              <a:avLst/>
              <a:gdLst/>
              <a:ahLst/>
              <a:cxnLst/>
              <a:rect l="l" t="t" r="r" b="b"/>
              <a:pathLst>
                <a:path w="16641" h="62387" extrusionOk="0">
                  <a:moveTo>
                    <a:pt x="5438" y="1"/>
                  </a:moveTo>
                  <a:cubicBezTo>
                    <a:pt x="5170" y="1"/>
                    <a:pt x="4901" y="24"/>
                    <a:pt x="4634" y="73"/>
                  </a:cubicBezTo>
                  <a:cubicBezTo>
                    <a:pt x="2831" y="415"/>
                    <a:pt x="1393" y="1853"/>
                    <a:pt x="708" y="3543"/>
                  </a:cubicBezTo>
                  <a:cubicBezTo>
                    <a:pt x="0" y="5232"/>
                    <a:pt x="0" y="7103"/>
                    <a:pt x="274" y="8906"/>
                  </a:cubicBezTo>
                  <a:cubicBezTo>
                    <a:pt x="959" y="13152"/>
                    <a:pt x="3173" y="16964"/>
                    <a:pt x="4839" y="20913"/>
                  </a:cubicBezTo>
                  <a:cubicBezTo>
                    <a:pt x="6483" y="24884"/>
                    <a:pt x="7579" y="29472"/>
                    <a:pt x="5912" y="33421"/>
                  </a:cubicBezTo>
                  <a:cubicBezTo>
                    <a:pt x="5136" y="35224"/>
                    <a:pt x="3858" y="36776"/>
                    <a:pt x="3196" y="38602"/>
                  </a:cubicBezTo>
                  <a:cubicBezTo>
                    <a:pt x="2078" y="41752"/>
                    <a:pt x="2945" y="45267"/>
                    <a:pt x="3972" y="48440"/>
                  </a:cubicBezTo>
                  <a:cubicBezTo>
                    <a:pt x="4520" y="50083"/>
                    <a:pt x="5091" y="51727"/>
                    <a:pt x="5227" y="53461"/>
                  </a:cubicBezTo>
                  <a:cubicBezTo>
                    <a:pt x="5433" y="56566"/>
                    <a:pt x="4109" y="59556"/>
                    <a:pt x="2831" y="62386"/>
                  </a:cubicBezTo>
                  <a:cubicBezTo>
                    <a:pt x="7738" y="57889"/>
                    <a:pt x="9975" y="51110"/>
                    <a:pt x="9359" y="44560"/>
                  </a:cubicBezTo>
                  <a:cubicBezTo>
                    <a:pt x="9199" y="42802"/>
                    <a:pt x="8834" y="40999"/>
                    <a:pt x="9222" y="39264"/>
                  </a:cubicBezTo>
                  <a:cubicBezTo>
                    <a:pt x="9633" y="37392"/>
                    <a:pt x="10843" y="35817"/>
                    <a:pt x="11824" y="34174"/>
                  </a:cubicBezTo>
                  <a:cubicBezTo>
                    <a:pt x="16640" y="26117"/>
                    <a:pt x="15887" y="15777"/>
                    <a:pt x="12577" y="7012"/>
                  </a:cubicBezTo>
                  <a:cubicBezTo>
                    <a:pt x="11915" y="5209"/>
                    <a:pt x="11116" y="3406"/>
                    <a:pt x="9793" y="2036"/>
                  </a:cubicBezTo>
                  <a:cubicBezTo>
                    <a:pt x="8658" y="842"/>
                    <a:pt x="7053" y="1"/>
                    <a:pt x="5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9" name="Google Shape;399;p22"/>
          <p:cNvSpPr/>
          <p:nvPr/>
        </p:nvSpPr>
        <p:spPr>
          <a:xfrm>
            <a:off x="1523297" y="220730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0" name="Google Shape;400;p22"/>
          <p:cNvSpPr/>
          <p:nvPr/>
        </p:nvSpPr>
        <p:spPr>
          <a:xfrm>
            <a:off x="597062" y="364689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1" name="Google Shape;401;p22"/>
          <p:cNvSpPr/>
          <p:nvPr/>
        </p:nvSpPr>
        <p:spPr>
          <a:xfrm flipH="1">
            <a:off x="3198968" y="305926"/>
            <a:ext cx="174640" cy="113416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2" name="Google Shape;402;p22"/>
          <p:cNvSpPr/>
          <p:nvPr/>
        </p:nvSpPr>
        <p:spPr>
          <a:xfrm flipH="1">
            <a:off x="5914460" y="364705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"/>
          <p:cNvSpPr txBox="1"/>
          <p:nvPr>
            <p:ph type="subTitle" idx="1"/>
          </p:nvPr>
        </p:nvSpPr>
        <p:spPr>
          <a:xfrm>
            <a:off x="955350" y="2617479"/>
            <a:ext cx="3046800" cy="9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23"/>
          <p:cNvSpPr txBox="1"/>
          <p:nvPr>
            <p:ph type="title"/>
          </p:nvPr>
        </p:nvSpPr>
        <p:spPr>
          <a:xfrm>
            <a:off x="955250" y="1558816"/>
            <a:ext cx="3046800" cy="9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6" name="Google Shape;406;p23"/>
          <p:cNvSpPr/>
          <p:nvPr/>
        </p:nvSpPr>
        <p:spPr>
          <a:xfrm>
            <a:off x="309251" y="710769"/>
            <a:ext cx="122989" cy="192024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7" name="Google Shape;407;p23"/>
          <p:cNvSpPr/>
          <p:nvPr/>
        </p:nvSpPr>
        <p:spPr>
          <a:xfrm flipH="1">
            <a:off x="5914460" y="364705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8" name="Google Shape;408;p23"/>
          <p:cNvSpPr/>
          <p:nvPr/>
        </p:nvSpPr>
        <p:spPr>
          <a:xfrm flipH="1">
            <a:off x="4246038" y="4746665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9" name="Google Shape;409;p23"/>
          <p:cNvSpPr/>
          <p:nvPr/>
        </p:nvSpPr>
        <p:spPr>
          <a:xfrm rot="5735881">
            <a:off x="7022084" y="4811589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0" name="Google Shape;410;p23"/>
          <p:cNvSpPr/>
          <p:nvPr/>
        </p:nvSpPr>
        <p:spPr>
          <a:xfrm flipH="1">
            <a:off x="8644681" y="2578906"/>
            <a:ext cx="68096" cy="64973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1" name="Google Shape;411;p23"/>
          <p:cNvSpPr/>
          <p:nvPr/>
        </p:nvSpPr>
        <p:spPr>
          <a:xfrm>
            <a:off x="948512" y="289764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12" name="Google Shape;412;p23"/>
          <p:cNvGrpSpPr/>
          <p:nvPr/>
        </p:nvGrpSpPr>
        <p:grpSpPr>
          <a:xfrm rot="-1177958">
            <a:off x="-92329" y="3495692"/>
            <a:ext cx="1299698" cy="2652046"/>
            <a:chOff x="8154826" y="3096390"/>
            <a:chExt cx="1299652" cy="2651951"/>
          </a:xfrm>
        </p:grpSpPr>
        <p:sp>
          <p:nvSpPr>
            <p:cNvPr id="413" name="Google Shape;413;p23"/>
            <p:cNvSpPr/>
            <p:nvPr/>
          </p:nvSpPr>
          <p:spPr>
            <a:xfrm>
              <a:off x="8761530" y="3096390"/>
              <a:ext cx="692948" cy="785102"/>
            </a:xfrm>
            <a:custGeom>
              <a:avLst/>
              <a:gdLst/>
              <a:ahLst/>
              <a:cxnLst/>
              <a:rect l="l" t="t" r="r" b="b"/>
              <a:pathLst>
                <a:path w="25679" h="29094" extrusionOk="0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8154826" y="3623515"/>
              <a:ext cx="1186935" cy="2124826"/>
            </a:xfrm>
            <a:custGeom>
              <a:avLst/>
              <a:gdLst/>
              <a:ahLst/>
              <a:cxnLst/>
              <a:rect l="l" t="t" r="r" b="b"/>
              <a:pathLst>
                <a:path w="43985" h="78741" extrusionOk="0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5" name="Google Shape;415;p23"/>
          <p:cNvSpPr/>
          <p:nvPr/>
        </p:nvSpPr>
        <p:spPr>
          <a:xfrm rot="-570776" flipH="1">
            <a:off x="691949" y="42494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4"/>
          <p:cNvSpPr txBox="1"/>
          <p:nvPr>
            <p:ph type="subTitle" idx="1"/>
          </p:nvPr>
        </p:nvSpPr>
        <p:spPr>
          <a:xfrm>
            <a:off x="1331100" y="3201900"/>
            <a:ext cx="3240900" cy="10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24"/>
          <p:cNvSpPr txBox="1"/>
          <p:nvPr>
            <p:ph type="title"/>
          </p:nvPr>
        </p:nvSpPr>
        <p:spPr>
          <a:xfrm>
            <a:off x="1331100" y="1080900"/>
            <a:ext cx="32409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9" name="Google Shape;419;p24"/>
          <p:cNvSpPr/>
          <p:nvPr/>
        </p:nvSpPr>
        <p:spPr>
          <a:xfrm>
            <a:off x="309251" y="710769"/>
            <a:ext cx="122989" cy="192024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0" name="Google Shape;420;p24"/>
          <p:cNvSpPr/>
          <p:nvPr/>
        </p:nvSpPr>
        <p:spPr>
          <a:xfrm flipH="1">
            <a:off x="5914460" y="364705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1" name="Google Shape;421;p24"/>
          <p:cNvSpPr/>
          <p:nvPr/>
        </p:nvSpPr>
        <p:spPr>
          <a:xfrm flipH="1">
            <a:off x="4246038" y="4746665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2" name="Google Shape;422;p24"/>
          <p:cNvSpPr/>
          <p:nvPr/>
        </p:nvSpPr>
        <p:spPr>
          <a:xfrm rot="5735881">
            <a:off x="7022084" y="4811589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3" name="Google Shape;423;p24"/>
          <p:cNvSpPr/>
          <p:nvPr/>
        </p:nvSpPr>
        <p:spPr>
          <a:xfrm flipH="1">
            <a:off x="8644681" y="2578906"/>
            <a:ext cx="68096" cy="64973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4" name="Google Shape;424;p24"/>
          <p:cNvSpPr/>
          <p:nvPr/>
        </p:nvSpPr>
        <p:spPr>
          <a:xfrm>
            <a:off x="948512" y="289764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5" name="Google Shape;425;p24"/>
          <p:cNvGrpSpPr/>
          <p:nvPr/>
        </p:nvGrpSpPr>
        <p:grpSpPr>
          <a:xfrm rot="-1177958">
            <a:off x="-79829" y="3495692"/>
            <a:ext cx="1299698" cy="2652046"/>
            <a:chOff x="8154826" y="3096390"/>
            <a:chExt cx="1299652" cy="2651951"/>
          </a:xfrm>
        </p:grpSpPr>
        <p:sp>
          <p:nvSpPr>
            <p:cNvPr id="426" name="Google Shape;426;p24"/>
            <p:cNvSpPr/>
            <p:nvPr/>
          </p:nvSpPr>
          <p:spPr>
            <a:xfrm>
              <a:off x="8761530" y="3096390"/>
              <a:ext cx="692948" cy="785102"/>
            </a:xfrm>
            <a:custGeom>
              <a:avLst/>
              <a:gdLst/>
              <a:ahLst/>
              <a:cxnLst/>
              <a:rect l="l" t="t" r="r" b="b"/>
              <a:pathLst>
                <a:path w="25679" h="29094" extrusionOk="0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8154826" y="3623515"/>
              <a:ext cx="1186935" cy="2124826"/>
            </a:xfrm>
            <a:custGeom>
              <a:avLst/>
              <a:gdLst/>
              <a:ahLst/>
              <a:cxnLst/>
              <a:rect l="l" t="t" r="r" b="b"/>
              <a:pathLst>
                <a:path w="43985" h="78741" extrusionOk="0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28" name="Google Shape;428;p24"/>
          <p:cNvSpPr/>
          <p:nvPr/>
        </p:nvSpPr>
        <p:spPr>
          <a:xfrm rot="-570776" flipH="1">
            <a:off x="704449" y="42494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9" name="Google Shape;429;p24"/>
          <p:cNvGrpSpPr/>
          <p:nvPr/>
        </p:nvGrpSpPr>
        <p:grpSpPr>
          <a:xfrm rot="1177958" flipH="1">
            <a:off x="7924130" y="3495692"/>
            <a:ext cx="1299698" cy="2652046"/>
            <a:chOff x="8154826" y="3096390"/>
            <a:chExt cx="1299652" cy="2651951"/>
          </a:xfrm>
        </p:grpSpPr>
        <p:sp>
          <p:nvSpPr>
            <p:cNvPr id="430" name="Google Shape;430;p24"/>
            <p:cNvSpPr/>
            <p:nvPr/>
          </p:nvSpPr>
          <p:spPr>
            <a:xfrm>
              <a:off x="8761530" y="3096390"/>
              <a:ext cx="692948" cy="785102"/>
            </a:xfrm>
            <a:custGeom>
              <a:avLst/>
              <a:gdLst/>
              <a:ahLst/>
              <a:cxnLst/>
              <a:rect l="l" t="t" r="r" b="b"/>
              <a:pathLst>
                <a:path w="25679" h="29094" extrusionOk="0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8154826" y="3623515"/>
              <a:ext cx="1186935" cy="2124826"/>
            </a:xfrm>
            <a:custGeom>
              <a:avLst/>
              <a:gdLst/>
              <a:ahLst/>
              <a:cxnLst/>
              <a:rect l="l" t="t" r="r" b="b"/>
              <a:pathLst>
                <a:path w="43985" h="78741" extrusionOk="0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32" name="Google Shape;432;p24"/>
          <p:cNvSpPr/>
          <p:nvPr/>
        </p:nvSpPr>
        <p:spPr>
          <a:xfrm rot="570776">
            <a:off x="7535299" y="42494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3" name="Google Shape;433;p24"/>
          <p:cNvSpPr/>
          <p:nvPr>
            <p:ph type="pic" idx="2"/>
          </p:nvPr>
        </p:nvSpPr>
        <p:spPr>
          <a:xfrm>
            <a:off x="5376672" y="1197864"/>
            <a:ext cx="2752200" cy="2752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2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/>
          <p:nvPr>
            <p:ph type="subTitle" idx="1"/>
          </p:nvPr>
        </p:nvSpPr>
        <p:spPr>
          <a:xfrm>
            <a:off x="4572127" y="2617481"/>
            <a:ext cx="3858600" cy="9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25"/>
          <p:cNvSpPr txBox="1"/>
          <p:nvPr>
            <p:ph type="title"/>
          </p:nvPr>
        </p:nvSpPr>
        <p:spPr>
          <a:xfrm>
            <a:off x="4572000" y="1558825"/>
            <a:ext cx="3858600" cy="9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37" name="Google Shape;437;p25"/>
          <p:cNvGrpSpPr/>
          <p:nvPr/>
        </p:nvGrpSpPr>
        <p:grpSpPr>
          <a:xfrm flipH="1">
            <a:off x="8279504" y="3466543"/>
            <a:ext cx="1962493" cy="2077908"/>
            <a:chOff x="-1029378" y="3466543"/>
            <a:chExt cx="1962493" cy="2077908"/>
          </a:xfrm>
        </p:grpSpPr>
        <p:sp>
          <p:nvSpPr>
            <p:cNvPr id="438" name="Google Shape;438;p25"/>
            <p:cNvSpPr/>
            <p:nvPr/>
          </p:nvSpPr>
          <p:spPr>
            <a:xfrm rot="783234">
              <a:off x="-897830" y="4010840"/>
              <a:ext cx="1699397" cy="1359253"/>
            </a:xfrm>
            <a:custGeom>
              <a:avLst/>
              <a:gdLst/>
              <a:ahLst/>
              <a:cxnLst/>
              <a:rect l="l" t="t" r="r" b="b"/>
              <a:pathLst>
                <a:path w="62976" h="50371" extrusionOk="0">
                  <a:moveTo>
                    <a:pt x="58341" y="1"/>
                  </a:moveTo>
                  <a:cubicBezTo>
                    <a:pt x="58190" y="1"/>
                    <a:pt x="58038" y="12"/>
                    <a:pt x="57886" y="34"/>
                  </a:cubicBezTo>
                  <a:cubicBezTo>
                    <a:pt x="56174" y="285"/>
                    <a:pt x="54964" y="1860"/>
                    <a:pt x="54371" y="3481"/>
                  </a:cubicBezTo>
                  <a:cubicBezTo>
                    <a:pt x="53503" y="5832"/>
                    <a:pt x="53595" y="8388"/>
                    <a:pt x="53435" y="10899"/>
                  </a:cubicBezTo>
                  <a:cubicBezTo>
                    <a:pt x="53275" y="13387"/>
                    <a:pt x="52750" y="16034"/>
                    <a:pt x="50992" y="17815"/>
                  </a:cubicBezTo>
                  <a:cubicBezTo>
                    <a:pt x="48984" y="19892"/>
                    <a:pt x="45857" y="20303"/>
                    <a:pt x="43255" y="21558"/>
                  </a:cubicBezTo>
                  <a:cubicBezTo>
                    <a:pt x="41109" y="22585"/>
                    <a:pt x="39283" y="24252"/>
                    <a:pt x="38051" y="26283"/>
                  </a:cubicBezTo>
                  <a:cubicBezTo>
                    <a:pt x="36270" y="29205"/>
                    <a:pt x="35745" y="32857"/>
                    <a:pt x="33600" y="35550"/>
                  </a:cubicBezTo>
                  <a:cubicBezTo>
                    <a:pt x="31751" y="37878"/>
                    <a:pt x="28829" y="39248"/>
                    <a:pt x="25862" y="39544"/>
                  </a:cubicBezTo>
                  <a:cubicBezTo>
                    <a:pt x="23762" y="39773"/>
                    <a:pt x="21616" y="39499"/>
                    <a:pt x="19539" y="39887"/>
                  </a:cubicBezTo>
                  <a:cubicBezTo>
                    <a:pt x="16047" y="40549"/>
                    <a:pt x="13194" y="42968"/>
                    <a:pt x="10341" y="45091"/>
                  </a:cubicBezTo>
                  <a:cubicBezTo>
                    <a:pt x="7671" y="47061"/>
                    <a:pt x="4608" y="48914"/>
                    <a:pt x="878" y="48914"/>
                  </a:cubicBezTo>
                  <a:cubicBezTo>
                    <a:pt x="589" y="48914"/>
                    <a:pt x="297" y="48903"/>
                    <a:pt x="1" y="48880"/>
                  </a:cubicBezTo>
                  <a:lnTo>
                    <a:pt x="1" y="48880"/>
                  </a:lnTo>
                  <a:cubicBezTo>
                    <a:pt x="1602" y="49874"/>
                    <a:pt x="3492" y="50371"/>
                    <a:pt x="5384" y="50371"/>
                  </a:cubicBezTo>
                  <a:cubicBezTo>
                    <a:pt x="7402" y="50371"/>
                    <a:pt x="9421" y="49806"/>
                    <a:pt x="11094" y="48675"/>
                  </a:cubicBezTo>
                  <a:cubicBezTo>
                    <a:pt x="12281" y="47853"/>
                    <a:pt x="13308" y="46803"/>
                    <a:pt x="14563" y="46072"/>
                  </a:cubicBezTo>
                  <a:cubicBezTo>
                    <a:pt x="16350" y="45060"/>
                    <a:pt x="18397" y="44844"/>
                    <a:pt x="20484" y="44844"/>
                  </a:cubicBezTo>
                  <a:cubicBezTo>
                    <a:pt x="21784" y="44844"/>
                    <a:pt x="23100" y="44928"/>
                    <a:pt x="24378" y="44954"/>
                  </a:cubicBezTo>
                  <a:cubicBezTo>
                    <a:pt x="24588" y="44958"/>
                    <a:pt x="24798" y="44959"/>
                    <a:pt x="25009" y="44959"/>
                  </a:cubicBezTo>
                  <a:cubicBezTo>
                    <a:pt x="28796" y="44959"/>
                    <a:pt x="32604" y="44364"/>
                    <a:pt x="36042" y="42786"/>
                  </a:cubicBezTo>
                  <a:cubicBezTo>
                    <a:pt x="39694" y="41119"/>
                    <a:pt x="42867" y="38312"/>
                    <a:pt x="44556" y="34705"/>
                  </a:cubicBezTo>
                  <a:cubicBezTo>
                    <a:pt x="45514" y="32674"/>
                    <a:pt x="46062" y="30323"/>
                    <a:pt x="47683" y="28771"/>
                  </a:cubicBezTo>
                  <a:cubicBezTo>
                    <a:pt x="49486" y="27059"/>
                    <a:pt x="52179" y="26739"/>
                    <a:pt x="54462" y="25712"/>
                  </a:cubicBezTo>
                  <a:cubicBezTo>
                    <a:pt x="57680" y="24252"/>
                    <a:pt x="60054" y="21261"/>
                    <a:pt x="61355" y="17975"/>
                  </a:cubicBezTo>
                  <a:cubicBezTo>
                    <a:pt x="62656" y="14688"/>
                    <a:pt x="62976" y="11081"/>
                    <a:pt x="62953" y="7543"/>
                  </a:cubicBezTo>
                  <a:cubicBezTo>
                    <a:pt x="62953" y="5832"/>
                    <a:pt x="62839" y="4051"/>
                    <a:pt x="62040" y="2522"/>
                  </a:cubicBezTo>
                  <a:cubicBezTo>
                    <a:pt x="61312" y="1129"/>
                    <a:pt x="59884" y="1"/>
                    <a:pt x="58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25"/>
            <p:cNvSpPr/>
            <p:nvPr/>
          </p:nvSpPr>
          <p:spPr>
            <a:xfrm rot="1607863">
              <a:off x="-2808" y="3477367"/>
              <a:ext cx="449022" cy="1683379"/>
            </a:xfrm>
            <a:custGeom>
              <a:avLst/>
              <a:gdLst/>
              <a:ahLst/>
              <a:cxnLst/>
              <a:rect l="l" t="t" r="r" b="b"/>
              <a:pathLst>
                <a:path w="16641" h="62387" extrusionOk="0">
                  <a:moveTo>
                    <a:pt x="5438" y="1"/>
                  </a:moveTo>
                  <a:cubicBezTo>
                    <a:pt x="5170" y="1"/>
                    <a:pt x="4901" y="24"/>
                    <a:pt x="4634" y="73"/>
                  </a:cubicBezTo>
                  <a:cubicBezTo>
                    <a:pt x="2831" y="415"/>
                    <a:pt x="1393" y="1853"/>
                    <a:pt x="708" y="3543"/>
                  </a:cubicBezTo>
                  <a:cubicBezTo>
                    <a:pt x="0" y="5232"/>
                    <a:pt x="0" y="7103"/>
                    <a:pt x="274" y="8906"/>
                  </a:cubicBezTo>
                  <a:cubicBezTo>
                    <a:pt x="959" y="13152"/>
                    <a:pt x="3173" y="16964"/>
                    <a:pt x="4839" y="20913"/>
                  </a:cubicBezTo>
                  <a:cubicBezTo>
                    <a:pt x="6483" y="24884"/>
                    <a:pt x="7579" y="29472"/>
                    <a:pt x="5912" y="33421"/>
                  </a:cubicBezTo>
                  <a:cubicBezTo>
                    <a:pt x="5136" y="35224"/>
                    <a:pt x="3858" y="36776"/>
                    <a:pt x="3196" y="38602"/>
                  </a:cubicBezTo>
                  <a:cubicBezTo>
                    <a:pt x="2078" y="41752"/>
                    <a:pt x="2945" y="45267"/>
                    <a:pt x="3972" y="48440"/>
                  </a:cubicBezTo>
                  <a:cubicBezTo>
                    <a:pt x="4520" y="50083"/>
                    <a:pt x="5091" y="51727"/>
                    <a:pt x="5227" y="53461"/>
                  </a:cubicBezTo>
                  <a:cubicBezTo>
                    <a:pt x="5433" y="56566"/>
                    <a:pt x="4109" y="59556"/>
                    <a:pt x="2831" y="62386"/>
                  </a:cubicBezTo>
                  <a:cubicBezTo>
                    <a:pt x="7738" y="57889"/>
                    <a:pt x="9975" y="51110"/>
                    <a:pt x="9359" y="44560"/>
                  </a:cubicBezTo>
                  <a:cubicBezTo>
                    <a:pt x="9199" y="42802"/>
                    <a:pt x="8834" y="40999"/>
                    <a:pt x="9222" y="39264"/>
                  </a:cubicBezTo>
                  <a:cubicBezTo>
                    <a:pt x="9633" y="37392"/>
                    <a:pt x="10843" y="35817"/>
                    <a:pt x="11824" y="34174"/>
                  </a:cubicBezTo>
                  <a:cubicBezTo>
                    <a:pt x="16640" y="26117"/>
                    <a:pt x="15887" y="15777"/>
                    <a:pt x="12577" y="7012"/>
                  </a:cubicBezTo>
                  <a:cubicBezTo>
                    <a:pt x="11915" y="5209"/>
                    <a:pt x="11116" y="3406"/>
                    <a:pt x="9793" y="2036"/>
                  </a:cubicBezTo>
                  <a:cubicBezTo>
                    <a:pt x="8658" y="842"/>
                    <a:pt x="7053" y="1"/>
                    <a:pt x="5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40" name="Google Shape;440;p25"/>
          <p:cNvSpPr/>
          <p:nvPr/>
        </p:nvSpPr>
        <p:spPr>
          <a:xfrm rot="9122142">
            <a:off x="4893238" y="210214"/>
            <a:ext cx="260813" cy="141719"/>
          </a:xfrm>
          <a:custGeom>
            <a:avLst/>
            <a:gdLst/>
            <a:ahLst/>
            <a:cxnLst/>
            <a:rect l="l" t="t" r="r" b="b"/>
            <a:pathLst>
              <a:path w="10433" h="5669" extrusionOk="0">
                <a:moveTo>
                  <a:pt x="3622" y="2187"/>
                </a:moveTo>
                <a:cubicBezTo>
                  <a:pt x="4122" y="2187"/>
                  <a:pt x="4610" y="2289"/>
                  <a:pt x="5046" y="2496"/>
                </a:cubicBezTo>
                <a:cubicBezTo>
                  <a:pt x="5440" y="2683"/>
                  <a:pt x="5699" y="2904"/>
                  <a:pt x="5838" y="3172"/>
                </a:cubicBezTo>
                <a:cubicBezTo>
                  <a:pt x="5979" y="3446"/>
                  <a:pt x="6004" y="3802"/>
                  <a:pt x="5906" y="4173"/>
                </a:cubicBezTo>
                <a:cubicBezTo>
                  <a:pt x="5763" y="4715"/>
                  <a:pt x="5399" y="5162"/>
                  <a:pt x="4936" y="5368"/>
                </a:cubicBezTo>
                <a:cubicBezTo>
                  <a:pt x="4751" y="5450"/>
                  <a:pt x="4550" y="5490"/>
                  <a:pt x="4352" y="5490"/>
                </a:cubicBezTo>
                <a:cubicBezTo>
                  <a:pt x="4022" y="5490"/>
                  <a:pt x="3699" y="5380"/>
                  <a:pt x="3467" y="5171"/>
                </a:cubicBezTo>
                <a:cubicBezTo>
                  <a:pt x="3041" y="4788"/>
                  <a:pt x="2893" y="4104"/>
                  <a:pt x="3069" y="3341"/>
                </a:cubicBezTo>
                <a:cubicBezTo>
                  <a:pt x="3163" y="2932"/>
                  <a:pt x="3330" y="2544"/>
                  <a:pt x="3556" y="2188"/>
                </a:cubicBezTo>
                <a:cubicBezTo>
                  <a:pt x="3578" y="2187"/>
                  <a:pt x="3600" y="2187"/>
                  <a:pt x="3622" y="2187"/>
                </a:cubicBezTo>
                <a:close/>
                <a:moveTo>
                  <a:pt x="7372" y="1"/>
                </a:moveTo>
                <a:cubicBezTo>
                  <a:pt x="6895" y="1"/>
                  <a:pt x="6425" y="64"/>
                  <a:pt x="5976" y="193"/>
                </a:cubicBezTo>
                <a:cubicBezTo>
                  <a:pt x="4925" y="494"/>
                  <a:pt x="4027" y="1159"/>
                  <a:pt x="3458" y="2012"/>
                </a:cubicBezTo>
                <a:cubicBezTo>
                  <a:pt x="3026" y="2032"/>
                  <a:pt x="2588" y="2124"/>
                  <a:pt x="2163" y="2290"/>
                </a:cubicBezTo>
                <a:cubicBezTo>
                  <a:pt x="1166" y="2679"/>
                  <a:pt x="383" y="3422"/>
                  <a:pt x="19" y="4328"/>
                </a:cubicBezTo>
                <a:cubicBezTo>
                  <a:pt x="0" y="4373"/>
                  <a:pt x="22" y="4425"/>
                  <a:pt x="67" y="4444"/>
                </a:cubicBezTo>
                <a:cubicBezTo>
                  <a:pt x="78" y="4448"/>
                  <a:pt x="90" y="4450"/>
                  <a:pt x="101" y="4450"/>
                </a:cubicBezTo>
                <a:cubicBezTo>
                  <a:pt x="136" y="4450"/>
                  <a:pt x="169" y="4429"/>
                  <a:pt x="183" y="4394"/>
                </a:cubicBezTo>
                <a:cubicBezTo>
                  <a:pt x="530" y="3534"/>
                  <a:pt x="1276" y="2828"/>
                  <a:pt x="2228" y="2456"/>
                </a:cubicBezTo>
                <a:cubicBezTo>
                  <a:pt x="2594" y="2313"/>
                  <a:pt x="2969" y="2227"/>
                  <a:pt x="3341" y="2198"/>
                </a:cubicBezTo>
                <a:lnTo>
                  <a:pt x="3341" y="2198"/>
                </a:lnTo>
                <a:cubicBezTo>
                  <a:pt x="3136" y="2543"/>
                  <a:pt x="2985" y="2913"/>
                  <a:pt x="2896" y="3300"/>
                </a:cubicBezTo>
                <a:cubicBezTo>
                  <a:pt x="2705" y="4128"/>
                  <a:pt x="2874" y="4876"/>
                  <a:pt x="3348" y="5303"/>
                </a:cubicBezTo>
                <a:cubicBezTo>
                  <a:pt x="3612" y="5542"/>
                  <a:pt x="3980" y="5667"/>
                  <a:pt x="4353" y="5667"/>
                </a:cubicBezTo>
                <a:lnTo>
                  <a:pt x="4353" y="5668"/>
                </a:lnTo>
                <a:cubicBezTo>
                  <a:pt x="4576" y="5668"/>
                  <a:pt x="4801" y="5623"/>
                  <a:pt x="5009" y="5532"/>
                </a:cubicBezTo>
                <a:cubicBezTo>
                  <a:pt x="5521" y="5303"/>
                  <a:pt x="5921" y="4812"/>
                  <a:pt x="6078" y="4220"/>
                </a:cubicBezTo>
                <a:cubicBezTo>
                  <a:pt x="6188" y="3805"/>
                  <a:pt x="6158" y="3403"/>
                  <a:pt x="5996" y="3090"/>
                </a:cubicBezTo>
                <a:cubicBezTo>
                  <a:pt x="5839" y="2786"/>
                  <a:pt x="5553" y="2539"/>
                  <a:pt x="5123" y="2335"/>
                </a:cubicBezTo>
                <a:cubicBezTo>
                  <a:pt x="4678" y="2125"/>
                  <a:pt x="4185" y="2016"/>
                  <a:pt x="3676" y="2009"/>
                </a:cubicBezTo>
                <a:cubicBezTo>
                  <a:pt x="4224" y="1239"/>
                  <a:pt x="5056" y="641"/>
                  <a:pt x="6025" y="364"/>
                </a:cubicBezTo>
                <a:cubicBezTo>
                  <a:pt x="6458" y="240"/>
                  <a:pt x="6912" y="179"/>
                  <a:pt x="7373" y="179"/>
                </a:cubicBezTo>
                <a:cubicBezTo>
                  <a:pt x="8352" y="179"/>
                  <a:pt x="9365" y="454"/>
                  <a:pt x="10286" y="986"/>
                </a:cubicBezTo>
                <a:cubicBezTo>
                  <a:pt x="10300" y="994"/>
                  <a:pt x="10315" y="998"/>
                  <a:pt x="10330" y="998"/>
                </a:cubicBezTo>
                <a:cubicBezTo>
                  <a:pt x="10360" y="998"/>
                  <a:pt x="10391" y="982"/>
                  <a:pt x="10408" y="953"/>
                </a:cubicBezTo>
                <a:cubicBezTo>
                  <a:pt x="10432" y="912"/>
                  <a:pt x="10417" y="857"/>
                  <a:pt x="10374" y="832"/>
                </a:cubicBezTo>
                <a:cubicBezTo>
                  <a:pt x="9426" y="284"/>
                  <a:pt x="8382" y="1"/>
                  <a:pt x="73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41" name="Google Shape;441;p25"/>
          <p:cNvGrpSpPr/>
          <p:nvPr/>
        </p:nvGrpSpPr>
        <p:grpSpPr>
          <a:xfrm rot="1170331" flipH="1">
            <a:off x="-145048" y="4057986"/>
            <a:ext cx="1112174" cy="1527311"/>
            <a:chOff x="3708300" y="1072800"/>
            <a:chExt cx="776725" cy="1066650"/>
          </a:xfrm>
        </p:grpSpPr>
        <p:sp>
          <p:nvSpPr>
            <p:cNvPr id="442" name="Google Shape;442;p25"/>
            <p:cNvSpPr/>
            <p:nvPr/>
          </p:nvSpPr>
          <p:spPr>
            <a:xfrm>
              <a:off x="3708300" y="1072800"/>
              <a:ext cx="776725" cy="1066650"/>
            </a:xfrm>
            <a:custGeom>
              <a:avLst/>
              <a:gdLst/>
              <a:ahLst/>
              <a:cxnLst/>
              <a:rect l="l" t="t" r="r" b="b"/>
              <a:pathLst>
                <a:path w="31069" h="42666" extrusionOk="0">
                  <a:moveTo>
                    <a:pt x="6830" y="1"/>
                  </a:moveTo>
                  <a:cubicBezTo>
                    <a:pt x="6707" y="1"/>
                    <a:pt x="6583" y="16"/>
                    <a:pt x="6456" y="50"/>
                  </a:cubicBezTo>
                  <a:cubicBezTo>
                    <a:pt x="5911" y="196"/>
                    <a:pt x="5497" y="669"/>
                    <a:pt x="5316" y="1177"/>
                  </a:cubicBezTo>
                  <a:cubicBezTo>
                    <a:pt x="5136" y="1688"/>
                    <a:pt x="5146" y="2228"/>
                    <a:pt x="5193" y="2751"/>
                  </a:cubicBezTo>
                  <a:cubicBezTo>
                    <a:pt x="5586" y="7042"/>
                    <a:pt x="8098" y="10770"/>
                    <a:pt x="10542" y="14321"/>
                  </a:cubicBezTo>
                  <a:cubicBezTo>
                    <a:pt x="9110" y="12451"/>
                    <a:pt x="7163" y="10945"/>
                    <a:pt x="4924" y="9980"/>
                  </a:cubicBezTo>
                  <a:cubicBezTo>
                    <a:pt x="4448" y="9775"/>
                    <a:pt x="3902" y="9600"/>
                    <a:pt x="3379" y="9600"/>
                  </a:cubicBezTo>
                  <a:cubicBezTo>
                    <a:pt x="3041" y="9600"/>
                    <a:pt x="2713" y="9673"/>
                    <a:pt x="2420" y="9858"/>
                  </a:cubicBezTo>
                  <a:cubicBezTo>
                    <a:pt x="1545" y="10409"/>
                    <a:pt x="1529" y="11597"/>
                    <a:pt x="1774" y="12523"/>
                  </a:cubicBezTo>
                  <a:cubicBezTo>
                    <a:pt x="2284" y="14472"/>
                    <a:pt x="3466" y="16190"/>
                    <a:pt x="4900" y="17646"/>
                  </a:cubicBezTo>
                  <a:cubicBezTo>
                    <a:pt x="6328" y="19099"/>
                    <a:pt x="8011" y="20316"/>
                    <a:pt x="9684" y="21521"/>
                  </a:cubicBezTo>
                  <a:cubicBezTo>
                    <a:pt x="8181" y="20795"/>
                    <a:pt x="6644" y="20055"/>
                    <a:pt x="4962" y="19720"/>
                  </a:cubicBezTo>
                  <a:cubicBezTo>
                    <a:pt x="4387" y="19606"/>
                    <a:pt x="3568" y="19384"/>
                    <a:pt x="2816" y="19384"/>
                  </a:cubicBezTo>
                  <a:cubicBezTo>
                    <a:pt x="2247" y="19384"/>
                    <a:pt x="1717" y="19512"/>
                    <a:pt x="1361" y="19910"/>
                  </a:cubicBezTo>
                  <a:cubicBezTo>
                    <a:pt x="0" y="21434"/>
                    <a:pt x="2318" y="23978"/>
                    <a:pt x="3407" y="24892"/>
                  </a:cubicBezTo>
                  <a:cubicBezTo>
                    <a:pt x="4591" y="25885"/>
                    <a:pt x="5945" y="26683"/>
                    <a:pt x="7129" y="27646"/>
                  </a:cubicBezTo>
                  <a:cubicBezTo>
                    <a:pt x="7866" y="28238"/>
                    <a:pt x="8703" y="28751"/>
                    <a:pt x="9480" y="29300"/>
                  </a:cubicBezTo>
                  <a:cubicBezTo>
                    <a:pt x="9908" y="29601"/>
                    <a:pt x="11356" y="30272"/>
                    <a:pt x="11520" y="30735"/>
                  </a:cubicBezTo>
                  <a:cubicBezTo>
                    <a:pt x="10718" y="30464"/>
                    <a:pt x="9895" y="30188"/>
                    <a:pt x="9034" y="30188"/>
                  </a:cubicBezTo>
                  <a:cubicBezTo>
                    <a:pt x="9011" y="30188"/>
                    <a:pt x="8989" y="30188"/>
                    <a:pt x="8966" y="30188"/>
                  </a:cubicBezTo>
                  <a:cubicBezTo>
                    <a:pt x="7503" y="30214"/>
                    <a:pt x="7381" y="31517"/>
                    <a:pt x="7779" y="32554"/>
                  </a:cubicBezTo>
                  <a:cubicBezTo>
                    <a:pt x="8158" y="33540"/>
                    <a:pt x="9313" y="34213"/>
                    <a:pt x="10199" y="34761"/>
                  </a:cubicBezTo>
                  <a:cubicBezTo>
                    <a:pt x="14401" y="37351"/>
                    <a:pt x="18718" y="39810"/>
                    <a:pt x="22860" y="42522"/>
                  </a:cubicBezTo>
                  <a:cubicBezTo>
                    <a:pt x="22939" y="42568"/>
                    <a:pt x="23012" y="42617"/>
                    <a:pt x="23087" y="42665"/>
                  </a:cubicBezTo>
                  <a:cubicBezTo>
                    <a:pt x="23091" y="42664"/>
                    <a:pt x="23120" y="42620"/>
                    <a:pt x="23163" y="42537"/>
                  </a:cubicBezTo>
                  <a:cubicBezTo>
                    <a:pt x="23567" y="41812"/>
                    <a:pt x="25460" y="38170"/>
                    <a:pt x="25630" y="37787"/>
                  </a:cubicBezTo>
                  <a:cubicBezTo>
                    <a:pt x="26395" y="36067"/>
                    <a:pt x="27045" y="34304"/>
                    <a:pt x="27576" y="32516"/>
                  </a:cubicBezTo>
                  <a:cubicBezTo>
                    <a:pt x="28200" y="30419"/>
                    <a:pt x="31069" y="24490"/>
                    <a:pt x="28106" y="23241"/>
                  </a:cubicBezTo>
                  <a:lnTo>
                    <a:pt x="28105" y="23241"/>
                  </a:lnTo>
                  <a:cubicBezTo>
                    <a:pt x="27861" y="23137"/>
                    <a:pt x="27601" y="23090"/>
                    <a:pt x="27336" y="23090"/>
                  </a:cubicBezTo>
                  <a:cubicBezTo>
                    <a:pt x="26562" y="23090"/>
                    <a:pt x="25749" y="23492"/>
                    <a:pt x="25199" y="24059"/>
                  </a:cubicBezTo>
                  <a:cubicBezTo>
                    <a:pt x="24457" y="24819"/>
                    <a:pt x="24084" y="25814"/>
                    <a:pt x="23726" y="26778"/>
                  </a:cubicBezTo>
                  <a:cubicBezTo>
                    <a:pt x="24043" y="25919"/>
                    <a:pt x="23891" y="24633"/>
                    <a:pt x="23991" y="23727"/>
                  </a:cubicBezTo>
                  <a:cubicBezTo>
                    <a:pt x="24115" y="22592"/>
                    <a:pt x="24261" y="21459"/>
                    <a:pt x="24394" y="20323"/>
                  </a:cubicBezTo>
                  <a:cubicBezTo>
                    <a:pt x="24648" y="18135"/>
                    <a:pt x="24866" y="15939"/>
                    <a:pt x="24779" y="13752"/>
                  </a:cubicBezTo>
                  <a:cubicBezTo>
                    <a:pt x="24740" y="12670"/>
                    <a:pt x="24822" y="10582"/>
                    <a:pt x="24158" y="9343"/>
                  </a:cubicBezTo>
                  <a:cubicBezTo>
                    <a:pt x="23943" y="8948"/>
                    <a:pt x="23651" y="8639"/>
                    <a:pt x="23253" y="8480"/>
                  </a:cubicBezTo>
                  <a:cubicBezTo>
                    <a:pt x="23053" y="8400"/>
                    <a:pt x="22860" y="8364"/>
                    <a:pt x="22674" y="8364"/>
                  </a:cubicBezTo>
                  <a:cubicBezTo>
                    <a:pt x="21476" y="8364"/>
                    <a:pt x="20582" y="9872"/>
                    <a:pt x="20081" y="10780"/>
                  </a:cubicBezTo>
                  <a:cubicBezTo>
                    <a:pt x="19353" y="12109"/>
                    <a:pt x="19148" y="13337"/>
                    <a:pt x="18967" y="14655"/>
                  </a:cubicBezTo>
                  <a:cubicBezTo>
                    <a:pt x="19271" y="12310"/>
                    <a:pt x="19377" y="9955"/>
                    <a:pt x="19286" y="7612"/>
                  </a:cubicBezTo>
                  <a:cubicBezTo>
                    <a:pt x="19211" y="5571"/>
                    <a:pt x="18961" y="3466"/>
                    <a:pt x="17833" y="1770"/>
                  </a:cubicBezTo>
                  <a:cubicBezTo>
                    <a:pt x="17666" y="1518"/>
                    <a:pt x="17433" y="1252"/>
                    <a:pt x="17108" y="1252"/>
                  </a:cubicBezTo>
                  <a:cubicBezTo>
                    <a:pt x="16896" y="1252"/>
                    <a:pt x="16698" y="1371"/>
                    <a:pt x="16527" y="1495"/>
                  </a:cubicBezTo>
                  <a:cubicBezTo>
                    <a:pt x="15130" y="2518"/>
                    <a:pt x="14559" y="4230"/>
                    <a:pt x="14250" y="5840"/>
                  </a:cubicBezTo>
                  <a:cubicBezTo>
                    <a:pt x="13882" y="7743"/>
                    <a:pt x="13757" y="9675"/>
                    <a:pt x="13874" y="11580"/>
                  </a:cubicBezTo>
                  <a:cubicBezTo>
                    <a:pt x="12343" y="7957"/>
                    <a:pt x="11366" y="4185"/>
                    <a:pt x="8707" y="1114"/>
                  </a:cubicBezTo>
                  <a:cubicBezTo>
                    <a:pt x="8230" y="560"/>
                    <a:pt x="7567" y="1"/>
                    <a:pt x="68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3808850" y="1173650"/>
              <a:ext cx="565500" cy="965800"/>
            </a:xfrm>
            <a:custGeom>
              <a:avLst/>
              <a:gdLst/>
              <a:ahLst/>
              <a:cxnLst/>
              <a:rect l="l" t="t" r="r" b="b"/>
              <a:pathLst>
                <a:path w="22620" h="38632" extrusionOk="0">
                  <a:moveTo>
                    <a:pt x="3964" y="0"/>
                  </a:moveTo>
                  <a:cubicBezTo>
                    <a:pt x="3939" y="0"/>
                    <a:pt x="3913" y="6"/>
                    <a:pt x="3889" y="19"/>
                  </a:cubicBezTo>
                  <a:cubicBezTo>
                    <a:pt x="3822" y="58"/>
                    <a:pt x="3795" y="143"/>
                    <a:pt x="3832" y="204"/>
                  </a:cubicBezTo>
                  <a:cubicBezTo>
                    <a:pt x="7240" y="5902"/>
                    <a:pt x="9536" y="12032"/>
                    <a:pt x="11335" y="17279"/>
                  </a:cubicBezTo>
                  <a:cubicBezTo>
                    <a:pt x="11591" y="18016"/>
                    <a:pt x="11853" y="18753"/>
                    <a:pt x="12120" y="19490"/>
                  </a:cubicBezTo>
                  <a:cubicBezTo>
                    <a:pt x="8736" y="15289"/>
                    <a:pt x="4748" y="11561"/>
                    <a:pt x="248" y="8406"/>
                  </a:cubicBezTo>
                  <a:cubicBezTo>
                    <a:pt x="225" y="8389"/>
                    <a:pt x="197" y="8381"/>
                    <a:pt x="169" y="8381"/>
                  </a:cubicBezTo>
                  <a:cubicBezTo>
                    <a:pt x="125" y="8381"/>
                    <a:pt x="79" y="8401"/>
                    <a:pt x="48" y="8440"/>
                  </a:cubicBezTo>
                  <a:cubicBezTo>
                    <a:pt x="1" y="8498"/>
                    <a:pt x="10" y="8581"/>
                    <a:pt x="69" y="8623"/>
                  </a:cubicBezTo>
                  <a:cubicBezTo>
                    <a:pt x="4791" y="11932"/>
                    <a:pt x="8947" y="15870"/>
                    <a:pt x="12427" y="20330"/>
                  </a:cubicBezTo>
                  <a:cubicBezTo>
                    <a:pt x="12932" y="21704"/>
                    <a:pt x="13449" y="23065"/>
                    <a:pt x="13958" y="24404"/>
                  </a:cubicBezTo>
                  <a:cubicBezTo>
                    <a:pt x="12552" y="22980"/>
                    <a:pt x="10613" y="22023"/>
                    <a:pt x="8577" y="21104"/>
                  </a:cubicBezTo>
                  <a:cubicBezTo>
                    <a:pt x="6125" y="20000"/>
                    <a:pt x="3709" y="18958"/>
                    <a:pt x="1095" y="18392"/>
                  </a:cubicBezTo>
                  <a:cubicBezTo>
                    <a:pt x="1085" y="18390"/>
                    <a:pt x="1076" y="18389"/>
                    <a:pt x="1066" y="18389"/>
                  </a:cubicBezTo>
                  <a:cubicBezTo>
                    <a:pt x="1001" y="18389"/>
                    <a:pt x="939" y="18430"/>
                    <a:pt x="918" y="18493"/>
                  </a:cubicBezTo>
                  <a:cubicBezTo>
                    <a:pt x="900" y="18564"/>
                    <a:pt x="941" y="18638"/>
                    <a:pt x="1017" y="18653"/>
                  </a:cubicBezTo>
                  <a:cubicBezTo>
                    <a:pt x="3603" y="19213"/>
                    <a:pt x="6006" y="20246"/>
                    <a:pt x="8444" y="21348"/>
                  </a:cubicBezTo>
                  <a:cubicBezTo>
                    <a:pt x="10703" y="22369"/>
                    <a:pt x="12847" y="23430"/>
                    <a:pt x="14239" y="25136"/>
                  </a:cubicBezTo>
                  <a:cubicBezTo>
                    <a:pt x="15358" y="28062"/>
                    <a:pt x="16501" y="31077"/>
                    <a:pt x="17480" y="34112"/>
                  </a:cubicBezTo>
                  <a:cubicBezTo>
                    <a:pt x="14416" y="31413"/>
                    <a:pt x="10677" y="29343"/>
                    <a:pt x="6642" y="28111"/>
                  </a:cubicBezTo>
                  <a:cubicBezTo>
                    <a:pt x="6628" y="28107"/>
                    <a:pt x="6614" y="28105"/>
                    <a:pt x="6600" y="28105"/>
                  </a:cubicBezTo>
                  <a:cubicBezTo>
                    <a:pt x="6538" y="28105"/>
                    <a:pt x="6481" y="28142"/>
                    <a:pt x="6458" y="28199"/>
                  </a:cubicBezTo>
                  <a:cubicBezTo>
                    <a:pt x="6430" y="28270"/>
                    <a:pt x="6465" y="28346"/>
                    <a:pt x="6543" y="28369"/>
                  </a:cubicBezTo>
                  <a:cubicBezTo>
                    <a:pt x="10672" y="29626"/>
                    <a:pt x="14492" y="31774"/>
                    <a:pt x="17585" y="34578"/>
                  </a:cubicBezTo>
                  <a:cubicBezTo>
                    <a:pt x="17598" y="34591"/>
                    <a:pt x="17616" y="34600"/>
                    <a:pt x="17638" y="34603"/>
                  </a:cubicBezTo>
                  <a:cubicBezTo>
                    <a:pt x="18048" y="35891"/>
                    <a:pt x="18453" y="37187"/>
                    <a:pt x="18838" y="38488"/>
                  </a:cubicBezTo>
                  <a:cubicBezTo>
                    <a:pt x="18917" y="38534"/>
                    <a:pt x="18991" y="38583"/>
                    <a:pt x="19065" y="38631"/>
                  </a:cubicBezTo>
                  <a:cubicBezTo>
                    <a:pt x="19069" y="38630"/>
                    <a:pt x="19098" y="38586"/>
                    <a:pt x="19142" y="38503"/>
                  </a:cubicBezTo>
                  <a:cubicBezTo>
                    <a:pt x="18731" y="37122"/>
                    <a:pt x="18305" y="35743"/>
                    <a:pt x="17867" y="34376"/>
                  </a:cubicBezTo>
                  <a:cubicBezTo>
                    <a:pt x="19151" y="30246"/>
                    <a:pt x="20738" y="26146"/>
                    <a:pt x="22588" y="22190"/>
                  </a:cubicBezTo>
                  <a:cubicBezTo>
                    <a:pt x="22619" y="22119"/>
                    <a:pt x="22588" y="22043"/>
                    <a:pt x="22517" y="22017"/>
                  </a:cubicBezTo>
                  <a:cubicBezTo>
                    <a:pt x="22500" y="22011"/>
                    <a:pt x="22482" y="22008"/>
                    <a:pt x="22465" y="22008"/>
                  </a:cubicBezTo>
                  <a:cubicBezTo>
                    <a:pt x="22407" y="22008"/>
                    <a:pt x="22353" y="22039"/>
                    <a:pt x="22328" y="22091"/>
                  </a:cubicBezTo>
                  <a:cubicBezTo>
                    <a:pt x="20532" y="25935"/>
                    <a:pt x="18986" y="29910"/>
                    <a:pt x="17720" y="33918"/>
                  </a:cubicBezTo>
                  <a:cubicBezTo>
                    <a:pt x="16785" y="31028"/>
                    <a:pt x="15703" y="28161"/>
                    <a:pt x="14637" y="25374"/>
                  </a:cubicBezTo>
                  <a:cubicBezTo>
                    <a:pt x="14657" y="25352"/>
                    <a:pt x="14674" y="25327"/>
                    <a:pt x="14680" y="25298"/>
                  </a:cubicBezTo>
                  <a:cubicBezTo>
                    <a:pt x="15570" y="20077"/>
                    <a:pt x="16496" y="14679"/>
                    <a:pt x="19105" y="9803"/>
                  </a:cubicBezTo>
                  <a:cubicBezTo>
                    <a:pt x="19138" y="9739"/>
                    <a:pt x="19114" y="9658"/>
                    <a:pt x="19042" y="9627"/>
                  </a:cubicBezTo>
                  <a:cubicBezTo>
                    <a:pt x="19024" y="9618"/>
                    <a:pt x="19004" y="9614"/>
                    <a:pt x="18984" y="9614"/>
                  </a:cubicBezTo>
                  <a:cubicBezTo>
                    <a:pt x="18931" y="9614"/>
                    <a:pt x="18877" y="9644"/>
                    <a:pt x="18851" y="9695"/>
                  </a:cubicBezTo>
                  <a:cubicBezTo>
                    <a:pt x="16280" y="14497"/>
                    <a:pt x="15338" y="19780"/>
                    <a:pt x="14460" y="24911"/>
                  </a:cubicBezTo>
                  <a:cubicBezTo>
                    <a:pt x="14431" y="24831"/>
                    <a:pt x="14401" y="24755"/>
                    <a:pt x="14373" y="24679"/>
                  </a:cubicBezTo>
                  <a:cubicBezTo>
                    <a:pt x="13808" y="23207"/>
                    <a:pt x="13238" y="21707"/>
                    <a:pt x="12684" y="20197"/>
                  </a:cubicBezTo>
                  <a:cubicBezTo>
                    <a:pt x="12586" y="19613"/>
                    <a:pt x="10621" y="7583"/>
                    <a:pt x="13058" y="1023"/>
                  </a:cubicBezTo>
                  <a:cubicBezTo>
                    <a:pt x="13086" y="954"/>
                    <a:pt x="13046" y="877"/>
                    <a:pt x="12970" y="856"/>
                  </a:cubicBezTo>
                  <a:cubicBezTo>
                    <a:pt x="12958" y="853"/>
                    <a:pt x="12945" y="851"/>
                    <a:pt x="12932" y="851"/>
                  </a:cubicBezTo>
                  <a:cubicBezTo>
                    <a:pt x="12871" y="851"/>
                    <a:pt x="12810" y="889"/>
                    <a:pt x="12790" y="947"/>
                  </a:cubicBezTo>
                  <a:cubicBezTo>
                    <a:pt x="10783" y="6347"/>
                    <a:pt x="11725" y="15380"/>
                    <a:pt x="12196" y="18859"/>
                  </a:cubicBezTo>
                  <a:cubicBezTo>
                    <a:pt x="11997" y="18299"/>
                    <a:pt x="11798" y="17744"/>
                    <a:pt x="11608" y="17185"/>
                  </a:cubicBezTo>
                  <a:cubicBezTo>
                    <a:pt x="9804" y="11925"/>
                    <a:pt x="7503" y="5781"/>
                    <a:pt x="4083" y="62"/>
                  </a:cubicBezTo>
                  <a:cubicBezTo>
                    <a:pt x="4058" y="22"/>
                    <a:pt x="4012" y="0"/>
                    <a:pt x="39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44" name="Google Shape;444;p25"/>
          <p:cNvSpPr/>
          <p:nvPr/>
        </p:nvSpPr>
        <p:spPr>
          <a:xfrm flipH="1">
            <a:off x="3131776" y="4654185"/>
            <a:ext cx="195691" cy="64977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5" name="Google Shape;445;p25"/>
          <p:cNvSpPr/>
          <p:nvPr/>
        </p:nvSpPr>
        <p:spPr>
          <a:xfrm rot="5735881">
            <a:off x="227309" y="3193789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6" name="Google Shape;446;p25"/>
          <p:cNvSpPr/>
          <p:nvPr/>
        </p:nvSpPr>
        <p:spPr>
          <a:xfrm>
            <a:off x="8362875" y="1558827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47" name="Google Shape;447;p25"/>
          <p:cNvGrpSpPr/>
          <p:nvPr/>
        </p:nvGrpSpPr>
        <p:grpSpPr>
          <a:xfrm>
            <a:off x="415902" y="404799"/>
            <a:ext cx="150927" cy="143533"/>
            <a:chOff x="3716290" y="4256524"/>
            <a:chExt cx="150927" cy="143533"/>
          </a:xfrm>
        </p:grpSpPr>
        <p:sp>
          <p:nvSpPr>
            <p:cNvPr id="448" name="Google Shape;448;p25"/>
            <p:cNvSpPr/>
            <p:nvPr/>
          </p:nvSpPr>
          <p:spPr>
            <a:xfrm>
              <a:off x="3723063" y="4256524"/>
              <a:ext cx="144154" cy="125102"/>
            </a:xfrm>
            <a:custGeom>
              <a:avLst/>
              <a:gdLst/>
              <a:ahLst/>
              <a:cxnLst/>
              <a:rect l="l" t="t" r="r" b="b"/>
              <a:pathLst>
                <a:path w="5342" h="4636" extrusionOk="0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3752018" y="4279812"/>
              <a:ext cx="83195" cy="76610"/>
            </a:xfrm>
            <a:custGeom>
              <a:avLst/>
              <a:gdLst/>
              <a:ahLst/>
              <a:cxnLst/>
              <a:rect l="l" t="t" r="r" b="b"/>
              <a:pathLst>
                <a:path w="3083" h="2839" extrusionOk="0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3716290" y="4291065"/>
              <a:ext cx="138001" cy="108992"/>
            </a:xfrm>
            <a:custGeom>
              <a:avLst/>
              <a:gdLst/>
              <a:ahLst/>
              <a:cxnLst/>
              <a:rect l="l" t="t" r="r" b="b"/>
              <a:pathLst>
                <a:path w="5114" h="4039" extrusionOk="0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1" name="Google Shape;451;p25"/>
          <p:cNvSpPr/>
          <p:nvPr/>
        </p:nvSpPr>
        <p:spPr>
          <a:xfrm rot="3716763">
            <a:off x="5559849" y="4768937"/>
            <a:ext cx="111774" cy="105399"/>
          </a:xfrm>
          <a:custGeom>
            <a:avLst/>
            <a:gdLst/>
            <a:ahLst/>
            <a:cxnLst/>
            <a:rect l="l" t="t" r="r" b="b"/>
            <a:pathLst>
              <a:path w="4471" h="4216" extrusionOk="0">
                <a:moveTo>
                  <a:pt x="2432" y="1"/>
                </a:moveTo>
                <a:cubicBezTo>
                  <a:pt x="2379" y="1"/>
                  <a:pt x="2332" y="37"/>
                  <a:pt x="2320" y="92"/>
                </a:cubicBezTo>
                <a:lnTo>
                  <a:pt x="1960" y="1746"/>
                </a:lnTo>
                <a:cubicBezTo>
                  <a:pt x="1364" y="1561"/>
                  <a:pt x="761" y="1402"/>
                  <a:pt x="152" y="1271"/>
                </a:cubicBezTo>
                <a:cubicBezTo>
                  <a:pt x="143" y="1269"/>
                  <a:pt x="135" y="1268"/>
                  <a:pt x="126" y="1268"/>
                </a:cubicBezTo>
                <a:cubicBezTo>
                  <a:pt x="73" y="1268"/>
                  <a:pt x="26" y="1305"/>
                  <a:pt x="15" y="1359"/>
                </a:cubicBezTo>
                <a:cubicBezTo>
                  <a:pt x="1" y="1422"/>
                  <a:pt x="40" y="1482"/>
                  <a:pt x="103" y="1496"/>
                </a:cubicBezTo>
                <a:cubicBezTo>
                  <a:pt x="712" y="1627"/>
                  <a:pt x="1315" y="1787"/>
                  <a:pt x="1911" y="1972"/>
                </a:cubicBezTo>
                <a:lnTo>
                  <a:pt x="1454" y="4076"/>
                </a:lnTo>
                <a:cubicBezTo>
                  <a:pt x="1440" y="4137"/>
                  <a:pt x="1481" y="4199"/>
                  <a:pt x="1543" y="4213"/>
                </a:cubicBezTo>
                <a:cubicBezTo>
                  <a:pt x="1551" y="4215"/>
                  <a:pt x="1559" y="4215"/>
                  <a:pt x="1567" y="4215"/>
                </a:cubicBezTo>
                <a:cubicBezTo>
                  <a:pt x="1620" y="4215"/>
                  <a:pt x="1668" y="4178"/>
                  <a:pt x="1681" y="4125"/>
                </a:cubicBezTo>
                <a:lnTo>
                  <a:pt x="2132" y="2041"/>
                </a:lnTo>
                <a:cubicBezTo>
                  <a:pt x="2867" y="2278"/>
                  <a:pt x="3589" y="2554"/>
                  <a:pt x="4292" y="2870"/>
                </a:cubicBezTo>
                <a:cubicBezTo>
                  <a:pt x="4307" y="2876"/>
                  <a:pt x="4323" y="2880"/>
                  <a:pt x="4338" y="2880"/>
                </a:cubicBezTo>
                <a:cubicBezTo>
                  <a:pt x="4382" y="2880"/>
                  <a:pt x="4425" y="2854"/>
                  <a:pt x="4443" y="2812"/>
                </a:cubicBezTo>
                <a:cubicBezTo>
                  <a:pt x="4470" y="2754"/>
                  <a:pt x="4443" y="2685"/>
                  <a:pt x="4385" y="2660"/>
                </a:cubicBezTo>
                <a:cubicBezTo>
                  <a:pt x="3669" y="2337"/>
                  <a:pt x="2931" y="2056"/>
                  <a:pt x="2182" y="1815"/>
                </a:cubicBezTo>
                <a:lnTo>
                  <a:pt x="2546" y="140"/>
                </a:lnTo>
                <a:cubicBezTo>
                  <a:pt x="2559" y="78"/>
                  <a:pt x="2519" y="16"/>
                  <a:pt x="2457" y="3"/>
                </a:cubicBezTo>
                <a:cubicBezTo>
                  <a:pt x="2448" y="1"/>
                  <a:pt x="2440" y="1"/>
                  <a:pt x="24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2" name="Google Shape;452;p25"/>
          <p:cNvSpPr/>
          <p:nvPr/>
        </p:nvSpPr>
        <p:spPr>
          <a:xfrm rot="3432077">
            <a:off x="1679833" y="289671"/>
            <a:ext cx="241811" cy="131393"/>
          </a:xfrm>
          <a:custGeom>
            <a:avLst/>
            <a:gdLst/>
            <a:ahLst/>
            <a:cxnLst/>
            <a:rect l="l" t="t" r="r" b="b"/>
            <a:pathLst>
              <a:path w="10433" h="5669" extrusionOk="0">
                <a:moveTo>
                  <a:pt x="3622" y="2187"/>
                </a:moveTo>
                <a:cubicBezTo>
                  <a:pt x="4122" y="2187"/>
                  <a:pt x="4610" y="2289"/>
                  <a:pt x="5046" y="2496"/>
                </a:cubicBezTo>
                <a:cubicBezTo>
                  <a:pt x="5440" y="2683"/>
                  <a:pt x="5699" y="2904"/>
                  <a:pt x="5838" y="3172"/>
                </a:cubicBezTo>
                <a:cubicBezTo>
                  <a:pt x="5979" y="3446"/>
                  <a:pt x="6004" y="3802"/>
                  <a:pt x="5906" y="4173"/>
                </a:cubicBezTo>
                <a:cubicBezTo>
                  <a:pt x="5763" y="4715"/>
                  <a:pt x="5399" y="5162"/>
                  <a:pt x="4936" y="5368"/>
                </a:cubicBezTo>
                <a:cubicBezTo>
                  <a:pt x="4751" y="5450"/>
                  <a:pt x="4550" y="5490"/>
                  <a:pt x="4352" y="5490"/>
                </a:cubicBezTo>
                <a:cubicBezTo>
                  <a:pt x="4022" y="5490"/>
                  <a:pt x="3699" y="5380"/>
                  <a:pt x="3467" y="5171"/>
                </a:cubicBezTo>
                <a:cubicBezTo>
                  <a:pt x="3041" y="4788"/>
                  <a:pt x="2893" y="4104"/>
                  <a:pt x="3069" y="3341"/>
                </a:cubicBezTo>
                <a:cubicBezTo>
                  <a:pt x="3163" y="2932"/>
                  <a:pt x="3330" y="2544"/>
                  <a:pt x="3556" y="2188"/>
                </a:cubicBezTo>
                <a:cubicBezTo>
                  <a:pt x="3578" y="2187"/>
                  <a:pt x="3600" y="2187"/>
                  <a:pt x="3622" y="2187"/>
                </a:cubicBezTo>
                <a:close/>
                <a:moveTo>
                  <a:pt x="7372" y="1"/>
                </a:moveTo>
                <a:cubicBezTo>
                  <a:pt x="6895" y="1"/>
                  <a:pt x="6425" y="64"/>
                  <a:pt x="5976" y="193"/>
                </a:cubicBezTo>
                <a:cubicBezTo>
                  <a:pt x="4925" y="494"/>
                  <a:pt x="4027" y="1159"/>
                  <a:pt x="3458" y="2012"/>
                </a:cubicBezTo>
                <a:cubicBezTo>
                  <a:pt x="3026" y="2032"/>
                  <a:pt x="2588" y="2124"/>
                  <a:pt x="2163" y="2290"/>
                </a:cubicBezTo>
                <a:cubicBezTo>
                  <a:pt x="1166" y="2679"/>
                  <a:pt x="383" y="3422"/>
                  <a:pt x="19" y="4328"/>
                </a:cubicBezTo>
                <a:cubicBezTo>
                  <a:pt x="0" y="4373"/>
                  <a:pt x="22" y="4425"/>
                  <a:pt x="67" y="4444"/>
                </a:cubicBezTo>
                <a:cubicBezTo>
                  <a:pt x="78" y="4448"/>
                  <a:pt x="90" y="4450"/>
                  <a:pt x="101" y="4450"/>
                </a:cubicBezTo>
                <a:cubicBezTo>
                  <a:pt x="136" y="4450"/>
                  <a:pt x="169" y="4429"/>
                  <a:pt x="183" y="4394"/>
                </a:cubicBezTo>
                <a:cubicBezTo>
                  <a:pt x="530" y="3534"/>
                  <a:pt x="1276" y="2828"/>
                  <a:pt x="2228" y="2456"/>
                </a:cubicBezTo>
                <a:cubicBezTo>
                  <a:pt x="2594" y="2313"/>
                  <a:pt x="2969" y="2227"/>
                  <a:pt x="3341" y="2198"/>
                </a:cubicBezTo>
                <a:lnTo>
                  <a:pt x="3341" y="2198"/>
                </a:lnTo>
                <a:cubicBezTo>
                  <a:pt x="3136" y="2543"/>
                  <a:pt x="2985" y="2913"/>
                  <a:pt x="2896" y="3300"/>
                </a:cubicBezTo>
                <a:cubicBezTo>
                  <a:pt x="2705" y="4128"/>
                  <a:pt x="2874" y="4876"/>
                  <a:pt x="3348" y="5303"/>
                </a:cubicBezTo>
                <a:cubicBezTo>
                  <a:pt x="3612" y="5542"/>
                  <a:pt x="3980" y="5667"/>
                  <a:pt x="4353" y="5667"/>
                </a:cubicBezTo>
                <a:lnTo>
                  <a:pt x="4353" y="5668"/>
                </a:lnTo>
                <a:cubicBezTo>
                  <a:pt x="4576" y="5668"/>
                  <a:pt x="4801" y="5623"/>
                  <a:pt x="5009" y="5532"/>
                </a:cubicBezTo>
                <a:cubicBezTo>
                  <a:pt x="5521" y="5303"/>
                  <a:pt x="5921" y="4812"/>
                  <a:pt x="6078" y="4220"/>
                </a:cubicBezTo>
                <a:cubicBezTo>
                  <a:pt x="6188" y="3805"/>
                  <a:pt x="6158" y="3403"/>
                  <a:pt x="5996" y="3090"/>
                </a:cubicBezTo>
                <a:cubicBezTo>
                  <a:pt x="5839" y="2786"/>
                  <a:pt x="5553" y="2539"/>
                  <a:pt x="5123" y="2335"/>
                </a:cubicBezTo>
                <a:cubicBezTo>
                  <a:pt x="4678" y="2125"/>
                  <a:pt x="4185" y="2016"/>
                  <a:pt x="3676" y="2009"/>
                </a:cubicBezTo>
                <a:cubicBezTo>
                  <a:pt x="4224" y="1239"/>
                  <a:pt x="5056" y="641"/>
                  <a:pt x="6025" y="364"/>
                </a:cubicBezTo>
                <a:cubicBezTo>
                  <a:pt x="6458" y="240"/>
                  <a:pt x="6912" y="179"/>
                  <a:pt x="7373" y="179"/>
                </a:cubicBezTo>
                <a:cubicBezTo>
                  <a:pt x="8352" y="179"/>
                  <a:pt x="9365" y="454"/>
                  <a:pt x="10286" y="986"/>
                </a:cubicBezTo>
                <a:cubicBezTo>
                  <a:pt x="10300" y="994"/>
                  <a:pt x="10315" y="998"/>
                  <a:pt x="10330" y="998"/>
                </a:cubicBezTo>
                <a:cubicBezTo>
                  <a:pt x="10360" y="998"/>
                  <a:pt x="10391" y="982"/>
                  <a:pt x="10408" y="953"/>
                </a:cubicBezTo>
                <a:cubicBezTo>
                  <a:pt x="10432" y="912"/>
                  <a:pt x="10417" y="857"/>
                  <a:pt x="10374" y="832"/>
                </a:cubicBezTo>
                <a:cubicBezTo>
                  <a:pt x="9426" y="284"/>
                  <a:pt x="8382" y="1"/>
                  <a:pt x="73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3" name="Google Shape;453;p25"/>
          <p:cNvSpPr/>
          <p:nvPr/>
        </p:nvSpPr>
        <p:spPr>
          <a:xfrm rot="8517656" flipH="1">
            <a:off x="1570209" y="4785078"/>
            <a:ext cx="150934" cy="184018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_1_2_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6"/>
          <p:cNvSpPr txBox="1"/>
          <p:nvPr>
            <p:ph type="subTitle" idx="1"/>
          </p:nvPr>
        </p:nvSpPr>
        <p:spPr>
          <a:xfrm>
            <a:off x="3998654" y="3632226"/>
            <a:ext cx="3189000" cy="9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26"/>
          <p:cNvSpPr txBox="1"/>
          <p:nvPr>
            <p:ph type="title"/>
          </p:nvPr>
        </p:nvSpPr>
        <p:spPr>
          <a:xfrm>
            <a:off x="3998549" y="2725975"/>
            <a:ext cx="3189000" cy="9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7" name="Google Shape;457;p26"/>
          <p:cNvSpPr/>
          <p:nvPr/>
        </p:nvSpPr>
        <p:spPr>
          <a:xfrm>
            <a:off x="8646764" y="3379631"/>
            <a:ext cx="122989" cy="192024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26"/>
          <p:cNvSpPr/>
          <p:nvPr/>
        </p:nvSpPr>
        <p:spPr>
          <a:xfrm flipH="1">
            <a:off x="4180551" y="364697"/>
            <a:ext cx="195691" cy="64977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9" name="Google Shape;459;p26"/>
          <p:cNvSpPr/>
          <p:nvPr/>
        </p:nvSpPr>
        <p:spPr>
          <a:xfrm flipH="1">
            <a:off x="8756275" y="2247440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0" name="Google Shape;460;p26"/>
          <p:cNvSpPr/>
          <p:nvPr/>
        </p:nvSpPr>
        <p:spPr>
          <a:xfrm>
            <a:off x="970837" y="4676902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26"/>
          <p:cNvSpPr/>
          <p:nvPr/>
        </p:nvSpPr>
        <p:spPr>
          <a:xfrm rot="2912381">
            <a:off x="7426524" y="4689324"/>
            <a:ext cx="186646" cy="179695"/>
          </a:xfrm>
          <a:custGeom>
            <a:avLst/>
            <a:gdLst/>
            <a:ahLst/>
            <a:cxnLst/>
            <a:rect l="l" t="t" r="r" b="b"/>
            <a:pathLst>
              <a:path w="11278" h="10858" extrusionOk="0">
                <a:moveTo>
                  <a:pt x="8421" y="0"/>
                </a:moveTo>
                <a:cubicBezTo>
                  <a:pt x="7701" y="0"/>
                  <a:pt x="6965" y="260"/>
                  <a:pt x="6410" y="724"/>
                </a:cubicBezTo>
                <a:cubicBezTo>
                  <a:pt x="5421" y="1554"/>
                  <a:pt x="4965" y="2897"/>
                  <a:pt x="4978" y="4188"/>
                </a:cubicBezTo>
                <a:cubicBezTo>
                  <a:pt x="4552" y="3936"/>
                  <a:pt x="4069" y="3820"/>
                  <a:pt x="3581" y="3820"/>
                </a:cubicBezTo>
                <a:cubicBezTo>
                  <a:pt x="2474" y="3820"/>
                  <a:pt x="1342" y="4420"/>
                  <a:pt x="793" y="5399"/>
                </a:cubicBezTo>
                <a:cubicBezTo>
                  <a:pt x="0" y="6811"/>
                  <a:pt x="434" y="8746"/>
                  <a:pt x="1669" y="9790"/>
                </a:cubicBezTo>
                <a:cubicBezTo>
                  <a:pt x="2571" y="10554"/>
                  <a:pt x="3789" y="10858"/>
                  <a:pt x="4972" y="10858"/>
                </a:cubicBezTo>
                <a:cubicBezTo>
                  <a:pt x="4999" y="10858"/>
                  <a:pt x="5025" y="10858"/>
                  <a:pt x="5052" y="10857"/>
                </a:cubicBezTo>
                <a:cubicBezTo>
                  <a:pt x="6260" y="10845"/>
                  <a:pt x="7445" y="10545"/>
                  <a:pt x="8615" y="10249"/>
                </a:cubicBezTo>
                <a:cubicBezTo>
                  <a:pt x="9988" y="8617"/>
                  <a:pt x="10721" y="6674"/>
                  <a:pt x="11042" y="4664"/>
                </a:cubicBezTo>
                <a:cubicBezTo>
                  <a:pt x="11277" y="3179"/>
                  <a:pt x="11181" y="1419"/>
                  <a:pt x="9988" y="504"/>
                </a:cubicBezTo>
                <a:cubicBezTo>
                  <a:pt x="9538" y="159"/>
                  <a:pt x="8984" y="0"/>
                  <a:pt x="84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2" name="Google Shape;462;p26"/>
          <p:cNvSpPr/>
          <p:nvPr/>
        </p:nvSpPr>
        <p:spPr>
          <a:xfrm>
            <a:off x="6828412" y="294927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3" name="Google Shape;463;p26"/>
          <p:cNvSpPr/>
          <p:nvPr/>
        </p:nvSpPr>
        <p:spPr>
          <a:xfrm rot="5735881">
            <a:off x="3808809" y="4720302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4" name="Google Shape;464;p26"/>
          <p:cNvSpPr/>
          <p:nvPr/>
        </p:nvSpPr>
        <p:spPr>
          <a:xfrm rot="3432077">
            <a:off x="364208" y="817271"/>
            <a:ext cx="241811" cy="131393"/>
          </a:xfrm>
          <a:custGeom>
            <a:avLst/>
            <a:gdLst/>
            <a:ahLst/>
            <a:cxnLst/>
            <a:rect l="l" t="t" r="r" b="b"/>
            <a:pathLst>
              <a:path w="10433" h="5669" extrusionOk="0">
                <a:moveTo>
                  <a:pt x="3622" y="2187"/>
                </a:moveTo>
                <a:cubicBezTo>
                  <a:pt x="4122" y="2187"/>
                  <a:pt x="4610" y="2289"/>
                  <a:pt x="5046" y="2496"/>
                </a:cubicBezTo>
                <a:cubicBezTo>
                  <a:pt x="5440" y="2683"/>
                  <a:pt x="5699" y="2904"/>
                  <a:pt x="5838" y="3172"/>
                </a:cubicBezTo>
                <a:cubicBezTo>
                  <a:pt x="5979" y="3446"/>
                  <a:pt x="6004" y="3802"/>
                  <a:pt x="5906" y="4173"/>
                </a:cubicBezTo>
                <a:cubicBezTo>
                  <a:pt x="5763" y="4715"/>
                  <a:pt x="5399" y="5162"/>
                  <a:pt x="4936" y="5368"/>
                </a:cubicBezTo>
                <a:cubicBezTo>
                  <a:pt x="4751" y="5450"/>
                  <a:pt x="4550" y="5490"/>
                  <a:pt x="4352" y="5490"/>
                </a:cubicBezTo>
                <a:cubicBezTo>
                  <a:pt x="4022" y="5490"/>
                  <a:pt x="3699" y="5380"/>
                  <a:pt x="3467" y="5171"/>
                </a:cubicBezTo>
                <a:cubicBezTo>
                  <a:pt x="3041" y="4788"/>
                  <a:pt x="2893" y="4104"/>
                  <a:pt x="3069" y="3341"/>
                </a:cubicBezTo>
                <a:cubicBezTo>
                  <a:pt x="3163" y="2932"/>
                  <a:pt x="3330" y="2544"/>
                  <a:pt x="3556" y="2188"/>
                </a:cubicBezTo>
                <a:cubicBezTo>
                  <a:pt x="3578" y="2187"/>
                  <a:pt x="3600" y="2187"/>
                  <a:pt x="3622" y="2187"/>
                </a:cubicBezTo>
                <a:close/>
                <a:moveTo>
                  <a:pt x="7372" y="1"/>
                </a:moveTo>
                <a:cubicBezTo>
                  <a:pt x="6895" y="1"/>
                  <a:pt x="6425" y="64"/>
                  <a:pt x="5976" y="193"/>
                </a:cubicBezTo>
                <a:cubicBezTo>
                  <a:pt x="4925" y="494"/>
                  <a:pt x="4027" y="1159"/>
                  <a:pt x="3458" y="2012"/>
                </a:cubicBezTo>
                <a:cubicBezTo>
                  <a:pt x="3026" y="2032"/>
                  <a:pt x="2588" y="2124"/>
                  <a:pt x="2163" y="2290"/>
                </a:cubicBezTo>
                <a:cubicBezTo>
                  <a:pt x="1166" y="2679"/>
                  <a:pt x="383" y="3422"/>
                  <a:pt x="19" y="4328"/>
                </a:cubicBezTo>
                <a:cubicBezTo>
                  <a:pt x="0" y="4373"/>
                  <a:pt x="22" y="4425"/>
                  <a:pt x="67" y="4444"/>
                </a:cubicBezTo>
                <a:cubicBezTo>
                  <a:pt x="78" y="4448"/>
                  <a:pt x="90" y="4450"/>
                  <a:pt x="101" y="4450"/>
                </a:cubicBezTo>
                <a:cubicBezTo>
                  <a:pt x="136" y="4450"/>
                  <a:pt x="169" y="4429"/>
                  <a:pt x="183" y="4394"/>
                </a:cubicBezTo>
                <a:cubicBezTo>
                  <a:pt x="530" y="3534"/>
                  <a:pt x="1276" y="2828"/>
                  <a:pt x="2228" y="2456"/>
                </a:cubicBezTo>
                <a:cubicBezTo>
                  <a:pt x="2594" y="2313"/>
                  <a:pt x="2969" y="2227"/>
                  <a:pt x="3341" y="2198"/>
                </a:cubicBezTo>
                <a:lnTo>
                  <a:pt x="3341" y="2198"/>
                </a:lnTo>
                <a:cubicBezTo>
                  <a:pt x="3136" y="2543"/>
                  <a:pt x="2985" y="2913"/>
                  <a:pt x="2896" y="3300"/>
                </a:cubicBezTo>
                <a:cubicBezTo>
                  <a:pt x="2705" y="4128"/>
                  <a:pt x="2874" y="4876"/>
                  <a:pt x="3348" y="5303"/>
                </a:cubicBezTo>
                <a:cubicBezTo>
                  <a:pt x="3612" y="5542"/>
                  <a:pt x="3980" y="5667"/>
                  <a:pt x="4353" y="5667"/>
                </a:cubicBezTo>
                <a:lnTo>
                  <a:pt x="4353" y="5668"/>
                </a:lnTo>
                <a:cubicBezTo>
                  <a:pt x="4576" y="5668"/>
                  <a:pt x="4801" y="5623"/>
                  <a:pt x="5009" y="5532"/>
                </a:cubicBezTo>
                <a:cubicBezTo>
                  <a:pt x="5521" y="5303"/>
                  <a:pt x="5921" y="4812"/>
                  <a:pt x="6078" y="4220"/>
                </a:cubicBezTo>
                <a:cubicBezTo>
                  <a:pt x="6188" y="3805"/>
                  <a:pt x="6158" y="3403"/>
                  <a:pt x="5996" y="3090"/>
                </a:cubicBezTo>
                <a:cubicBezTo>
                  <a:pt x="5839" y="2786"/>
                  <a:pt x="5553" y="2539"/>
                  <a:pt x="5123" y="2335"/>
                </a:cubicBezTo>
                <a:cubicBezTo>
                  <a:pt x="4678" y="2125"/>
                  <a:pt x="4185" y="2016"/>
                  <a:pt x="3676" y="2009"/>
                </a:cubicBezTo>
                <a:cubicBezTo>
                  <a:pt x="4224" y="1239"/>
                  <a:pt x="5056" y="641"/>
                  <a:pt x="6025" y="364"/>
                </a:cubicBezTo>
                <a:cubicBezTo>
                  <a:pt x="6458" y="240"/>
                  <a:pt x="6912" y="179"/>
                  <a:pt x="7373" y="179"/>
                </a:cubicBezTo>
                <a:cubicBezTo>
                  <a:pt x="8352" y="179"/>
                  <a:pt x="9365" y="454"/>
                  <a:pt x="10286" y="986"/>
                </a:cubicBezTo>
                <a:cubicBezTo>
                  <a:pt x="10300" y="994"/>
                  <a:pt x="10315" y="998"/>
                  <a:pt x="10330" y="998"/>
                </a:cubicBezTo>
                <a:cubicBezTo>
                  <a:pt x="10360" y="998"/>
                  <a:pt x="10391" y="982"/>
                  <a:pt x="10408" y="953"/>
                </a:cubicBezTo>
                <a:cubicBezTo>
                  <a:pt x="10432" y="912"/>
                  <a:pt x="10417" y="857"/>
                  <a:pt x="10374" y="832"/>
                </a:cubicBezTo>
                <a:cubicBezTo>
                  <a:pt x="9426" y="284"/>
                  <a:pt x="8382" y="1"/>
                  <a:pt x="73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5" name="Google Shape;465;p26"/>
          <p:cNvSpPr/>
          <p:nvPr/>
        </p:nvSpPr>
        <p:spPr>
          <a:xfrm rot="8517656" flipH="1">
            <a:off x="8632784" y="969278"/>
            <a:ext cx="150934" cy="184018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66" name="Google Shape;466;p26"/>
          <p:cNvGrpSpPr/>
          <p:nvPr/>
        </p:nvGrpSpPr>
        <p:grpSpPr>
          <a:xfrm>
            <a:off x="519165" y="2499986"/>
            <a:ext cx="150927" cy="143533"/>
            <a:chOff x="3716290" y="4256524"/>
            <a:chExt cx="150927" cy="143533"/>
          </a:xfrm>
        </p:grpSpPr>
        <p:sp>
          <p:nvSpPr>
            <p:cNvPr id="467" name="Google Shape;467;p26"/>
            <p:cNvSpPr/>
            <p:nvPr/>
          </p:nvSpPr>
          <p:spPr>
            <a:xfrm>
              <a:off x="3723063" y="4256524"/>
              <a:ext cx="144154" cy="125102"/>
            </a:xfrm>
            <a:custGeom>
              <a:avLst/>
              <a:gdLst/>
              <a:ahLst/>
              <a:cxnLst/>
              <a:rect l="l" t="t" r="r" b="b"/>
              <a:pathLst>
                <a:path w="5342" h="4636" extrusionOk="0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3752018" y="4279812"/>
              <a:ext cx="83195" cy="76610"/>
            </a:xfrm>
            <a:custGeom>
              <a:avLst/>
              <a:gdLst/>
              <a:ahLst/>
              <a:cxnLst/>
              <a:rect l="l" t="t" r="r" b="b"/>
              <a:pathLst>
                <a:path w="3083" h="2839" extrusionOk="0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3716290" y="4291065"/>
              <a:ext cx="138001" cy="108992"/>
            </a:xfrm>
            <a:custGeom>
              <a:avLst/>
              <a:gdLst/>
              <a:ahLst/>
              <a:cxnLst/>
              <a:rect l="l" t="t" r="r" b="b"/>
              <a:pathLst>
                <a:path w="5114" h="4039" extrusionOk="0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0" name="Google Shape;470;p26"/>
          <p:cNvSpPr/>
          <p:nvPr/>
        </p:nvSpPr>
        <p:spPr>
          <a:xfrm rot="1092080" flipH="1">
            <a:off x="7635407" y="3738006"/>
            <a:ext cx="1659432" cy="1367204"/>
          </a:xfrm>
          <a:custGeom>
            <a:avLst/>
            <a:gdLst/>
            <a:ahLst/>
            <a:cxnLst/>
            <a:rect l="l" t="t" r="r" b="b"/>
            <a:pathLst>
              <a:path w="35809" h="29503" extrusionOk="0">
                <a:moveTo>
                  <a:pt x="15987" y="1"/>
                </a:moveTo>
                <a:cubicBezTo>
                  <a:pt x="15307" y="1"/>
                  <a:pt x="14281" y="3232"/>
                  <a:pt x="14368" y="6973"/>
                </a:cubicBezTo>
                <a:cubicBezTo>
                  <a:pt x="14458" y="10828"/>
                  <a:pt x="15190" y="13875"/>
                  <a:pt x="15404" y="14690"/>
                </a:cubicBezTo>
                <a:cubicBezTo>
                  <a:pt x="14257" y="15585"/>
                  <a:pt x="13139" y="16472"/>
                  <a:pt x="12154" y="17278"/>
                </a:cubicBezTo>
                <a:cubicBezTo>
                  <a:pt x="12377" y="15499"/>
                  <a:pt x="13438" y="6337"/>
                  <a:pt x="11926" y="5049"/>
                </a:cubicBezTo>
                <a:cubicBezTo>
                  <a:pt x="11844" y="4980"/>
                  <a:pt x="11771" y="4947"/>
                  <a:pt x="11706" y="4947"/>
                </a:cubicBezTo>
                <a:cubicBezTo>
                  <a:pt x="10531" y="4947"/>
                  <a:pt x="11858" y="15586"/>
                  <a:pt x="12085" y="17335"/>
                </a:cubicBezTo>
                <a:cubicBezTo>
                  <a:pt x="11392" y="17902"/>
                  <a:pt x="10768" y="18428"/>
                  <a:pt x="10252" y="18884"/>
                </a:cubicBezTo>
                <a:cubicBezTo>
                  <a:pt x="9784" y="19295"/>
                  <a:pt x="9290" y="19737"/>
                  <a:pt x="8781" y="20197"/>
                </a:cubicBezTo>
                <a:cubicBezTo>
                  <a:pt x="8837" y="19388"/>
                  <a:pt x="8963" y="17101"/>
                  <a:pt x="8739" y="15321"/>
                </a:cubicBezTo>
                <a:cubicBezTo>
                  <a:pt x="8461" y="13121"/>
                  <a:pt x="8054" y="9892"/>
                  <a:pt x="7037" y="8882"/>
                </a:cubicBezTo>
                <a:cubicBezTo>
                  <a:pt x="6947" y="8793"/>
                  <a:pt x="6865" y="8751"/>
                  <a:pt x="6789" y="8751"/>
                </a:cubicBezTo>
                <a:cubicBezTo>
                  <a:pt x="6001" y="8751"/>
                  <a:pt x="5945" y="13255"/>
                  <a:pt x="6706" y="16066"/>
                </a:cubicBezTo>
                <a:cubicBezTo>
                  <a:pt x="7376" y="18540"/>
                  <a:pt x="8293" y="19896"/>
                  <a:pt x="8628" y="20336"/>
                </a:cubicBezTo>
                <a:cubicBezTo>
                  <a:pt x="7462" y="21390"/>
                  <a:pt x="6232" y="22525"/>
                  <a:pt x="5096" y="23580"/>
                </a:cubicBezTo>
                <a:cubicBezTo>
                  <a:pt x="4742" y="21933"/>
                  <a:pt x="2590" y="12171"/>
                  <a:pt x="1305" y="11870"/>
                </a:cubicBezTo>
                <a:cubicBezTo>
                  <a:pt x="1249" y="11856"/>
                  <a:pt x="1196" y="11850"/>
                  <a:pt x="1148" y="11850"/>
                </a:cubicBezTo>
                <a:cubicBezTo>
                  <a:pt x="0" y="11850"/>
                  <a:pt x="1144" y="15497"/>
                  <a:pt x="2010" y="18541"/>
                </a:cubicBezTo>
                <a:cubicBezTo>
                  <a:pt x="2773" y="21225"/>
                  <a:pt x="4488" y="23142"/>
                  <a:pt x="5000" y="23669"/>
                </a:cubicBezTo>
                <a:cubicBezTo>
                  <a:pt x="2665" y="25843"/>
                  <a:pt x="761" y="27656"/>
                  <a:pt x="729" y="27687"/>
                </a:cubicBezTo>
                <a:cubicBezTo>
                  <a:pt x="645" y="27766"/>
                  <a:pt x="643" y="27898"/>
                  <a:pt x="722" y="27982"/>
                </a:cubicBezTo>
                <a:cubicBezTo>
                  <a:pt x="763" y="28024"/>
                  <a:pt x="818" y="28046"/>
                  <a:pt x="873" y="28046"/>
                </a:cubicBezTo>
                <a:cubicBezTo>
                  <a:pt x="924" y="28046"/>
                  <a:pt x="976" y="28027"/>
                  <a:pt x="1015" y="27989"/>
                </a:cubicBezTo>
                <a:cubicBezTo>
                  <a:pt x="1044" y="27961"/>
                  <a:pt x="2508" y="26567"/>
                  <a:pt x="4438" y="24762"/>
                </a:cubicBezTo>
                <a:cubicBezTo>
                  <a:pt x="4937" y="25299"/>
                  <a:pt x="7022" y="27416"/>
                  <a:pt x="9822" y="28442"/>
                </a:cubicBezTo>
                <a:cubicBezTo>
                  <a:pt x="11569" y="29082"/>
                  <a:pt x="13043" y="29502"/>
                  <a:pt x="13944" y="29502"/>
                </a:cubicBezTo>
                <a:cubicBezTo>
                  <a:pt x="14706" y="29502"/>
                  <a:pt x="15060" y="29202"/>
                  <a:pt x="14824" y="28481"/>
                </a:cubicBezTo>
                <a:cubicBezTo>
                  <a:pt x="14353" y="27037"/>
                  <a:pt x="5935" y="25011"/>
                  <a:pt x="4525" y="24682"/>
                </a:cubicBezTo>
                <a:cubicBezTo>
                  <a:pt x="5736" y="23550"/>
                  <a:pt x="7122" y="22265"/>
                  <a:pt x="8453" y="21056"/>
                </a:cubicBezTo>
                <a:cubicBezTo>
                  <a:pt x="9028" y="21495"/>
                  <a:pt x="11038" y="22939"/>
                  <a:pt x="13519" y="23705"/>
                </a:cubicBezTo>
                <a:cubicBezTo>
                  <a:pt x="14917" y="24137"/>
                  <a:pt x="16280" y="24373"/>
                  <a:pt x="17219" y="24373"/>
                </a:cubicBezTo>
                <a:cubicBezTo>
                  <a:pt x="18262" y="24373"/>
                  <a:pt x="18784" y="24082"/>
                  <a:pt x="18253" y="23442"/>
                </a:cubicBezTo>
                <a:cubicBezTo>
                  <a:pt x="17346" y="22351"/>
                  <a:pt x="10041" y="21192"/>
                  <a:pt x="8551" y="20966"/>
                </a:cubicBezTo>
                <a:cubicBezTo>
                  <a:pt x="9238" y="20343"/>
                  <a:pt x="9907" y="19742"/>
                  <a:pt x="10527" y="19194"/>
                </a:cubicBezTo>
                <a:cubicBezTo>
                  <a:pt x="11026" y="18755"/>
                  <a:pt x="11626" y="18249"/>
                  <a:pt x="12292" y="17703"/>
                </a:cubicBezTo>
                <a:cubicBezTo>
                  <a:pt x="13223" y="18361"/>
                  <a:pt x="17658" y="21405"/>
                  <a:pt x="20039" y="21405"/>
                </a:cubicBezTo>
                <a:cubicBezTo>
                  <a:pt x="20668" y="21405"/>
                  <a:pt x="21154" y="21192"/>
                  <a:pt x="21393" y="20666"/>
                </a:cubicBezTo>
                <a:cubicBezTo>
                  <a:pt x="22518" y="18195"/>
                  <a:pt x="14163" y="17671"/>
                  <a:pt x="12429" y="17590"/>
                </a:cubicBezTo>
                <a:cubicBezTo>
                  <a:pt x="13473" y="16737"/>
                  <a:pt x="14669" y="15789"/>
                  <a:pt x="15889" y="14839"/>
                </a:cubicBezTo>
                <a:cubicBezTo>
                  <a:pt x="16572" y="15469"/>
                  <a:pt x="21288" y="19753"/>
                  <a:pt x="23143" y="19753"/>
                </a:cubicBezTo>
                <a:cubicBezTo>
                  <a:pt x="23456" y="19753"/>
                  <a:pt x="23687" y="19631"/>
                  <a:pt x="23804" y="19349"/>
                </a:cubicBezTo>
                <a:cubicBezTo>
                  <a:pt x="24607" y="17414"/>
                  <a:pt x="17037" y="15122"/>
                  <a:pt x="15939" y="14801"/>
                </a:cubicBezTo>
                <a:cubicBezTo>
                  <a:pt x="16884" y="14064"/>
                  <a:pt x="17842" y="13326"/>
                  <a:pt x="18753" y="12632"/>
                </a:cubicBezTo>
                <a:cubicBezTo>
                  <a:pt x="19677" y="13167"/>
                  <a:pt x="23672" y="15409"/>
                  <a:pt x="25766" y="15409"/>
                </a:cubicBezTo>
                <a:cubicBezTo>
                  <a:pt x="26368" y="15409"/>
                  <a:pt x="26812" y="15224"/>
                  <a:pt x="26983" y="14760"/>
                </a:cubicBezTo>
                <a:cubicBezTo>
                  <a:pt x="27726" y="12728"/>
                  <a:pt x="20565" y="12536"/>
                  <a:pt x="18900" y="12519"/>
                </a:cubicBezTo>
                <a:cubicBezTo>
                  <a:pt x="19594" y="11990"/>
                  <a:pt x="20257" y="11488"/>
                  <a:pt x="20864" y="11030"/>
                </a:cubicBezTo>
                <a:cubicBezTo>
                  <a:pt x="21653" y="11329"/>
                  <a:pt x="24365" y="12297"/>
                  <a:pt x="26536" y="12297"/>
                </a:cubicBezTo>
                <a:cubicBezTo>
                  <a:pt x="27567" y="12297"/>
                  <a:pt x="28476" y="12079"/>
                  <a:pt x="29000" y="11468"/>
                </a:cubicBezTo>
                <a:cubicBezTo>
                  <a:pt x="29730" y="10616"/>
                  <a:pt x="28546" y="10360"/>
                  <a:pt x="26858" y="10360"/>
                </a:cubicBezTo>
                <a:cubicBezTo>
                  <a:pt x="24844" y="10360"/>
                  <a:pt x="22113" y="10725"/>
                  <a:pt x="21068" y="10877"/>
                </a:cubicBezTo>
                <a:cubicBezTo>
                  <a:pt x="22154" y="10058"/>
                  <a:pt x="23038" y="9398"/>
                  <a:pt x="23557" y="9010"/>
                </a:cubicBezTo>
                <a:cubicBezTo>
                  <a:pt x="24913" y="8524"/>
                  <a:pt x="28112" y="7282"/>
                  <a:pt x="30457" y="5643"/>
                </a:cubicBezTo>
                <a:cubicBezTo>
                  <a:pt x="33505" y="3511"/>
                  <a:pt x="35808" y="1748"/>
                  <a:pt x="34285" y="1564"/>
                </a:cubicBezTo>
                <a:cubicBezTo>
                  <a:pt x="34255" y="1560"/>
                  <a:pt x="34222" y="1558"/>
                  <a:pt x="34187" y="1558"/>
                </a:cubicBezTo>
                <a:cubicBezTo>
                  <a:pt x="32630" y="1558"/>
                  <a:pt x="26873" y="5224"/>
                  <a:pt x="23715" y="8376"/>
                </a:cubicBezTo>
                <a:cubicBezTo>
                  <a:pt x="23400" y="8610"/>
                  <a:pt x="22367" y="9377"/>
                  <a:pt x="20979" y="10423"/>
                </a:cubicBezTo>
                <a:cubicBezTo>
                  <a:pt x="22252" y="8480"/>
                  <a:pt x="26568" y="1726"/>
                  <a:pt x="25050" y="1726"/>
                </a:cubicBezTo>
                <a:cubicBezTo>
                  <a:pt x="24989" y="1726"/>
                  <a:pt x="24920" y="1736"/>
                  <a:pt x="24840" y="1758"/>
                </a:cubicBezTo>
                <a:cubicBezTo>
                  <a:pt x="22704" y="2355"/>
                  <a:pt x="21055" y="9093"/>
                  <a:pt x="20705" y="10630"/>
                </a:cubicBezTo>
                <a:cubicBezTo>
                  <a:pt x="19973" y="11182"/>
                  <a:pt x="19154" y="11802"/>
                  <a:pt x="18298" y="12456"/>
                </a:cubicBezTo>
                <a:cubicBezTo>
                  <a:pt x="18846" y="10632"/>
                  <a:pt x="21322" y="2040"/>
                  <a:pt x="19462" y="1752"/>
                </a:cubicBezTo>
                <a:cubicBezTo>
                  <a:pt x="19433" y="1747"/>
                  <a:pt x="19404" y="1745"/>
                  <a:pt x="19376" y="1745"/>
                </a:cubicBezTo>
                <a:cubicBezTo>
                  <a:pt x="17577" y="1745"/>
                  <a:pt x="18076" y="10917"/>
                  <a:pt x="18179" y="12548"/>
                </a:cubicBezTo>
                <a:cubicBezTo>
                  <a:pt x="17325" y="13200"/>
                  <a:pt x="16438" y="13884"/>
                  <a:pt x="15563" y="14566"/>
                </a:cubicBezTo>
                <a:cubicBezTo>
                  <a:pt x="15836" y="13622"/>
                  <a:pt x="16579" y="10903"/>
                  <a:pt x="16774" y="8720"/>
                </a:cubicBezTo>
                <a:cubicBezTo>
                  <a:pt x="17014" y="6033"/>
                  <a:pt x="16925" y="2211"/>
                  <a:pt x="16353" y="444"/>
                </a:cubicBezTo>
                <a:cubicBezTo>
                  <a:pt x="16255" y="140"/>
                  <a:pt x="16128" y="1"/>
                  <a:pt x="159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1" name="Google Shape;471;p26"/>
          <p:cNvSpPr/>
          <p:nvPr/>
        </p:nvSpPr>
        <p:spPr>
          <a:xfrm rot="-1092080">
            <a:off x="-198893" y="3738006"/>
            <a:ext cx="1659432" cy="1367204"/>
          </a:xfrm>
          <a:custGeom>
            <a:avLst/>
            <a:gdLst/>
            <a:ahLst/>
            <a:cxnLst/>
            <a:rect l="l" t="t" r="r" b="b"/>
            <a:pathLst>
              <a:path w="35809" h="29503" extrusionOk="0">
                <a:moveTo>
                  <a:pt x="15987" y="1"/>
                </a:moveTo>
                <a:cubicBezTo>
                  <a:pt x="15307" y="1"/>
                  <a:pt x="14281" y="3232"/>
                  <a:pt x="14368" y="6973"/>
                </a:cubicBezTo>
                <a:cubicBezTo>
                  <a:pt x="14458" y="10828"/>
                  <a:pt x="15190" y="13875"/>
                  <a:pt x="15404" y="14690"/>
                </a:cubicBezTo>
                <a:cubicBezTo>
                  <a:pt x="14257" y="15585"/>
                  <a:pt x="13139" y="16472"/>
                  <a:pt x="12154" y="17278"/>
                </a:cubicBezTo>
                <a:cubicBezTo>
                  <a:pt x="12377" y="15499"/>
                  <a:pt x="13438" y="6337"/>
                  <a:pt x="11926" y="5049"/>
                </a:cubicBezTo>
                <a:cubicBezTo>
                  <a:pt x="11844" y="4980"/>
                  <a:pt x="11771" y="4947"/>
                  <a:pt x="11706" y="4947"/>
                </a:cubicBezTo>
                <a:cubicBezTo>
                  <a:pt x="10531" y="4947"/>
                  <a:pt x="11858" y="15586"/>
                  <a:pt x="12085" y="17335"/>
                </a:cubicBezTo>
                <a:cubicBezTo>
                  <a:pt x="11392" y="17902"/>
                  <a:pt x="10768" y="18428"/>
                  <a:pt x="10252" y="18884"/>
                </a:cubicBezTo>
                <a:cubicBezTo>
                  <a:pt x="9784" y="19295"/>
                  <a:pt x="9290" y="19737"/>
                  <a:pt x="8781" y="20197"/>
                </a:cubicBezTo>
                <a:cubicBezTo>
                  <a:pt x="8837" y="19388"/>
                  <a:pt x="8963" y="17101"/>
                  <a:pt x="8739" y="15321"/>
                </a:cubicBezTo>
                <a:cubicBezTo>
                  <a:pt x="8461" y="13121"/>
                  <a:pt x="8054" y="9892"/>
                  <a:pt x="7037" y="8882"/>
                </a:cubicBezTo>
                <a:cubicBezTo>
                  <a:pt x="6947" y="8793"/>
                  <a:pt x="6865" y="8751"/>
                  <a:pt x="6789" y="8751"/>
                </a:cubicBezTo>
                <a:cubicBezTo>
                  <a:pt x="6001" y="8751"/>
                  <a:pt x="5945" y="13255"/>
                  <a:pt x="6706" y="16066"/>
                </a:cubicBezTo>
                <a:cubicBezTo>
                  <a:pt x="7376" y="18540"/>
                  <a:pt x="8293" y="19896"/>
                  <a:pt x="8628" y="20336"/>
                </a:cubicBezTo>
                <a:cubicBezTo>
                  <a:pt x="7462" y="21390"/>
                  <a:pt x="6232" y="22525"/>
                  <a:pt x="5096" y="23580"/>
                </a:cubicBezTo>
                <a:cubicBezTo>
                  <a:pt x="4742" y="21933"/>
                  <a:pt x="2590" y="12171"/>
                  <a:pt x="1305" y="11870"/>
                </a:cubicBezTo>
                <a:cubicBezTo>
                  <a:pt x="1249" y="11856"/>
                  <a:pt x="1196" y="11850"/>
                  <a:pt x="1148" y="11850"/>
                </a:cubicBezTo>
                <a:cubicBezTo>
                  <a:pt x="0" y="11850"/>
                  <a:pt x="1144" y="15497"/>
                  <a:pt x="2010" y="18541"/>
                </a:cubicBezTo>
                <a:cubicBezTo>
                  <a:pt x="2773" y="21225"/>
                  <a:pt x="4488" y="23142"/>
                  <a:pt x="5000" y="23669"/>
                </a:cubicBezTo>
                <a:cubicBezTo>
                  <a:pt x="2665" y="25843"/>
                  <a:pt x="761" y="27656"/>
                  <a:pt x="729" y="27687"/>
                </a:cubicBezTo>
                <a:cubicBezTo>
                  <a:pt x="645" y="27766"/>
                  <a:pt x="643" y="27898"/>
                  <a:pt x="722" y="27982"/>
                </a:cubicBezTo>
                <a:cubicBezTo>
                  <a:pt x="763" y="28024"/>
                  <a:pt x="818" y="28046"/>
                  <a:pt x="873" y="28046"/>
                </a:cubicBezTo>
                <a:cubicBezTo>
                  <a:pt x="924" y="28046"/>
                  <a:pt x="976" y="28027"/>
                  <a:pt x="1015" y="27989"/>
                </a:cubicBezTo>
                <a:cubicBezTo>
                  <a:pt x="1044" y="27961"/>
                  <a:pt x="2508" y="26567"/>
                  <a:pt x="4438" y="24762"/>
                </a:cubicBezTo>
                <a:cubicBezTo>
                  <a:pt x="4937" y="25299"/>
                  <a:pt x="7022" y="27416"/>
                  <a:pt x="9822" y="28442"/>
                </a:cubicBezTo>
                <a:cubicBezTo>
                  <a:pt x="11569" y="29082"/>
                  <a:pt x="13043" y="29502"/>
                  <a:pt x="13944" y="29502"/>
                </a:cubicBezTo>
                <a:cubicBezTo>
                  <a:pt x="14706" y="29502"/>
                  <a:pt x="15060" y="29202"/>
                  <a:pt x="14824" y="28481"/>
                </a:cubicBezTo>
                <a:cubicBezTo>
                  <a:pt x="14353" y="27037"/>
                  <a:pt x="5935" y="25011"/>
                  <a:pt x="4525" y="24682"/>
                </a:cubicBezTo>
                <a:cubicBezTo>
                  <a:pt x="5736" y="23550"/>
                  <a:pt x="7122" y="22265"/>
                  <a:pt x="8453" y="21056"/>
                </a:cubicBezTo>
                <a:cubicBezTo>
                  <a:pt x="9028" y="21495"/>
                  <a:pt x="11038" y="22939"/>
                  <a:pt x="13519" y="23705"/>
                </a:cubicBezTo>
                <a:cubicBezTo>
                  <a:pt x="14917" y="24137"/>
                  <a:pt x="16280" y="24373"/>
                  <a:pt x="17219" y="24373"/>
                </a:cubicBezTo>
                <a:cubicBezTo>
                  <a:pt x="18262" y="24373"/>
                  <a:pt x="18784" y="24082"/>
                  <a:pt x="18253" y="23442"/>
                </a:cubicBezTo>
                <a:cubicBezTo>
                  <a:pt x="17346" y="22351"/>
                  <a:pt x="10041" y="21192"/>
                  <a:pt x="8551" y="20966"/>
                </a:cubicBezTo>
                <a:cubicBezTo>
                  <a:pt x="9238" y="20343"/>
                  <a:pt x="9907" y="19742"/>
                  <a:pt x="10527" y="19194"/>
                </a:cubicBezTo>
                <a:cubicBezTo>
                  <a:pt x="11026" y="18755"/>
                  <a:pt x="11626" y="18249"/>
                  <a:pt x="12292" y="17703"/>
                </a:cubicBezTo>
                <a:cubicBezTo>
                  <a:pt x="13223" y="18361"/>
                  <a:pt x="17658" y="21405"/>
                  <a:pt x="20039" y="21405"/>
                </a:cubicBezTo>
                <a:cubicBezTo>
                  <a:pt x="20668" y="21405"/>
                  <a:pt x="21154" y="21192"/>
                  <a:pt x="21393" y="20666"/>
                </a:cubicBezTo>
                <a:cubicBezTo>
                  <a:pt x="22518" y="18195"/>
                  <a:pt x="14163" y="17671"/>
                  <a:pt x="12429" y="17590"/>
                </a:cubicBezTo>
                <a:cubicBezTo>
                  <a:pt x="13473" y="16737"/>
                  <a:pt x="14669" y="15789"/>
                  <a:pt x="15889" y="14839"/>
                </a:cubicBezTo>
                <a:cubicBezTo>
                  <a:pt x="16572" y="15469"/>
                  <a:pt x="21288" y="19753"/>
                  <a:pt x="23143" y="19753"/>
                </a:cubicBezTo>
                <a:cubicBezTo>
                  <a:pt x="23456" y="19753"/>
                  <a:pt x="23687" y="19631"/>
                  <a:pt x="23804" y="19349"/>
                </a:cubicBezTo>
                <a:cubicBezTo>
                  <a:pt x="24607" y="17414"/>
                  <a:pt x="17037" y="15122"/>
                  <a:pt x="15939" y="14801"/>
                </a:cubicBezTo>
                <a:cubicBezTo>
                  <a:pt x="16884" y="14064"/>
                  <a:pt x="17842" y="13326"/>
                  <a:pt x="18753" y="12632"/>
                </a:cubicBezTo>
                <a:cubicBezTo>
                  <a:pt x="19677" y="13167"/>
                  <a:pt x="23672" y="15409"/>
                  <a:pt x="25766" y="15409"/>
                </a:cubicBezTo>
                <a:cubicBezTo>
                  <a:pt x="26368" y="15409"/>
                  <a:pt x="26812" y="15224"/>
                  <a:pt x="26983" y="14760"/>
                </a:cubicBezTo>
                <a:cubicBezTo>
                  <a:pt x="27726" y="12728"/>
                  <a:pt x="20565" y="12536"/>
                  <a:pt x="18900" y="12519"/>
                </a:cubicBezTo>
                <a:cubicBezTo>
                  <a:pt x="19594" y="11990"/>
                  <a:pt x="20257" y="11488"/>
                  <a:pt x="20864" y="11030"/>
                </a:cubicBezTo>
                <a:cubicBezTo>
                  <a:pt x="21653" y="11329"/>
                  <a:pt x="24365" y="12297"/>
                  <a:pt x="26536" y="12297"/>
                </a:cubicBezTo>
                <a:cubicBezTo>
                  <a:pt x="27567" y="12297"/>
                  <a:pt x="28476" y="12079"/>
                  <a:pt x="29000" y="11468"/>
                </a:cubicBezTo>
                <a:cubicBezTo>
                  <a:pt x="29730" y="10616"/>
                  <a:pt x="28546" y="10360"/>
                  <a:pt x="26858" y="10360"/>
                </a:cubicBezTo>
                <a:cubicBezTo>
                  <a:pt x="24844" y="10360"/>
                  <a:pt x="22113" y="10725"/>
                  <a:pt x="21068" y="10877"/>
                </a:cubicBezTo>
                <a:cubicBezTo>
                  <a:pt x="22154" y="10058"/>
                  <a:pt x="23038" y="9398"/>
                  <a:pt x="23557" y="9010"/>
                </a:cubicBezTo>
                <a:cubicBezTo>
                  <a:pt x="24913" y="8524"/>
                  <a:pt x="28112" y="7282"/>
                  <a:pt x="30457" y="5643"/>
                </a:cubicBezTo>
                <a:cubicBezTo>
                  <a:pt x="33505" y="3511"/>
                  <a:pt x="35808" y="1748"/>
                  <a:pt x="34285" y="1564"/>
                </a:cubicBezTo>
                <a:cubicBezTo>
                  <a:pt x="34255" y="1560"/>
                  <a:pt x="34222" y="1558"/>
                  <a:pt x="34187" y="1558"/>
                </a:cubicBezTo>
                <a:cubicBezTo>
                  <a:pt x="32630" y="1558"/>
                  <a:pt x="26873" y="5224"/>
                  <a:pt x="23715" y="8376"/>
                </a:cubicBezTo>
                <a:cubicBezTo>
                  <a:pt x="23400" y="8610"/>
                  <a:pt x="22367" y="9377"/>
                  <a:pt x="20979" y="10423"/>
                </a:cubicBezTo>
                <a:cubicBezTo>
                  <a:pt x="22252" y="8480"/>
                  <a:pt x="26568" y="1726"/>
                  <a:pt x="25050" y="1726"/>
                </a:cubicBezTo>
                <a:cubicBezTo>
                  <a:pt x="24989" y="1726"/>
                  <a:pt x="24920" y="1736"/>
                  <a:pt x="24840" y="1758"/>
                </a:cubicBezTo>
                <a:cubicBezTo>
                  <a:pt x="22704" y="2355"/>
                  <a:pt x="21055" y="9093"/>
                  <a:pt x="20705" y="10630"/>
                </a:cubicBezTo>
                <a:cubicBezTo>
                  <a:pt x="19973" y="11182"/>
                  <a:pt x="19154" y="11802"/>
                  <a:pt x="18298" y="12456"/>
                </a:cubicBezTo>
                <a:cubicBezTo>
                  <a:pt x="18846" y="10632"/>
                  <a:pt x="21322" y="2040"/>
                  <a:pt x="19462" y="1752"/>
                </a:cubicBezTo>
                <a:cubicBezTo>
                  <a:pt x="19433" y="1747"/>
                  <a:pt x="19404" y="1745"/>
                  <a:pt x="19376" y="1745"/>
                </a:cubicBezTo>
                <a:cubicBezTo>
                  <a:pt x="17577" y="1745"/>
                  <a:pt x="18076" y="10917"/>
                  <a:pt x="18179" y="12548"/>
                </a:cubicBezTo>
                <a:cubicBezTo>
                  <a:pt x="17325" y="13200"/>
                  <a:pt x="16438" y="13884"/>
                  <a:pt x="15563" y="14566"/>
                </a:cubicBezTo>
                <a:cubicBezTo>
                  <a:pt x="15836" y="13622"/>
                  <a:pt x="16579" y="10903"/>
                  <a:pt x="16774" y="8720"/>
                </a:cubicBezTo>
                <a:cubicBezTo>
                  <a:pt x="17014" y="6033"/>
                  <a:pt x="16925" y="2211"/>
                  <a:pt x="16353" y="444"/>
                </a:cubicBezTo>
                <a:cubicBezTo>
                  <a:pt x="16255" y="140"/>
                  <a:pt x="16128" y="1"/>
                  <a:pt x="159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2" name="Google Shape;472;p26"/>
          <p:cNvSpPr/>
          <p:nvPr/>
        </p:nvSpPr>
        <p:spPr>
          <a:xfrm>
            <a:off x="4191264" y="4630379"/>
            <a:ext cx="942018" cy="874463"/>
          </a:xfrm>
          <a:custGeom>
            <a:avLst/>
            <a:gdLst/>
            <a:ahLst/>
            <a:cxnLst/>
            <a:rect l="l" t="t" r="r" b="b"/>
            <a:pathLst>
              <a:path w="15467" h="14359" extrusionOk="0">
                <a:moveTo>
                  <a:pt x="7264" y="0"/>
                </a:moveTo>
                <a:cubicBezTo>
                  <a:pt x="6577" y="727"/>
                  <a:pt x="6350" y="1783"/>
                  <a:pt x="6362" y="2782"/>
                </a:cubicBezTo>
                <a:cubicBezTo>
                  <a:pt x="6376" y="3782"/>
                  <a:pt x="6600" y="4767"/>
                  <a:pt x="6688" y="5762"/>
                </a:cubicBezTo>
                <a:cubicBezTo>
                  <a:pt x="6102" y="4477"/>
                  <a:pt x="5387" y="3251"/>
                  <a:pt x="4557" y="2108"/>
                </a:cubicBezTo>
                <a:cubicBezTo>
                  <a:pt x="4317" y="1777"/>
                  <a:pt x="3961" y="1420"/>
                  <a:pt x="3586" y="1420"/>
                </a:cubicBezTo>
                <a:cubicBezTo>
                  <a:pt x="3513" y="1420"/>
                  <a:pt x="3439" y="1434"/>
                  <a:pt x="3365" y="1464"/>
                </a:cubicBezTo>
                <a:cubicBezTo>
                  <a:pt x="3248" y="1972"/>
                  <a:pt x="3450" y="2497"/>
                  <a:pt x="3688" y="2961"/>
                </a:cubicBezTo>
                <a:cubicBezTo>
                  <a:pt x="4315" y="4194"/>
                  <a:pt x="5215" y="5287"/>
                  <a:pt x="6304" y="6141"/>
                </a:cubicBezTo>
                <a:cubicBezTo>
                  <a:pt x="4767" y="5624"/>
                  <a:pt x="3150" y="5345"/>
                  <a:pt x="1529" y="5320"/>
                </a:cubicBezTo>
                <a:cubicBezTo>
                  <a:pt x="1487" y="5319"/>
                  <a:pt x="1444" y="5319"/>
                  <a:pt x="1402" y="5319"/>
                </a:cubicBezTo>
                <a:cubicBezTo>
                  <a:pt x="1015" y="5319"/>
                  <a:pt x="619" y="5350"/>
                  <a:pt x="282" y="5537"/>
                </a:cubicBezTo>
                <a:cubicBezTo>
                  <a:pt x="140" y="5614"/>
                  <a:pt x="0" y="5751"/>
                  <a:pt x="23" y="5910"/>
                </a:cubicBezTo>
                <a:cubicBezTo>
                  <a:pt x="41" y="6027"/>
                  <a:pt x="140" y="6113"/>
                  <a:pt x="237" y="6182"/>
                </a:cubicBezTo>
                <a:cubicBezTo>
                  <a:pt x="1051" y="6763"/>
                  <a:pt x="2083" y="6950"/>
                  <a:pt x="3082" y="6992"/>
                </a:cubicBezTo>
                <a:cubicBezTo>
                  <a:pt x="3325" y="7003"/>
                  <a:pt x="3568" y="7006"/>
                  <a:pt x="3811" y="7006"/>
                </a:cubicBezTo>
                <a:cubicBezTo>
                  <a:pt x="4132" y="7006"/>
                  <a:pt x="4452" y="7001"/>
                  <a:pt x="4773" y="7001"/>
                </a:cubicBezTo>
                <a:cubicBezTo>
                  <a:pt x="5210" y="7001"/>
                  <a:pt x="5647" y="7011"/>
                  <a:pt x="6082" y="7057"/>
                </a:cubicBezTo>
                <a:cubicBezTo>
                  <a:pt x="4417" y="7961"/>
                  <a:pt x="2885" y="9110"/>
                  <a:pt x="1561" y="10465"/>
                </a:cubicBezTo>
                <a:cubicBezTo>
                  <a:pt x="1356" y="10674"/>
                  <a:pt x="1150" y="10900"/>
                  <a:pt x="1073" y="11183"/>
                </a:cubicBezTo>
                <a:cubicBezTo>
                  <a:pt x="997" y="11465"/>
                  <a:pt x="1096" y="11818"/>
                  <a:pt x="1367" y="11933"/>
                </a:cubicBezTo>
                <a:cubicBezTo>
                  <a:pt x="1437" y="11962"/>
                  <a:pt x="1513" y="11974"/>
                  <a:pt x="1589" y="11974"/>
                </a:cubicBezTo>
                <a:cubicBezTo>
                  <a:pt x="1683" y="11974"/>
                  <a:pt x="1778" y="11957"/>
                  <a:pt x="1869" y="11936"/>
                </a:cubicBezTo>
                <a:cubicBezTo>
                  <a:pt x="2847" y="11716"/>
                  <a:pt x="3688" y="11097"/>
                  <a:pt x="4416" y="10408"/>
                </a:cubicBezTo>
                <a:cubicBezTo>
                  <a:pt x="5144" y="9719"/>
                  <a:pt x="5792" y="8946"/>
                  <a:pt x="6564" y="8307"/>
                </a:cubicBezTo>
                <a:lnTo>
                  <a:pt x="6564" y="8307"/>
                </a:lnTo>
                <a:cubicBezTo>
                  <a:pt x="6070" y="10013"/>
                  <a:pt x="5891" y="11810"/>
                  <a:pt x="6040" y="13578"/>
                </a:cubicBezTo>
                <a:cubicBezTo>
                  <a:pt x="6068" y="13909"/>
                  <a:pt x="6187" y="14324"/>
                  <a:pt x="6518" y="14357"/>
                </a:cubicBezTo>
                <a:cubicBezTo>
                  <a:pt x="6531" y="14358"/>
                  <a:pt x="6545" y="14359"/>
                  <a:pt x="6558" y="14359"/>
                </a:cubicBezTo>
                <a:cubicBezTo>
                  <a:pt x="6853" y="14359"/>
                  <a:pt x="7043" y="14019"/>
                  <a:pt x="7132" y="13727"/>
                </a:cubicBezTo>
                <a:cubicBezTo>
                  <a:pt x="7410" y="12777"/>
                  <a:pt x="7514" y="11805"/>
                  <a:pt x="7501" y="10817"/>
                </a:cubicBezTo>
                <a:cubicBezTo>
                  <a:pt x="7487" y="9828"/>
                  <a:pt x="7257" y="8821"/>
                  <a:pt x="7259" y="7852"/>
                </a:cubicBezTo>
                <a:lnTo>
                  <a:pt x="7259" y="7852"/>
                </a:lnTo>
                <a:cubicBezTo>
                  <a:pt x="7866" y="9133"/>
                  <a:pt x="8464" y="10417"/>
                  <a:pt x="9092" y="11687"/>
                </a:cubicBezTo>
                <a:cubicBezTo>
                  <a:pt x="9337" y="12184"/>
                  <a:pt x="9595" y="12692"/>
                  <a:pt x="9999" y="13073"/>
                </a:cubicBezTo>
                <a:cubicBezTo>
                  <a:pt x="10125" y="13191"/>
                  <a:pt x="10289" y="13300"/>
                  <a:pt x="10455" y="13300"/>
                </a:cubicBezTo>
                <a:cubicBezTo>
                  <a:pt x="10491" y="13300"/>
                  <a:pt x="10527" y="13295"/>
                  <a:pt x="10564" y="13284"/>
                </a:cubicBezTo>
                <a:cubicBezTo>
                  <a:pt x="10820" y="13203"/>
                  <a:pt x="10885" y="12871"/>
                  <a:pt x="10878" y="12601"/>
                </a:cubicBezTo>
                <a:cubicBezTo>
                  <a:pt x="10830" y="10874"/>
                  <a:pt x="9645" y="9365"/>
                  <a:pt x="8251" y="8344"/>
                </a:cubicBezTo>
                <a:lnTo>
                  <a:pt x="8251" y="8344"/>
                </a:lnTo>
                <a:cubicBezTo>
                  <a:pt x="9532" y="9202"/>
                  <a:pt x="10878" y="9964"/>
                  <a:pt x="12274" y="10622"/>
                </a:cubicBezTo>
                <a:cubicBezTo>
                  <a:pt x="12450" y="10705"/>
                  <a:pt x="12660" y="10780"/>
                  <a:pt x="12850" y="10780"/>
                </a:cubicBezTo>
                <a:cubicBezTo>
                  <a:pt x="12985" y="10780"/>
                  <a:pt x="13110" y="10742"/>
                  <a:pt x="13205" y="10640"/>
                </a:cubicBezTo>
                <a:cubicBezTo>
                  <a:pt x="13352" y="10484"/>
                  <a:pt x="13348" y="10234"/>
                  <a:pt x="13280" y="10030"/>
                </a:cubicBezTo>
                <a:cubicBezTo>
                  <a:pt x="13100" y="9494"/>
                  <a:pt x="12577" y="9163"/>
                  <a:pt x="12090" y="8877"/>
                </a:cubicBezTo>
                <a:cubicBezTo>
                  <a:pt x="11056" y="8272"/>
                  <a:pt x="10009" y="7676"/>
                  <a:pt x="8883" y="7269"/>
                </a:cubicBezTo>
                <a:lnTo>
                  <a:pt x="8883" y="7269"/>
                </a:lnTo>
                <a:cubicBezTo>
                  <a:pt x="10238" y="7717"/>
                  <a:pt x="11592" y="8166"/>
                  <a:pt x="12974" y="8520"/>
                </a:cubicBezTo>
                <a:cubicBezTo>
                  <a:pt x="13525" y="8662"/>
                  <a:pt x="14088" y="8788"/>
                  <a:pt x="14654" y="8788"/>
                </a:cubicBezTo>
                <a:cubicBezTo>
                  <a:pt x="14745" y="8788"/>
                  <a:pt x="14837" y="8785"/>
                  <a:pt x="14929" y="8778"/>
                </a:cubicBezTo>
                <a:cubicBezTo>
                  <a:pt x="15168" y="8759"/>
                  <a:pt x="15466" y="8643"/>
                  <a:pt x="15455" y="8404"/>
                </a:cubicBezTo>
                <a:cubicBezTo>
                  <a:pt x="15446" y="8239"/>
                  <a:pt x="15287" y="8130"/>
                  <a:pt x="15143" y="8050"/>
                </a:cubicBezTo>
                <a:cubicBezTo>
                  <a:pt x="13488" y="7133"/>
                  <a:pt x="11596" y="6651"/>
                  <a:pt x="9704" y="6651"/>
                </a:cubicBezTo>
                <a:cubicBezTo>
                  <a:pt x="9226" y="6651"/>
                  <a:pt x="8748" y="6682"/>
                  <a:pt x="8274" y="6744"/>
                </a:cubicBezTo>
                <a:cubicBezTo>
                  <a:pt x="9566" y="6205"/>
                  <a:pt x="10841" y="5609"/>
                  <a:pt x="12010" y="4837"/>
                </a:cubicBezTo>
                <a:cubicBezTo>
                  <a:pt x="12598" y="4450"/>
                  <a:pt x="13173" y="4000"/>
                  <a:pt x="13512" y="3383"/>
                </a:cubicBezTo>
                <a:cubicBezTo>
                  <a:pt x="13604" y="3216"/>
                  <a:pt x="13666" y="2981"/>
                  <a:pt x="13522" y="2856"/>
                </a:cubicBezTo>
                <a:cubicBezTo>
                  <a:pt x="13461" y="2804"/>
                  <a:pt x="13381" y="2789"/>
                  <a:pt x="13299" y="2789"/>
                </a:cubicBezTo>
                <a:cubicBezTo>
                  <a:pt x="13255" y="2789"/>
                  <a:pt x="13211" y="2793"/>
                  <a:pt x="13169" y="2798"/>
                </a:cubicBezTo>
                <a:cubicBezTo>
                  <a:pt x="10949" y="3064"/>
                  <a:pt x="8886" y="4308"/>
                  <a:pt x="7522" y="6080"/>
                </a:cubicBezTo>
                <a:cubicBezTo>
                  <a:pt x="7825" y="4369"/>
                  <a:pt x="7856" y="2611"/>
                  <a:pt x="7613" y="891"/>
                </a:cubicBezTo>
                <a:cubicBezTo>
                  <a:pt x="7566" y="569"/>
                  <a:pt x="7499" y="224"/>
                  <a:pt x="72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ONE_COLUMN_TEXT_1_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/>
          <p:nvPr>
            <p:ph type="title"/>
          </p:nvPr>
        </p:nvSpPr>
        <p:spPr>
          <a:xfrm>
            <a:off x="720000" y="445025"/>
            <a:ext cx="7704000" cy="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5" name="Google Shape;475;p27"/>
          <p:cNvSpPr txBox="1"/>
          <p:nvPr>
            <p:ph type="body" idx="1"/>
          </p:nvPr>
        </p:nvSpPr>
        <p:spPr>
          <a:xfrm>
            <a:off x="5242800" y="1709525"/>
            <a:ext cx="3181200" cy="26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76" name="Google Shape;476;p27"/>
          <p:cNvSpPr/>
          <p:nvPr/>
        </p:nvSpPr>
        <p:spPr>
          <a:xfrm rot="-6816878" flipH="1">
            <a:off x="8367414" y="4581811"/>
            <a:ext cx="122986" cy="19201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7" name="Google Shape;477;p27"/>
          <p:cNvSpPr/>
          <p:nvPr/>
        </p:nvSpPr>
        <p:spPr>
          <a:xfrm rot="3524071" flipH="1">
            <a:off x="1303236" y="4648594"/>
            <a:ext cx="122996" cy="192036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8" name="Google Shape;478;p27"/>
          <p:cNvSpPr/>
          <p:nvPr/>
        </p:nvSpPr>
        <p:spPr>
          <a:xfrm>
            <a:off x="1523297" y="220730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9" name="Google Shape;479;p27"/>
          <p:cNvSpPr/>
          <p:nvPr/>
        </p:nvSpPr>
        <p:spPr>
          <a:xfrm>
            <a:off x="8731324" y="3334621"/>
            <a:ext cx="106526" cy="101620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0" name="Google Shape;480;p27"/>
          <p:cNvSpPr/>
          <p:nvPr/>
        </p:nvSpPr>
        <p:spPr>
          <a:xfrm rot="3523992">
            <a:off x="288466" y="4163846"/>
            <a:ext cx="68124" cy="64986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1" name="Google Shape;481;p27"/>
          <p:cNvSpPr/>
          <p:nvPr/>
        </p:nvSpPr>
        <p:spPr>
          <a:xfrm rot="-5735881" flipH="1">
            <a:off x="250999" y="2661952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2" name="Google Shape;482;p27"/>
          <p:cNvSpPr/>
          <p:nvPr/>
        </p:nvSpPr>
        <p:spPr>
          <a:xfrm flipH="1">
            <a:off x="223267" y="2017800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3" name="Google Shape;483;p27"/>
          <p:cNvSpPr/>
          <p:nvPr/>
        </p:nvSpPr>
        <p:spPr>
          <a:xfrm rot="-570776" flipH="1">
            <a:off x="8346100" y="42536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4" name="Google Shape;484;p27"/>
          <p:cNvSpPr/>
          <p:nvPr/>
        </p:nvSpPr>
        <p:spPr>
          <a:xfrm rot="570776">
            <a:off x="-62100" y="42536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5" name="Google Shape;485;p27"/>
          <p:cNvSpPr/>
          <p:nvPr/>
        </p:nvSpPr>
        <p:spPr>
          <a:xfrm flipH="1">
            <a:off x="7093550" y="4768189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_AND_BODY_1_1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8" name="Google Shape;488;p28"/>
          <p:cNvSpPr txBox="1"/>
          <p:nvPr>
            <p:ph type="body" idx="1"/>
          </p:nvPr>
        </p:nvSpPr>
        <p:spPr>
          <a:xfrm>
            <a:off x="720000" y="1000075"/>
            <a:ext cx="7704000" cy="359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489" name="Google Shape;489;p28"/>
          <p:cNvGrpSpPr/>
          <p:nvPr/>
        </p:nvGrpSpPr>
        <p:grpSpPr>
          <a:xfrm>
            <a:off x="8110321" y="782267"/>
            <a:ext cx="637156" cy="696384"/>
            <a:chOff x="849771" y="662017"/>
            <a:chExt cx="637156" cy="696384"/>
          </a:xfrm>
        </p:grpSpPr>
        <p:sp>
          <p:nvSpPr>
            <p:cNvPr id="490" name="Google Shape;490;p28"/>
            <p:cNvSpPr/>
            <p:nvPr/>
          </p:nvSpPr>
          <p:spPr>
            <a:xfrm>
              <a:off x="849771" y="788329"/>
              <a:ext cx="576393" cy="570073"/>
            </a:xfrm>
            <a:custGeom>
              <a:avLst/>
              <a:gdLst/>
              <a:ahLst/>
              <a:cxnLst/>
              <a:rect l="l" t="t" r="r" b="b"/>
              <a:pathLst>
                <a:path w="19699" h="19483" extrusionOk="0">
                  <a:moveTo>
                    <a:pt x="12988" y="0"/>
                  </a:moveTo>
                  <a:cubicBezTo>
                    <a:pt x="12287" y="539"/>
                    <a:pt x="11418" y="753"/>
                    <a:pt x="10545" y="753"/>
                  </a:cubicBezTo>
                  <a:cubicBezTo>
                    <a:pt x="10308" y="753"/>
                    <a:pt x="10072" y="737"/>
                    <a:pt x="9838" y="708"/>
                  </a:cubicBezTo>
                  <a:cubicBezTo>
                    <a:pt x="9413" y="645"/>
                    <a:pt x="8955" y="549"/>
                    <a:pt x="8522" y="549"/>
                  </a:cubicBezTo>
                  <a:cubicBezTo>
                    <a:pt x="8163" y="549"/>
                    <a:pt x="7822" y="615"/>
                    <a:pt x="7532" y="822"/>
                  </a:cubicBezTo>
                  <a:cubicBezTo>
                    <a:pt x="7373" y="959"/>
                    <a:pt x="7236" y="1119"/>
                    <a:pt x="7099" y="1301"/>
                  </a:cubicBezTo>
                  <a:cubicBezTo>
                    <a:pt x="4337" y="4771"/>
                    <a:pt x="2009" y="8582"/>
                    <a:pt x="206" y="12645"/>
                  </a:cubicBezTo>
                  <a:cubicBezTo>
                    <a:pt x="0" y="13216"/>
                    <a:pt x="206" y="13787"/>
                    <a:pt x="479" y="14266"/>
                  </a:cubicBezTo>
                  <a:cubicBezTo>
                    <a:pt x="1461" y="15978"/>
                    <a:pt x="3150" y="17142"/>
                    <a:pt x="4908" y="18032"/>
                  </a:cubicBezTo>
                  <a:cubicBezTo>
                    <a:pt x="6494" y="18836"/>
                    <a:pt x="8217" y="19483"/>
                    <a:pt x="9986" y="19483"/>
                  </a:cubicBezTo>
                  <a:cubicBezTo>
                    <a:pt x="10127" y="19483"/>
                    <a:pt x="10268" y="19478"/>
                    <a:pt x="10408" y="19470"/>
                  </a:cubicBezTo>
                  <a:cubicBezTo>
                    <a:pt x="11139" y="19447"/>
                    <a:pt x="11892" y="19287"/>
                    <a:pt x="12463" y="18831"/>
                  </a:cubicBezTo>
                  <a:cubicBezTo>
                    <a:pt x="12919" y="18489"/>
                    <a:pt x="13216" y="17986"/>
                    <a:pt x="13536" y="17507"/>
                  </a:cubicBezTo>
                  <a:cubicBezTo>
                    <a:pt x="15635" y="14129"/>
                    <a:pt x="17735" y="10751"/>
                    <a:pt x="19516" y="7167"/>
                  </a:cubicBezTo>
                  <a:cubicBezTo>
                    <a:pt x="19698" y="6346"/>
                    <a:pt x="19539" y="5866"/>
                    <a:pt x="19288" y="5478"/>
                  </a:cubicBezTo>
                  <a:cubicBezTo>
                    <a:pt x="19036" y="5090"/>
                    <a:pt x="18671" y="4771"/>
                    <a:pt x="18420" y="4405"/>
                  </a:cubicBezTo>
                  <a:cubicBezTo>
                    <a:pt x="18009" y="3858"/>
                    <a:pt x="17781" y="3196"/>
                    <a:pt x="17735" y="2511"/>
                  </a:cubicBezTo>
                  <a:cubicBezTo>
                    <a:pt x="16092" y="1780"/>
                    <a:pt x="14494" y="959"/>
                    <a:pt x="12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921222" y="935912"/>
              <a:ext cx="384710" cy="367476"/>
            </a:xfrm>
            <a:custGeom>
              <a:avLst/>
              <a:gdLst/>
              <a:ahLst/>
              <a:cxnLst/>
              <a:rect l="l" t="t" r="r" b="b"/>
              <a:pathLst>
                <a:path w="13148" h="12559" extrusionOk="0">
                  <a:moveTo>
                    <a:pt x="4246" y="0"/>
                  </a:moveTo>
                  <a:cubicBezTo>
                    <a:pt x="3036" y="1849"/>
                    <a:pt x="1849" y="3721"/>
                    <a:pt x="662" y="5593"/>
                  </a:cubicBezTo>
                  <a:cubicBezTo>
                    <a:pt x="480" y="5889"/>
                    <a:pt x="274" y="6186"/>
                    <a:pt x="183" y="6529"/>
                  </a:cubicBezTo>
                  <a:cubicBezTo>
                    <a:pt x="0" y="7099"/>
                    <a:pt x="69" y="7738"/>
                    <a:pt x="274" y="8332"/>
                  </a:cubicBezTo>
                  <a:cubicBezTo>
                    <a:pt x="685" y="9473"/>
                    <a:pt x="1530" y="10432"/>
                    <a:pt x="2557" y="11116"/>
                  </a:cubicBezTo>
                  <a:cubicBezTo>
                    <a:pt x="3584" y="11778"/>
                    <a:pt x="4771" y="12166"/>
                    <a:pt x="5958" y="12417"/>
                  </a:cubicBezTo>
                  <a:cubicBezTo>
                    <a:pt x="6344" y="12497"/>
                    <a:pt x="6753" y="12559"/>
                    <a:pt x="7148" y="12559"/>
                  </a:cubicBezTo>
                  <a:cubicBezTo>
                    <a:pt x="7664" y="12559"/>
                    <a:pt x="8160" y="12453"/>
                    <a:pt x="8560" y="12144"/>
                  </a:cubicBezTo>
                  <a:cubicBezTo>
                    <a:pt x="8879" y="11915"/>
                    <a:pt x="9108" y="11550"/>
                    <a:pt x="9336" y="11208"/>
                  </a:cubicBezTo>
                  <a:cubicBezTo>
                    <a:pt x="10591" y="9268"/>
                    <a:pt x="11824" y="7327"/>
                    <a:pt x="12988" y="5342"/>
                  </a:cubicBezTo>
                  <a:cubicBezTo>
                    <a:pt x="13057" y="5227"/>
                    <a:pt x="13125" y="5113"/>
                    <a:pt x="13125" y="4976"/>
                  </a:cubicBezTo>
                  <a:cubicBezTo>
                    <a:pt x="13148" y="4862"/>
                    <a:pt x="13102" y="4748"/>
                    <a:pt x="13057" y="4634"/>
                  </a:cubicBezTo>
                  <a:cubicBezTo>
                    <a:pt x="12783" y="3995"/>
                    <a:pt x="12189" y="3561"/>
                    <a:pt x="11596" y="3196"/>
                  </a:cubicBezTo>
                  <a:cubicBezTo>
                    <a:pt x="9313" y="1712"/>
                    <a:pt x="6825" y="457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1162317" y="662017"/>
              <a:ext cx="324610" cy="227848"/>
            </a:xfrm>
            <a:custGeom>
              <a:avLst/>
              <a:gdLst/>
              <a:ahLst/>
              <a:cxnLst/>
              <a:rect l="l" t="t" r="r" b="b"/>
              <a:pathLst>
                <a:path w="11094" h="7787" extrusionOk="0">
                  <a:moveTo>
                    <a:pt x="2001" y="0"/>
                  </a:moveTo>
                  <a:cubicBezTo>
                    <a:pt x="1958" y="0"/>
                    <a:pt x="1915" y="1"/>
                    <a:pt x="1872" y="3"/>
                  </a:cubicBezTo>
                  <a:cubicBezTo>
                    <a:pt x="1644" y="26"/>
                    <a:pt x="1438" y="72"/>
                    <a:pt x="1256" y="209"/>
                  </a:cubicBezTo>
                  <a:cubicBezTo>
                    <a:pt x="1073" y="346"/>
                    <a:pt x="982" y="528"/>
                    <a:pt x="868" y="688"/>
                  </a:cubicBezTo>
                  <a:cubicBezTo>
                    <a:pt x="571" y="1236"/>
                    <a:pt x="297" y="1806"/>
                    <a:pt x="69" y="2400"/>
                  </a:cubicBezTo>
                  <a:cubicBezTo>
                    <a:pt x="46" y="2491"/>
                    <a:pt x="0" y="2605"/>
                    <a:pt x="0" y="2697"/>
                  </a:cubicBezTo>
                  <a:cubicBezTo>
                    <a:pt x="23" y="2856"/>
                    <a:pt x="115" y="2970"/>
                    <a:pt x="206" y="3085"/>
                  </a:cubicBezTo>
                  <a:cubicBezTo>
                    <a:pt x="754" y="3746"/>
                    <a:pt x="1461" y="4249"/>
                    <a:pt x="2169" y="4728"/>
                  </a:cubicBezTo>
                  <a:cubicBezTo>
                    <a:pt x="4246" y="6097"/>
                    <a:pt x="6551" y="7125"/>
                    <a:pt x="8948" y="7787"/>
                  </a:cubicBezTo>
                  <a:cubicBezTo>
                    <a:pt x="9907" y="7330"/>
                    <a:pt x="10591" y="6440"/>
                    <a:pt x="11002" y="5436"/>
                  </a:cubicBezTo>
                  <a:cubicBezTo>
                    <a:pt x="11048" y="5321"/>
                    <a:pt x="11093" y="5162"/>
                    <a:pt x="11071" y="5025"/>
                  </a:cubicBezTo>
                  <a:cubicBezTo>
                    <a:pt x="11048" y="4865"/>
                    <a:pt x="10911" y="4705"/>
                    <a:pt x="10774" y="4591"/>
                  </a:cubicBezTo>
                  <a:cubicBezTo>
                    <a:pt x="8674" y="2605"/>
                    <a:pt x="6118" y="1099"/>
                    <a:pt x="3333" y="254"/>
                  </a:cubicBezTo>
                  <a:cubicBezTo>
                    <a:pt x="2895" y="108"/>
                    <a:pt x="2456" y="0"/>
                    <a:pt x="2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1216417" y="693207"/>
              <a:ext cx="221089" cy="119176"/>
            </a:xfrm>
            <a:custGeom>
              <a:avLst/>
              <a:gdLst/>
              <a:ahLst/>
              <a:cxnLst/>
              <a:rect l="l" t="t" r="r" b="b"/>
              <a:pathLst>
                <a:path w="7556" h="4073" extrusionOk="0">
                  <a:moveTo>
                    <a:pt x="109" y="1"/>
                  </a:moveTo>
                  <a:cubicBezTo>
                    <a:pt x="95" y="1"/>
                    <a:pt x="81" y="4"/>
                    <a:pt x="69" y="10"/>
                  </a:cubicBezTo>
                  <a:cubicBezTo>
                    <a:pt x="23" y="56"/>
                    <a:pt x="0" y="124"/>
                    <a:pt x="46" y="170"/>
                  </a:cubicBezTo>
                  <a:cubicBezTo>
                    <a:pt x="594" y="1037"/>
                    <a:pt x="1552" y="1562"/>
                    <a:pt x="2420" y="1996"/>
                  </a:cubicBezTo>
                  <a:cubicBezTo>
                    <a:pt x="4017" y="2795"/>
                    <a:pt x="5707" y="3502"/>
                    <a:pt x="7418" y="4073"/>
                  </a:cubicBezTo>
                  <a:lnTo>
                    <a:pt x="7441" y="4073"/>
                  </a:lnTo>
                  <a:cubicBezTo>
                    <a:pt x="7487" y="4073"/>
                    <a:pt x="7533" y="4050"/>
                    <a:pt x="7555" y="4004"/>
                  </a:cubicBezTo>
                  <a:cubicBezTo>
                    <a:pt x="7555" y="3936"/>
                    <a:pt x="7533" y="3890"/>
                    <a:pt x="7487" y="3867"/>
                  </a:cubicBezTo>
                  <a:cubicBezTo>
                    <a:pt x="5775" y="3297"/>
                    <a:pt x="4109" y="2612"/>
                    <a:pt x="2511" y="1813"/>
                  </a:cubicBezTo>
                  <a:cubicBezTo>
                    <a:pt x="1666" y="1402"/>
                    <a:pt x="753" y="877"/>
                    <a:pt x="206" y="56"/>
                  </a:cubicBezTo>
                  <a:cubicBezTo>
                    <a:pt x="189" y="22"/>
                    <a:pt x="14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28"/>
            <p:cNvSpPr/>
            <p:nvPr/>
          </p:nvSpPr>
          <p:spPr>
            <a:xfrm>
              <a:off x="1034748" y="929416"/>
              <a:ext cx="275190" cy="161866"/>
            </a:xfrm>
            <a:custGeom>
              <a:avLst/>
              <a:gdLst/>
              <a:ahLst/>
              <a:cxnLst/>
              <a:rect l="l" t="t" r="r" b="b"/>
              <a:pathLst>
                <a:path w="9405" h="5532" extrusionOk="0">
                  <a:moveTo>
                    <a:pt x="928" y="1"/>
                  </a:moveTo>
                  <a:cubicBezTo>
                    <a:pt x="832" y="1"/>
                    <a:pt x="736" y="6"/>
                    <a:pt x="640" y="17"/>
                  </a:cubicBezTo>
                  <a:cubicBezTo>
                    <a:pt x="480" y="40"/>
                    <a:pt x="275" y="131"/>
                    <a:pt x="206" y="291"/>
                  </a:cubicBezTo>
                  <a:cubicBezTo>
                    <a:pt x="1" y="930"/>
                    <a:pt x="480" y="1569"/>
                    <a:pt x="982" y="2003"/>
                  </a:cubicBezTo>
                  <a:cubicBezTo>
                    <a:pt x="2626" y="3509"/>
                    <a:pt x="4634" y="4605"/>
                    <a:pt x="6803" y="5176"/>
                  </a:cubicBezTo>
                  <a:cubicBezTo>
                    <a:pt x="7259" y="5290"/>
                    <a:pt x="7716" y="5381"/>
                    <a:pt x="8195" y="5472"/>
                  </a:cubicBezTo>
                  <a:cubicBezTo>
                    <a:pt x="8334" y="5507"/>
                    <a:pt x="8488" y="5532"/>
                    <a:pt x="8640" y="5532"/>
                  </a:cubicBezTo>
                  <a:cubicBezTo>
                    <a:pt x="8888" y="5532"/>
                    <a:pt x="9126" y="5465"/>
                    <a:pt x="9268" y="5267"/>
                  </a:cubicBezTo>
                  <a:cubicBezTo>
                    <a:pt x="9405" y="5084"/>
                    <a:pt x="9382" y="4810"/>
                    <a:pt x="9291" y="4582"/>
                  </a:cubicBezTo>
                  <a:cubicBezTo>
                    <a:pt x="9177" y="4377"/>
                    <a:pt x="9017" y="4217"/>
                    <a:pt x="8834" y="4057"/>
                  </a:cubicBezTo>
                  <a:cubicBezTo>
                    <a:pt x="6985" y="2345"/>
                    <a:pt x="4794" y="1067"/>
                    <a:pt x="2397" y="291"/>
                  </a:cubicBezTo>
                  <a:cubicBezTo>
                    <a:pt x="1919" y="138"/>
                    <a:pt x="1425" y="1"/>
                    <a:pt x="928" y="1"/>
                  </a:cubicBezTo>
                  <a:close/>
                </a:path>
              </a:pathLst>
            </a:custGeom>
            <a:solidFill>
              <a:schemeClr val="lt1">
                <a:alpha val="43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95" name="Google Shape;495;p28"/>
          <p:cNvSpPr/>
          <p:nvPr/>
        </p:nvSpPr>
        <p:spPr>
          <a:xfrm rot="-6816878" flipH="1">
            <a:off x="540997" y="4282636"/>
            <a:ext cx="122986" cy="19201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6" name="Google Shape;496;p28"/>
          <p:cNvSpPr/>
          <p:nvPr/>
        </p:nvSpPr>
        <p:spPr>
          <a:xfrm>
            <a:off x="627781" y="335313"/>
            <a:ext cx="174640" cy="113416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28"/>
          <p:cNvSpPr/>
          <p:nvPr/>
        </p:nvSpPr>
        <p:spPr>
          <a:xfrm>
            <a:off x="6560881" y="4965629"/>
            <a:ext cx="106526" cy="101620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8" name="Google Shape;498;p28"/>
          <p:cNvSpPr/>
          <p:nvPr/>
        </p:nvSpPr>
        <p:spPr>
          <a:xfrm>
            <a:off x="3615878" y="4837952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9" name="Google Shape;499;p28"/>
          <p:cNvSpPr/>
          <p:nvPr/>
        </p:nvSpPr>
        <p:spPr>
          <a:xfrm>
            <a:off x="7395953" y="260865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0" name="Google Shape;500;p28"/>
          <p:cNvSpPr/>
          <p:nvPr/>
        </p:nvSpPr>
        <p:spPr>
          <a:xfrm>
            <a:off x="4489705" y="4147767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1" name="Google Shape;501;p28"/>
          <p:cNvSpPr/>
          <p:nvPr/>
        </p:nvSpPr>
        <p:spPr>
          <a:xfrm rot="-5735881" flipH="1">
            <a:off x="8422919" y="4767152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2" name="Google Shape;502;p28"/>
          <p:cNvSpPr/>
          <p:nvPr/>
        </p:nvSpPr>
        <p:spPr>
          <a:xfrm>
            <a:off x="355986" y="2578906"/>
            <a:ext cx="68096" cy="64973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3" name="Google Shape;503;p28"/>
          <p:cNvSpPr/>
          <p:nvPr/>
        </p:nvSpPr>
        <p:spPr>
          <a:xfrm rot="-1531528">
            <a:off x="8645969" y="2554671"/>
            <a:ext cx="174638" cy="113415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28"/>
          <p:cNvSpPr/>
          <p:nvPr/>
        </p:nvSpPr>
        <p:spPr>
          <a:xfrm>
            <a:off x="8821275" y="2017800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5" name="Google Shape;505;p28"/>
          <p:cNvSpPr/>
          <p:nvPr/>
        </p:nvSpPr>
        <p:spPr>
          <a:xfrm>
            <a:off x="1951612" y="4768189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6" name="Google Shape;506;p28"/>
          <p:cNvSpPr/>
          <p:nvPr/>
        </p:nvSpPr>
        <p:spPr>
          <a:xfrm rot="-570776" flipH="1">
            <a:off x="8346100" y="42536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7" name="Google Shape;507;p28"/>
          <p:cNvSpPr/>
          <p:nvPr/>
        </p:nvSpPr>
        <p:spPr>
          <a:xfrm rot="570776">
            <a:off x="-62100" y="42536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08" name="Google Shape;508;p28"/>
          <p:cNvGrpSpPr/>
          <p:nvPr/>
        </p:nvGrpSpPr>
        <p:grpSpPr>
          <a:xfrm rot="-1130991" flipH="1">
            <a:off x="4134722" y="4303983"/>
            <a:ext cx="874559" cy="1481121"/>
            <a:chOff x="-117729" y="1733810"/>
            <a:chExt cx="874530" cy="1481072"/>
          </a:xfrm>
        </p:grpSpPr>
        <p:sp>
          <p:nvSpPr>
            <p:cNvPr id="509" name="Google Shape;509;p28"/>
            <p:cNvSpPr/>
            <p:nvPr/>
          </p:nvSpPr>
          <p:spPr>
            <a:xfrm>
              <a:off x="21973" y="1733810"/>
              <a:ext cx="518652" cy="505591"/>
            </a:xfrm>
            <a:custGeom>
              <a:avLst/>
              <a:gdLst/>
              <a:ahLst/>
              <a:cxnLst/>
              <a:rect l="l" t="t" r="r" b="b"/>
              <a:pathLst>
                <a:path w="19220" h="18736" extrusionOk="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182722" y="1995375"/>
              <a:ext cx="268582" cy="236173"/>
            </a:xfrm>
            <a:custGeom>
              <a:avLst/>
              <a:gdLst/>
              <a:ahLst/>
              <a:cxnLst/>
              <a:rect l="l" t="t" r="r" b="b"/>
              <a:pathLst>
                <a:path w="9953" h="8752" extrusionOk="0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-117729" y="2086450"/>
              <a:ext cx="874530" cy="1128432"/>
            </a:xfrm>
            <a:custGeom>
              <a:avLst/>
              <a:gdLst/>
              <a:ahLst/>
              <a:cxnLst/>
              <a:rect l="l" t="t" r="r" b="b"/>
              <a:pathLst>
                <a:path w="32408" h="41817" extrusionOk="0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2" name="Google Shape;512;p28"/>
          <p:cNvGrpSpPr/>
          <p:nvPr/>
        </p:nvGrpSpPr>
        <p:grpSpPr>
          <a:xfrm rot="-1703417">
            <a:off x="523237" y="933608"/>
            <a:ext cx="199308" cy="251696"/>
            <a:chOff x="3311031" y="3025663"/>
            <a:chExt cx="308584" cy="389695"/>
          </a:xfrm>
        </p:grpSpPr>
        <p:sp>
          <p:nvSpPr>
            <p:cNvPr id="513" name="Google Shape;513;p28"/>
            <p:cNvSpPr/>
            <p:nvPr/>
          </p:nvSpPr>
          <p:spPr>
            <a:xfrm flipH="1">
              <a:off x="3311031" y="3025663"/>
              <a:ext cx="308584" cy="389695"/>
            </a:xfrm>
            <a:custGeom>
              <a:avLst/>
              <a:gdLst/>
              <a:ahLst/>
              <a:cxnLst/>
              <a:rect l="l" t="t" r="r" b="b"/>
              <a:pathLst>
                <a:path w="15408" h="19458" extrusionOk="0">
                  <a:moveTo>
                    <a:pt x="11748" y="0"/>
                  </a:moveTo>
                  <a:cubicBezTo>
                    <a:pt x="11325" y="0"/>
                    <a:pt x="10903" y="69"/>
                    <a:pt x="10501" y="209"/>
                  </a:cubicBezTo>
                  <a:cubicBezTo>
                    <a:pt x="8789" y="802"/>
                    <a:pt x="7716" y="2445"/>
                    <a:pt x="6757" y="3998"/>
                  </a:cubicBezTo>
                  <a:cubicBezTo>
                    <a:pt x="4771" y="7239"/>
                    <a:pt x="2786" y="10503"/>
                    <a:pt x="777" y="13744"/>
                  </a:cubicBezTo>
                  <a:cubicBezTo>
                    <a:pt x="1" y="15022"/>
                    <a:pt x="161" y="17008"/>
                    <a:pt x="1279" y="18263"/>
                  </a:cubicBezTo>
                  <a:cubicBezTo>
                    <a:pt x="1958" y="19027"/>
                    <a:pt x="2996" y="19458"/>
                    <a:pt x="4019" y="19458"/>
                  </a:cubicBezTo>
                  <a:cubicBezTo>
                    <a:pt x="4647" y="19458"/>
                    <a:pt x="5269" y="19295"/>
                    <a:pt x="5799" y="18948"/>
                  </a:cubicBezTo>
                  <a:cubicBezTo>
                    <a:pt x="6278" y="18629"/>
                    <a:pt x="6666" y="18218"/>
                    <a:pt x="7031" y="17761"/>
                  </a:cubicBezTo>
                  <a:cubicBezTo>
                    <a:pt x="7579" y="17099"/>
                    <a:pt x="8058" y="16392"/>
                    <a:pt x="8538" y="15661"/>
                  </a:cubicBezTo>
                  <a:cubicBezTo>
                    <a:pt x="10683" y="12443"/>
                    <a:pt x="12852" y="9225"/>
                    <a:pt x="14586" y="5755"/>
                  </a:cubicBezTo>
                  <a:cubicBezTo>
                    <a:pt x="14906" y="5116"/>
                    <a:pt x="15225" y="4431"/>
                    <a:pt x="15294" y="3701"/>
                  </a:cubicBezTo>
                  <a:cubicBezTo>
                    <a:pt x="15408" y="2537"/>
                    <a:pt x="14837" y="1327"/>
                    <a:pt x="13879" y="642"/>
                  </a:cubicBezTo>
                  <a:cubicBezTo>
                    <a:pt x="13250" y="218"/>
                    <a:pt x="12500" y="0"/>
                    <a:pt x="1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28"/>
            <p:cNvSpPr/>
            <p:nvPr/>
          </p:nvSpPr>
          <p:spPr>
            <a:xfrm flipH="1">
              <a:off x="3311033" y="3038519"/>
              <a:ext cx="285712" cy="376837"/>
            </a:xfrm>
            <a:custGeom>
              <a:avLst/>
              <a:gdLst/>
              <a:ahLst/>
              <a:cxnLst/>
              <a:rect l="l" t="t" r="r" b="b"/>
              <a:pathLst>
                <a:path w="14266" h="18816" extrusionOk="0">
                  <a:moveTo>
                    <a:pt x="12737" y="0"/>
                  </a:moveTo>
                  <a:cubicBezTo>
                    <a:pt x="12737" y="0"/>
                    <a:pt x="13262" y="2306"/>
                    <a:pt x="11641" y="4816"/>
                  </a:cubicBezTo>
                  <a:cubicBezTo>
                    <a:pt x="10020" y="7327"/>
                    <a:pt x="5181" y="15156"/>
                    <a:pt x="3903" y="16571"/>
                  </a:cubicBezTo>
                  <a:cubicBezTo>
                    <a:pt x="3155" y="17401"/>
                    <a:pt x="1970" y="17599"/>
                    <a:pt x="1100" y="17599"/>
                  </a:cubicBezTo>
                  <a:cubicBezTo>
                    <a:pt x="510" y="17599"/>
                    <a:pt x="65" y="17508"/>
                    <a:pt x="0" y="17462"/>
                  </a:cubicBezTo>
                  <a:lnTo>
                    <a:pt x="0" y="17462"/>
                  </a:lnTo>
                  <a:cubicBezTo>
                    <a:pt x="46" y="17507"/>
                    <a:pt x="91" y="17553"/>
                    <a:pt x="137" y="17621"/>
                  </a:cubicBezTo>
                  <a:cubicBezTo>
                    <a:pt x="816" y="18385"/>
                    <a:pt x="1854" y="18816"/>
                    <a:pt x="2877" y="18816"/>
                  </a:cubicBezTo>
                  <a:cubicBezTo>
                    <a:pt x="3505" y="18816"/>
                    <a:pt x="4127" y="18653"/>
                    <a:pt x="4657" y="18306"/>
                  </a:cubicBezTo>
                  <a:cubicBezTo>
                    <a:pt x="5136" y="17987"/>
                    <a:pt x="5524" y="17576"/>
                    <a:pt x="5889" y="17119"/>
                  </a:cubicBezTo>
                  <a:cubicBezTo>
                    <a:pt x="6414" y="16457"/>
                    <a:pt x="6916" y="15750"/>
                    <a:pt x="7396" y="15019"/>
                  </a:cubicBezTo>
                  <a:cubicBezTo>
                    <a:pt x="9541" y="11801"/>
                    <a:pt x="11710" y="8583"/>
                    <a:pt x="13444" y="5113"/>
                  </a:cubicBezTo>
                  <a:cubicBezTo>
                    <a:pt x="13764" y="4474"/>
                    <a:pt x="14083" y="3789"/>
                    <a:pt x="14152" y="3059"/>
                  </a:cubicBezTo>
                  <a:cubicBezTo>
                    <a:pt x="14266" y="1895"/>
                    <a:pt x="13695" y="685"/>
                    <a:pt x="12737" y="0"/>
                  </a:cubicBezTo>
                  <a:close/>
                </a:path>
              </a:pathLst>
            </a:custGeom>
            <a:solidFill>
              <a:schemeClr val="dk1">
                <a:alpha val="297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28"/>
            <p:cNvSpPr/>
            <p:nvPr/>
          </p:nvSpPr>
          <p:spPr>
            <a:xfrm flipH="1">
              <a:off x="3397429" y="3183403"/>
              <a:ext cx="222185" cy="231938"/>
            </a:xfrm>
            <a:custGeom>
              <a:avLst/>
              <a:gdLst/>
              <a:ahLst/>
              <a:cxnLst/>
              <a:rect l="l" t="t" r="r" b="b"/>
              <a:pathLst>
                <a:path w="11094" h="11581" extrusionOk="0">
                  <a:moveTo>
                    <a:pt x="4383" y="1"/>
                  </a:moveTo>
                  <a:cubicBezTo>
                    <a:pt x="3174" y="1964"/>
                    <a:pt x="1987" y="3927"/>
                    <a:pt x="777" y="5867"/>
                  </a:cubicBezTo>
                  <a:cubicBezTo>
                    <a:pt x="1" y="7145"/>
                    <a:pt x="161" y="9131"/>
                    <a:pt x="1279" y="10386"/>
                  </a:cubicBezTo>
                  <a:cubicBezTo>
                    <a:pt x="1958" y="11150"/>
                    <a:pt x="2996" y="11581"/>
                    <a:pt x="4019" y="11581"/>
                  </a:cubicBezTo>
                  <a:cubicBezTo>
                    <a:pt x="4647" y="11581"/>
                    <a:pt x="5269" y="11418"/>
                    <a:pt x="5799" y="11071"/>
                  </a:cubicBezTo>
                  <a:cubicBezTo>
                    <a:pt x="6278" y="10752"/>
                    <a:pt x="6666" y="10341"/>
                    <a:pt x="7031" y="9884"/>
                  </a:cubicBezTo>
                  <a:cubicBezTo>
                    <a:pt x="7579" y="9222"/>
                    <a:pt x="8058" y="8515"/>
                    <a:pt x="8538" y="7784"/>
                  </a:cubicBezTo>
                  <a:cubicBezTo>
                    <a:pt x="9382" y="6506"/>
                    <a:pt x="10249" y="5228"/>
                    <a:pt x="11094" y="3927"/>
                  </a:cubicBezTo>
                  <a:lnTo>
                    <a:pt x="11094" y="3927"/>
                  </a:lnTo>
                  <a:cubicBezTo>
                    <a:pt x="10803" y="3978"/>
                    <a:pt x="10510" y="4002"/>
                    <a:pt x="10218" y="4002"/>
                  </a:cubicBezTo>
                  <a:cubicBezTo>
                    <a:pt x="9207" y="4002"/>
                    <a:pt x="8203" y="3718"/>
                    <a:pt x="7282" y="3311"/>
                  </a:cubicBezTo>
                  <a:cubicBezTo>
                    <a:pt x="6575" y="2991"/>
                    <a:pt x="5890" y="2603"/>
                    <a:pt x="5365" y="2055"/>
                  </a:cubicBezTo>
                  <a:cubicBezTo>
                    <a:pt x="4817" y="1507"/>
                    <a:pt x="4429" y="777"/>
                    <a:pt x="4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28"/>
            <p:cNvSpPr/>
            <p:nvPr/>
          </p:nvSpPr>
          <p:spPr>
            <a:xfrm flipH="1">
              <a:off x="3397432" y="3259740"/>
              <a:ext cx="199314" cy="155594"/>
            </a:xfrm>
            <a:custGeom>
              <a:avLst/>
              <a:gdLst/>
              <a:ahLst/>
              <a:cxnLst/>
              <a:rect l="l" t="t" r="r" b="b"/>
              <a:pathLst>
                <a:path w="9952" h="7769" extrusionOk="0">
                  <a:moveTo>
                    <a:pt x="7669" y="1"/>
                  </a:moveTo>
                  <a:cubicBezTo>
                    <a:pt x="6095" y="2489"/>
                    <a:pt x="4542" y="4817"/>
                    <a:pt x="3903" y="5524"/>
                  </a:cubicBezTo>
                  <a:cubicBezTo>
                    <a:pt x="3155" y="6354"/>
                    <a:pt x="1970" y="6552"/>
                    <a:pt x="1100" y="6552"/>
                  </a:cubicBezTo>
                  <a:cubicBezTo>
                    <a:pt x="510" y="6552"/>
                    <a:pt x="65" y="6461"/>
                    <a:pt x="0" y="6415"/>
                  </a:cubicBezTo>
                  <a:lnTo>
                    <a:pt x="0" y="6415"/>
                  </a:lnTo>
                  <a:cubicBezTo>
                    <a:pt x="46" y="6460"/>
                    <a:pt x="91" y="6506"/>
                    <a:pt x="137" y="6574"/>
                  </a:cubicBezTo>
                  <a:cubicBezTo>
                    <a:pt x="816" y="7338"/>
                    <a:pt x="1854" y="7769"/>
                    <a:pt x="2877" y="7769"/>
                  </a:cubicBezTo>
                  <a:cubicBezTo>
                    <a:pt x="3505" y="7769"/>
                    <a:pt x="4127" y="7606"/>
                    <a:pt x="4657" y="7259"/>
                  </a:cubicBezTo>
                  <a:cubicBezTo>
                    <a:pt x="5136" y="6940"/>
                    <a:pt x="5524" y="6529"/>
                    <a:pt x="5889" y="6072"/>
                  </a:cubicBezTo>
                  <a:cubicBezTo>
                    <a:pt x="6437" y="5410"/>
                    <a:pt x="6916" y="4703"/>
                    <a:pt x="7396" y="3972"/>
                  </a:cubicBezTo>
                  <a:cubicBezTo>
                    <a:pt x="8240" y="2694"/>
                    <a:pt x="9107" y="1416"/>
                    <a:pt x="9952" y="115"/>
                  </a:cubicBezTo>
                  <a:lnTo>
                    <a:pt x="9952" y="115"/>
                  </a:lnTo>
                  <a:cubicBezTo>
                    <a:pt x="9679" y="164"/>
                    <a:pt x="9403" y="187"/>
                    <a:pt x="9126" y="187"/>
                  </a:cubicBezTo>
                  <a:cubicBezTo>
                    <a:pt x="8639" y="187"/>
                    <a:pt x="8150" y="117"/>
                    <a:pt x="7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17" name="Google Shape;517;p28"/>
          <p:cNvGrpSpPr/>
          <p:nvPr/>
        </p:nvGrpSpPr>
        <p:grpSpPr>
          <a:xfrm>
            <a:off x="8596540" y="1478649"/>
            <a:ext cx="150927" cy="143533"/>
            <a:chOff x="3716290" y="4256524"/>
            <a:chExt cx="150927" cy="143533"/>
          </a:xfrm>
        </p:grpSpPr>
        <p:sp>
          <p:nvSpPr>
            <p:cNvPr id="518" name="Google Shape;518;p28"/>
            <p:cNvSpPr/>
            <p:nvPr/>
          </p:nvSpPr>
          <p:spPr>
            <a:xfrm>
              <a:off x="3723063" y="4256524"/>
              <a:ext cx="144154" cy="125102"/>
            </a:xfrm>
            <a:custGeom>
              <a:avLst/>
              <a:gdLst/>
              <a:ahLst/>
              <a:cxnLst/>
              <a:rect l="l" t="t" r="r" b="b"/>
              <a:pathLst>
                <a:path w="5342" h="4636" extrusionOk="0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3752018" y="4279812"/>
              <a:ext cx="83195" cy="76610"/>
            </a:xfrm>
            <a:custGeom>
              <a:avLst/>
              <a:gdLst/>
              <a:ahLst/>
              <a:cxnLst/>
              <a:rect l="l" t="t" r="r" b="b"/>
              <a:pathLst>
                <a:path w="3083" h="2839" extrusionOk="0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3716290" y="4291065"/>
              <a:ext cx="138001" cy="108992"/>
            </a:xfrm>
            <a:custGeom>
              <a:avLst/>
              <a:gdLst/>
              <a:ahLst/>
              <a:cxnLst/>
              <a:rect l="l" t="t" r="r" b="b"/>
              <a:pathLst>
                <a:path w="5114" h="4039" extrusionOk="0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3" name="Google Shape;523;p29"/>
          <p:cNvSpPr/>
          <p:nvPr/>
        </p:nvSpPr>
        <p:spPr>
          <a:xfrm rot="-6816878" flipH="1">
            <a:off x="1150597" y="4587436"/>
            <a:ext cx="122986" cy="19201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4" name="Google Shape;524;p29"/>
          <p:cNvSpPr/>
          <p:nvPr/>
        </p:nvSpPr>
        <p:spPr>
          <a:xfrm>
            <a:off x="627781" y="335313"/>
            <a:ext cx="174640" cy="113416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5" name="Google Shape;525;p29"/>
          <p:cNvSpPr/>
          <p:nvPr/>
        </p:nvSpPr>
        <p:spPr>
          <a:xfrm>
            <a:off x="6560881" y="4965629"/>
            <a:ext cx="106526" cy="101620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6" name="Google Shape;526;p29"/>
          <p:cNvSpPr/>
          <p:nvPr/>
        </p:nvSpPr>
        <p:spPr>
          <a:xfrm>
            <a:off x="7395953" y="260865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7" name="Google Shape;527;p29"/>
          <p:cNvSpPr/>
          <p:nvPr/>
        </p:nvSpPr>
        <p:spPr>
          <a:xfrm rot="-5735881" flipH="1">
            <a:off x="8422919" y="4767152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8" name="Google Shape;528;p29"/>
          <p:cNvSpPr/>
          <p:nvPr/>
        </p:nvSpPr>
        <p:spPr>
          <a:xfrm>
            <a:off x="355986" y="2578906"/>
            <a:ext cx="68096" cy="64973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9" name="Google Shape;529;p29"/>
          <p:cNvSpPr/>
          <p:nvPr/>
        </p:nvSpPr>
        <p:spPr>
          <a:xfrm rot="-1531528">
            <a:off x="8645969" y="2554671"/>
            <a:ext cx="174638" cy="113415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0" name="Google Shape;530;p29"/>
          <p:cNvSpPr/>
          <p:nvPr/>
        </p:nvSpPr>
        <p:spPr>
          <a:xfrm>
            <a:off x="8821275" y="2017800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1" name="Google Shape;531;p29"/>
          <p:cNvSpPr/>
          <p:nvPr/>
        </p:nvSpPr>
        <p:spPr>
          <a:xfrm>
            <a:off x="1951612" y="4768189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2" name="Google Shape;532;p29"/>
          <p:cNvSpPr/>
          <p:nvPr/>
        </p:nvSpPr>
        <p:spPr>
          <a:xfrm rot="-570776" flipH="1">
            <a:off x="8364275" y="4253589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3" name="Google Shape;533;p29"/>
          <p:cNvSpPr/>
          <p:nvPr/>
        </p:nvSpPr>
        <p:spPr>
          <a:xfrm rot="783234">
            <a:off x="-897830" y="4006315"/>
            <a:ext cx="1699397" cy="1359253"/>
          </a:xfrm>
          <a:custGeom>
            <a:avLst/>
            <a:gdLst/>
            <a:ahLst/>
            <a:cxnLst/>
            <a:rect l="l" t="t" r="r" b="b"/>
            <a:pathLst>
              <a:path w="62976" h="50371" extrusionOk="0">
                <a:moveTo>
                  <a:pt x="58341" y="1"/>
                </a:moveTo>
                <a:cubicBezTo>
                  <a:pt x="58190" y="1"/>
                  <a:pt x="58038" y="12"/>
                  <a:pt x="57886" y="34"/>
                </a:cubicBezTo>
                <a:cubicBezTo>
                  <a:pt x="56174" y="285"/>
                  <a:pt x="54964" y="1860"/>
                  <a:pt x="54371" y="3481"/>
                </a:cubicBezTo>
                <a:cubicBezTo>
                  <a:pt x="53503" y="5832"/>
                  <a:pt x="53595" y="8388"/>
                  <a:pt x="53435" y="10899"/>
                </a:cubicBezTo>
                <a:cubicBezTo>
                  <a:pt x="53275" y="13387"/>
                  <a:pt x="52750" y="16034"/>
                  <a:pt x="50992" y="17815"/>
                </a:cubicBezTo>
                <a:cubicBezTo>
                  <a:pt x="48984" y="19892"/>
                  <a:pt x="45857" y="20303"/>
                  <a:pt x="43255" y="21558"/>
                </a:cubicBezTo>
                <a:cubicBezTo>
                  <a:pt x="41109" y="22585"/>
                  <a:pt x="39283" y="24252"/>
                  <a:pt x="38051" y="26283"/>
                </a:cubicBezTo>
                <a:cubicBezTo>
                  <a:pt x="36270" y="29205"/>
                  <a:pt x="35745" y="32857"/>
                  <a:pt x="33600" y="35550"/>
                </a:cubicBezTo>
                <a:cubicBezTo>
                  <a:pt x="31751" y="37878"/>
                  <a:pt x="28829" y="39248"/>
                  <a:pt x="25862" y="39544"/>
                </a:cubicBezTo>
                <a:cubicBezTo>
                  <a:pt x="23762" y="39773"/>
                  <a:pt x="21616" y="39499"/>
                  <a:pt x="19539" y="39887"/>
                </a:cubicBezTo>
                <a:cubicBezTo>
                  <a:pt x="16047" y="40549"/>
                  <a:pt x="13194" y="42968"/>
                  <a:pt x="10341" y="45091"/>
                </a:cubicBezTo>
                <a:cubicBezTo>
                  <a:pt x="7671" y="47061"/>
                  <a:pt x="4608" y="48914"/>
                  <a:pt x="878" y="48914"/>
                </a:cubicBezTo>
                <a:cubicBezTo>
                  <a:pt x="589" y="48914"/>
                  <a:pt x="297" y="48903"/>
                  <a:pt x="1" y="48880"/>
                </a:cubicBezTo>
                <a:lnTo>
                  <a:pt x="1" y="48880"/>
                </a:lnTo>
                <a:cubicBezTo>
                  <a:pt x="1602" y="49874"/>
                  <a:pt x="3492" y="50371"/>
                  <a:pt x="5384" y="50371"/>
                </a:cubicBezTo>
                <a:cubicBezTo>
                  <a:pt x="7402" y="50371"/>
                  <a:pt x="9421" y="49806"/>
                  <a:pt x="11094" y="48675"/>
                </a:cubicBezTo>
                <a:cubicBezTo>
                  <a:pt x="12281" y="47853"/>
                  <a:pt x="13308" y="46803"/>
                  <a:pt x="14563" y="46072"/>
                </a:cubicBezTo>
                <a:cubicBezTo>
                  <a:pt x="16350" y="45060"/>
                  <a:pt x="18397" y="44844"/>
                  <a:pt x="20484" y="44844"/>
                </a:cubicBezTo>
                <a:cubicBezTo>
                  <a:pt x="21784" y="44844"/>
                  <a:pt x="23100" y="44928"/>
                  <a:pt x="24378" y="44954"/>
                </a:cubicBezTo>
                <a:cubicBezTo>
                  <a:pt x="24588" y="44958"/>
                  <a:pt x="24798" y="44959"/>
                  <a:pt x="25009" y="44959"/>
                </a:cubicBezTo>
                <a:cubicBezTo>
                  <a:pt x="28796" y="44959"/>
                  <a:pt x="32604" y="44364"/>
                  <a:pt x="36042" y="42786"/>
                </a:cubicBezTo>
                <a:cubicBezTo>
                  <a:pt x="39694" y="41119"/>
                  <a:pt x="42867" y="38312"/>
                  <a:pt x="44556" y="34705"/>
                </a:cubicBezTo>
                <a:cubicBezTo>
                  <a:pt x="45514" y="32674"/>
                  <a:pt x="46062" y="30323"/>
                  <a:pt x="47683" y="28771"/>
                </a:cubicBezTo>
                <a:cubicBezTo>
                  <a:pt x="49486" y="27059"/>
                  <a:pt x="52179" y="26739"/>
                  <a:pt x="54462" y="25712"/>
                </a:cubicBezTo>
                <a:cubicBezTo>
                  <a:pt x="57680" y="24252"/>
                  <a:pt x="60054" y="21261"/>
                  <a:pt x="61355" y="17975"/>
                </a:cubicBezTo>
                <a:cubicBezTo>
                  <a:pt x="62656" y="14688"/>
                  <a:pt x="62976" y="11081"/>
                  <a:pt x="62953" y="7543"/>
                </a:cubicBezTo>
                <a:cubicBezTo>
                  <a:pt x="62953" y="5832"/>
                  <a:pt x="62839" y="4051"/>
                  <a:pt x="62040" y="2522"/>
                </a:cubicBezTo>
                <a:cubicBezTo>
                  <a:pt x="61312" y="1129"/>
                  <a:pt x="59884" y="1"/>
                  <a:pt x="58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4" name="Google Shape;534;p29"/>
          <p:cNvSpPr/>
          <p:nvPr/>
        </p:nvSpPr>
        <p:spPr>
          <a:xfrm rot="1607863">
            <a:off x="-2808" y="3477367"/>
            <a:ext cx="449022" cy="1683379"/>
          </a:xfrm>
          <a:custGeom>
            <a:avLst/>
            <a:gdLst/>
            <a:ahLst/>
            <a:cxnLst/>
            <a:rect l="l" t="t" r="r" b="b"/>
            <a:pathLst>
              <a:path w="16641" h="62387" extrusionOk="0">
                <a:moveTo>
                  <a:pt x="5438" y="1"/>
                </a:moveTo>
                <a:cubicBezTo>
                  <a:pt x="5170" y="1"/>
                  <a:pt x="4901" y="24"/>
                  <a:pt x="4634" y="73"/>
                </a:cubicBezTo>
                <a:cubicBezTo>
                  <a:pt x="2831" y="415"/>
                  <a:pt x="1393" y="1853"/>
                  <a:pt x="708" y="3543"/>
                </a:cubicBezTo>
                <a:cubicBezTo>
                  <a:pt x="0" y="5232"/>
                  <a:pt x="0" y="7103"/>
                  <a:pt x="274" y="8906"/>
                </a:cubicBezTo>
                <a:cubicBezTo>
                  <a:pt x="959" y="13152"/>
                  <a:pt x="3173" y="16964"/>
                  <a:pt x="4839" y="20913"/>
                </a:cubicBezTo>
                <a:cubicBezTo>
                  <a:pt x="6483" y="24884"/>
                  <a:pt x="7579" y="29472"/>
                  <a:pt x="5912" y="33421"/>
                </a:cubicBezTo>
                <a:cubicBezTo>
                  <a:pt x="5136" y="35224"/>
                  <a:pt x="3858" y="36776"/>
                  <a:pt x="3196" y="38602"/>
                </a:cubicBezTo>
                <a:cubicBezTo>
                  <a:pt x="2078" y="41752"/>
                  <a:pt x="2945" y="45267"/>
                  <a:pt x="3972" y="48440"/>
                </a:cubicBezTo>
                <a:cubicBezTo>
                  <a:pt x="4520" y="50083"/>
                  <a:pt x="5091" y="51727"/>
                  <a:pt x="5227" y="53461"/>
                </a:cubicBezTo>
                <a:cubicBezTo>
                  <a:pt x="5433" y="56566"/>
                  <a:pt x="4109" y="59556"/>
                  <a:pt x="2831" y="62386"/>
                </a:cubicBezTo>
                <a:cubicBezTo>
                  <a:pt x="7738" y="57889"/>
                  <a:pt x="9975" y="51110"/>
                  <a:pt x="9359" y="44560"/>
                </a:cubicBezTo>
                <a:cubicBezTo>
                  <a:pt x="9199" y="42802"/>
                  <a:pt x="8834" y="40999"/>
                  <a:pt x="9222" y="39264"/>
                </a:cubicBezTo>
                <a:cubicBezTo>
                  <a:pt x="9633" y="37392"/>
                  <a:pt x="10843" y="35817"/>
                  <a:pt x="11824" y="34174"/>
                </a:cubicBezTo>
                <a:cubicBezTo>
                  <a:pt x="16640" y="26117"/>
                  <a:pt x="15887" y="15777"/>
                  <a:pt x="12577" y="7012"/>
                </a:cubicBezTo>
                <a:cubicBezTo>
                  <a:pt x="11915" y="5209"/>
                  <a:pt x="11116" y="3406"/>
                  <a:pt x="9793" y="2036"/>
                </a:cubicBezTo>
                <a:cubicBezTo>
                  <a:pt x="8658" y="842"/>
                  <a:pt x="7053" y="1"/>
                  <a:pt x="54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35" name="Google Shape;535;p29"/>
          <p:cNvGrpSpPr/>
          <p:nvPr/>
        </p:nvGrpSpPr>
        <p:grpSpPr>
          <a:xfrm>
            <a:off x="8204794" y="382155"/>
            <a:ext cx="355216" cy="305683"/>
            <a:chOff x="2581492" y="1663973"/>
            <a:chExt cx="447094" cy="384748"/>
          </a:xfrm>
        </p:grpSpPr>
        <p:sp>
          <p:nvSpPr>
            <p:cNvPr id="536" name="Google Shape;536;p29"/>
            <p:cNvSpPr/>
            <p:nvPr/>
          </p:nvSpPr>
          <p:spPr>
            <a:xfrm flipH="1">
              <a:off x="2581492" y="1663973"/>
              <a:ext cx="447094" cy="384748"/>
            </a:xfrm>
            <a:custGeom>
              <a:avLst/>
              <a:gdLst/>
              <a:ahLst/>
              <a:cxnLst/>
              <a:rect l="l" t="t" r="r" b="b"/>
              <a:pathLst>
                <a:path w="22324" h="19211" extrusionOk="0">
                  <a:moveTo>
                    <a:pt x="17667" y="1"/>
                  </a:moveTo>
                  <a:cubicBezTo>
                    <a:pt x="17065" y="1"/>
                    <a:pt x="16463" y="115"/>
                    <a:pt x="15909" y="347"/>
                  </a:cubicBezTo>
                  <a:cubicBezTo>
                    <a:pt x="14973" y="735"/>
                    <a:pt x="14197" y="1443"/>
                    <a:pt x="13444" y="2105"/>
                  </a:cubicBezTo>
                  <a:cubicBezTo>
                    <a:pt x="10020" y="5140"/>
                    <a:pt x="6505" y="8085"/>
                    <a:pt x="2944" y="10938"/>
                  </a:cubicBezTo>
                  <a:cubicBezTo>
                    <a:pt x="2283" y="11440"/>
                    <a:pt x="1643" y="11965"/>
                    <a:pt x="1164" y="12627"/>
                  </a:cubicBezTo>
                  <a:cubicBezTo>
                    <a:pt x="0" y="14293"/>
                    <a:pt x="297" y="16827"/>
                    <a:pt x="1826" y="18174"/>
                  </a:cubicBezTo>
                  <a:cubicBezTo>
                    <a:pt x="2610" y="18875"/>
                    <a:pt x="3686" y="19211"/>
                    <a:pt x="4730" y="19211"/>
                  </a:cubicBezTo>
                  <a:cubicBezTo>
                    <a:pt x="5690" y="19211"/>
                    <a:pt x="6625" y="18926"/>
                    <a:pt x="7281" y="18379"/>
                  </a:cubicBezTo>
                  <a:cubicBezTo>
                    <a:pt x="11230" y="15115"/>
                    <a:pt x="15179" y="11874"/>
                    <a:pt x="19128" y="8610"/>
                  </a:cubicBezTo>
                  <a:cubicBezTo>
                    <a:pt x="20178" y="7742"/>
                    <a:pt x="21273" y="6829"/>
                    <a:pt x="21753" y="5551"/>
                  </a:cubicBezTo>
                  <a:cubicBezTo>
                    <a:pt x="22323" y="4022"/>
                    <a:pt x="21821" y="2127"/>
                    <a:pt x="20566" y="1055"/>
                  </a:cubicBezTo>
                  <a:cubicBezTo>
                    <a:pt x="19780" y="356"/>
                    <a:pt x="18725" y="1"/>
                    <a:pt x="17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29"/>
            <p:cNvSpPr/>
            <p:nvPr/>
          </p:nvSpPr>
          <p:spPr>
            <a:xfrm flipH="1">
              <a:off x="2584239" y="1703363"/>
              <a:ext cx="418294" cy="345354"/>
            </a:xfrm>
            <a:custGeom>
              <a:avLst/>
              <a:gdLst/>
              <a:ahLst/>
              <a:cxnLst/>
              <a:rect l="l" t="t" r="r" b="b"/>
              <a:pathLst>
                <a:path w="20886" h="17244" extrusionOk="0">
                  <a:moveTo>
                    <a:pt x="20041" y="1"/>
                  </a:moveTo>
                  <a:cubicBezTo>
                    <a:pt x="20041" y="23"/>
                    <a:pt x="20223" y="1827"/>
                    <a:pt x="17370" y="4360"/>
                  </a:cubicBezTo>
                  <a:cubicBezTo>
                    <a:pt x="14494" y="6917"/>
                    <a:pt x="5661" y="13924"/>
                    <a:pt x="4337" y="14677"/>
                  </a:cubicBezTo>
                  <a:cubicBezTo>
                    <a:pt x="3328" y="15251"/>
                    <a:pt x="2002" y="15785"/>
                    <a:pt x="923" y="15785"/>
                  </a:cubicBezTo>
                  <a:cubicBezTo>
                    <a:pt x="585" y="15785"/>
                    <a:pt x="272" y="15733"/>
                    <a:pt x="0" y="15613"/>
                  </a:cubicBezTo>
                  <a:lnTo>
                    <a:pt x="0" y="15613"/>
                  </a:lnTo>
                  <a:cubicBezTo>
                    <a:pt x="137" y="15819"/>
                    <a:pt x="320" y="16024"/>
                    <a:pt x="525" y="16207"/>
                  </a:cubicBezTo>
                  <a:cubicBezTo>
                    <a:pt x="1309" y="16908"/>
                    <a:pt x="2385" y="17244"/>
                    <a:pt x="3429" y="17244"/>
                  </a:cubicBezTo>
                  <a:cubicBezTo>
                    <a:pt x="4389" y="17244"/>
                    <a:pt x="5324" y="16959"/>
                    <a:pt x="5980" y="16412"/>
                  </a:cubicBezTo>
                  <a:cubicBezTo>
                    <a:pt x="9929" y="13148"/>
                    <a:pt x="13878" y="9907"/>
                    <a:pt x="17827" y="6643"/>
                  </a:cubicBezTo>
                  <a:cubicBezTo>
                    <a:pt x="18877" y="5775"/>
                    <a:pt x="19972" y="4862"/>
                    <a:pt x="20452" y="3584"/>
                  </a:cubicBezTo>
                  <a:cubicBezTo>
                    <a:pt x="20885" y="2420"/>
                    <a:pt x="20703" y="1051"/>
                    <a:pt x="200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29"/>
            <p:cNvSpPr/>
            <p:nvPr/>
          </p:nvSpPr>
          <p:spPr>
            <a:xfrm flipH="1">
              <a:off x="2754289" y="1801187"/>
              <a:ext cx="274297" cy="247520"/>
            </a:xfrm>
            <a:custGeom>
              <a:avLst/>
              <a:gdLst/>
              <a:ahLst/>
              <a:cxnLst/>
              <a:rect l="l" t="t" r="r" b="b"/>
              <a:pathLst>
                <a:path w="13696" h="12359" extrusionOk="0">
                  <a:moveTo>
                    <a:pt x="7920" y="0"/>
                  </a:moveTo>
                  <a:cubicBezTo>
                    <a:pt x="6277" y="1370"/>
                    <a:pt x="4611" y="2739"/>
                    <a:pt x="2944" y="4086"/>
                  </a:cubicBezTo>
                  <a:cubicBezTo>
                    <a:pt x="2283" y="4588"/>
                    <a:pt x="1643" y="5113"/>
                    <a:pt x="1164" y="5775"/>
                  </a:cubicBezTo>
                  <a:cubicBezTo>
                    <a:pt x="0" y="7441"/>
                    <a:pt x="297" y="9975"/>
                    <a:pt x="1826" y="11322"/>
                  </a:cubicBezTo>
                  <a:cubicBezTo>
                    <a:pt x="2610" y="12023"/>
                    <a:pt x="3686" y="12359"/>
                    <a:pt x="4730" y="12359"/>
                  </a:cubicBezTo>
                  <a:cubicBezTo>
                    <a:pt x="5690" y="12359"/>
                    <a:pt x="6625" y="12074"/>
                    <a:pt x="7281" y="11527"/>
                  </a:cubicBezTo>
                  <a:cubicBezTo>
                    <a:pt x="9381" y="9792"/>
                    <a:pt x="11481" y="8080"/>
                    <a:pt x="13581" y="6346"/>
                  </a:cubicBezTo>
                  <a:cubicBezTo>
                    <a:pt x="13695" y="4771"/>
                    <a:pt x="13170" y="3150"/>
                    <a:pt x="12120" y="1986"/>
                  </a:cubicBezTo>
                  <a:cubicBezTo>
                    <a:pt x="11070" y="799"/>
                    <a:pt x="9518" y="69"/>
                    <a:pt x="79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29"/>
            <p:cNvSpPr/>
            <p:nvPr/>
          </p:nvSpPr>
          <p:spPr>
            <a:xfrm flipH="1">
              <a:off x="2755214" y="1880708"/>
              <a:ext cx="247320" cy="167991"/>
            </a:xfrm>
            <a:custGeom>
              <a:avLst/>
              <a:gdLst/>
              <a:ahLst/>
              <a:cxnLst/>
              <a:rect l="l" t="t" r="r" b="b"/>
              <a:pathLst>
                <a:path w="12349" h="8388" extrusionOk="0">
                  <a:moveTo>
                    <a:pt x="11961" y="1"/>
                  </a:moveTo>
                  <a:cubicBezTo>
                    <a:pt x="8651" y="2649"/>
                    <a:pt x="5136" y="5365"/>
                    <a:pt x="4337" y="5821"/>
                  </a:cubicBezTo>
                  <a:cubicBezTo>
                    <a:pt x="3328" y="6395"/>
                    <a:pt x="2002" y="6929"/>
                    <a:pt x="923" y="6929"/>
                  </a:cubicBezTo>
                  <a:cubicBezTo>
                    <a:pt x="585" y="6929"/>
                    <a:pt x="272" y="6877"/>
                    <a:pt x="0" y="6757"/>
                  </a:cubicBezTo>
                  <a:lnTo>
                    <a:pt x="0" y="6757"/>
                  </a:lnTo>
                  <a:cubicBezTo>
                    <a:pt x="69" y="6871"/>
                    <a:pt x="160" y="6963"/>
                    <a:pt x="228" y="7054"/>
                  </a:cubicBezTo>
                  <a:lnTo>
                    <a:pt x="251" y="7077"/>
                  </a:lnTo>
                  <a:cubicBezTo>
                    <a:pt x="320" y="7168"/>
                    <a:pt x="411" y="7259"/>
                    <a:pt x="525" y="7351"/>
                  </a:cubicBezTo>
                  <a:cubicBezTo>
                    <a:pt x="1309" y="8052"/>
                    <a:pt x="2385" y="8388"/>
                    <a:pt x="3429" y="8388"/>
                  </a:cubicBezTo>
                  <a:cubicBezTo>
                    <a:pt x="4389" y="8388"/>
                    <a:pt x="5324" y="8103"/>
                    <a:pt x="5980" y="7556"/>
                  </a:cubicBezTo>
                  <a:cubicBezTo>
                    <a:pt x="8080" y="5821"/>
                    <a:pt x="10180" y="4109"/>
                    <a:pt x="12280" y="2375"/>
                  </a:cubicBezTo>
                  <a:cubicBezTo>
                    <a:pt x="12349" y="1576"/>
                    <a:pt x="12234" y="754"/>
                    <a:pt x="11961" y="1"/>
                  </a:cubicBezTo>
                  <a:close/>
                </a:path>
              </a:pathLst>
            </a:custGeom>
            <a:solidFill>
              <a:schemeClr val="dk1">
                <a:alpha val="297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40" name="Google Shape;540;p29"/>
          <p:cNvSpPr/>
          <p:nvPr/>
        </p:nvSpPr>
        <p:spPr>
          <a:xfrm>
            <a:off x="3615878" y="4837952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3" name="Google Shape;543;p30"/>
          <p:cNvSpPr/>
          <p:nvPr/>
        </p:nvSpPr>
        <p:spPr>
          <a:xfrm>
            <a:off x="2911926" y="4947401"/>
            <a:ext cx="174640" cy="113416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4" name="Google Shape;544;p30"/>
          <p:cNvSpPr/>
          <p:nvPr/>
        </p:nvSpPr>
        <p:spPr>
          <a:xfrm>
            <a:off x="279440" y="999194"/>
            <a:ext cx="122989" cy="192024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5" name="Google Shape;545;p30"/>
          <p:cNvSpPr/>
          <p:nvPr/>
        </p:nvSpPr>
        <p:spPr>
          <a:xfrm flipH="1">
            <a:off x="5894099" y="364705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6" name="Google Shape;546;p30"/>
          <p:cNvSpPr/>
          <p:nvPr/>
        </p:nvSpPr>
        <p:spPr>
          <a:xfrm flipH="1">
            <a:off x="5467076" y="4971615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7" name="Google Shape;547;p30"/>
          <p:cNvSpPr/>
          <p:nvPr/>
        </p:nvSpPr>
        <p:spPr>
          <a:xfrm rot="5735881">
            <a:off x="7001722" y="4811589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8" name="Google Shape;548;p30"/>
          <p:cNvSpPr/>
          <p:nvPr/>
        </p:nvSpPr>
        <p:spPr>
          <a:xfrm flipH="1">
            <a:off x="8624320" y="2578906"/>
            <a:ext cx="68096" cy="64973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9" name="Google Shape;549;p30"/>
          <p:cNvSpPr/>
          <p:nvPr/>
        </p:nvSpPr>
        <p:spPr>
          <a:xfrm>
            <a:off x="3851551" y="4542164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50" name="Google Shape;550;p30"/>
          <p:cNvGrpSpPr/>
          <p:nvPr/>
        </p:nvGrpSpPr>
        <p:grpSpPr>
          <a:xfrm rot="-1821919">
            <a:off x="-307246" y="3106590"/>
            <a:ext cx="1299622" cy="2651890"/>
            <a:chOff x="8154826" y="3096390"/>
            <a:chExt cx="1299652" cy="2651951"/>
          </a:xfrm>
        </p:grpSpPr>
        <p:sp>
          <p:nvSpPr>
            <p:cNvPr id="551" name="Google Shape;551;p30"/>
            <p:cNvSpPr/>
            <p:nvPr/>
          </p:nvSpPr>
          <p:spPr>
            <a:xfrm>
              <a:off x="8761530" y="3096390"/>
              <a:ext cx="692948" cy="785102"/>
            </a:xfrm>
            <a:custGeom>
              <a:avLst/>
              <a:gdLst/>
              <a:ahLst/>
              <a:cxnLst/>
              <a:rect l="l" t="t" r="r" b="b"/>
              <a:pathLst>
                <a:path w="25679" h="29094" extrusionOk="0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8154826" y="3623515"/>
              <a:ext cx="1186935" cy="2124826"/>
            </a:xfrm>
            <a:custGeom>
              <a:avLst/>
              <a:gdLst/>
              <a:ahLst/>
              <a:cxnLst/>
              <a:rect l="l" t="t" r="r" b="b"/>
              <a:pathLst>
                <a:path w="43985" h="78741" extrusionOk="0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53" name="Google Shape;553;p30"/>
          <p:cNvSpPr/>
          <p:nvPr/>
        </p:nvSpPr>
        <p:spPr>
          <a:xfrm rot="-570776" flipH="1">
            <a:off x="316063" y="425976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4" name="Google Shape;554;p30"/>
          <p:cNvSpPr/>
          <p:nvPr/>
        </p:nvSpPr>
        <p:spPr>
          <a:xfrm>
            <a:off x="928151" y="289764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55" name="Google Shape;555;p30"/>
          <p:cNvGrpSpPr/>
          <p:nvPr/>
        </p:nvGrpSpPr>
        <p:grpSpPr>
          <a:xfrm rot="1821919" flipH="1">
            <a:off x="8151624" y="3106590"/>
            <a:ext cx="1299622" cy="2651890"/>
            <a:chOff x="8154826" y="3096390"/>
            <a:chExt cx="1299652" cy="2651951"/>
          </a:xfrm>
        </p:grpSpPr>
        <p:sp>
          <p:nvSpPr>
            <p:cNvPr id="556" name="Google Shape;556;p30"/>
            <p:cNvSpPr/>
            <p:nvPr/>
          </p:nvSpPr>
          <p:spPr>
            <a:xfrm>
              <a:off x="8761530" y="3096390"/>
              <a:ext cx="692948" cy="785102"/>
            </a:xfrm>
            <a:custGeom>
              <a:avLst/>
              <a:gdLst/>
              <a:ahLst/>
              <a:cxnLst/>
              <a:rect l="l" t="t" r="r" b="b"/>
              <a:pathLst>
                <a:path w="25679" h="29094" extrusionOk="0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8154826" y="3623515"/>
              <a:ext cx="1186935" cy="2124826"/>
            </a:xfrm>
            <a:custGeom>
              <a:avLst/>
              <a:gdLst/>
              <a:ahLst/>
              <a:cxnLst/>
              <a:rect l="l" t="t" r="r" b="b"/>
              <a:pathLst>
                <a:path w="43985" h="78741" extrusionOk="0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58" name="Google Shape;558;p30"/>
          <p:cNvSpPr/>
          <p:nvPr/>
        </p:nvSpPr>
        <p:spPr>
          <a:xfrm rot="570776">
            <a:off x="7923686" y="425976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type="body" idx="1"/>
          </p:nvPr>
        </p:nvSpPr>
        <p:spPr>
          <a:xfrm>
            <a:off x="720000" y="1152475"/>
            <a:ext cx="3286500" cy="345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44" name="Google Shape;44;p4"/>
          <p:cNvGrpSpPr/>
          <p:nvPr/>
        </p:nvGrpSpPr>
        <p:grpSpPr>
          <a:xfrm>
            <a:off x="8110321" y="782267"/>
            <a:ext cx="637156" cy="696384"/>
            <a:chOff x="849771" y="662017"/>
            <a:chExt cx="637156" cy="696384"/>
          </a:xfrm>
        </p:grpSpPr>
        <p:sp>
          <p:nvSpPr>
            <p:cNvPr id="45" name="Google Shape;45;p4"/>
            <p:cNvSpPr/>
            <p:nvPr/>
          </p:nvSpPr>
          <p:spPr>
            <a:xfrm>
              <a:off x="849771" y="788329"/>
              <a:ext cx="576393" cy="570073"/>
            </a:xfrm>
            <a:custGeom>
              <a:avLst/>
              <a:gdLst/>
              <a:ahLst/>
              <a:cxnLst/>
              <a:rect l="l" t="t" r="r" b="b"/>
              <a:pathLst>
                <a:path w="19699" h="19483" extrusionOk="0">
                  <a:moveTo>
                    <a:pt x="12988" y="0"/>
                  </a:moveTo>
                  <a:cubicBezTo>
                    <a:pt x="12287" y="539"/>
                    <a:pt x="11418" y="753"/>
                    <a:pt x="10545" y="753"/>
                  </a:cubicBezTo>
                  <a:cubicBezTo>
                    <a:pt x="10308" y="753"/>
                    <a:pt x="10072" y="737"/>
                    <a:pt x="9838" y="708"/>
                  </a:cubicBezTo>
                  <a:cubicBezTo>
                    <a:pt x="9413" y="645"/>
                    <a:pt x="8955" y="549"/>
                    <a:pt x="8522" y="549"/>
                  </a:cubicBezTo>
                  <a:cubicBezTo>
                    <a:pt x="8163" y="549"/>
                    <a:pt x="7822" y="615"/>
                    <a:pt x="7532" y="822"/>
                  </a:cubicBezTo>
                  <a:cubicBezTo>
                    <a:pt x="7373" y="959"/>
                    <a:pt x="7236" y="1119"/>
                    <a:pt x="7099" y="1301"/>
                  </a:cubicBezTo>
                  <a:cubicBezTo>
                    <a:pt x="4337" y="4771"/>
                    <a:pt x="2009" y="8582"/>
                    <a:pt x="206" y="12645"/>
                  </a:cubicBezTo>
                  <a:cubicBezTo>
                    <a:pt x="0" y="13216"/>
                    <a:pt x="206" y="13787"/>
                    <a:pt x="479" y="14266"/>
                  </a:cubicBezTo>
                  <a:cubicBezTo>
                    <a:pt x="1461" y="15978"/>
                    <a:pt x="3150" y="17142"/>
                    <a:pt x="4908" y="18032"/>
                  </a:cubicBezTo>
                  <a:cubicBezTo>
                    <a:pt x="6494" y="18836"/>
                    <a:pt x="8217" y="19483"/>
                    <a:pt x="9986" y="19483"/>
                  </a:cubicBezTo>
                  <a:cubicBezTo>
                    <a:pt x="10127" y="19483"/>
                    <a:pt x="10268" y="19478"/>
                    <a:pt x="10408" y="19470"/>
                  </a:cubicBezTo>
                  <a:cubicBezTo>
                    <a:pt x="11139" y="19447"/>
                    <a:pt x="11892" y="19287"/>
                    <a:pt x="12463" y="18831"/>
                  </a:cubicBezTo>
                  <a:cubicBezTo>
                    <a:pt x="12919" y="18489"/>
                    <a:pt x="13216" y="17986"/>
                    <a:pt x="13536" y="17507"/>
                  </a:cubicBezTo>
                  <a:cubicBezTo>
                    <a:pt x="15635" y="14129"/>
                    <a:pt x="17735" y="10751"/>
                    <a:pt x="19516" y="7167"/>
                  </a:cubicBezTo>
                  <a:cubicBezTo>
                    <a:pt x="19698" y="6346"/>
                    <a:pt x="19539" y="5866"/>
                    <a:pt x="19288" y="5478"/>
                  </a:cubicBezTo>
                  <a:cubicBezTo>
                    <a:pt x="19036" y="5090"/>
                    <a:pt x="18671" y="4771"/>
                    <a:pt x="18420" y="4405"/>
                  </a:cubicBezTo>
                  <a:cubicBezTo>
                    <a:pt x="18009" y="3858"/>
                    <a:pt x="17781" y="3196"/>
                    <a:pt x="17735" y="2511"/>
                  </a:cubicBezTo>
                  <a:cubicBezTo>
                    <a:pt x="16092" y="1780"/>
                    <a:pt x="14494" y="959"/>
                    <a:pt x="12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921222" y="935912"/>
              <a:ext cx="384710" cy="367476"/>
            </a:xfrm>
            <a:custGeom>
              <a:avLst/>
              <a:gdLst/>
              <a:ahLst/>
              <a:cxnLst/>
              <a:rect l="l" t="t" r="r" b="b"/>
              <a:pathLst>
                <a:path w="13148" h="12559" extrusionOk="0">
                  <a:moveTo>
                    <a:pt x="4246" y="0"/>
                  </a:moveTo>
                  <a:cubicBezTo>
                    <a:pt x="3036" y="1849"/>
                    <a:pt x="1849" y="3721"/>
                    <a:pt x="662" y="5593"/>
                  </a:cubicBezTo>
                  <a:cubicBezTo>
                    <a:pt x="480" y="5889"/>
                    <a:pt x="274" y="6186"/>
                    <a:pt x="183" y="6529"/>
                  </a:cubicBezTo>
                  <a:cubicBezTo>
                    <a:pt x="0" y="7099"/>
                    <a:pt x="69" y="7738"/>
                    <a:pt x="274" y="8332"/>
                  </a:cubicBezTo>
                  <a:cubicBezTo>
                    <a:pt x="685" y="9473"/>
                    <a:pt x="1530" y="10432"/>
                    <a:pt x="2557" y="11116"/>
                  </a:cubicBezTo>
                  <a:cubicBezTo>
                    <a:pt x="3584" y="11778"/>
                    <a:pt x="4771" y="12166"/>
                    <a:pt x="5958" y="12417"/>
                  </a:cubicBezTo>
                  <a:cubicBezTo>
                    <a:pt x="6344" y="12497"/>
                    <a:pt x="6753" y="12559"/>
                    <a:pt x="7148" y="12559"/>
                  </a:cubicBezTo>
                  <a:cubicBezTo>
                    <a:pt x="7664" y="12559"/>
                    <a:pt x="8160" y="12453"/>
                    <a:pt x="8560" y="12144"/>
                  </a:cubicBezTo>
                  <a:cubicBezTo>
                    <a:pt x="8879" y="11915"/>
                    <a:pt x="9108" y="11550"/>
                    <a:pt x="9336" y="11208"/>
                  </a:cubicBezTo>
                  <a:cubicBezTo>
                    <a:pt x="10591" y="9268"/>
                    <a:pt x="11824" y="7327"/>
                    <a:pt x="12988" y="5342"/>
                  </a:cubicBezTo>
                  <a:cubicBezTo>
                    <a:pt x="13057" y="5227"/>
                    <a:pt x="13125" y="5113"/>
                    <a:pt x="13125" y="4976"/>
                  </a:cubicBezTo>
                  <a:cubicBezTo>
                    <a:pt x="13148" y="4862"/>
                    <a:pt x="13102" y="4748"/>
                    <a:pt x="13057" y="4634"/>
                  </a:cubicBezTo>
                  <a:cubicBezTo>
                    <a:pt x="12783" y="3995"/>
                    <a:pt x="12189" y="3561"/>
                    <a:pt x="11596" y="3196"/>
                  </a:cubicBezTo>
                  <a:cubicBezTo>
                    <a:pt x="9313" y="1712"/>
                    <a:pt x="6825" y="457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162317" y="662017"/>
              <a:ext cx="324610" cy="227848"/>
            </a:xfrm>
            <a:custGeom>
              <a:avLst/>
              <a:gdLst/>
              <a:ahLst/>
              <a:cxnLst/>
              <a:rect l="l" t="t" r="r" b="b"/>
              <a:pathLst>
                <a:path w="11094" h="7787" extrusionOk="0">
                  <a:moveTo>
                    <a:pt x="2001" y="0"/>
                  </a:moveTo>
                  <a:cubicBezTo>
                    <a:pt x="1958" y="0"/>
                    <a:pt x="1915" y="1"/>
                    <a:pt x="1872" y="3"/>
                  </a:cubicBezTo>
                  <a:cubicBezTo>
                    <a:pt x="1644" y="26"/>
                    <a:pt x="1438" y="72"/>
                    <a:pt x="1256" y="209"/>
                  </a:cubicBezTo>
                  <a:cubicBezTo>
                    <a:pt x="1073" y="346"/>
                    <a:pt x="982" y="528"/>
                    <a:pt x="868" y="688"/>
                  </a:cubicBezTo>
                  <a:cubicBezTo>
                    <a:pt x="571" y="1236"/>
                    <a:pt x="297" y="1806"/>
                    <a:pt x="69" y="2400"/>
                  </a:cubicBezTo>
                  <a:cubicBezTo>
                    <a:pt x="46" y="2491"/>
                    <a:pt x="0" y="2605"/>
                    <a:pt x="0" y="2697"/>
                  </a:cubicBezTo>
                  <a:cubicBezTo>
                    <a:pt x="23" y="2856"/>
                    <a:pt x="115" y="2970"/>
                    <a:pt x="206" y="3085"/>
                  </a:cubicBezTo>
                  <a:cubicBezTo>
                    <a:pt x="754" y="3746"/>
                    <a:pt x="1461" y="4249"/>
                    <a:pt x="2169" y="4728"/>
                  </a:cubicBezTo>
                  <a:cubicBezTo>
                    <a:pt x="4246" y="6097"/>
                    <a:pt x="6551" y="7125"/>
                    <a:pt x="8948" y="7787"/>
                  </a:cubicBezTo>
                  <a:cubicBezTo>
                    <a:pt x="9907" y="7330"/>
                    <a:pt x="10591" y="6440"/>
                    <a:pt x="11002" y="5436"/>
                  </a:cubicBezTo>
                  <a:cubicBezTo>
                    <a:pt x="11048" y="5321"/>
                    <a:pt x="11093" y="5162"/>
                    <a:pt x="11071" y="5025"/>
                  </a:cubicBezTo>
                  <a:cubicBezTo>
                    <a:pt x="11048" y="4865"/>
                    <a:pt x="10911" y="4705"/>
                    <a:pt x="10774" y="4591"/>
                  </a:cubicBezTo>
                  <a:cubicBezTo>
                    <a:pt x="8674" y="2605"/>
                    <a:pt x="6118" y="1099"/>
                    <a:pt x="3333" y="254"/>
                  </a:cubicBezTo>
                  <a:cubicBezTo>
                    <a:pt x="2895" y="108"/>
                    <a:pt x="2456" y="0"/>
                    <a:pt x="2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1216417" y="693207"/>
              <a:ext cx="221089" cy="119176"/>
            </a:xfrm>
            <a:custGeom>
              <a:avLst/>
              <a:gdLst/>
              <a:ahLst/>
              <a:cxnLst/>
              <a:rect l="l" t="t" r="r" b="b"/>
              <a:pathLst>
                <a:path w="7556" h="4073" extrusionOk="0">
                  <a:moveTo>
                    <a:pt x="109" y="1"/>
                  </a:moveTo>
                  <a:cubicBezTo>
                    <a:pt x="95" y="1"/>
                    <a:pt x="81" y="4"/>
                    <a:pt x="69" y="10"/>
                  </a:cubicBezTo>
                  <a:cubicBezTo>
                    <a:pt x="23" y="56"/>
                    <a:pt x="0" y="124"/>
                    <a:pt x="46" y="170"/>
                  </a:cubicBezTo>
                  <a:cubicBezTo>
                    <a:pt x="594" y="1037"/>
                    <a:pt x="1552" y="1562"/>
                    <a:pt x="2420" y="1996"/>
                  </a:cubicBezTo>
                  <a:cubicBezTo>
                    <a:pt x="4017" y="2795"/>
                    <a:pt x="5707" y="3502"/>
                    <a:pt x="7418" y="4073"/>
                  </a:cubicBezTo>
                  <a:lnTo>
                    <a:pt x="7441" y="4073"/>
                  </a:lnTo>
                  <a:cubicBezTo>
                    <a:pt x="7487" y="4073"/>
                    <a:pt x="7533" y="4050"/>
                    <a:pt x="7555" y="4004"/>
                  </a:cubicBezTo>
                  <a:cubicBezTo>
                    <a:pt x="7555" y="3936"/>
                    <a:pt x="7533" y="3890"/>
                    <a:pt x="7487" y="3867"/>
                  </a:cubicBezTo>
                  <a:cubicBezTo>
                    <a:pt x="5775" y="3297"/>
                    <a:pt x="4109" y="2612"/>
                    <a:pt x="2511" y="1813"/>
                  </a:cubicBezTo>
                  <a:cubicBezTo>
                    <a:pt x="1666" y="1402"/>
                    <a:pt x="753" y="877"/>
                    <a:pt x="206" y="56"/>
                  </a:cubicBezTo>
                  <a:cubicBezTo>
                    <a:pt x="189" y="22"/>
                    <a:pt x="14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1034748" y="929416"/>
              <a:ext cx="275190" cy="161866"/>
            </a:xfrm>
            <a:custGeom>
              <a:avLst/>
              <a:gdLst/>
              <a:ahLst/>
              <a:cxnLst/>
              <a:rect l="l" t="t" r="r" b="b"/>
              <a:pathLst>
                <a:path w="9405" h="5532" extrusionOk="0">
                  <a:moveTo>
                    <a:pt x="928" y="1"/>
                  </a:moveTo>
                  <a:cubicBezTo>
                    <a:pt x="832" y="1"/>
                    <a:pt x="736" y="6"/>
                    <a:pt x="640" y="17"/>
                  </a:cubicBezTo>
                  <a:cubicBezTo>
                    <a:pt x="480" y="40"/>
                    <a:pt x="275" y="131"/>
                    <a:pt x="206" y="291"/>
                  </a:cubicBezTo>
                  <a:cubicBezTo>
                    <a:pt x="1" y="930"/>
                    <a:pt x="480" y="1569"/>
                    <a:pt x="982" y="2003"/>
                  </a:cubicBezTo>
                  <a:cubicBezTo>
                    <a:pt x="2626" y="3509"/>
                    <a:pt x="4634" y="4605"/>
                    <a:pt x="6803" y="5176"/>
                  </a:cubicBezTo>
                  <a:cubicBezTo>
                    <a:pt x="7259" y="5290"/>
                    <a:pt x="7716" y="5381"/>
                    <a:pt x="8195" y="5472"/>
                  </a:cubicBezTo>
                  <a:cubicBezTo>
                    <a:pt x="8334" y="5507"/>
                    <a:pt x="8488" y="5532"/>
                    <a:pt x="8640" y="5532"/>
                  </a:cubicBezTo>
                  <a:cubicBezTo>
                    <a:pt x="8888" y="5532"/>
                    <a:pt x="9126" y="5465"/>
                    <a:pt x="9268" y="5267"/>
                  </a:cubicBezTo>
                  <a:cubicBezTo>
                    <a:pt x="9405" y="5084"/>
                    <a:pt x="9382" y="4810"/>
                    <a:pt x="9291" y="4582"/>
                  </a:cubicBezTo>
                  <a:cubicBezTo>
                    <a:pt x="9177" y="4377"/>
                    <a:pt x="9017" y="4217"/>
                    <a:pt x="8834" y="4057"/>
                  </a:cubicBezTo>
                  <a:cubicBezTo>
                    <a:pt x="6985" y="2345"/>
                    <a:pt x="4794" y="1067"/>
                    <a:pt x="2397" y="291"/>
                  </a:cubicBezTo>
                  <a:cubicBezTo>
                    <a:pt x="1919" y="138"/>
                    <a:pt x="1425" y="1"/>
                    <a:pt x="928" y="1"/>
                  </a:cubicBezTo>
                  <a:close/>
                </a:path>
              </a:pathLst>
            </a:custGeom>
            <a:solidFill>
              <a:schemeClr val="lt1">
                <a:alpha val="43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0" name="Google Shape;50;p4"/>
          <p:cNvSpPr/>
          <p:nvPr/>
        </p:nvSpPr>
        <p:spPr>
          <a:xfrm rot="-6816878" flipH="1">
            <a:off x="540997" y="4282636"/>
            <a:ext cx="122986" cy="19201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4"/>
          <p:cNvSpPr/>
          <p:nvPr/>
        </p:nvSpPr>
        <p:spPr>
          <a:xfrm>
            <a:off x="627781" y="335313"/>
            <a:ext cx="174640" cy="113416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4"/>
          <p:cNvSpPr/>
          <p:nvPr/>
        </p:nvSpPr>
        <p:spPr>
          <a:xfrm>
            <a:off x="6560881" y="4965629"/>
            <a:ext cx="106526" cy="101620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4"/>
          <p:cNvSpPr/>
          <p:nvPr/>
        </p:nvSpPr>
        <p:spPr>
          <a:xfrm>
            <a:off x="3615878" y="4837952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4"/>
          <p:cNvSpPr/>
          <p:nvPr/>
        </p:nvSpPr>
        <p:spPr>
          <a:xfrm>
            <a:off x="7395953" y="260865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" name="Google Shape;55;p4"/>
          <p:cNvSpPr/>
          <p:nvPr/>
        </p:nvSpPr>
        <p:spPr>
          <a:xfrm>
            <a:off x="4489705" y="4147767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4"/>
          <p:cNvSpPr/>
          <p:nvPr/>
        </p:nvSpPr>
        <p:spPr>
          <a:xfrm rot="-5735881" flipH="1">
            <a:off x="8422919" y="4767152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4"/>
          <p:cNvSpPr/>
          <p:nvPr/>
        </p:nvSpPr>
        <p:spPr>
          <a:xfrm>
            <a:off x="355986" y="2578906"/>
            <a:ext cx="68096" cy="64973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4"/>
          <p:cNvSpPr/>
          <p:nvPr/>
        </p:nvSpPr>
        <p:spPr>
          <a:xfrm rot="-1531528">
            <a:off x="8645969" y="2554671"/>
            <a:ext cx="174638" cy="113415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4"/>
          <p:cNvSpPr/>
          <p:nvPr/>
        </p:nvSpPr>
        <p:spPr>
          <a:xfrm>
            <a:off x="8821275" y="2017800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4"/>
          <p:cNvSpPr/>
          <p:nvPr/>
        </p:nvSpPr>
        <p:spPr>
          <a:xfrm>
            <a:off x="1951612" y="4768189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4"/>
          <p:cNvSpPr/>
          <p:nvPr/>
        </p:nvSpPr>
        <p:spPr>
          <a:xfrm rot="-570776" flipH="1">
            <a:off x="8346100" y="42536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4"/>
          <p:cNvSpPr/>
          <p:nvPr/>
        </p:nvSpPr>
        <p:spPr>
          <a:xfrm rot="570776">
            <a:off x="-62100" y="42536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63;p4"/>
          <p:cNvGrpSpPr/>
          <p:nvPr/>
        </p:nvGrpSpPr>
        <p:grpSpPr>
          <a:xfrm rot="-1130991" flipH="1">
            <a:off x="4134722" y="4303983"/>
            <a:ext cx="874559" cy="1481121"/>
            <a:chOff x="-117729" y="1733810"/>
            <a:chExt cx="874530" cy="1481072"/>
          </a:xfrm>
        </p:grpSpPr>
        <p:sp>
          <p:nvSpPr>
            <p:cNvPr id="64" name="Google Shape;64;p4"/>
            <p:cNvSpPr/>
            <p:nvPr/>
          </p:nvSpPr>
          <p:spPr>
            <a:xfrm>
              <a:off x="21973" y="1733810"/>
              <a:ext cx="518652" cy="505591"/>
            </a:xfrm>
            <a:custGeom>
              <a:avLst/>
              <a:gdLst/>
              <a:ahLst/>
              <a:cxnLst/>
              <a:rect l="l" t="t" r="r" b="b"/>
              <a:pathLst>
                <a:path w="19220" h="18736" extrusionOk="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182722" y="1995375"/>
              <a:ext cx="268582" cy="236173"/>
            </a:xfrm>
            <a:custGeom>
              <a:avLst/>
              <a:gdLst/>
              <a:ahLst/>
              <a:cxnLst/>
              <a:rect l="l" t="t" r="r" b="b"/>
              <a:pathLst>
                <a:path w="9953" h="8752" extrusionOk="0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-117729" y="2086450"/>
              <a:ext cx="874530" cy="1128432"/>
            </a:xfrm>
            <a:custGeom>
              <a:avLst/>
              <a:gdLst/>
              <a:ahLst/>
              <a:cxnLst/>
              <a:rect l="l" t="t" r="r" b="b"/>
              <a:pathLst>
                <a:path w="32408" h="41817" extrusionOk="0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7" name="Google Shape;67;p4"/>
          <p:cNvGrpSpPr/>
          <p:nvPr/>
        </p:nvGrpSpPr>
        <p:grpSpPr>
          <a:xfrm rot="-1703417">
            <a:off x="675637" y="933608"/>
            <a:ext cx="199308" cy="251696"/>
            <a:chOff x="3311031" y="3025663"/>
            <a:chExt cx="308584" cy="389695"/>
          </a:xfrm>
        </p:grpSpPr>
        <p:sp>
          <p:nvSpPr>
            <p:cNvPr id="68" name="Google Shape;68;p4"/>
            <p:cNvSpPr/>
            <p:nvPr/>
          </p:nvSpPr>
          <p:spPr>
            <a:xfrm flipH="1">
              <a:off x="3311031" y="3025663"/>
              <a:ext cx="308584" cy="389695"/>
            </a:xfrm>
            <a:custGeom>
              <a:avLst/>
              <a:gdLst/>
              <a:ahLst/>
              <a:cxnLst/>
              <a:rect l="l" t="t" r="r" b="b"/>
              <a:pathLst>
                <a:path w="15408" h="19458" extrusionOk="0">
                  <a:moveTo>
                    <a:pt x="11748" y="0"/>
                  </a:moveTo>
                  <a:cubicBezTo>
                    <a:pt x="11325" y="0"/>
                    <a:pt x="10903" y="69"/>
                    <a:pt x="10501" y="209"/>
                  </a:cubicBezTo>
                  <a:cubicBezTo>
                    <a:pt x="8789" y="802"/>
                    <a:pt x="7716" y="2445"/>
                    <a:pt x="6757" y="3998"/>
                  </a:cubicBezTo>
                  <a:cubicBezTo>
                    <a:pt x="4771" y="7239"/>
                    <a:pt x="2786" y="10503"/>
                    <a:pt x="777" y="13744"/>
                  </a:cubicBezTo>
                  <a:cubicBezTo>
                    <a:pt x="1" y="15022"/>
                    <a:pt x="161" y="17008"/>
                    <a:pt x="1279" y="18263"/>
                  </a:cubicBezTo>
                  <a:cubicBezTo>
                    <a:pt x="1958" y="19027"/>
                    <a:pt x="2996" y="19458"/>
                    <a:pt x="4019" y="19458"/>
                  </a:cubicBezTo>
                  <a:cubicBezTo>
                    <a:pt x="4647" y="19458"/>
                    <a:pt x="5269" y="19295"/>
                    <a:pt x="5799" y="18948"/>
                  </a:cubicBezTo>
                  <a:cubicBezTo>
                    <a:pt x="6278" y="18629"/>
                    <a:pt x="6666" y="18218"/>
                    <a:pt x="7031" y="17761"/>
                  </a:cubicBezTo>
                  <a:cubicBezTo>
                    <a:pt x="7579" y="17099"/>
                    <a:pt x="8058" y="16392"/>
                    <a:pt x="8538" y="15661"/>
                  </a:cubicBezTo>
                  <a:cubicBezTo>
                    <a:pt x="10683" y="12443"/>
                    <a:pt x="12852" y="9225"/>
                    <a:pt x="14586" y="5755"/>
                  </a:cubicBezTo>
                  <a:cubicBezTo>
                    <a:pt x="14906" y="5116"/>
                    <a:pt x="15225" y="4431"/>
                    <a:pt x="15294" y="3701"/>
                  </a:cubicBezTo>
                  <a:cubicBezTo>
                    <a:pt x="15408" y="2537"/>
                    <a:pt x="14837" y="1327"/>
                    <a:pt x="13879" y="642"/>
                  </a:cubicBezTo>
                  <a:cubicBezTo>
                    <a:pt x="13250" y="218"/>
                    <a:pt x="12500" y="0"/>
                    <a:pt x="1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4"/>
            <p:cNvSpPr/>
            <p:nvPr/>
          </p:nvSpPr>
          <p:spPr>
            <a:xfrm flipH="1">
              <a:off x="3311033" y="3038519"/>
              <a:ext cx="285712" cy="376837"/>
            </a:xfrm>
            <a:custGeom>
              <a:avLst/>
              <a:gdLst/>
              <a:ahLst/>
              <a:cxnLst/>
              <a:rect l="l" t="t" r="r" b="b"/>
              <a:pathLst>
                <a:path w="14266" h="18816" extrusionOk="0">
                  <a:moveTo>
                    <a:pt x="12737" y="0"/>
                  </a:moveTo>
                  <a:cubicBezTo>
                    <a:pt x="12737" y="0"/>
                    <a:pt x="13262" y="2306"/>
                    <a:pt x="11641" y="4816"/>
                  </a:cubicBezTo>
                  <a:cubicBezTo>
                    <a:pt x="10020" y="7327"/>
                    <a:pt x="5181" y="15156"/>
                    <a:pt x="3903" y="16571"/>
                  </a:cubicBezTo>
                  <a:cubicBezTo>
                    <a:pt x="3155" y="17401"/>
                    <a:pt x="1970" y="17599"/>
                    <a:pt x="1100" y="17599"/>
                  </a:cubicBezTo>
                  <a:cubicBezTo>
                    <a:pt x="510" y="17599"/>
                    <a:pt x="65" y="17508"/>
                    <a:pt x="0" y="17462"/>
                  </a:cubicBezTo>
                  <a:lnTo>
                    <a:pt x="0" y="17462"/>
                  </a:lnTo>
                  <a:cubicBezTo>
                    <a:pt x="46" y="17507"/>
                    <a:pt x="91" y="17553"/>
                    <a:pt x="137" y="17621"/>
                  </a:cubicBezTo>
                  <a:cubicBezTo>
                    <a:pt x="816" y="18385"/>
                    <a:pt x="1854" y="18816"/>
                    <a:pt x="2877" y="18816"/>
                  </a:cubicBezTo>
                  <a:cubicBezTo>
                    <a:pt x="3505" y="18816"/>
                    <a:pt x="4127" y="18653"/>
                    <a:pt x="4657" y="18306"/>
                  </a:cubicBezTo>
                  <a:cubicBezTo>
                    <a:pt x="5136" y="17987"/>
                    <a:pt x="5524" y="17576"/>
                    <a:pt x="5889" y="17119"/>
                  </a:cubicBezTo>
                  <a:cubicBezTo>
                    <a:pt x="6414" y="16457"/>
                    <a:pt x="6916" y="15750"/>
                    <a:pt x="7396" y="15019"/>
                  </a:cubicBezTo>
                  <a:cubicBezTo>
                    <a:pt x="9541" y="11801"/>
                    <a:pt x="11710" y="8583"/>
                    <a:pt x="13444" y="5113"/>
                  </a:cubicBezTo>
                  <a:cubicBezTo>
                    <a:pt x="13764" y="4474"/>
                    <a:pt x="14083" y="3789"/>
                    <a:pt x="14152" y="3059"/>
                  </a:cubicBezTo>
                  <a:cubicBezTo>
                    <a:pt x="14266" y="1895"/>
                    <a:pt x="13695" y="685"/>
                    <a:pt x="12737" y="0"/>
                  </a:cubicBezTo>
                  <a:close/>
                </a:path>
              </a:pathLst>
            </a:custGeom>
            <a:solidFill>
              <a:schemeClr val="dk1">
                <a:alpha val="297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4"/>
            <p:cNvSpPr/>
            <p:nvPr/>
          </p:nvSpPr>
          <p:spPr>
            <a:xfrm flipH="1">
              <a:off x="3397429" y="3183403"/>
              <a:ext cx="222185" cy="231938"/>
            </a:xfrm>
            <a:custGeom>
              <a:avLst/>
              <a:gdLst/>
              <a:ahLst/>
              <a:cxnLst/>
              <a:rect l="l" t="t" r="r" b="b"/>
              <a:pathLst>
                <a:path w="11094" h="11581" extrusionOk="0">
                  <a:moveTo>
                    <a:pt x="4383" y="1"/>
                  </a:moveTo>
                  <a:cubicBezTo>
                    <a:pt x="3174" y="1964"/>
                    <a:pt x="1987" y="3927"/>
                    <a:pt x="777" y="5867"/>
                  </a:cubicBezTo>
                  <a:cubicBezTo>
                    <a:pt x="1" y="7145"/>
                    <a:pt x="161" y="9131"/>
                    <a:pt x="1279" y="10386"/>
                  </a:cubicBezTo>
                  <a:cubicBezTo>
                    <a:pt x="1958" y="11150"/>
                    <a:pt x="2996" y="11581"/>
                    <a:pt x="4019" y="11581"/>
                  </a:cubicBezTo>
                  <a:cubicBezTo>
                    <a:pt x="4647" y="11581"/>
                    <a:pt x="5269" y="11418"/>
                    <a:pt x="5799" y="11071"/>
                  </a:cubicBezTo>
                  <a:cubicBezTo>
                    <a:pt x="6278" y="10752"/>
                    <a:pt x="6666" y="10341"/>
                    <a:pt x="7031" y="9884"/>
                  </a:cubicBezTo>
                  <a:cubicBezTo>
                    <a:pt x="7579" y="9222"/>
                    <a:pt x="8058" y="8515"/>
                    <a:pt x="8538" y="7784"/>
                  </a:cubicBezTo>
                  <a:cubicBezTo>
                    <a:pt x="9382" y="6506"/>
                    <a:pt x="10249" y="5228"/>
                    <a:pt x="11094" y="3927"/>
                  </a:cubicBezTo>
                  <a:lnTo>
                    <a:pt x="11094" y="3927"/>
                  </a:lnTo>
                  <a:cubicBezTo>
                    <a:pt x="10803" y="3978"/>
                    <a:pt x="10510" y="4002"/>
                    <a:pt x="10218" y="4002"/>
                  </a:cubicBezTo>
                  <a:cubicBezTo>
                    <a:pt x="9207" y="4002"/>
                    <a:pt x="8203" y="3718"/>
                    <a:pt x="7282" y="3311"/>
                  </a:cubicBezTo>
                  <a:cubicBezTo>
                    <a:pt x="6575" y="2991"/>
                    <a:pt x="5890" y="2603"/>
                    <a:pt x="5365" y="2055"/>
                  </a:cubicBezTo>
                  <a:cubicBezTo>
                    <a:pt x="4817" y="1507"/>
                    <a:pt x="4429" y="777"/>
                    <a:pt x="4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4"/>
            <p:cNvSpPr/>
            <p:nvPr/>
          </p:nvSpPr>
          <p:spPr>
            <a:xfrm flipH="1">
              <a:off x="3397432" y="3259740"/>
              <a:ext cx="199314" cy="155594"/>
            </a:xfrm>
            <a:custGeom>
              <a:avLst/>
              <a:gdLst/>
              <a:ahLst/>
              <a:cxnLst/>
              <a:rect l="l" t="t" r="r" b="b"/>
              <a:pathLst>
                <a:path w="9952" h="7769" extrusionOk="0">
                  <a:moveTo>
                    <a:pt x="7669" y="1"/>
                  </a:moveTo>
                  <a:cubicBezTo>
                    <a:pt x="6095" y="2489"/>
                    <a:pt x="4542" y="4817"/>
                    <a:pt x="3903" y="5524"/>
                  </a:cubicBezTo>
                  <a:cubicBezTo>
                    <a:pt x="3155" y="6354"/>
                    <a:pt x="1970" y="6552"/>
                    <a:pt x="1100" y="6552"/>
                  </a:cubicBezTo>
                  <a:cubicBezTo>
                    <a:pt x="510" y="6552"/>
                    <a:pt x="65" y="6461"/>
                    <a:pt x="0" y="6415"/>
                  </a:cubicBezTo>
                  <a:lnTo>
                    <a:pt x="0" y="6415"/>
                  </a:lnTo>
                  <a:cubicBezTo>
                    <a:pt x="46" y="6460"/>
                    <a:pt x="91" y="6506"/>
                    <a:pt x="137" y="6574"/>
                  </a:cubicBezTo>
                  <a:cubicBezTo>
                    <a:pt x="816" y="7338"/>
                    <a:pt x="1854" y="7769"/>
                    <a:pt x="2877" y="7769"/>
                  </a:cubicBezTo>
                  <a:cubicBezTo>
                    <a:pt x="3505" y="7769"/>
                    <a:pt x="4127" y="7606"/>
                    <a:pt x="4657" y="7259"/>
                  </a:cubicBezTo>
                  <a:cubicBezTo>
                    <a:pt x="5136" y="6940"/>
                    <a:pt x="5524" y="6529"/>
                    <a:pt x="5889" y="6072"/>
                  </a:cubicBezTo>
                  <a:cubicBezTo>
                    <a:pt x="6437" y="5410"/>
                    <a:pt x="6916" y="4703"/>
                    <a:pt x="7396" y="3972"/>
                  </a:cubicBezTo>
                  <a:cubicBezTo>
                    <a:pt x="8240" y="2694"/>
                    <a:pt x="9107" y="1416"/>
                    <a:pt x="9952" y="115"/>
                  </a:cubicBezTo>
                  <a:lnTo>
                    <a:pt x="9952" y="115"/>
                  </a:lnTo>
                  <a:cubicBezTo>
                    <a:pt x="9679" y="164"/>
                    <a:pt x="9403" y="187"/>
                    <a:pt x="9126" y="187"/>
                  </a:cubicBezTo>
                  <a:cubicBezTo>
                    <a:pt x="8639" y="187"/>
                    <a:pt x="8150" y="117"/>
                    <a:pt x="7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2" name="Google Shape;72;p4"/>
          <p:cNvGrpSpPr/>
          <p:nvPr/>
        </p:nvGrpSpPr>
        <p:grpSpPr>
          <a:xfrm>
            <a:off x="8596540" y="1478649"/>
            <a:ext cx="150927" cy="143533"/>
            <a:chOff x="3716290" y="4256524"/>
            <a:chExt cx="150927" cy="143533"/>
          </a:xfrm>
        </p:grpSpPr>
        <p:sp>
          <p:nvSpPr>
            <p:cNvPr id="73" name="Google Shape;73;p4"/>
            <p:cNvSpPr/>
            <p:nvPr/>
          </p:nvSpPr>
          <p:spPr>
            <a:xfrm>
              <a:off x="3723063" y="4256524"/>
              <a:ext cx="144154" cy="125102"/>
            </a:xfrm>
            <a:custGeom>
              <a:avLst/>
              <a:gdLst/>
              <a:ahLst/>
              <a:cxnLst/>
              <a:rect l="l" t="t" r="r" b="b"/>
              <a:pathLst>
                <a:path w="5342" h="4636" extrusionOk="0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3752018" y="4279812"/>
              <a:ext cx="83195" cy="76610"/>
            </a:xfrm>
            <a:custGeom>
              <a:avLst/>
              <a:gdLst/>
              <a:ahLst/>
              <a:cxnLst/>
              <a:rect l="l" t="t" r="r" b="b"/>
              <a:pathLst>
                <a:path w="3083" h="2839" extrusionOk="0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3716290" y="4291065"/>
              <a:ext cx="138001" cy="108992"/>
            </a:xfrm>
            <a:custGeom>
              <a:avLst/>
              <a:gdLst/>
              <a:ahLst/>
              <a:cxnLst/>
              <a:rect l="l" t="t" r="r" b="b"/>
              <a:pathLst>
                <a:path w="5114" h="4039" extrusionOk="0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_1_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1" name="Google Shape;561;p31"/>
          <p:cNvSpPr/>
          <p:nvPr/>
        </p:nvSpPr>
        <p:spPr>
          <a:xfrm>
            <a:off x="8755466" y="2157738"/>
            <a:ext cx="174640" cy="113416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2" name="Google Shape;562;p31"/>
          <p:cNvSpPr/>
          <p:nvPr/>
        </p:nvSpPr>
        <p:spPr>
          <a:xfrm rot="6816878">
            <a:off x="8475106" y="274161"/>
            <a:ext cx="122986" cy="19201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3" name="Google Shape;563;p31"/>
          <p:cNvSpPr/>
          <p:nvPr/>
        </p:nvSpPr>
        <p:spPr>
          <a:xfrm rot="-3524071">
            <a:off x="8627848" y="4718507"/>
            <a:ext cx="122996" cy="192036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4" name="Google Shape;564;p31"/>
          <p:cNvSpPr/>
          <p:nvPr/>
        </p:nvSpPr>
        <p:spPr>
          <a:xfrm flipH="1">
            <a:off x="7422948" y="220730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5" name="Google Shape;565;p31"/>
          <p:cNvSpPr/>
          <p:nvPr/>
        </p:nvSpPr>
        <p:spPr>
          <a:xfrm flipH="1">
            <a:off x="272981" y="2582721"/>
            <a:ext cx="106526" cy="101620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6" name="Google Shape;566;p31"/>
          <p:cNvSpPr/>
          <p:nvPr/>
        </p:nvSpPr>
        <p:spPr>
          <a:xfrm rot="1531528" flipH="1">
            <a:off x="529457" y="567083"/>
            <a:ext cx="174638" cy="113415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7" name="Google Shape;567;p31"/>
          <p:cNvSpPr/>
          <p:nvPr/>
        </p:nvSpPr>
        <p:spPr>
          <a:xfrm>
            <a:off x="8511300" y="1084123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8" name="Google Shape;568;p31"/>
          <p:cNvSpPr/>
          <p:nvPr/>
        </p:nvSpPr>
        <p:spPr>
          <a:xfrm rot="5651252" flipH="1">
            <a:off x="453091" y="4787187"/>
            <a:ext cx="164594" cy="54658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69" name="Google Shape;569;p31"/>
          <p:cNvGrpSpPr/>
          <p:nvPr/>
        </p:nvGrpSpPr>
        <p:grpSpPr>
          <a:xfrm flipH="1">
            <a:off x="196328" y="2797748"/>
            <a:ext cx="1109326" cy="2740462"/>
            <a:chOff x="1985590" y="3490398"/>
            <a:chExt cx="1109326" cy="2740462"/>
          </a:xfrm>
        </p:grpSpPr>
        <p:sp>
          <p:nvSpPr>
            <p:cNvPr id="570" name="Google Shape;570;p31"/>
            <p:cNvSpPr/>
            <p:nvPr/>
          </p:nvSpPr>
          <p:spPr>
            <a:xfrm>
              <a:off x="2299102" y="3490398"/>
              <a:ext cx="614745" cy="567414"/>
            </a:xfrm>
            <a:custGeom>
              <a:avLst/>
              <a:gdLst/>
              <a:ahLst/>
              <a:cxnLst/>
              <a:rect l="l" t="t" r="r" b="b"/>
              <a:pathLst>
                <a:path w="22781" h="21027" extrusionOk="0">
                  <a:moveTo>
                    <a:pt x="12014" y="1"/>
                  </a:moveTo>
                  <a:cubicBezTo>
                    <a:pt x="11821" y="1"/>
                    <a:pt x="11628" y="10"/>
                    <a:pt x="11436" y="28"/>
                  </a:cubicBezTo>
                  <a:cubicBezTo>
                    <a:pt x="9496" y="210"/>
                    <a:pt x="7715" y="1214"/>
                    <a:pt x="6186" y="2447"/>
                  </a:cubicBezTo>
                  <a:cubicBezTo>
                    <a:pt x="5410" y="3086"/>
                    <a:pt x="4657" y="3839"/>
                    <a:pt x="4337" y="4798"/>
                  </a:cubicBezTo>
                  <a:cubicBezTo>
                    <a:pt x="3858" y="6259"/>
                    <a:pt x="4520" y="7834"/>
                    <a:pt x="5159" y="9249"/>
                  </a:cubicBezTo>
                  <a:cubicBezTo>
                    <a:pt x="6026" y="11189"/>
                    <a:pt x="6917" y="13129"/>
                    <a:pt x="7807" y="15069"/>
                  </a:cubicBezTo>
                  <a:cubicBezTo>
                    <a:pt x="6483" y="13746"/>
                    <a:pt x="5182" y="12422"/>
                    <a:pt x="3881" y="11098"/>
                  </a:cubicBezTo>
                  <a:cubicBezTo>
                    <a:pt x="3289" y="10506"/>
                    <a:pt x="2600" y="9876"/>
                    <a:pt x="1795" y="9876"/>
                  </a:cubicBezTo>
                  <a:cubicBezTo>
                    <a:pt x="1730" y="9876"/>
                    <a:pt x="1664" y="9880"/>
                    <a:pt x="1598" y="9888"/>
                  </a:cubicBezTo>
                  <a:cubicBezTo>
                    <a:pt x="754" y="9979"/>
                    <a:pt x="137" y="10847"/>
                    <a:pt x="69" y="11691"/>
                  </a:cubicBezTo>
                  <a:cubicBezTo>
                    <a:pt x="1" y="12536"/>
                    <a:pt x="343" y="13380"/>
                    <a:pt x="754" y="14111"/>
                  </a:cubicBezTo>
                  <a:cubicBezTo>
                    <a:pt x="2899" y="18060"/>
                    <a:pt x="7168" y="20776"/>
                    <a:pt x="11664" y="21027"/>
                  </a:cubicBezTo>
                  <a:cubicBezTo>
                    <a:pt x="17485" y="20639"/>
                    <a:pt x="22506" y="15069"/>
                    <a:pt x="22735" y="8952"/>
                  </a:cubicBezTo>
                  <a:cubicBezTo>
                    <a:pt x="22780" y="7834"/>
                    <a:pt x="22643" y="6601"/>
                    <a:pt x="21890" y="5780"/>
                  </a:cubicBezTo>
                  <a:cubicBezTo>
                    <a:pt x="21485" y="5325"/>
                    <a:pt x="20848" y="5062"/>
                    <a:pt x="20247" y="5062"/>
                  </a:cubicBezTo>
                  <a:cubicBezTo>
                    <a:pt x="19731" y="5062"/>
                    <a:pt x="19241" y="5256"/>
                    <a:pt x="18946" y="5688"/>
                  </a:cubicBezTo>
                  <a:cubicBezTo>
                    <a:pt x="18558" y="6213"/>
                    <a:pt x="18580" y="6944"/>
                    <a:pt x="18580" y="7606"/>
                  </a:cubicBezTo>
                  <a:cubicBezTo>
                    <a:pt x="18535" y="9569"/>
                    <a:pt x="17964" y="11554"/>
                    <a:pt x="16960" y="13266"/>
                  </a:cubicBezTo>
                  <a:cubicBezTo>
                    <a:pt x="17097" y="11372"/>
                    <a:pt x="17211" y="9477"/>
                    <a:pt x="17348" y="7583"/>
                  </a:cubicBezTo>
                  <a:cubicBezTo>
                    <a:pt x="17462" y="5757"/>
                    <a:pt x="17553" y="3794"/>
                    <a:pt x="16572" y="2264"/>
                  </a:cubicBezTo>
                  <a:cubicBezTo>
                    <a:pt x="15604" y="761"/>
                    <a:pt x="13799" y="1"/>
                    <a:pt x="12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1985590" y="3902567"/>
              <a:ext cx="1109326" cy="2328293"/>
            </a:xfrm>
            <a:custGeom>
              <a:avLst/>
              <a:gdLst/>
              <a:ahLst/>
              <a:cxnLst/>
              <a:rect l="l" t="t" r="r" b="b"/>
              <a:pathLst>
                <a:path w="41109" h="86281" extrusionOk="0">
                  <a:moveTo>
                    <a:pt x="3600" y="39967"/>
                  </a:moveTo>
                  <a:cubicBezTo>
                    <a:pt x="2921" y="39967"/>
                    <a:pt x="2330" y="40561"/>
                    <a:pt x="1941" y="41155"/>
                  </a:cubicBezTo>
                  <a:cubicBezTo>
                    <a:pt x="320" y="43620"/>
                    <a:pt x="0" y="46747"/>
                    <a:pt x="183" y="49691"/>
                  </a:cubicBezTo>
                  <a:cubicBezTo>
                    <a:pt x="434" y="53983"/>
                    <a:pt x="1667" y="58228"/>
                    <a:pt x="3744" y="61994"/>
                  </a:cubicBezTo>
                  <a:cubicBezTo>
                    <a:pt x="5342" y="64916"/>
                    <a:pt x="7442" y="67541"/>
                    <a:pt x="9633" y="70074"/>
                  </a:cubicBezTo>
                  <a:cubicBezTo>
                    <a:pt x="8355" y="68294"/>
                    <a:pt x="7693" y="66514"/>
                    <a:pt x="7213" y="64802"/>
                  </a:cubicBezTo>
                  <a:cubicBezTo>
                    <a:pt x="5387" y="58479"/>
                    <a:pt x="4794" y="51791"/>
                    <a:pt x="5479" y="45241"/>
                  </a:cubicBezTo>
                  <a:cubicBezTo>
                    <a:pt x="5661" y="43551"/>
                    <a:pt x="5821" y="41611"/>
                    <a:pt x="4611" y="40424"/>
                  </a:cubicBezTo>
                  <a:cubicBezTo>
                    <a:pt x="4383" y="40219"/>
                    <a:pt x="4132" y="40036"/>
                    <a:pt x="3835" y="39991"/>
                  </a:cubicBezTo>
                  <a:cubicBezTo>
                    <a:pt x="3756" y="39974"/>
                    <a:pt x="3677" y="39967"/>
                    <a:pt x="3600" y="39967"/>
                  </a:cubicBezTo>
                  <a:close/>
                  <a:moveTo>
                    <a:pt x="27756" y="1"/>
                  </a:moveTo>
                  <a:cubicBezTo>
                    <a:pt x="26889" y="708"/>
                    <a:pt x="26250" y="1713"/>
                    <a:pt x="25976" y="2808"/>
                  </a:cubicBezTo>
                  <a:cubicBezTo>
                    <a:pt x="25907" y="1941"/>
                    <a:pt x="25770" y="982"/>
                    <a:pt x="25108" y="412"/>
                  </a:cubicBezTo>
                  <a:cubicBezTo>
                    <a:pt x="24881" y="216"/>
                    <a:pt x="24573" y="125"/>
                    <a:pt x="24268" y="125"/>
                  </a:cubicBezTo>
                  <a:cubicBezTo>
                    <a:pt x="23683" y="125"/>
                    <a:pt x="23107" y="458"/>
                    <a:pt x="23122" y="1028"/>
                  </a:cubicBezTo>
                  <a:cubicBezTo>
                    <a:pt x="23145" y="1827"/>
                    <a:pt x="24218" y="2375"/>
                    <a:pt x="24035" y="3151"/>
                  </a:cubicBezTo>
                  <a:cubicBezTo>
                    <a:pt x="24022" y="2561"/>
                    <a:pt x="23437" y="2227"/>
                    <a:pt x="22850" y="2227"/>
                  </a:cubicBezTo>
                  <a:cubicBezTo>
                    <a:pt x="22415" y="2227"/>
                    <a:pt x="21980" y="2410"/>
                    <a:pt x="21776" y="2808"/>
                  </a:cubicBezTo>
                  <a:cubicBezTo>
                    <a:pt x="21388" y="3630"/>
                    <a:pt x="22050" y="4657"/>
                    <a:pt x="22917" y="4885"/>
                  </a:cubicBezTo>
                  <a:cubicBezTo>
                    <a:pt x="22780" y="4870"/>
                    <a:pt x="22641" y="4860"/>
                    <a:pt x="22501" y="4860"/>
                  </a:cubicBezTo>
                  <a:cubicBezTo>
                    <a:pt x="22222" y="4860"/>
                    <a:pt x="21943" y="4901"/>
                    <a:pt x="21684" y="5022"/>
                  </a:cubicBezTo>
                  <a:cubicBezTo>
                    <a:pt x="21205" y="5251"/>
                    <a:pt x="20908" y="5958"/>
                    <a:pt x="21274" y="6369"/>
                  </a:cubicBezTo>
                  <a:cubicBezTo>
                    <a:pt x="21433" y="6529"/>
                    <a:pt x="21662" y="6597"/>
                    <a:pt x="21890" y="6666"/>
                  </a:cubicBezTo>
                  <a:cubicBezTo>
                    <a:pt x="22532" y="6835"/>
                    <a:pt x="23194" y="6941"/>
                    <a:pt x="23888" y="6941"/>
                  </a:cubicBezTo>
                  <a:cubicBezTo>
                    <a:pt x="24502" y="6941"/>
                    <a:pt x="25141" y="6859"/>
                    <a:pt x="25816" y="6666"/>
                  </a:cubicBezTo>
                  <a:lnTo>
                    <a:pt x="25816" y="6666"/>
                  </a:lnTo>
                  <a:cubicBezTo>
                    <a:pt x="26227" y="12783"/>
                    <a:pt x="25108" y="18832"/>
                    <a:pt x="23305" y="24721"/>
                  </a:cubicBezTo>
                  <a:cubicBezTo>
                    <a:pt x="23511" y="22164"/>
                    <a:pt x="23282" y="19471"/>
                    <a:pt x="22963" y="16846"/>
                  </a:cubicBezTo>
                  <a:cubicBezTo>
                    <a:pt x="22689" y="14586"/>
                    <a:pt x="22278" y="12190"/>
                    <a:pt x="20794" y="10455"/>
                  </a:cubicBezTo>
                  <a:cubicBezTo>
                    <a:pt x="20156" y="9694"/>
                    <a:pt x="19222" y="9062"/>
                    <a:pt x="18241" y="9062"/>
                  </a:cubicBezTo>
                  <a:cubicBezTo>
                    <a:pt x="18134" y="9062"/>
                    <a:pt x="18026" y="9070"/>
                    <a:pt x="17918" y="9085"/>
                  </a:cubicBezTo>
                  <a:cubicBezTo>
                    <a:pt x="16709" y="9268"/>
                    <a:pt x="15841" y="10478"/>
                    <a:pt x="15750" y="11710"/>
                  </a:cubicBezTo>
                  <a:cubicBezTo>
                    <a:pt x="15659" y="12920"/>
                    <a:pt x="16184" y="14130"/>
                    <a:pt x="16891" y="15111"/>
                  </a:cubicBezTo>
                  <a:cubicBezTo>
                    <a:pt x="17599" y="16115"/>
                    <a:pt x="18489" y="16983"/>
                    <a:pt x="19265" y="17919"/>
                  </a:cubicBezTo>
                  <a:cubicBezTo>
                    <a:pt x="21548" y="20795"/>
                    <a:pt x="22575" y="24584"/>
                    <a:pt x="22164" y="28213"/>
                  </a:cubicBezTo>
                  <a:cubicBezTo>
                    <a:pt x="21548" y="30039"/>
                    <a:pt x="20863" y="31842"/>
                    <a:pt x="20155" y="33622"/>
                  </a:cubicBezTo>
                  <a:cubicBezTo>
                    <a:pt x="17416" y="40607"/>
                    <a:pt x="14335" y="47523"/>
                    <a:pt x="12440" y="54759"/>
                  </a:cubicBezTo>
                  <a:cubicBezTo>
                    <a:pt x="11276" y="44350"/>
                    <a:pt x="18968" y="34079"/>
                    <a:pt x="16640" y="23899"/>
                  </a:cubicBezTo>
                  <a:cubicBezTo>
                    <a:pt x="16435" y="22963"/>
                    <a:pt x="16092" y="21982"/>
                    <a:pt x="15248" y="21525"/>
                  </a:cubicBezTo>
                  <a:cubicBezTo>
                    <a:pt x="14967" y="21367"/>
                    <a:pt x="14673" y="21296"/>
                    <a:pt x="14381" y="21296"/>
                  </a:cubicBezTo>
                  <a:cubicBezTo>
                    <a:pt x="13106" y="21296"/>
                    <a:pt x="11841" y="22644"/>
                    <a:pt x="11619" y="24036"/>
                  </a:cubicBezTo>
                  <a:cubicBezTo>
                    <a:pt x="11345" y="25748"/>
                    <a:pt x="11984" y="27437"/>
                    <a:pt x="12121" y="29172"/>
                  </a:cubicBezTo>
                  <a:cubicBezTo>
                    <a:pt x="12326" y="31796"/>
                    <a:pt x="11322" y="34353"/>
                    <a:pt x="10683" y="36909"/>
                  </a:cubicBezTo>
                  <a:cubicBezTo>
                    <a:pt x="9176" y="42935"/>
                    <a:pt x="9770" y="49486"/>
                    <a:pt x="12326" y="55147"/>
                  </a:cubicBezTo>
                  <a:cubicBezTo>
                    <a:pt x="11938" y="56699"/>
                    <a:pt x="11596" y="58274"/>
                    <a:pt x="11322" y="59872"/>
                  </a:cubicBezTo>
                  <a:cubicBezTo>
                    <a:pt x="10660" y="63706"/>
                    <a:pt x="10477" y="67678"/>
                    <a:pt x="10911" y="71558"/>
                  </a:cubicBezTo>
                  <a:cubicBezTo>
                    <a:pt x="10477" y="71056"/>
                    <a:pt x="10044" y="70577"/>
                    <a:pt x="9633" y="70074"/>
                  </a:cubicBezTo>
                  <a:lnTo>
                    <a:pt x="9633" y="70074"/>
                  </a:lnTo>
                  <a:cubicBezTo>
                    <a:pt x="9998" y="70599"/>
                    <a:pt x="10432" y="71124"/>
                    <a:pt x="10934" y="71649"/>
                  </a:cubicBezTo>
                  <a:cubicBezTo>
                    <a:pt x="11527" y="76990"/>
                    <a:pt x="13330" y="82103"/>
                    <a:pt x="16686" y="86280"/>
                  </a:cubicBezTo>
                  <a:cubicBezTo>
                    <a:pt x="17234" y="85664"/>
                    <a:pt x="16709" y="84705"/>
                    <a:pt x="16229" y="84021"/>
                  </a:cubicBezTo>
                  <a:cubicBezTo>
                    <a:pt x="11025" y="76694"/>
                    <a:pt x="10546" y="66879"/>
                    <a:pt x="12486" y="58091"/>
                  </a:cubicBezTo>
                  <a:cubicBezTo>
                    <a:pt x="13604" y="52955"/>
                    <a:pt x="15476" y="48025"/>
                    <a:pt x="17507" y="43163"/>
                  </a:cubicBezTo>
                  <a:cubicBezTo>
                    <a:pt x="24857" y="39626"/>
                    <a:pt x="30815" y="33645"/>
                    <a:pt x="34421" y="26455"/>
                  </a:cubicBezTo>
                  <a:cubicBezTo>
                    <a:pt x="34923" y="25428"/>
                    <a:pt x="35403" y="24355"/>
                    <a:pt x="35357" y="23214"/>
                  </a:cubicBezTo>
                  <a:cubicBezTo>
                    <a:pt x="35311" y="22073"/>
                    <a:pt x="34604" y="20886"/>
                    <a:pt x="33485" y="20658"/>
                  </a:cubicBezTo>
                  <a:cubicBezTo>
                    <a:pt x="33343" y="20628"/>
                    <a:pt x="33201" y="20614"/>
                    <a:pt x="33061" y="20614"/>
                  </a:cubicBezTo>
                  <a:cubicBezTo>
                    <a:pt x="32236" y="20614"/>
                    <a:pt x="31458" y="21096"/>
                    <a:pt x="30815" y="21662"/>
                  </a:cubicBezTo>
                  <a:cubicBezTo>
                    <a:pt x="28943" y="23328"/>
                    <a:pt x="27893" y="25725"/>
                    <a:pt x="26797" y="28007"/>
                  </a:cubicBezTo>
                  <a:cubicBezTo>
                    <a:pt x="24446" y="32801"/>
                    <a:pt x="21548" y="37366"/>
                    <a:pt x="18192" y="41520"/>
                  </a:cubicBezTo>
                  <a:cubicBezTo>
                    <a:pt x="19425" y="38621"/>
                    <a:pt x="20680" y="35745"/>
                    <a:pt x="21867" y="32824"/>
                  </a:cubicBezTo>
                  <a:cubicBezTo>
                    <a:pt x="23602" y="28464"/>
                    <a:pt x="25177" y="23945"/>
                    <a:pt x="26135" y="19357"/>
                  </a:cubicBezTo>
                  <a:cubicBezTo>
                    <a:pt x="29468" y="14084"/>
                    <a:pt x="35197" y="10432"/>
                    <a:pt x="39739" y="5867"/>
                  </a:cubicBezTo>
                  <a:cubicBezTo>
                    <a:pt x="40219" y="5388"/>
                    <a:pt x="40698" y="4863"/>
                    <a:pt x="40835" y="4201"/>
                  </a:cubicBezTo>
                  <a:cubicBezTo>
                    <a:pt x="41109" y="2877"/>
                    <a:pt x="39716" y="1667"/>
                    <a:pt x="38347" y="1621"/>
                  </a:cubicBezTo>
                  <a:cubicBezTo>
                    <a:pt x="38309" y="1620"/>
                    <a:pt x="38271" y="1620"/>
                    <a:pt x="38233" y="1620"/>
                  </a:cubicBezTo>
                  <a:cubicBezTo>
                    <a:pt x="36930" y="1620"/>
                    <a:pt x="35715" y="2376"/>
                    <a:pt x="34672" y="3196"/>
                  </a:cubicBezTo>
                  <a:cubicBezTo>
                    <a:pt x="31317" y="5821"/>
                    <a:pt x="28669" y="9314"/>
                    <a:pt x="27003" y="13240"/>
                  </a:cubicBezTo>
                  <a:cubicBezTo>
                    <a:pt x="27163" y="11025"/>
                    <a:pt x="27140" y="8811"/>
                    <a:pt x="26866" y="6597"/>
                  </a:cubicBezTo>
                  <a:cubicBezTo>
                    <a:pt x="28715" y="5730"/>
                    <a:pt x="30153" y="4018"/>
                    <a:pt x="30678" y="2055"/>
                  </a:cubicBezTo>
                  <a:cubicBezTo>
                    <a:pt x="30532" y="2031"/>
                    <a:pt x="30386" y="2019"/>
                    <a:pt x="30239" y="2019"/>
                  </a:cubicBezTo>
                  <a:cubicBezTo>
                    <a:pt x="29283" y="2019"/>
                    <a:pt x="28339" y="2522"/>
                    <a:pt x="27824" y="3333"/>
                  </a:cubicBezTo>
                  <a:cubicBezTo>
                    <a:pt x="28395" y="2329"/>
                    <a:pt x="28372" y="1005"/>
                    <a:pt x="277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2" name="Google Shape;572;p31"/>
          <p:cNvSpPr/>
          <p:nvPr/>
        </p:nvSpPr>
        <p:spPr>
          <a:xfrm rot="-570776" flipH="1">
            <a:off x="4356200" y="44379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3" name="Google Shape;573;p31"/>
          <p:cNvSpPr/>
          <p:nvPr/>
        </p:nvSpPr>
        <p:spPr>
          <a:xfrm rot="570776">
            <a:off x="3883550" y="44379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74" name="Google Shape;574;p31"/>
          <p:cNvGrpSpPr/>
          <p:nvPr/>
        </p:nvGrpSpPr>
        <p:grpSpPr>
          <a:xfrm>
            <a:off x="7914115" y="2797748"/>
            <a:ext cx="1109326" cy="2740462"/>
            <a:chOff x="1985590" y="3490398"/>
            <a:chExt cx="1109326" cy="2740462"/>
          </a:xfrm>
        </p:grpSpPr>
        <p:sp>
          <p:nvSpPr>
            <p:cNvPr id="575" name="Google Shape;575;p31"/>
            <p:cNvSpPr/>
            <p:nvPr/>
          </p:nvSpPr>
          <p:spPr>
            <a:xfrm>
              <a:off x="2299102" y="3490398"/>
              <a:ext cx="614745" cy="567414"/>
            </a:xfrm>
            <a:custGeom>
              <a:avLst/>
              <a:gdLst/>
              <a:ahLst/>
              <a:cxnLst/>
              <a:rect l="l" t="t" r="r" b="b"/>
              <a:pathLst>
                <a:path w="22781" h="21027" extrusionOk="0">
                  <a:moveTo>
                    <a:pt x="12014" y="1"/>
                  </a:moveTo>
                  <a:cubicBezTo>
                    <a:pt x="11821" y="1"/>
                    <a:pt x="11628" y="10"/>
                    <a:pt x="11436" y="28"/>
                  </a:cubicBezTo>
                  <a:cubicBezTo>
                    <a:pt x="9496" y="210"/>
                    <a:pt x="7715" y="1214"/>
                    <a:pt x="6186" y="2447"/>
                  </a:cubicBezTo>
                  <a:cubicBezTo>
                    <a:pt x="5410" y="3086"/>
                    <a:pt x="4657" y="3839"/>
                    <a:pt x="4337" y="4798"/>
                  </a:cubicBezTo>
                  <a:cubicBezTo>
                    <a:pt x="3858" y="6259"/>
                    <a:pt x="4520" y="7834"/>
                    <a:pt x="5159" y="9249"/>
                  </a:cubicBezTo>
                  <a:cubicBezTo>
                    <a:pt x="6026" y="11189"/>
                    <a:pt x="6917" y="13129"/>
                    <a:pt x="7807" y="15069"/>
                  </a:cubicBezTo>
                  <a:cubicBezTo>
                    <a:pt x="6483" y="13746"/>
                    <a:pt x="5182" y="12422"/>
                    <a:pt x="3881" y="11098"/>
                  </a:cubicBezTo>
                  <a:cubicBezTo>
                    <a:pt x="3289" y="10506"/>
                    <a:pt x="2600" y="9876"/>
                    <a:pt x="1795" y="9876"/>
                  </a:cubicBezTo>
                  <a:cubicBezTo>
                    <a:pt x="1730" y="9876"/>
                    <a:pt x="1664" y="9880"/>
                    <a:pt x="1598" y="9888"/>
                  </a:cubicBezTo>
                  <a:cubicBezTo>
                    <a:pt x="754" y="9979"/>
                    <a:pt x="137" y="10847"/>
                    <a:pt x="69" y="11691"/>
                  </a:cubicBezTo>
                  <a:cubicBezTo>
                    <a:pt x="1" y="12536"/>
                    <a:pt x="343" y="13380"/>
                    <a:pt x="754" y="14111"/>
                  </a:cubicBezTo>
                  <a:cubicBezTo>
                    <a:pt x="2899" y="18060"/>
                    <a:pt x="7168" y="20776"/>
                    <a:pt x="11664" y="21027"/>
                  </a:cubicBezTo>
                  <a:cubicBezTo>
                    <a:pt x="17485" y="20639"/>
                    <a:pt x="22506" y="15069"/>
                    <a:pt x="22735" y="8952"/>
                  </a:cubicBezTo>
                  <a:cubicBezTo>
                    <a:pt x="22780" y="7834"/>
                    <a:pt x="22643" y="6601"/>
                    <a:pt x="21890" y="5780"/>
                  </a:cubicBezTo>
                  <a:cubicBezTo>
                    <a:pt x="21485" y="5325"/>
                    <a:pt x="20848" y="5062"/>
                    <a:pt x="20247" y="5062"/>
                  </a:cubicBezTo>
                  <a:cubicBezTo>
                    <a:pt x="19731" y="5062"/>
                    <a:pt x="19241" y="5256"/>
                    <a:pt x="18946" y="5688"/>
                  </a:cubicBezTo>
                  <a:cubicBezTo>
                    <a:pt x="18558" y="6213"/>
                    <a:pt x="18580" y="6944"/>
                    <a:pt x="18580" y="7606"/>
                  </a:cubicBezTo>
                  <a:cubicBezTo>
                    <a:pt x="18535" y="9569"/>
                    <a:pt x="17964" y="11554"/>
                    <a:pt x="16960" y="13266"/>
                  </a:cubicBezTo>
                  <a:cubicBezTo>
                    <a:pt x="17097" y="11372"/>
                    <a:pt x="17211" y="9477"/>
                    <a:pt x="17348" y="7583"/>
                  </a:cubicBezTo>
                  <a:cubicBezTo>
                    <a:pt x="17462" y="5757"/>
                    <a:pt x="17553" y="3794"/>
                    <a:pt x="16572" y="2264"/>
                  </a:cubicBezTo>
                  <a:cubicBezTo>
                    <a:pt x="15604" y="761"/>
                    <a:pt x="13799" y="1"/>
                    <a:pt x="12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1985590" y="3902567"/>
              <a:ext cx="1109326" cy="2328293"/>
            </a:xfrm>
            <a:custGeom>
              <a:avLst/>
              <a:gdLst/>
              <a:ahLst/>
              <a:cxnLst/>
              <a:rect l="l" t="t" r="r" b="b"/>
              <a:pathLst>
                <a:path w="41109" h="86281" extrusionOk="0">
                  <a:moveTo>
                    <a:pt x="3600" y="39967"/>
                  </a:moveTo>
                  <a:cubicBezTo>
                    <a:pt x="2921" y="39967"/>
                    <a:pt x="2330" y="40561"/>
                    <a:pt x="1941" y="41155"/>
                  </a:cubicBezTo>
                  <a:cubicBezTo>
                    <a:pt x="320" y="43620"/>
                    <a:pt x="0" y="46747"/>
                    <a:pt x="183" y="49691"/>
                  </a:cubicBezTo>
                  <a:cubicBezTo>
                    <a:pt x="434" y="53983"/>
                    <a:pt x="1667" y="58228"/>
                    <a:pt x="3744" y="61994"/>
                  </a:cubicBezTo>
                  <a:cubicBezTo>
                    <a:pt x="5342" y="64916"/>
                    <a:pt x="7442" y="67541"/>
                    <a:pt x="9633" y="70074"/>
                  </a:cubicBezTo>
                  <a:cubicBezTo>
                    <a:pt x="8355" y="68294"/>
                    <a:pt x="7693" y="66514"/>
                    <a:pt x="7213" y="64802"/>
                  </a:cubicBezTo>
                  <a:cubicBezTo>
                    <a:pt x="5387" y="58479"/>
                    <a:pt x="4794" y="51791"/>
                    <a:pt x="5479" y="45241"/>
                  </a:cubicBezTo>
                  <a:cubicBezTo>
                    <a:pt x="5661" y="43551"/>
                    <a:pt x="5821" y="41611"/>
                    <a:pt x="4611" y="40424"/>
                  </a:cubicBezTo>
                  <a:cubicBezTo>
                    <a:pt x="4383" y="40219"/>
                    <a:pt x="4132" y="40036"/>
                    <a:pt x="3835" y="39991"/>
                  </a:cubicBezTo>
                  <a:cubicBezTo>
                    <a:pt x="3756" y="39974"/>
                    <a:pt x="3677" y="39967"/>
                    <a:pt x="3600" y="39967"/>
                  </a:cubicBezTo>
                  <a:close/>
                  <a:moveTo>
                    <a:pt x="27756" y="1"/>
                  </a:moveTo>
                  <a:cubicBezTo>
                    <a:pt x="26889" y="708"/>
                    <a:pt x="26250" y="1713"/>
                    <a:pt x="25976" y="2808"/>
                  </a:cubicBezTo>
                  <a:cubicBezTo>
                    <a:pt x="25907" y="1941"/>
                    <a:pt x="25770" y="982"/>
                    <a:pt x="25108" y="412"/>
                  </a:cubicBezTo>
                  <a:cubicBezTo>
                    <a:pt x="24881" y="216"/>
                    <a:pt x="24573" y="125"/>
                    <a:pt x="24268" y="125"/>
                  </a:cubicBezTo>
                  <a:cubicBezTo>
                    <a:pt x="23683" y="125"/>
                    <a:pt x="23107" y="458"/>
                    <a:pt x="23122" y="1028"/>
                  </a:cubicBezTo>
                  <a:cubicBezTo>
                    <a:pt x="23145" y="1827"/>
                    <a:pt x="24218" y="2375"/>
                    <a:pt x="24035" y="3151"/>
                  </a:cubicBezTo>
                  <a:cubicBezTo>
                    <a:pt x="24022" y="2561"/>
                    <a:pt x="23437" y="2227"/>
                    <a:pt x="22850" y="2227"/>
                  </a:cubicBezTo>
                  <a:cubicBezTo>
                    <a:pt x="22415" y="2227"/>
                    <a:pt x="21980" y="2410"/>
                    <a:pt x="21776" y="2808"/>
                  </a:cubicBezTo>
                  <a:cubicBezTo>
                    <a:pt x="21388" y="3630"/>
                    <a:pt x="22050" y="4657"/>
                    <a:pt x="22917" y="4885"/>
                  </a:cubicBezTo>
                  <a:cubicBezTo>
                    <a:pt x="22780" y="4870"/>
                    <a:pt x="22641" y="4860"/>
                    <a:pt x="22501" y="4860"/>
                  </a:cubicBezTo>
                  <a:cubicBezTo>
                    <a:pt x="22222" y="4860"/>
                    <a:pt x="21943" y="4901"/>
                    <a:pt x="21684" y="5022"/>
                  </a:cubicBezTo>
                  <a:cubicBezTo>
                    <a:pt x="21205" y="5251"/>
                    <a:pt x="20908" y="5958"/>
                    <a:pt x="21274" y="6369"/>
                  </a:cubicBezTo>
                  <a:cubicBezTo>
                    <a:pt x="21433" y="6529"/>
                    <a:pt x="21662" y="6597"/>
                    <a:pt x="21890" y="6666"/>
                  </a:cubicBezTo>
                  <a:cubicBezTo>
                    <a:pt x="22532" y="6835"/>
                    <a:pt x="23194" y="6941"/>
                    <a:pt x="23888" y="6941"/>
                  </a:cubicBezTo>
                  <a:cubicBezTo>
                    <a:pt x="24502" y="6941"/>
                    <a:pt x="25141" y="6859"/>
                    <a:pt x="25816" y="6666"/>
                  </a:cubicBezTo>
                  <a:lnTo>
                    <a:pt x="25816" y="6666"/>
                  </a:lnTo>
                  <a:cubicBezTo>
                    <a:pt x="26227" y="12783"/>
                    <a:pt x="25108" y="18832"/>
                    <a:pt x="23305" y="24721"/>
                  </a:cubicBezTo>
                  <a:cubicBezTo>
                    <a:pt x="23511" y="22164"/>
                    <a:pt x="23282" y="19471"/>
                    <a:pt x="22963" y="16846"/>
                  </a:cubicBezTo>
                  <a:cubicBezTo>
                    <a:pt x="22689" y="14586"/>
                    <a:pt x="22278" y="12190"/>
                    <a:pt x="20794" y="10455"/>
                  </a:cubicBezTo>
                  <a:cubicBezTo>
                    <a:pt x="20156" y="9694"/>
                    <a:pt x="19222" y="9062"/>
                    <a:pt x="18241" y="9062"/>
                  </a:cubicBezTo>
                  <a:cubicBezTo>
                    <a:pt x="18134" y="9062"/>
                    <a:pt x="18026" y="9070"/>
                    <a:pt x="17918" y="9085"/>
                  </a:cubicBezTo>
                  <a:cubicBezTo>
                    <a:pt x="16709" y="9268"/>
                    <a:pt x="15841" y="10478"/>
                    <a:pt x="15750" y="11710"/>
                  </a:cubicBezTo>
                  <a:cubicBezTo>
                    <a:pt x="15659" y="12920"/>
                    <a:pt x="16184" y="14130"/>
                    <a:pt x="16891" y="15111"/>
                  </a:cubicBezTo>
                  <a:cubicBezTo>
                    <a:pt x="17599" y="16115"/>
                    <a:pt x="18489" y="16983"/>
                    <a:pt x="19265" y="17919"/>
                  </a:cubicBezTo>
                  <a:cubicBezTo>
                    <a:pt x="21548" y="20795"/>
                    <a:pt x="22575" y="24584"/>
                    <a:pt x="22164" y="28213"/>
                  </a:cubicBezTo>
                  <a:cubicBezTo>
                    <a:pt x="21548" y="30039"/>
                    <a:pt x="20863" y="31842"/>
                    <a:pt x="20155" y="33622"/>
                  </a:cubicBezTo>
                  <a:cubicBezTo>
                    <a:pt x="17416" y="40607"/>
                    <a:pt x="14335" y="47523"/>
                    <a:pt x="12440" y="54759"/>
                  </a:cubicBezTo>
                  <a:cubicBezTo>
                    <a:pt x="11276" y="44350"/>
                    <a:pt x="18968" y="34079"/>
                    <a:pt x="16640" y="23899"/>
                  </a:cubicBezTo>
                  <a:cubicBezTo>
                    <a:pt x="16435" y="22963"/>
                    <a:pt x="16092" y="21982"/>
                    <a:pt x="15248" y="21525"/>
                  </a:cubicBezTo>
                  <a:cubicBezTo>
                    <a:pt x="14967" y="21367"/>
                    <a:pt x="14673" y="21296"/>
                    <a:pt x="14381" y="21296"/>
                  </a:cubicBezTo>
                  <a:cubicBezTo>
                    <a:pt x="13106" y="21296"/>
                    <a:pt x="11841" y="22644"/>
                    <a:pt x="11619" y="24036"/>
                  </a:cubicBezTo>
                  <a:cubicBezTo>
                    <a:pt x="11345" y="25748"/>
                    <a:pt x="11984" y="27437"/>
                    <a:pt x="12121" y="29172"/>
                  </a:cubicBezTo>
                  <a:cubicBezTo>
                    <a:pt x="12326" y="31796"/>
                    <a:pt x="11322" y="34353"/>
                    <a:pt x="10683" y="36909"/>
                  </a:cubicBezTo>
                  <a:cubicBezTo>
                    <a:pt x="9176" y="42935"/>
                    <a:pt x="9770" y="49486"/>
                    <a:pt x="12326" y="55147"/>
                  </a:cubicBezTo>
                  <a:cubicBezTo>
                    <a:pt x="11938" y="56699"/>
                    <a:pt x="11596" y="58274"/>
                    <a:pt x="11322" y="59872"/>
                  </a:cubicBezTo>
                  <a:cubicBezTo>
                    <a:pt x="10660" y="63706"/>
                    <a:pt x="10477" y="67678"/>
                    <a:pt x="10911" y="71558"/>
                  </a:cubicBezTo>
                  <a:cubicBezTo>
                    <a:pt x="10477" y="71056"/>
                    <a:pt x="10044" y="70577"/>
                    <a:pt x="9633" y="70074"/>
                  </a:cubicBezTo>
                  <a:lnTo>
                    <a:pt x="9633" y="70074"/>
                  </a:lnTo>
                  <a:cubicBezTo>
                    <a:pt x="9998" y="70599"/>
                    <a:pt x="10432" y="71124"/>
                    <a:pt x="10934" y="71649"/>
                  </a:cubicBezTo>
                  <a:cubicBezTo>
                    <a:pt x="11527" y="76990"/>
                    <a:pt x="13330" y="82103"/>
                    <a:pt x="16686" y="86280"/>
                  </a:cubicBezTo>
                  <a:cubicBezTo>
                    <a:pt x="17234" y="85664"/>
                    <a:pt x="16709" y="84705"/>
                    <a:pt x="16229" y="84021"/>
                  </a:cubicBezTo>
                  <a:cubicBezTo>
                    <a:pt x="11025" y="76694"/>
                    <a:pt x="10546" y="66879"/>
                    <a:pt x="12486" y="58091"/>
                  </a:cubicBezTo>
                  <a:cubicBezTo>
                    <a:pt x="13604" y="52955"/>
                    <a:pt x="15476" y="48025"/>
                    <a:pt x="17507" y="43163"/>
                  </a:cubicBezTo>
                  <a:cubicBezTo>
                    <a:pt x="24857" y="39626"/>
                    <a:pt x="30815" y="33645"/>
                    <a:pt x="34421" y="26455"/>
                  </a:cubicBezTo>
                  <a:cubicBezTo>
                    <a:pt x="34923" y="25428"/>
                    <a:pt x="35403" y="24355"/>
                    <a:pt x="35357" y="23214"/>
                  </a:cubicBezTo>
                  <a:cubicBezTo>
                    <a:pt x="35311" y="22073"/>
                    <a:pt x="34604" y="20886"/>
                    <a:pt x="33485" y="20658"/>
                  </a:cubicBezTo>
                  <a:cubicBezTo>
                    <a:pt x="33343" y="20628"/>
                    <a:pt x="33201" y="20614"/>
                    <a:pt x="33061" y="20614"/>
                  </a:cubicBezTo>
                  <a:cubicBezTo>
                    <a:pt x="32236" y="20614"/>
                    <a:pt x="31458" y="21096"/>
                    <a:pt x="30815" y="21662"/>
                  </a:cubicBezTo>
                  <a:cubicBezTo>
                    <a:pt x="28943" y="23328"/>
                    <a:pt x="27893" y="25725"/>
                    <a:pt x="26797" y="28007"/>
                  </a:cubicBezTo>
                  <a:cubicBezTo>
                    <a:pt x="24446" y="32801"/>
                    <a:pt x="21548" y="37366"/>
                    <a:pt x="18192" y="41520"/>
                  </a:cubicBezTo>
                  <a:cubicBezTo>
                    <a:pt x="19425" y="38621"/>
                    <a:pt x="20680" y="35745"/>
                    <a:pt x="21867" y="32824"/>
                  </a:cubicBezTo>
                  <a:cubicBezTo>
                    <a:pt x="23602" y="28464"/>
                    <a:pt x="25177" y="23945"/>
                    <a:pt x="26135" y="19357"/>
                  </a:cubicBezTo>
                  <a:cubicBezTo>
                    <a:pt x="29468" y="14084"/>
                    <a:pt x="35197" y="10432"/>
                    <a:pt x="39739" y="5867"/>
                  </a:cubicBezTo>
                  <a:cubicBezTo>
                    <a:pt x="40219" y="5388"/>
                    <a:pt x="40698" y="4863"/>
                    <a:pt x="40835" y="4201"/>
                  </a:cubicBezTo>
                  <a:cubicBezTo>
                    <a:pt x="41109" y="2877"/>
                    <a:pt x="39716" y="1667"/>
                    <a:pt x="38347" y="1621"/>
                  </a:cubicBezTo>
                  <a:cubicBezTo>
                    <a:pt x="38309" y="1620"/>
                    <a:pt x="38271" y="1620"/>
                    <a:pt x="38233" y="1620"/>
                  </a:cubicBezTo>
                  <a:cubicBezTo>
                    <a:pt x="36930" y="1620"/>
                    <a:pt x="35715" y="2376"/>
                    <a:pt x="34672" y="3196"/>
                  </a:cubicBezTo>
                  <a:cubicBezTo>
                    <a:pt x="31317" y="5821"/>
                    <a:pt x="28669" y="9314"/>
                    <a:pt x="27003" y="13240"/>
                  </a:cubicBezTo>
                  <a:cubicBezTo>
                    <a:pt x="27163" y="11025"/>
                    <a:pt x="27140" y="8811"/>
                    <a:pt x="26866" y="6597"/>
                  </a:cubicBezTo>
                  <a:cubicBezTo>
                    <a:pt x="28715" y="5730"/>
                    <a:pt x="30153" y="4018"/>
                    <a:pt x="30678" y="2055"/>
                  </a:cubicBezTo>
                  <a:cubicBezTo>
                    <a:pt x="30532" y="2031"/>
                    <a:pt x="30386" y="2019"/>
                    <a:pt x="30239" y="2019"/>
                  </a:cubicBezTo>
                  <a:cubicBezTo>
                    <a:pt x="29283" y="2019"/>
                    <a:pt x="28339" y="2522"/>
                    <a:pt x="27824" y="3333"/>
                  </a:cubicBezTo>
                  <a:cubicBezTo>
                    <a:pt x="28395" y="2329"/>
                    <a:pt x="28372" y="1005"/>
                    <a:pt x="277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3_1_1_1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9" name="Google Shape;579;p32"/>
          <p:cNvSpPr/>
          <p:nvPr/>
        </p:nvSpPr>
        <p:spPr>
          <a:xfrm rot="-6816878" flipH="1">
            <a:off x="540997" y="4282636"/>
            <a:ext cx="122986" cy="19201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0" name="Google Shape;580;p32"/>
          <p:cNvSpPr/>
          <p:nvPr/>
        </p:nvSpPr>
        <p:spPr>
          <a:xfrm>
            <a:off x="627781" y="335313"/>
            <a:ext cx="174640" cy="113416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1" name="Google Shape;581;p32"/>
          <p:cNvSpPr/>
          <p:nvPr/>
        </p:nvSpPr>
        <p:spPr>
          <a:xfrm>
            <a:off x="6560881" y="4965629"/>
            <a:ext cx="106526" cy="101620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2" name="Google Shape;582;p32"/>
          <p:cNvSpPr/>
          <p:nvPr/>
        </p:nvSpPr>
        <p:spPr>
          <a:xfrm>
            <a:off x="3615878" y="4837952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3" name="Google Shape;583;p32"/>
          <p:cNvSpPr/>
          <p:nvPr/>
        </p:nvSpPr>
        <p:spPr>
          <a:xfrm>
            <a:off x="7395953" y="260865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4" name="Google Shape;584;p32"/>
          <p:cNvSpPr/>
          <p:nvPr/>
        </p:nvSpPr>
        <p:spPr>
          <a:xfrm>
            <a:off x="355986" y="2578906"/>
            <a:ext cx="68096" cy="64973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5" name="Google Shape;585;p32"/>
          <p:cNvSpPr/>
          <p:nvPr/>
        </p:nvSpPr>
        <p:spPr>
          <a:xfrm rot="-1531528">
            <a:off x="8645969" y="2554671"/>
            <a:ext cx="174638" cy="113415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6" name="Google Shape;586;p32"/>
          <p:cNvSpPr/>
          <p:nvPr/>
        </p:nvSpPr>
        <p:spPr>
          <a:xfrm>
            <a:off x="8821275" y="2017800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7" name="Google Shape;587;p32"/>
          <p:cNvSpPr/>
          <p:nvPr/>
        </p:nvSpPr>
        <p:spPr>
          <a:xfrm>
            <a:off x="1951612" y="4768189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8" name="Google Shape;588;p32"/>
          <p:cNvSpPr/>
          <p:nvPr/>
        </p:nvSpPr>
        <p:spPr>
          <a:xfrm rot="570776">
            <a:off x="-62100" y="42536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9" name="Google Shape;589;p32"/>
          <p:cNvSpPr/>
          <p:nvPr/>
        </p:nvSpPr>
        <p:spPr>
          <a:xfrm rot="-570776" flipH="1">
            <a:off x="8346100" y="42536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0" name="Google Shape;590;p32"/>
          <p:cNvSpPr/>
          <p:nvPr/>
        </p:nvSpPr>
        <p:spPr>
          <a:xfrm rot="-5735881" flipH="1">
            <a:off x="8422919" y="4767152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3_1_1_1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3" name="Google Shape;593;p33"/>
          <p:cNvSpPr/>
          <p:nvPr/>
        </p:nvSpPr>
        <p:spPr>
          <a:xfrm rot="-6816878" flipH="1">
            <a:off x="8367414" y="4581811"/>
            <a:ext cx="122986" cy="19201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4" name="Google Shape;594;p33"/>
          <p:cNvSpPr/>
          <p:nvPr/>
        </p:nvSpPr>
        <p:spPr>
          <a:xfrm rot="3524071" flipH="1">
            <a:off x="1303236" y="4648594"/>
            <a:ext cx="122996" cy="192036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5" name="Google Shape;595;p33"/>
          <p:cNvSpPr/>
          <p:nvPr/>
        </p:nvSpPr>
        <p:spPr>
          <a:xfrm>
            <a:off x="1523297" y="220730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6" name="Google Shape;596;p33"/>
          <p:cNvSpPr/>
          <p:nvPr/>
        </p:nvSpPr>
        <p:spPr>
          <a:xfrm rot="3523992">
            <a:off x="288466" y="4163846"/>
            <a:ext cx="68124" cy="64986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7" name="Google Shape;597;p33"/>
          <p:cNvSpPr/>
          <p:nvPr/>
        </p:nvSpPr>
        <p:spPr>
          <a:xfrm rot="-5735881" flipH="1">
            <a:off x="8607186" y="350977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8" name="Google Shape;598;p33"/>
          <p:cNvSpPr/>
          <p:nvPr/>
        </p:nvSpPr>
        <p:spPr>
          <a:xfrm flipH="1">
            <a:off x="223267" y="2017800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9" name="Google Shape;599;p33"/>
          <p:cNvSpPr/>
          <p:nvPr/>
        </p:nvSpPr>
        <p:spPr>
          <a:xfrm flipH="1">
            <a:off x="7093550" y="4768189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0" name="Google Shape;600;p33"/>
          <p:cNvSpPr/>
          <p:nvPr/>
        </p:nvSpPr>
        <p:spPr>
          <a:xfrm rot="-1531528">
            <a:off x="4322561" y="4879083"/>
            <a:ext cx="174638" cy="113415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1" name="Google Shape;601;p33"/>
          <p:cNvSpPr/>
          <p:nvPr/>
        </p:nvSpPr>
        <p:spPr>
          <a:xfrm>
            <a:off x="8731324" y="3334621"/>
            <a:ext cx="106526" cy="101620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2" name="Google Shape;602;p33"/>
          <p:cNvSpPr/>
          <p:nvPr/>
        </p:nvSpPr>
        <p:spPr>
          <a:xfrm rot="570776">
            <a:off x="-62100" y="42536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3" name="Google Shape;603;p33"/>
          <p:cNvSpPr/>
          <p:nvPr/>
        </p:nvSpPr>
        <p:spPr>
          <a:xfrm rot="-570776" flipH="1">
            <a:off x="8346100" y="42536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3_1_1_1_2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6" name="Google Shape;606;p34"/>
          <p:cNvSpPr/>
          <p:nvPr/>
        </p:nvSpPr>
        <p:spPr>
          <a:xfrm>
            <a:off x="8163661" y="4346168"/>
            <a:ext cx="68096" cy="64973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7" name="Google Shape;607;p34"/>
          <p:cNvSpPr/>
          <p:nvPr/>
        </p:nvSpPr>
        <p:spPr>
          <a:xfrm rot="-1531528">
            <a:off x="302706" y="1754371"/>
            <a:ext cx="174638" cy="113415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8" name="Google Shape;608;p34"/>
          <p:cNvSpPr/>
          <p:nvPr/>
        </p:nvSpPr>
        <p:spPr>
          <a:xfrm>
            <a:off x="5719312" y="4599414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9" name="Google Shape;609;p34"/>
          <p:cNvSpPr/>
          <p:nvPr/>
        </p:nvSpPr>
        <p:spPr>
          <a:xfrm rot="-5735881" flipH="1">
            <a:off x="8485844" y="557577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0" name="Google Shape;610;p34"/>
          <p:cNvSpPr/>
          <p:nvPr/>
        </p:nvSpPr>
        <p:spPr>
          <a:xfrm>
            <a:off x="1547325" y="4817750"/>
            <a:ext cx="111775" cy="105400"/>
          </a:xfrm>
          <a:custGeom>
            <a:avLst/>
            <a:gdLst/>
            <a:ahLst/>
            <a:cxnLst/>
            <a:rect l="l" t="t" r="r" b="b"/>
            <a:pathLst>
              <a:path w="4471" h="4216" extrusionOk="0">
                <a:moveTo>
                  <a:pt x="2432" y="1"/>
                </a:moveTo>
                <a:cubicBezTo>
                  <a:pt x="2379" y="1"/>
                  <a:pt x="2332" y="37"/>
                  <a:pt x="2320" y="92"/>
                </a:cubicBezTo>
                <a:lnTo>
                  <a:pt x="1960" y="1746"/>
                </a:lnTo>
                <a:cubicBezTo>
                  <a:pt x="1364" y="1561"/>
                  <a:pt x="761" y="1402"/>
                  <a:pt x="152" y="1271"/>
                </a:cubicBezTo>
                <a:cubicBezTo>
                  <a:pt x="143" y="1269"/>
                  <a:pt x="135" y="1268"/>
                  <a:pt x="126" y="1268"/>
                </a:cubicBezTo>
                <a:cubicBezTo>
                  <a:pt x="73" y="1268"/>
                  <a:pt x="26" y="1305"/>
                  <a:pt x="15" y="1359"/>
                </a:cubicBezTo>
                <a:cubicBezTo>
                  <a:pt x="1" y="1422"/>
                  <a:pt x="40" y="1482"/>
                  <a:pt x="103" y="1496"/>
                </a:cubicBezTo>
                <a:cubicBezTo>
                  <a:pt x="712" y="1627"/>
                  <a:pt x="1315" y="1787"/>
                  <a:pt x="1911" y="1972"/>
                </a:cubicBezTo>
                <a:lnTo>
                  <a:pt x="1454" y="4076"/>
                </a:lnTo>
                <a:cubicBezTo>
                  <a:pt x="1440" y="4137"/>
                  <a:pt x="1481" y="4199"/>
                  <a:pt x="1543" y="4213"/>
                </a:cubicBezTo>
                <a:cubicBezTo>
                  <a:pt x="1551" y="4215"/>
                  <a:pt x="1559" y="4215"/>
                  <a:pt x="1567" y="4215"/>
                </a:cubicBezTo>
                <a:cubicBezTo>
                  <a:pt x="1620" y="4215"/>
                  <a:pt x="1668" y="4178"/>
                  <a:pt x="1681" y="4125"/>
                </a:cubicBezTo>
                <a:lnTo>
                  <a:pt x="2132" y="2041"/>
                </a:lnTo>
                <a:cubicBezTo>
                  <a:pt x="2867" y="2278"/>
                  <a:pt x="3589" y="2554"/>
                  <a:pt x="4292" y="2870"/>
                </a:cubicBezTo>
                <a:cubicBezTo>
                  <a:pt x="4307" y="2876"/>
                  <a:pt x="4323" y="2880"/>
                  <a:pt x="4338" y="2880"/>
                </a:cubicBezTo>
                <a:cubicBezTo>
                  <a:pt x="4382" y="2880"/>
                  <a:pt x="4425" y="2854"/>
                  <a:pt x="4443" y="2812"/>
                </a:cubicBezTo>
                <a:cubicBezTo>
                  <a:pt x="4470" y="2754"/>
                  <a:pt x="4443" y="2685"/>
                  <a:pt x="4385" y="2660"/>
                </a:cubicBezTo>
                <a:cubicBezTo>
                  <a:pt x="3669" y="2337"/>
                  <a:pt x="2931" y="2056"/>
                  <a:pt x="2182" y="1815"/>
                </a:cubicBezTo>
                <a:lnTo>
                  <a:pt x="2546" y="140"/>
                </a:lnTo>
                <a:cubicBezTo>
                  <a:pt x="2559" y="78"/>
                  <a:pt x="2519" y="16"/>
                  <a:pt x="2457" y="3"/>
                </a:cubicBezTo>
                <a:cubicBezTo>
                  <a:pt x="2448" y="1"/>
                  <a:pt x="2440" y="1"/>
                  <a:pt x="24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1" name="Google Shape;611;p34"/>
          <p:cNvSpPr/>
          <p:nvPr/>
        </p:nvSpPr>
        <p:spPr>
          <a:xfrm>
            <a:off x="8692250" y="2945500"/>
            <a:ext cx="260825" cy="141725"/>
          </a:xfrm>
          <a:custGeom>
            <a:avLst/>
            <a:gdLst/>
            <a:ahLst/>
            <a:cxnLst/>
            <a:rect l="l" t="t" r="r" b="b"/>
            <a:pathLst>
              <a:path w="10433" h="5669" extrusionOk="0">
                <a:moveTo>
                  <a:pt x="3622" y="2187"/>
                </a:moveTo>
                <a:cubicBezTo>
                  <a:pt x="4122" y="2187"/>
                  <a:pt x="4610" y="2289"/>
                  <a:pt x="5046" y="2496"/>
                </a:cubicBezTo>
                <a:cubicBezTo>
                  <a:pt x="5440" y="2683"/>
                  <a:pt x="5699" y="2904"/>
                  <a:pt x="5838" y="3172"/>
                </a:cubicBezTo>
                <a:cubicBezTo>
                  <a:pt x="5979" y="3446"/>
                  <a:pt x="6004" y="3802"/>
                  <a:pt x="5906" y="4173"/>
                </a:cubicBezTo>
                <a:cubicBezTo>
                  <a:pt x="5763" y="4715"/>
                  <a:pt x="5399" y="5162"/>
                  <a:pt x="4936" y="5368"/>
                </a:cubicBezTo>
                <a:cubicBezTo>
                  <a:pt x="4751" y="5450"/>
                  <a:pt x="4550" y="5490"/>
                  <a:pt x="4352" y="5490"/>
                </a:cubicBezTo>
                <a:cubicBezTo>
                  <a:pt x="4022" y="5490"/>
                  <a:pt x="3699" y="5380"/>
                  <a:pt x="3467" y="5171"/>
                </a:cubicBezTo>
                <a:cubicBezTo>
                  <a:pt x="3041" y="4788"/>
                  <a:pt x="2893" y="4104"/>
                  <a:pt x="3069" y="3341"/>
                </a:cubicBezTo>
                <a:cubicBezTo>
                  <a:pt x="3163" y="2932"/>
                  <a:pt x="3330" y="2544"/>
                  <a:pt x="3556" y="2188"/>
                </a:cubicBezTo>
                <a:cubicBezTo>
                  <a:pt x="3578" y="2187"/>
                  <a:pt x="3600" y="2187"/>
                  <a:pt x="3622" y="2187"/>
                </a:cubicBezTo>
                <a:close/>
                <a:moveTo>
                  <a:pt x="7372" y="1"/>
                </a:moveTo>
                <a:cubicBezTo>
                  <a:pt x="6895" y="1"/>
                  <a:pt x="6425" y="64"/>
                  <a:pt x="5976" y="193"/>
                </a:cubicBezTo>
                <a:cubicBezTo>
                  <a:pt x="4925" y="494"/>
                  <a:pt x="4027" y="1159"/>
                  <a:pt x="3458" y="2012"/>
                </a:cubicBezTo>
                <a:cubicBezTo>
                  <a:pt x="3026" y="2032"/>
                  <a:pt x="2588" y="2124"/>
                  <a:pt x="2163" y="2290"/>
                </a:cubicBezTo>
                <a:cubicBezTo>
                  <a:pt x="1166" y="2679"/>
                  <a:pt x="383" y="3422"/>
                  <a:pt x="19" y="4328"/>
                </a:cubicBezTo>
                <a:cubicBezTo>
                  <a:pt x="0" y="4373"/>
                  <a:pt x="22" y="4425"/>
                  <a:pt x="67" y="4444"/>
                </a:cubicBezTo>
                <a:cubicBezTo>
                  <a:pt x="78" y="4448"/>
                  <a:pt x="90" y="4450"/>
                  <a:pt x="101" y="4450"/>
                </a:cubicBezTo>
                <a:cubicBezTo>
                  <a:pt x="136" y="4450"/>
                  <a:pt x="169" y="4429"/>
                  <a:pt x="183" y="4394"/>
                </a:cubicBezTo>
                <a:cubicBezTo>
                  <a:pt x="530" y="3534"/>
                  <a:pt x="1276" y="2828"/>
                  <a:pt x="2228" y="2456"/>
                </a:cubicBezTo>
                <a:cubicBezTo>
                  <a:pt x="2594" y="2313"/>
                  <a:pt x="2969" y="2227"/>
                  <a:pt x="3341" y="2198"/>
                </a:cubicBezTo>
                <a:lnTo>
                  <a:pt x="3341" y="2198"/>
                </a:lnTo>
                <a:cubicBezTo>
                  <a:pt x="3136" y="2543"/>
                  <a:pt x="2985" y="2913"/>
                  <a:pt x="2896" y="3300"/>
                </a:cubicBezTo>
                <a:cubicBezTo>
                  <a:pt x="2705" y="4128"/>
                  <a:pt x="2874" y="4876"/>
                  <a:pt x="3348" y="5303"/>
                </a:cubicBezTo>
                <a:cubicBezTo>
                  <a:pt x="3612" y="5542"/>
                  <a:pt x="3980" y="5667"/>
                  <a:pt x="4353" y="5667"/>
                </a:cubicBezTo>
                <a:lnTo>
                  <a:pt x="4353" y="5668"/>
                </a:lnTo>
                <a:cubicBezTo>
                  <a:pt x="4576" y="5668"/>
                  <a:pt x="4801" y="5623"/>
                  <a:pt x="5009" y="5532"/>
                </a:cubicBezTo>
                <a:cubicBezTo>
                  <a:pt x="5521" y="5303"/>
                  <a:pt x="5921" y="4812"/>
                  <a:pt x="6078" y="4220"/>
                </a:cubicBezTo>
                <a:cubicBezTo>
                  <a:pt x="6188" y="3805"/>
                  <a:pt x="6158" y="3403"/>
                  <a:pt x="5996" y="3090"/>
                </a:cubicBezTo>
                <a:cubicBezTo>
                  <a:pt x="5839" y="2786"/>
                  <a:pt x="5553" y="2539"/>
                  <a:pt x="5123" y="2335"/>
                </a:cubicBezTo>
                <a:cubicBezTo>
                  <a:pt x="4678" y="2125"/>
                  <a:pt x="4185" y="2016"/>
                  <a:pt x="3676" y="2009"/>
                </a:cubicBezTo>
                <a:cubicBezTo>
                  <a:pt x="4224" y="1239"/>
                  <a:pt x="5056" y="641"/>
                  <a:pt x="6025" y="364"/>
                </a:cubicBezTo>
                <a:cubicBezTo>
                  <a:pt x="6458" y="240"/>
                  <a:pt x="6912" y="179"/>
                  <a:pt x="7373" y="179"/>
                </a:cubicBezTo>
                <a:cubicBezTo>
                  <a:pt x="8352" y="179"/>
                  <a:pt x="9365" y="454"/>
                  <a:pt x="10286" y="986"/>
                </a:cubicBezTo>
                <a:cubicBezTo>
                  <a:pt x="10300" y="994"/>
                  <a:pt x="10315" y="998"/>
                  <a:pt x="10330" y="998"/>
                </a:cubicBezTo>
                <a:cubicBezTo>
                  <a:pt x="10360" y="998"/>
                  <a:pt x="10391" y="982"/>
                  <a:pt x="10408" y="953"/>
                </a:cubicBezTo>
                <a:cubicBezTo>
                  <a:pt x="10432" y="912"/>
                  <a:pt x="10417" y="857"/>
                  <a:pt x="10374" y="832"/>
                </a:cubicBezTo>
                <a:cubicBezTo>
                  <a:pt x="9426" y="284"/>
                  <a:pt x="8382" y="1"/>
                  <a:pt x="73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2" name="Google Shape;612;p34"/>
          <p:cNvSpPr/>
          <p:nvPr/>
        </p:nvSpPr>
        <p:spPr>
          <a:xfrm rot="10354931">
            <a:off x="987231" y="121960"/>
            <a:ext cx="260817" cy="141721"/>
          </a:xfrm>
          <a:custGeom>
            <a:avLst/>
            <a:gdLst/>
            <a:ahLst/>
            <a:cxnLst/>
            <a:rect l="l" t="t" r="r" b="b"/>
            <a:pathLst>
              <a:path w="10433" h="5669" extrusionOk="0">
                <a:moveTo>
                  <a:pt x="3622" y="2187"/>
                </a:moveTo>
                <a:cubicBezTo>
                  <a:pt x="4122" y="2187"/>
                  <a:pt x="4610" y="2289"/>
                  <a:pt x="5046" y="2496"/>
                </a:cubicBezTo>
                <a:cubicBezTo>
                  <a:pt x="5440" y="2683"/>
                  <a:pt x="5699" y="2904"/>
                  <a:pt x="5838" y="3172"/>
                </a:cubicBezTo>
                <a:cubicBezTo>
                  <a:pt x="5979" y="3446"/>
                  <a:pt x="6004" y="3802"/>
                  <a:pt x="5906" y="4173"/>
                </a:cubicBezTo>
                <a:cubicBezTo>
                  <a:pt x="5763" y="4715"/>
                  <a:pt x="5399" y="5162"/>
                  <a:pt x="4936" y="5368"/>
                </a:cubicBezTo>
                <a:cubicBezTo>
                  <a:pt x="4751" y="5450"/>
                  <a:pt x="4550" y="5490"/>
                  <a:pt x="4352" y="5490"/>
                </a:cubicBezTo>
                <a:cubicBezTo>
                  <a:pt x="4022" y="5490"/>
                  <a:pt x="3699" y="5380"/>
                  <a:pt x="3467" y="5171"/>
                </a:cubicBezTo>
                <a:cubicBezTo>
                  <a:pt x="3041" y="4788"/>
                  <a:pt x="2893" y="4104"/>
                  <a:pt x="3069" y="3341"/>
                </a:cubicBezTo>
                <a:cubicBezTo>
                  <a:pt x="3163" y="2932"/>
                  <a:pt x="3330" y="2544"/>
                  <a:pt x="3556" y="2188"/>
                </a:cubicBezTo>
                <a:cubicBezTo>
                  <a:pt x="3578" y="2187"/>
                  <a:pt x="3600" y="2187"/>
                  <a:pt x="3622" y="2187"/>
                </a:cubicBezTo>
                <a:close/>
                <a:moveTo>
                  <a:pt x="7372" y="1"/>
                </a:moveTo>
                <a:cubicBezTo>
                  <a:pt x="6895" y="1"/>
                  <a:pt x="6425" y="64"/>
                  <a:pt x="5976" y="193"/>
                </a:cubicBezTo>
                <a:cubicBezTo>
                  <a:pt x="4925" y="494"/>
                  <a:pt x="4027" y="1159"/>
                  <a:pt x="3458" y="2012"/>
                </a:cubicBezTo>
                <a:cubicBezTo>
                  <a:pt x="3026" y="2032"/>
                  <a:pt x="2588" y="2124"/>
                  <a:pt x="2163" y="2290"/>
                </a:cubicBezTo>
                <a:cubicBezTo>
                  <a:pt x="1166" y="2679"/>
                  <a:pt x="383" y="3422"/>
                  <a:pt x="19" y="4328"/>
                </a:cubicBezTo>
                <a:cubicBezTo>
                  <a:pt x="0" y="4373"/>
                  <a:pt x="22" y="4425"/>
                  <a:pt x="67" y="4444"/>
                </a:cubicBezTo>
                <a:cubicBezTo>
                  <a:pt x="78" y="4448"/>
                  <a:pt x="90" y="4450"/>
                  <a:pt x="101" y="4450"/>
                </a:cubicBezTo>
                <a:cubicBezTo>
                  <a:pt x="136" y="4450"/>
                  <a:pt x="169" y="4429"/>
                  <a:pt x="183" y="4394"/>
                </a:cubicBezTo>
                <a:cubicBezTo>
                  <a:pt x="530" y="3534"/>
                  <a:pt x="1276" y="2828"/>
                  <a:pt x="2228" y="2456"/>
                </a:cubicBezTo>
                <a:cubicBezTo>
                  <a:pt x="2594" y="2313"/>
                  <a:pt x="2969" y="2227"/>
                  <a:pt x="3341" y="2198"/>
                </a:cubicBezTo>
                <a:lnTo>
                  <a:pt x="3341" y="2198"/>
                </a:lnTo>
                <a:cubicBezTo>
                  <a:pt x="3136" y="2543"/>
                  <a:pt x="2985" y="2913"/>
                  <a:pt x="2896" y="3300"/>
                </a:cubicBezTo>
                <a:cubicBezTo>
                  <a:pt x="2705" y="4128"/>
                  <a:pt x="2874" y="4876"/>
                  <a:pt x="3348" y="5303"/>
                </a:cubicBezTo>
                <a:cubicBezTo>
                  <a:pt x="3612" y="5542"/>
                  <a:pt x="3980" y="5667"/>
                  <a:pt x="4353" y="5667"/>
                </a:cubicBezTo>
                <a:lnTo>
                  <a:pt x="4353" y="5668"/>
                </a:lnTo>
                <a:cubicBezTo>
                  <a:pt x="4576" y="5668"/>
                  <a:pt x="4801" y="5623"/>
                  <a:pt x="5009" y="5532"/>
                </a:cubicBezTo>
                <a:cubicBezTo>
                  <a:pt x="5521" y="5303"/>
                  <a:pt x="5921" y="4812"/>
                  <a:pt x="6078" y="4220"/>
                </a:cubicBezTo>
                <a:cubicBezTo>
                  <a:pt x="6188" y="3805"/>
                  <a:pt x="6158" y="3403"/>
                  <a:pt x="5996" y="3090"/>
                </a:cubicBezTo>
                <a:cubicBezTo>
                  <a:pt x="5839" y="2786"/>
                  <a:pt x="5553" y="2539"/>
                  <a:pt x="5123" y="2335"/>
                </a:cubicBezTo>
                <a:cubicBezTo>
                  <a:pt x="4678" y="2125"/>
                  <a:pt x="4185" y="2016"/>
                  <a:pt x="3676" y="2009"/>
                </a:cubicBezTo>
                <a:cubicBezTo>
                  <a:pt x="4224" y="1239"/>
                  <a:pt x="5056" y="641"/>
                  <a:pt x="6025" y="364"/>
                </a:cubicBezTo>
                <a:cubicBezTo>
                  <a:pt x="6458" y="240"/>
                  <a:pt x="6912" y="179"/>
                  <a:pt x="7373" y="179"/>
                </a:cubicBezTo>
                <a:cubicBezTo>
                  <a:pt x="8352" y="179"/>
                  <a:pt x="9365" y="454"/>
                  <a:pt x="10286" y="986"/>
                </a:cubicBezTo>
                <a:cubicBezTo>
                  <a:pt x="10300" y="994"/>
                  <a:pt x="10315" y="998"/>
                  <a:pt x="10330" y="998"/>
                </a:cubicBezTo>
                <a:cubicBezTo>
                  <a:pt x="10360" y="998"/>
                  <a:pt x="10391" y="982"/>
                  <a:pt x="10408" y="953"/>
                </a:cubicBezTo>
                <a:cubicBezTo>
                  <a:pt x="10432" y="912"/>
                  <a:pt x="10417" y="857"/>
                  <a:pt x="10374" y="832"/>
                </a:cubicBezTo>
                <a:cubicBezTo>
                  <a:pt x="9426" y="284"/>
                  <a:pt x="8382" y="1"/>
                  <a:pt x="73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3" name="Google Shape;613;p34"/>
          <p:cNvSpPr/>
          <p:nvPr/>
        </p:nvSpPr>
        <p:spPr>
          <a:xfrm>
            <a:off x="7292125" y="339625"/>
            <a:ext cx="111775" cy="105400"/>
          </a:xfrm>
          <a:custGeom>
            <a:avLst/>
            <a:gdLst/>
            <a:ahLst/>
            <a:cxnLst/>
            <a:rect l="l" t="t" r="r" b="b"/>
            <a:pathLst>
              <a:path w="4471" h="4216" extrusionOk="0">
                <a:moveTo>
                  <a:pt x="2432" y="1"/>
                </a:moveTo>
                <a:cubicBezTo>
                  <a:pt x="2379" y="1"/>
                  <a:pt x="2332" y="37"/>
                  <a:pt x="2320" y="92"/>
                </a:cubicBezTo>
                <a:lnTo>
                  <a:pt x="1960" y="1746"/>
                </a:lnTo>
                <a:cubicBezTo>
                  <a:pt x="1364" y="1561"/>
                  <a:pt x="761" y="1402"/>
                  <a:pt x="152" y="1271"/>
                </a:cubicBezTo>
                <a:cubicBezTo>
                  <a:pt x="143" y="1269"/>
                  <a:pt x="135" y="1268"/>
                  <a:pt x="126" y="1268"/>
                </a:cubicBezTo>
                <a:cubicBezTo>
                  <a:pt x="73" y="1268"/>
                  <a:pt x="26" y="1305"/>
                  <a:pt x="15" y="1359"/>
                </a:cubicBezTo>
                <a:cubicBezTo>
                  <a:pt x="1" y="1422"/>
                  <a:pt x="40" y="1482"/>
                  <a:pt x="103" y="1496"/>
                </a:cubicBezTo>
                <a:cubicBezTo>
                  <a:pt x="712" y="1627"/>
                  <a:pt x="1315" y="1787"/>
                  <a:pt x="1911" y="1972"/>
                </a:cubicBezTo>
                <a:lnTo>
                  <a:pt x="1454" y="4076"/>
                </a:lnTo>
                <a:cubicBezTo>
                  <a:pt x="1440" y="4137"/>
                  <a:pt x="1481" y="4199"/>
                  <a:pt x="1543" y="4213"/>
                </a:cubicBezTo>
                <a:cubicBezTo>
                  <a:pt x="1551" y="4215"/>
                  <a:pt x="1559" y="4215"/>
                  <a:pt x="1567" y="4215"/>
                </a:cubicBezTo>
                <a:cubicBezTo>
                  <a:pt x="1620" y="4215"/>
                  <a:pt x="1668" y="4178"/>
                  <a:pt x="1681" y="4125"/>
                </a:cubicBezTo>
                <a:lnTo>
                  <a:pt x="2132" y="2041"/>
                </a:lnTo>
                <a:cubicBezTo>
                  <a:pt x="2867" y="2278"/>
                  <a:pt x="3589" y="2554"/>
                  <a:pt x="4292" y="2870"/>
                </a:cubicBezTo>
                <a:cubicBezTo>
                  <a:pt x="4307" y="2876"/>
                  <a:pt x="4323" y="2880"/>
                  <a:pt x="4338" y="2880"/>
                </a:cubicBezTo>
                <a:cubicBezTo>
                  <a:pt x="4382" y="2880"/>
                  <a:pt x="4425" y="2854"/>
                  <a:pt x="4443" y="2812"/>
                </a:cubicBezTo>
                <a:cubicBezTo>
                  <a:pt x="4470" y="2754"/>
                  <a:pt x="4443" y="2685"/>
                  <a:pt x="4385" y="2660"/>
                </a:cubicBezTo>
                <a:cubicBezTo>
                  <a:pt x="3669" y="2337"/>
                  <a:pt x="2931" y="2056"/>
                  <a:pt x="2182" y="1815"/>
                </a:cubicBezTo>
                <a:lnTo>
                  <a:pt x="2546" y="140"/>
                </a:lnTo>
                <a:cubicBezTo>
                  <a:pt x="2559" y="78"/>
                  <a:pt x="2519" y="16"/>
                  <a:pt x="2457" y="3"/>
                </a:cubicBezTo>
                <a:cubicBezTo>
                  <a:pt x="2448" y="1"/>
                  <a:pt x="2440" y="1"/>
                  <a:pt x="24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4" name="Google Shape;614;p34"/>
          <p:cNvSpPr/>
          <p:nvPr/>
        </p:nvSpPr>
        <p:spPr>
          <a:xfrm rot="651101">
            <a:off x="-70067" y="3719816"/>
            <a:ext cx="666084" cy="1380435"/>
          </a:xfrm>
          <a:custGeom>
            <a:avLst/>
            <a:gdLst/>
            <a:ahLst/>
            <a:cxnLst/>
            <a:rect l="l" t="t" r="r" b="b"/>
            <a:pathLst>
              <a:path w="16339" h="33862" extrusionOk="0">
                <a:moveTo>
                  <a:pt x="3138" y="679"/>
                </a:moveTo>
                <a:cubicBezTo>
                  <a:pt x="3139" y="680"/>
                  <a:pt x="3140" y="681"/>
                  <a:pt x="3141" y="683"/>
                </a:cubicBezTo>
                <a:cubicBezTo>
                  <a:pt x="3186" y="742"/>
                  <a:pt x="3227" y="795"/>
                  <a:pt x="3248" y="831"/>
                </a:cubicBezTo>
                <a:cubicBezTo>
                  <a:pt x="3407" y="1099"/>
                  <a:pt x="3540" y="1341"/>
                  <a:pt x="3657" y="1573"/>
                </a:cubicBezTo>
                <a:cubicBezTo>
                  <a:pt x="3938" y="2126"/>
                  <a:pt x="4138" y="2632"/>
                  <a:pt x="4269" y="3119"/>
                </a:cubicBezTo>
                <a:cubicBezTo>
                  <a:pt x="4361" y="3464"/>
                  <a:pt x="4397" y="3813"/>
                  <a:pt x="4380" y="4187"/>
                </a:cubicBezTo>
                <a:cubicBezTo>
                  <a:pt x="4363" y="4563"/>
                  <a:pt x="4287" y="4944"/>
                  <a:pt x="4214" y="5313"/>
                </a:cubicBezTo>
                <a:cubicBezTo>
                  <a:pt x="4153" y="5623"/>
                  <a:pt x="4090" y="5945"/>
                  <a:pt x="4060" y="6266"/>
                </a:cubicBezTo>
                <a:cubicBezTo>
                  <a:pt x="4005" y="6842"/>
                  <a:pt x="4054" y="7397"/>
                  <a:pt x="4105" y="7934"/>
                </a:cubicBezTo>
                <a:cubicBezTo>
                  <a:pt x="3799" y="7054"/>
                  <a:pt x="3602" y="6203"/>
                  <a:pt x="3529" y="5403"/>
                </a:cubicBezTo>
                <a:cubicBezTo>
                  <a:pt x="3496" y="5035"/>
                  <a:pt x="3544" y="4655"/>
                  <a:pt x="3590" y="4287"/>
                </a:cubicBezTo>
                <a:cubicBezTo>
                  <a:pt x="3665" y="3698"/>
                  <a:pt x="3742" y="3088"/>
                  <a:pt x="3503" y="2473"/>
                </a:cubicBezTo>
                <a:cubicBezTo>
                  <a:pt x="3485" y="2427"/>
                  <a:pt x="3441" y="2399"/>
                  <a:pt x="3395" y="2399"/>
                </a:cubicBezTo>
                <a:cubicBezTo>
                  <a:pt x="3381" y="2399"/>
                  <a:pt x="3367" y="2402"/>
                  <a:pt x="3353" y="2407"/>
                </a:cubicBezTo>
                <a:cubicBezTo>
                  <a:pt x="3294" y="2430"/>
                  <a:pt x="3264" y="2497"/>
                  <a:pt x="3287" y="2557"/>
                </a:cubicBezTo>
                <a:cubicBezTo>
                  <a:pt x="3505" y="3117"/>
                  <a:pt x="3435" y="3671"/>
                  <a:pt x="3360" y="4258"/>
                </a:cubicBezTo>
                <a:cubicBezTo>
                  <a:pt x="3313" y="4637"/>
                  <a:pt x="3263" y="5031"/>
                  <a:pt x="3298" y="5424"/>
                </a:cubicBezTo>
                <a:cubicBezTo>
                  <a:pt x="3370" y="6218"/>
                  <a:pt x="3559" y="7058"/>
                  <a:pt x="3856" y="7927"/>
                </a:cubicBezTo>
                <a:cubicBezTo>
                  <a:pt x="3839" y="7903"/>
                  <a:pt x="3824" y="7877"/>
                  <a:pt x="3808" y="7853"/>
                </a:cubicBezTo>
                <a:cubicBezTo>
                  <a:pt x="3714" y="7709"/>
                  <a:pt x="3620" y="7566"/>
                  <a:pt x="3532" y="7421"/>
                </a:cubicBezTo>
                <a:cubicBezTo>
                  <a:pt x="2833" y="6265"/>
                  <a:pt x="2586" y="4936"/>
                  <a:pt x="2753" y="3237"/>
                </a:cubicBezTo>
                <a:cubicBezTo>
                  <a:pt x="2794" y="2821"/>
                  <a:pt x="2870" y="2399"/>
                  <a:pt x="2942" y="1991"/>
                </a:cubicBezTo>
                <a:cubicBezTo>
                  <a:pt x="3018" y="1561"/>
                  <a:pt x="3097" y="1123"/>
                  <a:pt x="3138" y="679"/>
                </a:cubicBezTo>
                <a:close/>
                <a:moveTo>
                  <a:pt x="588" y="8057"/>
                </a:moveTo>
                <a:lnTo>
                  <a:pt x="588" y="8057"/>
                </a:lnTo>
                <a:cubicBezTo>
                  <a:pt x="854" y="8178"/>
                  <a:pt x="1125" y="8269"/>
                  <a:pt x="1183" y="8285"/>
                </a:cubicBezTo>
                <a:cubicBezTo>
                  <a:pt x="1356" y="8333"/>
                  <a:pt x="1527" y="8372"/>
                  <a:pt x="1696" y="8412"/>
                </a:cubicBezTo>
                <a:cubicBezTo>
                  <a:pt x="2086" y="8501"/>
                  <a:pt x="2455" y="8587"/>
                  <a:pt x="2818" y="8769"/>
                </a:cubicBezTo>
                <a:cubicBezTo>
                  <a:pt x="3170" y="8945"/>
                  <a:pt x="3489" y="9183"/>
                  <a:pt x="3792" y="9496"/>
                </a:cubicBezTo>
                <a:cubicBezTo>
                  <a:pt x="4167" y="9884"/>
                  <a:pt x="4466" y="10326"/>
                  <a:pt x="4818" y="10864"/>
                </a:cubicBezTo>
                <a:cubicBezTo>
                  <a:pt x="4890" y="10974"/>
                  <a:pt x="4956" y="11087"/>
                  <a:pt x="5026" y="11198"/>
                </a:cubicBezTo>
                <a:cubicBezTo>
                  <a:pt x="5100" y="11365"/>
                  <a:pt x="5177" y="11533"/>
                  <a:pt x="5264" y="11704"/>
                </a:cubicBezTo>
                <a:cubicBezTo>
                  <a:pt x="5038" y="11509"/>
                  <a:pt x="4788" y="11337"/>
                  <a:pt x="4544" y="11168"/>
                </a:cubicBezTo>
                <a:lnTo>
                  <a:pt x="4437" y="11094"/>
                </a:lnTo>
                <a:cubicBezTo>
                  <a:pt x="3560" y="10486"/>
                  <a:pt x="2720" y="9808"/>
                  <a:pt x="1941" y="9082"/>
                </a:cubicBezTo>
                <a:cubicBezTo>
                  <a:pt x="1918" y="9061"/>
                  <a:pt x="1890" y="9051"/>
                  <a:pt x="1862" y="9051"/>
                </a:cubicBezTo>
                <a:cubicBezTo>
                  <a:pt x="1830" y="9051"/>
                  <a:pt x="1799" y="9064"/>
                  <a:pt x="1776" y="9088"/>
                </a:cubicBezTo>
                <a:cubicBezTo>
                  <a:pt x="1733" y="9134"/>
                  <a:pt x="1735" y="9208"/>
                  <a:pt x="1782" y="9252"/>
                </a:cubicBezTo>
                <a:cubicBezTo>
                  <a:pt x="2571" y="9986"/>
                  <a:pt x="3418" y="10670"/>
                  <a:pt x="4305" y="11285"/>
                </a:cubicBezTo>
                <a:lnTo>
                  <a:pt x="4412" y="11359"/>
                </a:lnTo>
                <a:cubicBezTo>
                  <a:pt x="4728" y="11577"/>
                  <a:pt x="5050" y="11801"/>
                  <a:pt x="5315" y="12070"/>
                </a:cubicBezTo>
                <a:cubicBezTo>
                  <a:pt x="5280" y="12052"/>
                  <a:pt x="5250" y="12035"/>
                  <a:pt x="5224" y="12022"/>
                </a:cubicBezTo>
                <a:cubicBezTo>
                  <a:pt x="4784" y="11759"/>
                  <a:pt x="4313" y="11567"/>
                  <a:pt x="3856" y="11381"/>
                </a:cubicBezTo>
                <a:cubicBezTo>
                  <a:pt x="2985" y="11026"/>
                  <a:pt x="2161" y="10691"/>
                  <a:pt x="1552" y="9906"/>
                </a:cubicBezTo>
                <a:cubicBezTo>
                  <a:pt x="1245" y="9509"/>
                  <a:pt x="1042" y="9056"/>
                  <a:pt x="826" y="8575"/>
                </a:cubicBezTo>
                <a:cubicBezTo>
                  <a:pt x="749" y="8404"/>
                  <a:pt x="672" y="8230"/>
                  <a:pt x="588" y="8057"/>
                </a:cubicBezTo>
                <a:close/>
                <a:moveTo>
                  <a:pt x="7516" y="5870"/>
                </a:moveTo>
                <a:cubicBezTo>
                  <a:pt x="7784" y="6765"/>
                  <a:pt x="8028" y="7737"/>
                  <a:pt x="7966" y="8690"/>
                </a:cubicBezTo>
                <a:cubicBezTo>
                  <a:pt x="7917" y="9470"/>
                  <a:pt x="7666" y="10263"/>
                  <a:pt x="7240" y="10987"/>
                </a:cubicBezTo>
                <a:cubicBezTo>
                  <a:pt x="7148" y="11146"/>
                  <a:pt x="7051" y="11297"/>
                  <a:pt x="6957" y="11446"/>
                </a:cubicBezTo>
                <a:cubicBezTo>
                  <a:pt x="6831" y="11646"/>
                  <a:pt x="6708" y="11843"/>
                  <a:pt x="6597" y="12046"/>
                </a:cubicBezTo>
                <a:cubicBezTo>
                  <a:pt x="6674" y="11191"/>
                  <a:pt x="6834" y="10460"/>
                  <a:pt x="7098" y="9745"/>
                </a:cubicBezTo>
                <a:cubicBezTo>
                  <a:pt x="7384" y="8966"/>
                  <a:pt x="7647" y="8139"/>
                  <a:pt x="7447" y="7345"/>
                </a:cubicBezTo>
                <a:cubicBezTo>
                  <a:pt x="7434" y="7291"/>
                  <a:pt x="7385" y="7257"/>
                  <a:pt x="7333" y="7257"/>
                </a:cubicBezTo>
                <a:cubicBezTo>
                  <a:pt x="7324" y="7257"/>
                  <a:pt x="7315" y="7258"/>
                  <a:pt x="7306" y="7260"/>
                </a:cubicBezTo>
                <a:cubicBezTo>
                  <a:pt x="7245" y="7276"/>
                  <a:pt x="7207" y="7339"/>
                  <a:pt x="7223" y="7400"/>
                </a:cubicBezTo>
                <a:cubicBezTo>
                  <a:pt x="7407" y="8132"/>
                  <a:pt x="7166" y="8889"/>
                  <a:pt x="6881" y="9665"/>
                </a:cubicBezTo>
                <a:cubicBezTo>
                  <a:pt x="6568" y="10512"/>
                  <a:pt x="6397" y="11380"/>
                  <a:pt x="6334" y="12439"/>
                </a:cubicBezTo>
                <a:cubicBezTo>
                  <a:pt x="6234" y="11910"/>
                  <a:pt x="6138" y="11368"/>
                  <a:pt x="6129" y="10833"/>
                </a:cubicBezTo>
                <a:cubicBezTo>
                  <a:pt x="6111" y="9916"/>
                  <a:pt x="6216" y="9125"/>
                  <a:pt x="6449" y="8414"/>
                </a:cubicBezTo>
                <a:cubicBezTo>
                  <a:pt x="6590" y="7987"/>
                  <a:pt x="6787" y="7567"/>
                  <a:pt x="6976" y="7160"/>
                </a:cubicBezTo>
                <a:cubicBezTo>
                  <a:pt x="7171" y="6744"/>
                  <a:pt x="7370" y="6317"/>
                  <a:pt x="7516" y="5870"/>
                </a:cubicBezTo>
                <a:close/>
                <a:moveTo>
                  <a:pt x="11531" y="10010"/>
                </a:moveTo>
                <a:lnTo>
                  <a:pt x="11531" y="10010"/>
                </a:lnTo>
                <a:cubicBezTo>
                  <a:pt x="11517" y="10747"/>
                  <a:pt x="11471" y="11487"/>
                  <a:pt x="11394" y="12218"/>
                </a:cubicBezTo>
                <a:cubicBezTo>
                  <a:pt x="11322" y="12900"/>
                  <a:pt x="11232" y="13463"/>
                  <a:pt x="11022" y="13992"/>
                </a:cubicBezTo>
                <a:cubicBezTo>
                  <a:pt x="10748" y="14682"/>
                  <a:pt x="10269" y="15281"/>
                  <a:pt x="9881" y="15724"/>
                </a:cubicBezTo>
                <a:cubicBezTo>
                  <a:pt x="9590" y="16058"/>
                  <a:pt x="9267" y="16401"/>
                  <a:pt x="8877" y="16652"/>
                </a:cubicBezTo>
                <a:cubicBezTo>
                  <a:pt x="8834" y="16680"/>
                  <a:pt x="8799" y="16698"/>
                  <a:pt x="8769" y="16713"/>
                </a:cubicBezTo>
                <a:cubicBezTo>
                  <a:pt x="8886" y="16452"/>
                  <a:pt x="8994" y="16189"/>
                  <a:pt x="9094" y="15930"/>
                </a:cubicBezTo>
                <a:cubicBezTo>
                  <a:pt x="9269" y="15484"/>
                  <a:pt x="9450" y="15020"/>
                  <a:pt x="9699" y="14594"/>
                </a:cubicBezTo>
                <a:lnTo>
                  <a:pt x="9857" y="14327"/>
                </a:lnTo>
                <a:cubicBezTo>
                  <a:pt x="10217" y="13725"/>
                  <a:pt x="10589" y="13103"/>
                  <a:pt x="10684" y="12382"/>
                </a:cubicBezTo>
                <a:cubicBezTo>
                  <a:pt x="10692" y="12318"/>
                  <a:pt x="10647" y="12260"/>
                  <a:pt x="10584" y="12251"/>
                </a:cubicBezTo>
                <a:cubicBezTo>
                  <a:pt x="10579" y="12251"/>
                  <a:pt x="10574" y="12250"/>
                  <a:pt x="10570" y="12250"/>
                </a:cubicBezTo>
                <a:cubicBezTo>
                  <a:pt x="10512" y="12250"/>
                  <a:pt x="10462" y="12293"/>
                  <a:pt x="10454" y="12351"/>
                </a:cubicBezTo>
                <a:cubicBezTo>
                  <a:pt x="10366" y="13025"/>
                  <a:pt x="10007" y="13627"/>
                  <a:pt x="9659" y="14209"/>
                </a:cubicBezTo>
                <a:lnTo>
                  <a:pt x="9499" y="14477"/>
                </a:lnTo>
                <a:cubicBezTo>
                  <a:pt x="9240" y="14919"/>
                  <a:pt x="9057" y="15391"/>
                  <a:pt x="8878" y="15847"/>
                </a:cubicBezTo>
                <a:cubicBezTo>
                  <a:pt x="8785" y="16086"/>
                  <a:pt x="8686" y="16329"/>
                  <a:pt x="8580" y="16571"/>
                </a:cubicBezTo>
                <a:cubicBezTo>
                  <a:pt x="8573" y="16477"/>
                  <a:pt x="8573" y="16367"/>
                  <a:pt x="8573" y="16285"/>
                </a:cubicBezTo>
                <a:lnTo>
                  <a:pt x="8573" y="16167"/>
                </a:lnTo>
                <a:cubicBezTo>
                  <a:pt x="8564" y="15208"/>
                  <a:pt x="8784" y="14252"/>
                  <a:pt x="9209" y="13404"/>
                </a:cubicBezTo>
                <a:cubicBezTo>
                  <a:pt x="9500" y="12824"/>
                  <a:pt x="9890" y="12285"/>
                  <a:pt x="10265" y="11763"/>
                </a:cubicBezTo>
                <a:lnTo>
                  <a:pt x="11531" y="10010"/>
                </a:lnTo>
                <a:close/>
                <a:moveTo>
                  <a:pt x="1994" y="14108"/>
                </a:moveTo>
                <a:lnTo>
                  <a:pt x="1994" y="14108"/>
                </a:lnTo>
                <a:cubicBezTo>
                  <a:pt x="2699" y="14402"/>
                  <a:pt x="3454" y="14559"/>
                  <a:pt x="4187" y="14713"/>
                </a:cubicBezTo>
                <a:cubicBezTo>
                  <a:pt x="4586" y="14796"/>
                  <a:pt x="5001" y="14883"/>
                  <a:pt x="5397" y="14990"/>
                </a:cubicBezTo>
                <a:cubicBezTo>
                  <a:pt x="6409" y="15262"/>
                  <a:pt x="7164" y="15653"/>
                  <a:pt x="7703" y="16186"/>
                </a:cubicBezTo>
                <a:lnTo>
                  <a:pt x="7703" y="16187"/>
                </a:lnTo>
                <a:cubicBezTo>
                  <a:pt x="7845" y="16326"/>
                  <a:pt x="7960" y="16486"/>
                  <a:pt x="8069" y="16657"/>
                </a:cubicBezTo>
                <a:cubicBezTo>
                  <a:pt x="7841" y="16541"/>
                  <a:pt x="7592" y="16458"/>
                  <a:pt x="7344" y="16391"/>
                </a:cubicBezTo>
                <a:cubicBezTo>
                  <a:pt x="7042" y="16310"/>
                  <a:pt x="6736" y="16237"/>
                  <a:pt x="6428" y="16165"/>
                </a:cubicBezTo>
                <a:cubicBezTo>
                  <a:pt x="5419" y="15927"/>
                  <a:pt x="4375" y="15682"/>
                  <a:pt x="3533" y="15088"/>
                </a:cubicBezTo>
                <a:cubicBezTo>
                  <a:pt x="3513" y="15074"/>
                  <a:pt x="3490" y="15067"/>
                  <a:pt x="3467" y="15067"/>
                </a:cubicBezTo>
                <a:cubicBezTo>
                  <a:pt x="3430" y="15067"/>
                  <a:pt x="3394" y="15085"/>
                  <a:pt x="3372" y="15117"/>
                </a:cubicBezTo>
                <a:cubicBezTo>
                  <a:pt x="3335" y="15170"/>
                  <a:pt x="3348" y="15241"/>
                  <a:pt x="3400" y="15279"/>
                </a:cubicBezTo>
                <a:cubicBezTo>
                  <a:pt x="4279" y="15897"/>
                  <a:pt x="5345" y="16147"/>
                  <a:pt x="6375" y="16391"/>
                </a:cubicBezTo>
                <a:cubicBezTo>
                  <a:pt x="6680" y="16462"/>
                  <a:pt x="6984" y="16534"/>
                  <a:pt x="7283" y="16615"/>
                </a:cubicBezTo>
                <a:cubicBezTo>
                  <a:pt x="7651" y="16713"/>
                  <a:pt x="8060" y="16848"/>
                  <a:pt x="8342" y="17132"/>
                </a:cubicBezTo>
                <a:cubicBezTo>
                  <a:pt x="8241" y="17139"/>
                  <a:pt x="8140" y="17147"/>
                  <a:pt x="8040" y="17155"/>
                </a:cubicBezTo>
                <a:cubicBezTo>
                  <a:pt x="7694" y="17181"/>
                  <a:pt x="7335" y="17209"/>
                  <a:pt x="6985" y="17209"/>
                </a:cubicBezTo>
                <a:cubicBezTo>
                  <a:pt x="6978" y="17209"/>
                  <a:pt x="6970" y="17209"/>
                  <a:pt x="6963" y="17209"/>
                </a:cubicBezTo>
                <a:cubicBezTo>
                  <a:pt x="5720" y="17205"/>
                  <a:pt x="4611" y="16487"/>
                  <a:pt x="3492" y="15689"/>
                </a:cubicBezTo>
                <a:cubicBezTo>
                  <a:pt x="2865" y="15243"/>
                  <a:pt x="2242" y="14754"/>
                  <a:pt x="1994" y="14108"/>
                </a:cubicBezTo>
                <a:close/>
                <a:moveTo>
                  <a:pt x="13245" y="14791"/>
                </a:moveTo>
                <a:cubicBezTo>
                  <a:pt x="13570" y="16232"/>
                  <a:pt x="13590" y="17442"/>
                  <a:pt x="13307" y="18485"/>
                </a:cubicBezTo>
                <a:cubicBezTo>
                  <a:pt x="12953" y="19783"/>
                  <a:pt x="12118" y="20632"/>
                  <a:pt x="11179" y="21456"/>
                </a:cubicBezTo>
                <a:cubicBezTo>
                  <a:pt x="11744" y="20102"/>
                  <a:pt x="12209" y="18699"/>
                  <a:pt x="12552" y="17274"/>
                </a:cubicBezTo>
                <a:cubicBezTo>
                  <a:pt x="12567" y="17211"/>
                  <a:pt x="12528" y="17150"/>
                  <a:pt x="12466" y="17134"/>
                </a:cubicBezTo>
                <a:cubicBezTo>
                  <a:pt x="12457" y="17132"/>
                  <a:pt x="12448" y="17131"/>
                  <a:pt x="12439" y="17131"/>
                </a:cubicBezTo>
                <a:cubicBezTo>
                  <a:pt x="12387" y="17131"/>
                  <a:pt x="12339" y="17167"/>
                  <a:pt x="12327" y="17220"/>
                </a:cubicBezTo>
                <a:cubicBezTo>
                  <a:pt x="11986" y="18641"/>
                  <a:pt x="11522" y="20039"/>
                  <a:pt x="10957" y="21390"/>
                </a:cubicBezTo>
                <a:cubicBezTo>
                  <a:pt x="10954" y="21368"/>
                  <a:pt x="10953" y="21346"/>
                  <a:pt x="10951" y="21324"/>
                </a:cubicBezTo>
                <a:cubicBezTo>
                  <a:pt x="10867" y="20317"/>
                  <a:pt x="10789" y="19366"/>
                  <a:pt x="11082" y="18421"/>
                </a:cubicBezTo>
                <a:cubicBezTo>
                  <a:pt x="11371" y="17489"/>
                  <a:pt x="11857" y="16635"/>
                  <a:pt x="12330" y="15839"/>
                </a:cubicBezTo>
                <a:cubicBezTo>
                  <a:pt x="12579" y="15419"/>
                  <a:pt x="12856" y="14998"/>
                  <a:pt x="13245" y="14791"/>
                </a:cubicBezTo>
                <a:close/>
                <a:moveTo>
                  <a:pt x="3318" y="18297"/>
                </a:moveTo>
                <a:cubicBezTo>
                  <a:pt x="4575" y="18392"/>
                  <a:pt x="5974" y="18556"/>
                  <a:pt x="7238" y="19055"/>
                </a:cubicBezTo>
                <a:cubicBezTo>
                  <a:pt x="7989" y="19351"/>
                  <a:pt x="8646" y="19751"/>
                  <a:pt x="9191" y="20244"/>
                </a:cubicBezTo>
                <a:cubicBezTo>
                  <a:pt x="9566" y="20583"/>
                  <a:pt x="9854" y="21029"/>
                  <a:pt x="10123" y="21482"/>
                </a:cubicBezTo>
                <a:cubicBezTo>
                  <a:pt x="8872" y="20585"/>
                  <a:pt x="7446" y="19916"/>
                  <a:pt x="5961" y="19531"/>
                </a:cubicBezTo>
                <a:cubicBezTo>
                  <a:pt x="5951" y="19528"/>
                  <a:pt x="5942" y="19527"/>
                  <a:pt x="5932" y="19527"/>
                </a:cubicBezTo>
                <a:cubicBezTo>
                  <a:pt x="5881" y="19527"/>
                  <a:pt x="5833" y="19562"/>
                  <a:pt x="5819" y="19614"/>
                </a:cubicBezTo>
                <a:cubicBezTo>
                  <a:pt x="5803" y="19677"/>
                  <a:pt x="5840" y="19740"/>
                  <a:pt x="5903" y="19756"/>
                </a:cubicBezTo>
                <a:cubicBezTo>
                  <a:pt x="7404" y="20144"/>
                  <a:pt x="8842" y="20831"/>
                  <a:pt x="10096" y="21750"/>
                </a:cubicBezTo>
                <a:cubicBezTo>
                  <a:pt x="9752" y="21648"/>
                  <a:pt x="9413" y="21604"/>
                  <a:pt x="9064" y="21562"/>
                </a:cubicBezTo>
                <a:cubicBezTo>
                  <a:pt x="8901" y="21542"/>
                  <a:pt x="8733" y="21522"/>
                  <a:pt x="8557" y="21496"/>
                </a:cubicBezTo>
                <a:cubicBezTo>
                  <a:pt x="7823" y="21383"/>
                  <a:pt x="7101" y="21166"/>
                  <a:pt x="6412" y="20852"/>
                </a:cubicBezTo>
                <a:cubicBezTo>
                  <a:pt x="5727" y="20538"/>
                  <a:pt x="5090" y="20134"/>
                  <a:pt x="4520" y="19651"/>
                </a:cubicBezTo>
                <a:cubicBezTo>
                  <a:pt x="4241" y="19416"/>
                  <a:pt x="3979" y="19161"/>
                  <a:pt x="3737" y="18892"/>
                </a:cubicBezTo>
                <a:cubicBezTo>
                  <a:pt x="3711" y="18862"/>
                  <a:pt x="3633" y="18748"/>
                  <a:pt x="3558" y="18639"/>
                </a:cubicBezTo>
                <a:cubicBezTo>
                  <a:pt x="3461" y="18498"/>
                  <a:pt x="3384" y="18386"/>
                  <a:pt x="3318" y="18297"/>
                </a:cubicBezTo>
                <a:close/>
                <a:moveTo>
                  <a:pt x="12167" y="21170"/>
                </a:moveTo>
                <a:cubicBezTo>
                  <a:pt x="12636" y="21170"/>
                  <a:pt x="13092" y="21416"/>
                  <a:pt x="13480" y="21660"/>
                </a:cubicBezTo>
                <a:cubicBezTo>
                  <a:pt x="14352" y="22209"/>
                  <a:pt x="15143" y="22874"/>
                  <a:pt x="15832" y="23638"/>
                </a:cubicBezTo>
                <a:cubicBezTo>
                  <a:pt x="15041" y="23633"/>
                  <a:pt x="14231" y="23614"/>
                  <a:pt x="13452" y="23468"/>
                </a:cubicBezTo>
                <a:cubicBezTo>
                  <a:pt x="12894" y="23364"/>
                  <a:pt x="12482" y="23215"/>
                  <a:pt x="12156" y="22997"/>
                </a:cubicBezTo>
                <a:cubicBezTo>
                  <a:pt x="11761" y="22731"/>
                  <a:pt x="11457" y="22344"/>
                  <a:pt x="11167" y="21962"/>
                </a:cubicBezTo>
                <a:lnTo>
                  <a:pt x="11167" y="21962"/>
                </a:lnTo>
                <a:cubicBezTo>
                  <a:pt x="12205" y="22032"/>
                  <a:pt x="13217" y="22342"/>
                  <a:pt x="14116" y="22873"/>
                </a:cubicBezTo>
                <a:cubicBezTo>
                  <a:pt x="14135" y="22884"/>
                  <a:pt x="14155" y="22888"/>
                  <a:pt x="14175" y="22888"/>
                </a:cubicBezTo>
                <a:cubicBezTo>
                  <a:pt x="14182" y="22888"/>
                  <a:pt x="14189" y="22888"/>
                  <a:pt x="14196" y="22886"/>
                </a:cubicBezTo>
                <a:cubicBezTo>
                  <a:pt x="14228" y="22881"/>
                  <a:pt x="14258" y="22862"/>
                  <a:pt x="14275" y="22832"/>
                </a:cubicBezTo>
                <a:cubicBezTo>
                  <a:pt x="14308" y="22776"/>
                  <a:pt x="14289" y="22706"/>
                  <a:pt x="14235" y="22673"/>
                </a:cubicBezTo>
                <a:cubicBezTo>
                  <a:pt x="13345" y="22149"/>
                  <a:pt x="12347" y="21833"/>
                  <a:pt x="11323" y="21743"/>
                </a:cubicBezTo>
                <a:cubicBezTo>
                  <a:pt x="11503" y="21586"/>
                  <a:pt x="11679" y="21427"/>
                  <a:pt x="11850" y="21266"/>
                </a:cubicBezTo>
                <a:cubicBezTo>
                  <a:pt x="11853" y="21266"/>
                  <a:pt x="11856" y="21266"/>
                  <a:pt x="11860" y="21266"/>
                </a:cubicBezTo>
                <a:cubicBezTo>
                  <a:pt x="11913" y="21266"/>
                  <a:pt x="11965" y="21240"/>
                  <a:pt x="11994" y="21190"/>
                </a:cubicBezTo>
                <a:cubicBezTo>
                  <a:pt x="11999" y="21186"/>
                  <a:pt x="12022" y="21176"/>
                  <a:pt x="12076" y="21173"/>
                </a:cubicBezTo>
                <a:cubicBezTo>
                  <a:pt x="12106" y="21171"/>
                  <a:pt x="12137" y="21170"/>
                  <a:pt x="12167" y="21170"/>
                </a:cubicBezTo>
                <a:close/>
                <a:moveTo>
                  <a:pt x="10385" y="24577"/>
                </a:moveTo>
                <a:cubicBezTo>
                  <a:pt x="10620" y="24577"/>
                  <a:pt x="10851" y="24590"/>
                  <a:pt x="11079" y="24617"/>
                </a:cubicBezTo>
                <a:cubicBezTo>
                  <a:pt x="9975" y="24796"/>
                  <a:pt x="8979" y="25350"/>
                  <a:pt x="8016" y="25891"/>
                </a:cubicBezTo>
                <a:cubicBezTo>
                  <a:pt x="7512" y="26174"/>
                  <a:pt x="6991" y="26466"/>
                  <a:pt x="6462" y="26699"/>
                </a:cubicBezTo>
                <a:cubicBezTo>
                  <a:pt x="6404" y="26725"/>
                  <a:pt x="6377" y="26793"/>
                  <a:pt x="6403" y="26852"/>
                </a:cubicBezTo>
                <a:cubicBezTo>
                  <a:pt x="6422" y="26896"/>
                  <a:pt x="6465" y="26921"/>
                  <a:pt x="6509" y="26921"/>
                </a:cubicBezTo>
                <a:cubicBezTo>
                  <a:pt x="6516" y="26921"/>
                  <a:pt x="6523" y="26921"/>
                  <a:pt x="6529" y="26920"/>
                </a:cubicBezTo>
                <a:cubicBezTo>
                  <a:pt x="6539" y="26917"/>
                  <a:pt x="6548" y="26915"/>
                  <a:pt x="6556" y="26911"/>
                </a:cubicBezTo>
                <a:cubicBezTo>
                  <a:pt x="7094" y="26674"/>
                  <a:pt x="7621" y="26378"/>
                  <a:pt x="8130" y="26092"/>
                </a:cubicBezTo>
                <a:cubicBezTo>
                  <a:pt x="9075" y="25562"/>
                  <a:pt x="10053" y="25018"/>
                  <a:pt x="11117" y="24846"/>
                </a:cubicBezTo>
                <a:lnTo>
                  <a:pt x="11117" y="24846"/>
                </a:lnTo>
                <a:cubicBezTo>
                  <a:pt x="10801" y="25169"/>
                  <a:pt x="10435" y="25499"/>
                  <a:pt x="9986" y="25767"/>
                </a:cubicBezTo>
                <a:cubicBezTo>
                  <a:pt x="9318" y="26167"/>
                  <a:pt x="8606" y="26505"/>
                  <a:pt x="7871" y="26775"/>
                </a:cubicBezTo>
                <a:cubicBezTo>
                  <a:pt x="7681" y="26843"/>
                  <a:pt x="6308" y="27230"/>
                  <a:pt x="5851" y="27332"/>
                </a:cubicBezTo>
                <a:cubicBezTo>
                  <a:pt x="5866" y="26605"/>
                  <a:pt x="6484" y="26007"/>
                  <a:pt x="6765" y="25772"/>
                </a:cubicBezTo>
                <a:cubicBezTo>
                  <a:pt x="7377" y="25261"/>
                  <a:pt x="8127" y="24902"/>
                  <a:pt x="8932" y="24735"/>
                </a:cubicBezTo>
                <a:cubicBezTo>
                  <a:pt x="9450" y="24628"/>
                  <a:pt x="9927" y="24577"/>
                  <a:pt x="10385" y="24577"/>
                </a:cubicBezTo>
                <a:close/>
                <a:moveTo>
                  <a:pt x="3017" y="0"/>
                </a:moveTo>
                <a:cubicBezTo>
                  <a:pt x="2930" y="0"/>
                  <a:pt x="2862" y="69"/>
                  <a:pt x="2859" y="154"/>
                </a:cubicBezTo>
                <a:lnTo>
                  <a:pt x="2859" y="156"/>
                </a:lnTo>
                <a:cubicBezTo>
                  <a:pt x="2849" y="752"/>
                  <a:pt x="2742" y="1354"/>
                  <a:pt x="2639" y="1936"/>
                </a:cubicBezTo>
                <a:cubicBezTo>
                  <a:pt x="2565" y="2350"/>
                  <a:pt x="2488" y="2778"/>
                  <a:pt x="2446" y="3206"/>
                </a:cubicBezTo>
                <a:cubicBezTo>
                  <a:pt x="2272" y="4975"/>
                  <a:pt x="2533" y="6365"/>
                  <a:pt x="3269" y="7580"/>
                </a:cubicBezTo>
                <a:cubicBezTo>
                  <a:pt x="3358" y="7729"/>
                  <a:pt x="3454" y="7876"/>
                  <a:pt x="3551" y="8022"/>
                </a:cubicBezTo>
                <a:cubicBezTo>
                  <a:pt x="3817" y="8428"/>
                  <a:pt x="4069" y="8812"/>
                  <a:pt x="4196" y="9252"/>
                </a:cubicBezTo>
                <a:cubicBezTo>
                  <a:pt x="4215" y="9318"/>
                  <a:pt x="4276" y="9361"/>
                  <a:pt x="4344" y="9361"/>
                </a:cubicBezTo>
                <a:cubicBezTo>
                  <a:pt x="4345" y="9361"/>
                  <a:pt x="4345" y="9361"/>
                  <a:pt x="4346" y="9361"/>
                </a:cubicBezTo>
                <a:cubicBezTo>
                  <a:pt x="4378" y="9452"/>
                  <a:pt x="4411" y="9546"/>
                  <a:pt x="4441" y="9637"/>
                </a:cubicBezTo>
                <a:cubicBezTo>
                  <a:pt x="4472" y="9725"/>
                  <a:pt x="4502" y="9813"/>
                  <a:pt x="4532" y="9900"/>
                </a:cubicBezTo>
                <a:cubicBezTo>
                  <a:pt x="4368" y="9680"/>
                  <a:pt x="4201" y="9474"/>
                  <a:pt x="4015" y="9281"/>
                </a:cubicBezTo>
                <a:cubicBezTo>
                  <a:pt x="3686" y="8942"/>
                  <a:pt x="3341" y="8684"/>
                  <a:pt x="2957" y="8492"/>
                </a:cubicBezTo>
                <a:cubicBezTo>
                  <a:pt x="2560" y="8294"/>
                  <a:pt x="2156" y="8201"/>
                  <a:pt x="1766" y="8110"/>
                </a:cubicBezTo>
                <a:cubicBezTo>
                  <a:pt x="1601" y="8072"/>
                  <a:pt x="1435" y="8034"/>
                  <a:pt x="1267" y="7987"/>
                </a:cubicBezTo>
                <a:cubicBezTo>
                  <a:pt x="986" y="7910"/>
                  <a:pt x="378" y="7642"/>
                  <a:pt x="308" y="7534"/>
                </a:cubicBezTo>
                <a:cubicBezTo>
                  <a:pt x="278" y="7486"/>
                  <a:pt x="227" y="7460"/>
                  <a:pt x="175" y="7460"/>
                </a:cubicBezTo>
                <a:cubicBezTo>
                  <a:pt x="148" y="7460"/>
                  <a:pt x="120" y="7467"/>
                  <a:pt x="95" y="7483"/>
                </a:cubicBezTo>
                <a:cubicBezTo>
                  <a:pt x="25" y="7526"/>
                  <a:pt x="0" y="7616"/>
                  <a:pt x="40" y="7688"/>
                </a:cubicBezTo>
                <a:cubicBezTo>
                  <a:pt x="40" y="7688"/>
                  <a:pt x="39" y="7688"/>
                  <a:pt x="39" y="7688"/>
                </a:cubicBezTo>
                <a:lnTo>
                  <a:pt x="39" y="7688"/>
                </a:lnTo>
                <a:cubicBezTo>
                  <a:pt x="39" y="7688"/>
                  <a:pt x="39" y="7688"/>
                  <a:pt x="40" y="7689"/>
                </a:cubicBezTo>
                <a:cubicBezTo>
                  <a:pt x="41" y="7690"/>
                  <a:pt x="42" y="7693"/>
                  <a:pt x="43" y="7695"/>
                </a:cubicBezTo>
                <a:cubicBezTo>
                  <a:pt x="237" y="8012"/>
                  <a:pt x="393" y="8362"/>
                  <a:pt x="545" y="8701"/>
                </a:cubicBezTo>
                <a:cubicBezTo>
                  <a:pt x="758" y="9177"/>
                  <a:pt x="978" y="9669"/>
                  <a:pt x="1307" y="10095"/>
                </a:cubicBezTo>
                <a:cubicBezTo>
                  <a:pt x="1967" y="10945"/>
                  <a:pt x="2869" y="11313"/>
                  <a:pt x="3740" y="11667"/>
                </a:cubicBezTo>
                <a:cubicBezTo>
                  <a:pt x="4185" y="11849"/>
                  <a:pt x="4646" y="12037"/>
                  <a:pt x="5068" y="12286"/>
                </a:cubicBezTo>
                <a:cubicBezTo>
                  <a:pt x="5122" y="12320"/>
                  <a:pt x="5205" y="12360"/>
                  <a:pt x="5297" y="12408"/>
                </a:cubicBezTo>
                <a:cubicBezTo>
                  <a:pt x="5462" y="12491"/>
                  <a:pt x="5743" y="12634"/>
                  <a:pt x="5870" y="12748"/>
                </a:cubicBezTo>
                <a:cubicBezTo>
                  <a:pt x="5973" y="12912"/>
                  <a:pt x="6073" y="13078"/>
                  <a:pt x="6174" y="13245"/>
                </a:cubicBezTo>
                <a:lnTo>
                  <a:pt x="6176" y="13256"/>
                </a:lnTo>
                <a:cubicBezTo>
                  <a:pt x="6184" y="13297"/>
                  <a:pt x="6208" y="13331"/>
                  <a:pt x="6239" y="13353"/>
                </a:cubicBezTo>
                <a:cubicBezTo>
                  <a:pt x="6702" y="14119"/>
                  <a:pt x="7160" y="14898"/>
                  <a:pt x="7607" y="15693"/>
                </a:cubicBezTo>
                <a:cubicBezTo>
                  <a:pt x="7063" y="15260"/>
                  <a:pt x="6363" y="14929"/>
                  <a:pt x="5478" y="14692"/>
                </a:cubicBezTo>
                <a:cubicBezTo>
                  <a:pt x="5072" y="14583"/>
                  <a:pt x="4655" y="14494"/>
                  <a:pt x="4250" y="14410"/>
                </a:cubicBezTo>
                <a:cubicBezTo>
                  <a:pt x="3429" y="14238"/>
                  <a:pt x="2580" y="14061"/>
                  <a:pt x="1824" y="13693"/>
                </a:cubicBezTo>
                <a:cubicBezTo>
                  <a:pt x="1802" y="13683"/>
                  <a:pt x="1780" y="13678"/>
                  <a:pt x="1757" y="13678"/>
                </a:cubicBezTo>
                <a:cubicBezTo>
                  <a:pt x="1724" y="13678"/>
                  <a:pt x="1691" y="13688"/>
                  <a:pt x="1663" y="13709"/>
                </a:cubicBezTo>
                <a:cubicBezTo>
                  <a:pt x="1617" y="13745"/>
                  <a:pt x="1594" y="13803"/>
                  <a:pt x="1604" y="13860"/>
                </a:cubicBezTo>
                <a:cubicBezTo>
                  <a:pt x="1771" y="14775"/>
                  <a:pt x="2540" y="15390"/>
                  <a:pt x="3313" y="15940"/>
                </a:cubicBezTo>
                <a:cubicBezTo>
                  <a:pt x="4475" y="16769"/>
                  <a:pt x="5628" y="17514"/>
                  <a:pt x="6963" y="17518"/>
                </a:cubicBezTo>
                <a:cubicBezTo>
                  <a:pt x="7332" y="17518"/>
                  <a:pt x="7704" y="17491"/>
                  <a:pt x="8064" y="17463"/>
                </a:cubicBezTo>
                <a:cubicBezTo>
                  <a:pt x="8225" y="17450"/>
                  <a:pt x="8386" y="17438"/>
                  <a:pt x="8548" y="17429"/>
                </a:cubicBezTo>
                <a:cubicBezTo>
                  <a:pt x="9166" y="18619"/>
                  <a:pt x="9741" y="19836"/>
                  <a:pt x="10239" y="21079"/>
                </a:cubicBezTo>
                <a:cubicBezTo>
                  <a:pt x="9999" y="20692"/>
                  <a:pt x="9735" y="20318"/>
                  <a:pt x="9399" y="20015"/>
                </a:cubicBezTo>
                <a:cubicBezTo>
                  <a:pt x="8826" y="19497"/>
                  <a:pt x="8137" y="19077"/>
                  <a:pt x="7353" y="18768"/>
                </a:cubicBezTo>
                <a:cubicBezTo>
                  <a:pt x="5915" y="18202"/>
                  <a:pt x="4328" y="18054"/>
                  <a:pt x="2953" y="17961"/>
                </a:cubicBezTo>
                <a:cubicBezTo>
                  <a:pt x="2953" y="17961"/>
                  <a:pt x="2953" y="17961"/>
                  <a:pt x="2953" y="17961"/>
                </a:cubicBezTo>
                <a:cubicBezTo>
                  <a:pt x="2953" y="17961"/>
                  <a:pt x="2953" y="17961"/>
                  <a:pt x="2952" y="17961"/>
                </a:cubicBezTo>
                <a:cubicBezTo>
                  <a:pt x="2949" y="17961"/>
                  <a:pt x="2946" y="17961"/>
                  <a:pt x="2943" y="17961"/>
                </a:cubicBezTo>
                <a:cubicBezTo>
                  <a:pt x="2864" y="17961"/>
                  <a:pt x="2794" y="18022"/>
                  <a:pt x="2789" y="18105"/>
                </a:cubicBezTo>
                <a:cubicBezTo>
                  <a:pt x="2783" y="18176"/>
                  <a:pt x="2827" y="18239"/>
                  <a:pt x="2891" y="18261"/>
                </a:cubicBezTo>
                <a:cubicBezTo>
                  <a:pt x="2970" y="18328"/>
                  <a:pt x="3193" y="18654"/>
                  <a:pt x="3304" y="18814"/>
                </a:cubicBezTo>
                <a:cubicBezTo>
                  <a:pt x="3408" y="18967"/>
                  <a:pt x="3469" y="19055"/>
                  <a:pt x="3508" y="19098"/>
                </a:cubicBezTo>
                <a:cubicBezTo>
                  <a:pt x="3758" y="19378"/>
                  <a:pt x="4031" y="19643"/>
                  <a:pt x="4321" y="19888"/>
                </a:cubicBezTo>
                <a:cubicBezTo>
                  <a:pt x="4912" y="20388"/>
                  <a:pt x="5572" y="20807"/>
                  <a:pt x="6285" y="21133"/>
                </a:cubicBezTo>
                <a:cubicBezTo>
                  <a:pt x="6999" y="21460"/>
                  <a:pt x="7748" y="21685"/>
                  <a:pt x="8510" y="21801"/>
                </a:cubicBezTo>
                <a:cubicBezTo>
                  <a:pt x="8690" y="21829"/>
                  <a:pt x="8862" y="21850"/>
                  <a:pt x="9028" y="21869"/>
                </a:cubicBezTo>
                <a:cubicBezTo>
                  <a:pt x="9604" y="21938"/>
                  <a:pt x="10103" y="21997"/>
                  <a:pt x="10653" y="22327"/>
                </a:cubicBezTo>
                <a:cubicBezTo>
                  <a:pt x="10674" y="22339"/>
                  <a:pt x="10695" y="22345"/>
                  <a:pt x="10717" y="22346"/>
                </a:cubicBezTo>
                <a:cubicBezTo>
                  <a:pt x="10950" y="23005"/>
                  <a:pt x="11157" y="23669"/>
                  <a:pt x="11338" y="24341"/>
                </a:cubicBezTo>
                <a:cubicBezTo>
                  <a:pt x="11026" y="24292"/>
                  <a:pt x="10710" y="24267"/>
                  <a:pt x="10386" y="24267"/>
                </a:cubicBezTo>
                <a:cubicBezTo>
                  <a:pt x="9907" y="24267"/>
                  <a:pt x="9408" y="24322"/>
                  <a:pt x="8869" y="24434"/>
                </a:cubicBezTo>
                <a:cubicBezTo>
                  <a:pt x="8015" y="24610"/>
                  <a:pt x="7218" y="24992"/>
                  <a:pt x="6566" y="25536"/>
                </a:cubicBezTo>
                <a:cubicBezTo>
                  <a:pt x="6147" y="25887"/>
                  <a:pt x="5455" y="26612"/>
                  <a:pt x="5552" y="27524"/>
                </a:cubicBezTo>
                <a:cubicBezTo>
                  <a:pt x="5556" y="27570"/>
                  <a:pt x="5584" y="27615"/>
                  <a:pt x="5625" y="27640"/>
                </a:cubicBezTo>
                <a:cubicBezTo>
                  <a:pt x="5637" y="27648"/>
                  <a:pt x="5661" y="27652"/>
                  <a:pt x="5694" y="27652"/>
                </a:cubicBezTo>
                <a:cubicBezTo>
                  <a:pt x="5747" y="27652"/>
                  <a:pt x="5825" y="27642"/>
                  <a:pt x="5919" y="27625"/>
                </a:cubicBezTo>
                <a:cubicBezTo>
                  <a:pt x="6554" y="27510"/>
                  <a:pt x="7961" y="27070"/>
                  <a:pt x="7977" y="27065"/>
                </a:cubicBezTo>
                <a:cubicBezTo>
                  <a:pt x="8730" y="26790"/>
                  <a:pt x="9459" y="26442"/>
                  <a:pt x="10145" y="26032"/>
                </a:cubicBezTo>
                <a:cubicBezTo>
                  <a:pt x="10697" y="25702"/>
                  <a:pt x="11126" y="25291"/>
                  <a:pt x="11483" y="24909"/>
                </a:cubicBezTo>
                <a:cubicBezTo>
                  <a:pt x="12172" y="27742"/>
                  <a:pt x="12343" y="30674"/>
                  <a:pt x="11649" y="33673"/>
                </a:cubicBezTo>
                <a:cubicBezTo>
                  <a:pt x="11629" y="33756"/>
                  <a:pt x="11682" y="33838"/>
                  <a:pt x="11765" y="33858"/>
                </a:cubicBezTo>
                <a:cubicBezTo>
                  <a:pt x="11776" y="33861"/>
                  <a:pt x="11788" y="33862"/>
                  <a:pt x="11799" y="33862"/>
                </a:cubicBezTo>
                <a:cubicBezTo>
                  <a:pt x="11808" y="33862"/>
                  <a:pt x="11818" y="33861"/>
                  <a:pt x="11827" y="33859"/>
                </a:cubicBezTo>
                <a:cubicBezTo>
                  <a:pt x="11886" y="33849"/>
                  <a:pt x="11936" y="33804"/>
                  <a:pt x="11950" y="33742"/>
                </a:cubicBezTo>
                <a:cubicBezTo>
                  <a:pt x="12868" y="29773"/>
                  <a:pt x="12305" y="25927"/>
                  <a:pt x="11022" y="22280"/>
                </a:cubicBezTo>
                <a:lnTo>
                  <a:pt x="11022" y="22280"/>
                </a:lnTo>
                <a:cubicBezTo>
                  <a:pt x="11292" y="22629"/>
                  <a:pt x="11596" y="22993"/>
                  <a:pt x="11984" y="23253"/>
                </a:cubicBezTo>
                <a:cubicBezTo>
                  <a:pt x="12346" y="23495"/>
                  <a:pt x="12794" y="23660"/>
                  <a:pt x="13395" y="23771"/>
                </a:cubicBezTo>
                <a:cubicBezTo>
                  <a:pt x="14315" y="23944"/>
                  <a:pt x="15260" y="23947"/>
                  <a:pt x="16174" y="23949"/>
                </a:cubicBezTo>
                <a:cubicBezTo>
                  <a:pt x="16183" y="23948"/>
                  <a:pt x="16193" y="23948"/>
                  <a:pt x="16201" y="23945"/>
                </a:cubicBezTo>
                <a:cubicBezTo>
                  <a:pt x="16251" y="23937"/>
                  <a:pt x="16292" y="23905"/>
                  <a:pt x="16314" y="23860"/>
                </a:cubicBezTo>
                <a:cubicBezTo>
                  <a:pt x="16339" y="23804"/>
                  <a:pt x="16331" y="23740"/>
                  <a:pt x="16291" y="23694"/>
                </a:cubicBezTo>
                <a:cubicBezTo>
                  <a:pt x="15530" y="22797"/>
                  <a:pt x="14639" y="22026"/>
                  <a:pt x="13644" y="21398"/>
                </a:cubicBezTo>
                <a:cubicBezTo>
                  <a:pt x="13241" y="21144"/>
                  <a:pt x="12766" y="20891"/>
                  <a:pt x="12254" y="20865"/>
                </a:cubicBezTo>
                <a:cubicBezTo>
                  <a:pt x="12852" y="20231"/>
                  <a:pt x="13345" y="19517"/>
                  <a:pt x="13605" y="18566"/>
                </a:cubicBezTo>
                <a:cubicBezTo>
                  <a:pt x="13913" y="17428"/>
                  <a:pt x="13881" y="16111"/>
                  <a:pt x="13504" y="14540"/>
                </a:cubicBezTo>
                <a:cubicBezTo>
                  <a:pt x="13493" y="14498"/>
                  <a:pt x="13467" y="14462"/>
                  <a:pt x="13429" y="14441"/>
                </a:cubicBezTo>
                <a:cubicBezTo>
                  <a:pt x="13405" y="14428"/>
                  <a:pt x="13380" y="14421"/>
                  <a:pt x="13354" y="14421"/>
                </a:cubicBezTo>
                <a:cubicBezTo>
                  <a:pt x="13337" y="14421"/>
                  <a:pt x="13320" y="14424"/>
                  <a:pt x="13303" y="14429"/>
                </a:cubicBezTo>
                <a:cubicBezTo>
                  <a:pt x="12728" y="14629"/>
                  <a:pt x="12376" y="15157"/>
                  <a:pt x="12066" y="15680"/>
                </a:cubicBezTo>
                <a:cubicBezTo>
                  <a:pt x="11582" y="16493"/>
                  <a:pt x="11087" y="17366"/>
                  <a:pt x="10787" y="18330"/>
                </a:cubicBezTo>
                <a:cubicBezTo>
                  <a:pt x="10488" y="19294"/>
                  <a:pt x="10555" y="20281"/>
                  <a:pt x="10634" y="21238"/>
                </a:cubicBezTo>
                <a:cubicBezTo>
                  <a:pt x="10076" y="19813"/>
                  <a:pt x="9419" y="18420"/>
                  <a:pt x="8706" y="17064"/>
                </a:cubicBezTo>
                <a:cubicBezTo>
                  <a:pt x="8828" y="17042"/>
                  <a:pt x="8950" y="16972"/>
                  <a:pt x="9045" y="16912"/>
                </a:cubicBezTo>
                <a:cubicBezTo>
                  <a:pt x="9466" y="16640"/>
                  <a:pt x="9808" y="16278"/>
                  <a:pt x="10115" y="15927"/>
                </a:cubicBezTo>
                <a:cubicBezTo>
                  <a:pt x="10518" y="15465"/>
                  <a:pt x="11018" y="14840"/>
                  <a:pt x="11309" y="14106"/>
                </a:cubicBezTo>
                <a:cubicBezTo>
                  <a:pt x="11532" y="13544"/>
                  <a:pt x="11627" y="12958"/>
                  <a:pt x="11701" y="12249"/>
                </a:cubicBezTo>
                <a:cubicBezTo>
                  <a:pt x="11797" y="11349"/>
                  <a:pt x="11844" y="10431"/>
                  <a:pt x="11844" y="9525"/>
                </a:cubicBezTo>
                <a:cubicBezTo>
                  <a:pt x="11844" y="9458"/>
                  <a:pt x="11801" y="9399"/>
                  <a:pt x="11737" y="9378"/>
                </a:cubicBezTo>
                <a:cubicBezTo>
                  <a:pt x="11722" y="9373"/>
                  <a:pt x="11706" y="9370"/>
                  <a:pt x="11690" y="9370"/>
                </a:cubicBezTo>
                <a:cubicBezTo>
                  <a:pt x="11641" y="9370"/>
                  <a:pt x="11594" y="9394"/>
                  <a:pt x="11565" y="9435"/>
                </a:cubicBezTo>
                <a:lnTo>
                  <a:pt x="10015" y="11582"/>
                </a:lnTo>
                <a:cubicBezTo>
                  <a:pt x="9632" y="12113"/>
                  <a:pt x="9235" y="12663"/>
                  <a:pt x="8933" y="13266"/>
                </a:cubicBezTo>
                <a:cubicBezTo>
                  <a:pt x="8486" y="14157"/>
                  <a:pt x="8255" y="15161"/>
                  <a:pt x="8265" y="16171"/>
                </a:cubicBezTo>
                <a:lnTo>
                  <a:pt x="8265" y="16241"/>
                </a:lnTo>
                <a:cubicBezTo>
                  <a:pt x="7694" y="15196"/>
                  <a:pt x="7098" y="14175"/>
                  <a:pt x="6496" y="13180"/>
                </a:cubicBezTo>
                <a:cubicBezTo>
                  <a:pt x="6613" y="12575"/>
                  <a:pt x="6906" y="12105"/>
                  <a:pt x="7219" y="11611"/>
                </a:cubicBezTo>
                <a:cubicBezTo>
                  <a:pt x="7315" y="11459"/>
                  <a:pt x="7412" y="11305"/>
                  <a:pt x="7507" y="11143"/>
                </a:cubicBezTo>
                <a:cubicBezTo>
                  <a:pt x="7957" y="10378"/>
                  <a:pt x="8223" y="9537"/>
                  <a:pt x="8275" y="8711"/>
                </a:cubicBezTo>
                <a:cubicBezTo>
                  <a:pt x="8353" y="7515"/>
                  <a:pt x="7982" y="6322"/>
                  <a:pt x="7654" y="5268"/>
                </a:cubicBezTo>
                <a:cubicBezTo>
                  <a:pt x="7634" y="5204"/>
                  <a:pt x="7575" y="5159"/>
                  <a:pt x="7508" y="5159"/>
                </a:cubicBezTo>
                <a:cubicBezTo>
                  <a:pt x="7505" y="5159"/>
                  <a:pt x="7503" y="5159"/>
                  <a:pt x="7500" y="5159"/>
                </a:cubicBezTo>
                <a:cubicBezTo>
                  <a:pt x="7432" y="5162"/>
                  <a:pt x="7370" y="5214"/>
                  <a:pt x="7356" y="5282"/>
                </a:cubicBezTo>
                <a:cubicBezTo>
                  <a:pt x="7230" y="5889"/>
                  <a:pt x="6960" y="6469"/>
                  <a:pt x="6698" y="7030"/>
                </a:cubicBezTo>
                <a:cubicBezTo>
                  <a:pt x="6504" y="7444"/>
                  <a:pt x="6303" y="7874"/>
                  <a:pt x="6157" y="8318"/>
                </a:cubicBezTo>
                <a:cubicBezTo>
                  <a:pt x="5912" y="9063"/>
                  <a:pt x="5802" y="9887"/>
                  <a:pt x="5821" y="10838"/>
                </a:cubicBezTo>
                <a:cubicBezTo>
                  <a:pt x="5830" y="11309"/>
                  <a:pt x="5899" y="11778"/>
                  <a:pt x="5983" y="12237"/>
                </a:cubicBezTo>
                <a:cubicBezTo>
                  <a:pt x="5768" y="11830"/>
                  <a:pt x="5539" y="11429"/>
                  <a:pt x="5294" y="11039"/>
                </a:cubicBezTo>
                <a:cubicBezTo>
                  <a:pt x="5077" y="10539"/>
                  <a:pt x="4908" y="10046"/>
                  <a:pt x="4735" y="9537"/>
                </a:cubicBezTo>
                <a:cubicBezTo>
                  <a:pt x="4654" y="9301"/>
                  <a:pt x="4571" y="9059"/>
                  <a:pt x="4482" y="8813"/>
                </a:cubicBezTo>
                <a:cubicBezTo>
                  <a:pt x="4468" y="8535"/>
                  <a:pt x="4446" y="8260"/>
                  <a:pt x="4421" y="7993"/>
                </a:cubicBezTo>
                <a:cubicBezTo>
                  <a:pt x="4365" y="7418"/>
                  <a:pt x="4314" y="6874"/>
                  <a:pt x="4367" y="6295"/>
                </a:cubicBezTo>
                <a:cubicBezTo>
                  <a:pt x="4396" y="5989"/>
                  <a:pt x="4459" y="5676"/>
                  <a:pt x="4518" y="5372"/>
                </a:cubicBezTo>
                <a:cubicBezTo>
                  <a:pt x="4593" y="4994"/>
                  <a:pt x="4671" y="4601"/>
                  <a:pt x="4690" y="4202"/>
                </a:cubicBezTo>
                <a:cubicBezTo>
                  <a:pt x="4708" y="3795"/>
                  <a:pt x="4669" y="3415"/>
                  <a:pt x="4568" y="3039"/>
                </a:cubicBezTo>
                <a:cubicBezTo>
                  <a:pt x="4431" y="2531"/>
                  <a:pt x="4223" y="2006"/>
                  <a:pt x="3933" y="1433"/>
                </a:cubicBezTo>
                <a:cubicBezTo>
                  <a:pt x="3813" y="1196"/>
                  <a:pt x="3676" y="948"/>
                  <a:pt x="3515" y="673"/>
                </a:cubicBezTo>
                <a:cubicBezTo>
                  <a:pt x="3489" y="631"/>
                  <a:pt x="3443" y="567"/>
                  <a:pt x="3388" y="497"/>
                </a:cubicBezTo>
                <a:cubicBezTo>
                  <a:pt x="3320" y="406"/>
                  <a:pt x="3177" y="217"/>
                  <a:pt x="3168" y="154"/>
                </a:cubicBezTo>
                <a:cubicBezTo>
                  <a:pt x="3170" y="69"/>
                  <a:pt x="3102" y="1"/>
                  <a:pt x="301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5" name="Google Shape;615;p34"/>
          <p:cNvSpPr/>
          <p:nvPr/>
        </p:nvSpPr>
        <p:spPr>
          <a:xfrm rot="1092056" flipH="1">
            <a:off x="8226425" y="4191843"/>
            <a:ext cx="1206051" cy="993665"/>
          </a:xfrm>
          <a:custGeom>
            <a:avLst/>
            <a:gdLst/>
            <a:ahLst/>
            <a:cxnLst/>
            <a:rect l="l" t="t" r="r" b="b"/>
            <a:pathLst>
              <a:path w="35809" h="29503" extrusionOk="0">
                <a:moveTo>
                  <a:pt x="15987" y="1"/>
                </a:moveTo>
                <a:cubicBezTo>
                  <a:pt x="15307" y="1"/>
                  <a:pt x="14281" y="3232"/>
                  <a:pt x="14368" y="6973"/>
                </a:cubicBezTo>
                <a:cubicBezTo>
                  <a:pt x="14458" y="10828"/>
                  <a:pt x="15190" y="13875"/>
                  <a:pt x="15404" y="14690"/>
                </a:cubicBezTo>
                <a:cubicBezTo>
                  <a:pt x="14257" y="15585"/>
                  <a:pt x="13139" y="16472"/>
                  <a:pt x="12154" y="17278"/>
                </a:cubicBezTo>
                <a:cubicBezTo>
                  <a:pt x="12377" y="15499"/>
                  <a:pt x="13438" y="6337"/>
                  <a:pt x="11926" y="5049"/>
                </a:cubicBezTo>
                <a:cubicBezTo>
                  <a:pt x="11844" y="4980"/>
                  <a:pt x="11771" y="4947"/>
                  <a:pt x="11706" y="4947"/>
                </a:cubicBezTo>
                <a:cubicBezTo>
                  <a:pt x="10531" y="4947"/>
                  <a:pt x="11858" y="15586"/>
                  <a:pt x="12085" y="17335"/>
                </a:cubicBezTo>
                <a:cubicBezTo>
                  <a:pt x="11392" y="17902"/>
                  <a:pt x="10768" y="18428"/>
                  <a:pt x="10252" y="18884"/>
                </a:cubicBezTo>
                <a:cubicBezTo>
                  <a:pt x="9784" y="19295"/>
                  <a:pt x="9290" y="19737"/>
                  <a:pt x="8781" y="20197"/>
                </a:cubicBezTo>
                <a:cubicBezTo>
                  <a:pt x="8837" y="19388"/>
                  <a:pt x="8963" y="17101"/>
                  <a:pt x="8739" y="15321"/>
                </a:cubicBezTo>
                <a:cubicBezTo>
                  <a:pt x="8461" y="13121"/>
                  <a:pt x="8054" y="9892"/>
                  <a:pt x="7037" y="8882"/>
                </a:cubicBezTo>
                <a:cubicBezTo>
                  <a:pt x="6947" y="8793"/>
                  <a:pt x="6865" y="8751"/>
                  <a:pt x="6789" y="8751"/>
                </a:cubicBezTo>
                <a:cubicBezTo>
                  <a:pt x="6001" y="8751"/>
                  <a:pt x="5945" y="13255"/>
                  <a:pt x="6706" y="16066"/>
                </a:cubicBezTo>
                <a:cubicBezTo>
                  <a:pt x="7376" y="18540"/>
                  <a:pt x="8293" y="19896"/>
                  <a:pt x="8628" y="20336"/>
                </a:cubicBezTo>
                <a:cubicBezTo>
                  <a:pt x="7462" y="21390"/>
                  <a:pt x="6232" y="22525"/>
                  <a:pt x="5096" y="23580"/>
                </a:cubicBezTo>
                <a:cubicBezTo>
                  <a:pt x="4742" y="21933"/>
                  <a:pt x="2590" y="12171"/>
                  <a:pt x="1305" y="11870"/>
                </a:cubicBezTo>
                <a:cubicBezTo>
                  <a:pt x="1249" y="11856"/>
                  <a:pt x="1196" y="11850"/>
                  <a:pt x="1148" y="11850"/>
                </a:cubicBezTo>
                <a:cubicBezTo>
                  <a:pt x="0" y="11850"/>
                  <a:pt x="1144" y="15497"/>
                  <a:pt x="2010" y="18541"/>
                </a:cubicBezTo>
                <a:cubicBezTo>
                  <a:pt x="2773" y="21225"/>
                  <a:pt x="4488" y="23142"/>
                  <a:pt x="5000" y="23669"/>
                </a:cubicBezTo>
                <a:cubicBezTo>
                  <a:pt x="2665" y="25843"/>
                  <a:pt x="761" y="27656"/>
                  <a:pt x="729" y="27687"/>
                </a:cubicBezTo>
                <a:cubicBezTo>
                  <a:pt x="645" y="27766"/>
                  <a:pt x="643" y="27898"/>
                  <a:pt x="722" y="27982"/>
                </a:cubicBezTo>
                <a:cubicBezTo>
                  <a:pt x="763" y="28024"/>
                  <a:pt x="818" y="28046"/>
                  <a:pt x="873" y="28046"/>
                </a:cubicBezTo>
                <a:cubicBezTo>
                  <a:pt x="924" y="28046"/>
                  <a:pt x="976" y="28027"/>
                  <a:pt x="1015" y="27989"/>
                </a:cubicBezTo>
                <a:cubicBezTo>
                  <a:pt x="1044" y="27961"/>
                  <a:pt x="2508" y="26567"/>
                  <a:pt x="4438" y="24762"/>
                </a:cubicBezTo>
                <a:cubicBezTo>
                  <a:pt x="4937" y="25299"/>
                  <a:pt x="7022" y="27416"/>
                  <a:pt x="9822" y="28442"/>
                </a:cubicBezTo>
                <a:cubicBezTo>
                  <a:pt x="11569" y="29082"/>
                  <a:pt x="13043" y="29502"/>
                  <a:pt x="13944" y="29502"/>
                </a:cubicBezTo>
                <a:cubicBezTo>
                  <a:pt x="14706" y="29502"/>
                  <a:pt x="15060" y="29202"/>
                  <a:pt x="14824" y="28481"/>
                </a:cubicBezTo>
                <a:cubicBezTo>
                  <a:pt x="14353" y="27037"/>
                  <a:pt x="5935" y="25011"/>
                  <a:pt x="4525" y="24682"/>
                </a:cubicBezTo>
                <a:cubicBezTo>
                  <a:pt x="5736" y="23550"/>
                  <a:pt x="7122" y="22265"/>
                  <a:pt x="8453" y="21056"/>
                </a:cubicBezTo>
                <a:cubicBezTo>
                  <a:pt x="9028" y="21495"/>
                  <a:pt x="11038" y="22939"/>
                  <a:pt x="13519" y="23705"/>
                </a:cubicBezTo>
                <a:cubicBezTo>
                  <a:pt x="14917" y="24137"/>
                  <a:pt x="16280" y="24373"/>
                  <a:pt x="17219" y="24373"/>
                </a:cubicBezTo>
                <a:cubicBezTo>
                  <a:pt x="18262" y="24373"/>
                  <a:pt x="18784" y="24082"/>
                  <a:pt x="18253" y="23442"/>
                </a:cubicBezTo>
                <a:cubicBezTo>
                  <a:pt x="17346" y="22351"/>
                  <a:pt x="10041" y="21192"/>
                  <a:pt x="8551" y="20966"/>
                </a:cubicBezTo>
                <a:cubicBezTo>
                  <a:pt x="9238" y="20343"/>
                  <a:pt x="9907" y="19742"/>
                  <a:pt x="10527" y="19194"/>
                </a:cubicBezTo>
                <a:cubicBezTo>
                  <a:pt x="11026" y="18755"/>
                  <a:pt x="11626" y="18249"/>
                  <a:pt x="12292" y="17703"/>
                </a:cubicBezTo>
                <a:cubicBezTo>
                  <a:pt x="13223" y="18361"/>
                  <a:pt x="17658" y="21405"/>
                  <a:pt x="20039" y="21405"/>
                </a:cubicBezTo>
                <a:cubicBezTo>
                  <a:pt x="20668" y="21405"/>
                  <a:pt x="21154" y="21192"/>
                  <a:pt x="21393" y="20666"/>
                </a:cubicBezTo>
                <a:cubicBezTo>
                  <a:pt x="22518" y="18195"/>
                  <a:pt x="14163" y="17671"/>
                  <a:pt x="12429" y="17590"/>
                </a:cubicBezTo>
                <a:cubicBezTo>
                  <a:pt x="13473" y="16737"/>
                  <a:pt x="14669" y="15789"/>
                  <a:pt x="15889" y="14839"/>
                </a:cubicBezTo>
                <a:cubicBezTo>
                  <a:pt x="16572" y="15469"/>
                  <a:pt x="21288" y="19753"/>
                  <a:pt x="23143" y="19753"/>
                </a:cubicBezTo>
                <a:cubicBezTo>
                  <a:pt x="23456" y="19753"/>
                  <a:pt x="23687" y="19631"/>
                  <a:pt x="23804" y="19349"/>
                </a:cubicBezTo>
                <a:cubicBezTo>
                  <a:pt x="24607" y="17414"/>
                  <a:pt x="17037" y="15122"/>
                  <a:pt x="15939" y="14801"/>
                </a:cubicBezTo>
                <a:cubicBezTo>
                  <a:pt x="16884" y="14064"/>
                  <a:pt x="17842" y="13326"/>
                  <a:pt x="18753" y="12632"/>
                </a:cubicBezTo>
                <a:cubicBezTo>
                  <a:pt x="19677" y="13167"/>
                  <a:pt x="23672" y="15409"/>
                  <a:pt x="25766" y="15409"/>
                </a:cubicBezTo>
                <a:cubicBezTo>
                  <a:pt x="26368" y="15409"/>
                  <a:pt x="26812" y="15224"/>
                  <a:pt x="26983" y="14760"/>
                </a:cubicBezTo>
                <a:cubicBezTo>
                  <a:pt x="27726" y="12728"/>
                  <a:pt x="20565" y="12536"/>
                  <a:pt x="18900" y="12519"/>
                </a:cubicBezTo>
                <a:cubicBezTo>
                  <a:pt x="19594" y="11990"/>
                  <a:pt x="20257" y="11488"/>
                  <a:pt x="20864" y="11030"/>
                </a:cubicBezTo>
                <a:cubicBezTo>
                  <a:pt x="21653" y="11329"/>
                  <a:pt x="24365" y="12297"/>
                  <a:pt x="26536" y="12297"/>
                </a:cubicBezTo>
                <a:cubicBezTo>
                  <a:pt x="27567" y="12297"/>
                  <a:pt x="28476" y="12079"/>
                  <a:pt x="29000" y="11468"/>
                </a:cubicBezTo>
                <a:cubicBezTo>
                  <a:pt x="29730" y="10616"/>
                  <a:pt x="28546" y="10360"/>
                  <a:pt x="26858" y="10360"/>
                </a:cubicBezTo>
                <a:cubicBezTo>
                  <a:pt x="24844" y="10360"/>
                  <a:pt x="22113" y="10725"/>
                  <a:pt x="21068" y="10877"/>
                </a:cubicBezTo>
                <a:cubicBezTo>
                  <a:pt x="22154" y="10058"/>
                  <a:pt x="23038" y="9398"/>
                  <a:pt x="23557" y="9010"/>
                </a:cubicBezTo>
                <a:cubicBezTo>
                  <a:pt x="24913" y="8524"/>
                  <a:pt x="28112" y="7282"/>
                  <a:pt x="30457" y="5643"/>
                </a:cubicBezTo>
                <a:cubicBezTo>
                  <a:pt x="33505" y="3511"/>
                  <a:pt x="35808" y="1748"/>
                  <a:pt x="34285" y="1564"/>
                </a:cubicBezTo>
                <a:cubicBezTo>
                  <a:pt x="34255" y="1560"/>
                  <a:pt x="34222" y="1558"/>
                  <a:pt x="34187" y="1558"/>
                </a:cubicBezTo>
                <a:cubicBezTo>
                  <a:pt x="32630" y="1558"/>
                  <a:pt x="26873" y="5224"/>
                  <a:pt x="23715" y="8376"/>
                </a:cubicBezTo>
                <a:cubicBezTo>
                  <a:pt x="23400" y="8610"/>
                  <a:pt x="22367" y="9377"/>
                  <a:pt x="20979" y="10423"/>
                </a:cubicBezTo>
                <a:cubicBezTo>
                  <a:pt x="22252" y="8480"/>
                  <a:pt x="26568" y="1726"/>
                  <a:pt x="25050" y="1726"/>
                </a:cubicBezTo>
                <a:cubicBezTo>
                  <a:pt x="24989" y="1726"/>
                  <a:pt x="24920" y="1736"/>
                  <a:pt x="24840" y="1758"/>
                </a:cubicBezTo>
                <a:cubicBezTo>
                  <a:pt x="22704" y="2355"/>
                  <a:pt x="21055" y="9093"/>
                  <a:pt x="20705" y="10630"/>
                </a:cubicBezTo>
                <a:cubicBezTo>
                  <a:pt x="19973" y="11182"/>
                  <a:pt x="19154" y="11802"/>
                  <a:pt x="18298" y="12456"/>
                </a:cubicBezTo>
                <a:cubicBezTo>
                  <a:pt x="18846" y="10632"/>
                  <a:pt x="21322" y="2040"/>
                  <a:pt x="19462" y="1752"/>
                </a:cubicBezTo>
                <a:cubicBezTo>
                  <a:pt x="19433" y="1747"/>
                  <a:pt x="19404" y="1745"/>
                  <a:pt x="19376" y="1745"/>
                </a:cubicBezTo>
                <a:cubicBezTo>
                  <a:pt x="17577" y="1745"/>
                  <a:pt x="18076" y="10917"/>
                  <a:pt x="18179" y="12548"/>
                </a:cubicBezTo>
                <a:cubicBezTo>
                  <a:pt x="17325" y="13200"/>
                  <a:pt x="16438" y="13884"/>
                  <a:pt x="15563" y="14566"/>
                </a:cubicBezTo>
                <a:cubicBezTo>
                  <a:pt x="15836" y="13622"/>
                  <a:pt x="16579" y="10903"/>
                  <a:pt x="16774" y="8720"/>
                </a:cubicBezTo>
                <a:cubicBezTo>
                  <a:pt x="17014" y="6033"/>
                  <a:pt x="16925" y="2211"/>
                  <a:pt x="16353" y="444"/>
                </a:cubicBezTo>
                <a:cubicBezTo>
                  <a:pt x="16255" y="140"/>
                  <a:pt x="16128" y="1"/>
                  <a:pt x="159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16" name="Google Shape;616;p34"/>
          <p:cNvGrpSpPr/>
          <p:nvPr/>
        </p:nvGrpSpPr>
        <p:grpSpPr>
          <a:xfrm rot="217553" flipH="1">
            <a:off x="112566" y="4201282"/>
            <a:ext cx="868330" cy="1192448"/>
            <a:chOff x="3708300" y="1072800"/>
            <a:chExt cx="776725" cy="1066650"/>
          </a:xfrm>
        </p:grpSpPr>
        <p:sp>
          <p:nvSpPr>
            <p:cNvPr id="617" name="Google Shape;617;p34"/>
            <p:cNvSpPr/>
            <p:nvPr/>
          </p:nvSpPr>
          <p:spPr>
            <a:xfrm>
              <a:off x="3708300" y="1072800"/>
              <a:ext cx="776725" cy="1066650"/>
            </a:xfrm>
            <a:custGeom>
              <a:avLst/>
              <a:gdLst/>
              <a:ahLst/>
              <a:cxnLst/>
              <a:rect l="l" t="t" r="r" b="b"/>
              <a:pathLst>
                <a:path w="31069" h="42666" extrusionOk="0">
                  <a:moveTo>
                    <a:pt x="6830" y="1"/>
                  </a:moveTo>
                  <a:cubicBezTo>
                    <a:pt x="6707" y="1"/>
                    <a:pt x="6583" y="16"/>
                    <a:pt x="6456" y="50"/>
                  </a:cubicBezTo>
                  <a:cubicBezTo>
                    <a:pt x="5911" y="196"/>
                    <a:pt x="5497" y="669"/>
                    <a:pt x="5316" y="1177"/>
                  </a:cubicBezTo>
                  <a:cubicBezTo>
                    <a:pt x="5136" y="1688"/>
                    <a:pt x="5146" y="2228"/>
                    <a:pt x="5193" y="2751"/>
                  </a:cubicBezTo>
                  <a:cubicBezTo>
                    <a:pt x="5586" y="7042"/>
                    <a:pt x="8098" y="10770"/>
                    <a:pt x="10542" y="14321"/>
                  </a:cubicBezTo>
                  <a:cubicBezTo>
                    <a:pt x="9110" y="12451"/>
                    <a:pt x="7163" y="10945"/>
                    <a:pt x="4924" y="9980"/>
                  </a:cubicBezTo>
                  <a:cubicBezTo>
                    <a:pt x="4448" y="9775"/>
                    <a:pt x="3902" y="9600"/>
                    <a:pt x="3379" y="9600"/>
                  </a:cubicBezTo>
                  <a:cubicBezTo>
                    <a:pt x="3041" y="9600"/>
                    <a:pt x="2713" y="9673"/>
                    <a:pt x="2420" y="9858"/>
                  </a:cubicBezTo>
                  <a:cubicBezTo>
                    <a:pt x="1545" y="10409"/>
                    <a:pt x="1529" y="11597"/>
                    <a:pt x="1774" y="12523"/>
                  </a:cubicBezTo>
                  <a:cubicBezTo>
                    <a:pt x="2284" y="14472"/>
                    <a:pt x="3466" y="16190"/>
                    <a:pt x="4900" y="17646"/>
                  </a:cubicBezTo>
                  <a:cubicBezTo>
                    <a:pt x="6328" y="19099"/>
                    <a:pt x="8011" y="20316"/>
                    <a:pt x="9684" y="21521"/>
                  </a:cubicBezTo>
                  <a:cubicBezTo>
                    <a:pt x="8181" y="20795"/>
                    <a:pt x="6644" y="20055"/>
                    <a:pt x="4962" y="19720"/>
                  </a:cubicBezTo>
                  <a:cubicBezTo>
                    <a:pt x="4387" y="19606"/>
                    <a:pt x="3568" y="19384"/>
                    <a:pt x="2816" y="19384"/>
                  </a:cubicBezTo>
                  <a:cubicBezTo>
                    <a:pt x="2247" y="19384"/>
                    <a:pt x="1717" y="19512"/>
                    <a:pt x="1361" y="19910"/>
                  </a:cubicBezTo>
                  <a:cubicBezTo>
                    <a:pt x="0" y="21434"/>
                    <a:pt x="2318" y="23978"/>
                    <a:pt x="3407" y="24892"/>
                  </a:cubicBezTo>
                  <a:cubicBezTo>
                    <a:pt x="4591" y="25885"/>
                    <a:pt x="5945" y="26683"/>
                    <a:pt x="7129" y="27646"/>
                  </a:cubicBezTo>
                  <a:cubicBezTo>
                    <a:pt x="7866" y="28238"/>
                    <a:pt x="8703" y="28751"/>
                    <a:pt x="9480" y="29300"/>
                  </a:cubicBezTo>
                  <a:cubicBezTo>
                    <a:pt x="9908" y="29601"/>
                    <a:pt x="11356" y="30272"/>
                    <a:pt x="11520" y="30735"/>
                  </a:cubicBezTo>
                  <a:cubicBezTo>
                    <a:pt x="10718" y="30464"/>
                    <a:pt x="9895" y="30188"/>
                    <a:pt x="9034" y="30188"/>
                  </a:cubicBezTo>
                  <a:cubicBezTo>
                    <a:pt x="9011" y="30188"/>
                    <a:pt x="8989" y="30188"/>
                    <a:pt x="8966" y="30188"/>
                  </a:cubicBezTo>
                  <a:cubicBezTo>
                    <a:pt x="7503" y="30214"/>
                    <a:pt x="7381" y="31517"/>
                    <a:pt x="7779" y="32554"/>
                  </a:cubicBezTo>
                  <a:cubicBezTo>
                    <a:pt x="8158" y="33540"/>
                    <a:pt x="9313" y="34213"/>
                    <a:pt x="10199" y="34761"/>
                  </a:cubicBezTo>
                  <a:cubicBezTo>
                    <a:pt x="14401" y="37351"/>
                    <a:pt x="18718" y="39810"/>
                    <a:pt x="22860" y="42522"/>
                  </a:cubicBezTo>
                  <a:cubicBezTo>
                    <a:pt x="22939" y="42568"/>
                    <a:pt x="23012" y="42617"/>
                    <a:pt x="23087" y="42665"/>
                  </a:cubicBezTo>
                  <a:cubicBezTo>
                    <a:pt x="23091" y="42664"/>
                    <a:pt x="23120" y="42620"/>
                    <a:pt x="23163" y="42537"/>
                  </a:cubicBezTo>
                  <a:cubicBezTo>
                    <a:pt x="23567" y="41812"/>
                    <a:pt x="25460" y="38170"/>
                    <a:pt x="25630" y="37787"/>
                  </a:cubicBezTo>
                  <a:cubicBezTo>
                    <a:pt x="26395" y="36067"/>
                    <a:pt x="27045" y="34304"/>
                    <a:pt x="27576" y="32516"/>
                  </a:cubicBezTo>
                  <a:cubicBezTo>
                    <a:pt x="28200" y="30419"/>
                    <a:pt x="31069" y="24490"/>
                    <a:pt x="28106" y="23241"/>
                  </a:cubicBezTo>
                  <a:lnTo>
                    <a:pt x="28105" y="23241"/>
                  </a:lnTo>
                  <a:cubicBezTo>
                    <a:pt x="27861" y="23137"/>
                    <a:pt x="27601" y="23090"/>
                    <a:pt x="27336" y="23090"/>
                  </a:cubicBezTo>
                  <a:cubicBezTo>
                    <a:pt x="26562" y="23090"/>
                    <a:pt x="25749" y="23492"/>
                    <a:pt x="25199" y="24059"/>
                  </a:cubicBezTo>
                  <a:cubicBezTo>
                    <a:pt x="24457" y="24819"/>
                    <a:pt x="24084" y="25814"/>
                    <a:pt x="23726" y="26778"/>
                  </a:cubicBezTo>
                  <a:cubicBezTo>
                    <a:pt x="24043" y="25919"/>
                    <a:pt x="23891" y="24633"/>
                    <a:pt x="23991" y="23727"/>
                  </a:cubicBezTo>
                  <a:cubicBezTo>
                    <a:pt x="24115" y="22592"/>
                    <a:pt x="24261" y="21459"/>
                    <a:pt x="24394" y="20323"/>
                  </a:cubicBezTo>
                  <a:cubicBezTo>
                    <a:pt x="24648" y="18135"/>
                    <a:pt x="24866" y="15939"/>
                    <a:pt x="24779" y="13752"/>
                  </a:cubicBezTo>
                  <a:cubicBezTo>
                    <a:pt x="24740" y="12670"/>
                    <a:pt x="24822" y="10582"/>
                    <a:pt x="24158" y="9343"/>
                  </a:cubicBezTo>
                  <a:cubicBezTo>
                    <a:pt x="23943" y="8948"/>
                    <a:pt x="23651" y="8639"/>
                    <a:pt x="23253" y="8480"/>
                  </a:cubicBezTo>
                  <a:cubicBezTo>
                    <a:pt x="23053" y="8400"/>
                    <a:pt x="22860" y="8364"/>
                    <a:pt x="22674" y="8364"/>
                  </a:cubicBezTo>
                  <a:cubicBezTo>
                    <a:pt x="21476" y="8364"/>
                    <a:pt x="20582" y="9872"/>
                    <a:pt x="20081" y="10780"/>
                  </a:cubicBezTo>
                  <a:cubicBezTo>
                    <a:pt x="19353" y="12109"/>
                    <a:pt x="19148" y="13337"/>
                    <a:pt x="18967" y="14655"/>
                  </a:cubicBezTo>
                  <a:cubicBezTo>
                    <a:pt x="19271" y="12310"/>
                    <a:pt x="19377" y="9955"/>
                    <a:pt x="19286" y="7612"/>
                  </a:cubicBezTo>
                  <a:cubicBezTo>
                    <a:pt x="19211" y="5571"/>
                    <a:pt x="18961" y="3466"/>
                    <a:pt x="17833" y="1770"/>
                  </a:cubicBezTo>
                  <a:cubicBezTo>
                    <a:pt x="17666" y="1518"/>
                    <a:pt x="17433" y="1252"/>
                    <a:pt x="17108" y="1252"/>
                  </a:cubicBezTo>
                  <a:cubicBezTo>
                    <a:pt x="16896" y="1252"/>
                    <a:pt x="16698" y="1371"/>
                    <a:pt x="16527" y="1495"/>
                  </a:cubicBezTo>
                  <a:cubicBezTo>
                    <a:pt x="15130" y="2518"/>
                    <a:pt x="14559" y="4230"/>
                    <a:pt x="14250" y="5840"/>
                  </a:cubicBezTo>
                  <a:cubicBezTo>
                    <a:pt x="13882" y="7743"/>
                    <a:pt x="13757" y="9675"/>
                    <a:pt x="13874" y="11580"/>
                  </a:cubicBezTo>
                  <a:cubicBezTo>
                    <a:pt x="12343" y="7957"/>
                    <a:pt x="11366" y="4185"/>
                    <a:pt x="8707" y="1114"/>
                  </a:cubicBezTo>
                  <a:cubicBezTo>
                    <a:pt x="8230" y="560"/>
                    <a:pt x="7567" y="1"/>
                    <a:pt x="68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3808850" y="1173650"/>
              <a:ext cx="565500" cy="965800"/>
            </a:xfrm>
            <a:custGeom>
              <a:avLst/>
              <a:gdLst/>
              <a:ahLst/>
              <a:cxnLst/>
              <a:rect l="l" t="t" r="r" b="b"/>
              <a:pathLst>
                <a:path w="22620" h="38632" extrusionOk="0">
                  <a:moveTo>
                    <a:pt x="3964" y="0"/>
                  </a:moveTo>
                  <a:cubicBezTo>
                    <a:pt x="3939" y="0"/>
                    <a:pt x="3913" y="6"/>
                    <a:pt x="3889" y="19"/>
                  </a:cubicBezTo>
                  <a:cubicBezTo>
                    <a:pt x="3822" y="58"/>
                    <a:pt x="3795" y="143"/>
                    <a:pt x="3832" y="204"/>
                  </a:cubicBezTo>
                  <a:cubicBezTo>
                    <a:pt x="7240" y="5902"/>
                    <a:pt x="9536" y="12032"/>
                    <a:pt x="11335" y="17279"/>
                  </a:cubicBezTo>
                  <a:cubicBezTo>
                    <a:pt x="11591" y="18016"/>
                    <a:pt x="11853" y="18753"/>
                    <a:pt x="12120" y="19490"/>
                  </a:cubicBezTo>
                  <a:cubicBezTo>
                    <a:pt x="8736" y="15289"/>
                    <a:pt x="4748" y="11561"/>
                    <a:pt x="248" y="8406"/>
                  </a:cubicBezTo>
                  <a:cubicBezTo>
                    <a:pt x="225" y="8389"/>
                    <a:pt x="197" y="8381"/>
                    <a:pt x="169" y="8381"/>
                  </a:cubicBezTo>
                  <a:cubicBezTo>
                    <a:pt x="125" y="8381"/>
                    <a:pt x="79" y="8401"/>
                    <a:pt x="48" y="8440"/>
                  </a:cubicBezTo>
                  <a:cubicBezTo>
                    <a:pt x="1" y="8498"/>
                    <a:pt x="10" y="8581"/>
                    <a:pt x="69" y="8623"/>
                  </a:cubicBezTo>
                  <a:cubicBezTo>
                    <a:pt x="4791" y="11932"/>
                    <a:pt x="8947" y="15870"/>
                    <a:pt x="12427" y="20330"/>
                  </a:cubicBezTo>
                  <a:cubicBezTo>
                    <a:pt x="12932" y="21704"/>
                    <a:pt x="13449" y="23065"/>
                    <a:pt x="13958" y="24404"/>
                  </a:cubicBezTo>
                  <a:cubicBezTo>
                    <a:pt x="12552" y="22980"/>
                    <a:pt x="10613" y="22023"/>
                    <a:pt x="8577" y="21104"/>
                  </a:cubicBezTo>
                  <a:cubicBezTo>
                    <a:pt x="6125" y="20000"/>
                    <a:pt x="3709" y="18958"/>
                    <a:pt x="1095" y="18392"/>
                  </a:cubicBezTo>
                  <a:cubicBezTo>
                    <a:pt x="1085" y="18390"/>
                    <a:pt x="1076" y="18389"/>
                    <a:pt x="1066" y="18389"/>
                  </a:cubicBezTo>
                  <a:cubicBezTo>
                    <a:pt x="1001" y="18389"/>
                    <a:pt x="939" y="18430"/>
                    <a:pt x="918" y="18493"/>
                  </a:cubicBezTo>
                  <a:cubicBezTo>
                    <a:pt x="900" y="18564"/>
                    <a:pt x="941" y="18638"/>
                    <a:pt x="1017" y="18653"/>
                  </a:cubicBezTo>
                  <a:cubicBezTo>
                    <a:pt x="3603" y="19213"/>
                    <a:pt x="6006" y="20246"/>
                    <a:pt x="8444" y="21348"/>
                  </a:cubicBezTo>
                  <a:cubicBezTo>
                    <a:pt x="10703" y="22369"/>
                    <a:pt x="12847" y="23430"/>
                    <a:pt x="14239" y="25136"/>
                  </a:cubicBezTo>
                  <a:cubicBezTo>
                    <a:pt x="15358" y="28062"/>
                    <a:pt x="16501" y="31077"/>
                    <a:pt x="17480" y="34112"/>
                  </a:cubicBezTo>
                  <a:cubicBezTo>
                    <a:pt x="14416" y="31413"/>
                    <a:pt x="10677" y="29343"/>
                    <a:pt x="6642" y="28111"/>
                  </a:cubicBezTo>
                  <a:cubicBezTo>
                    <a:pt x="6628" y="28107"/>
                    <a:pt x="6614" y="28105"/>
                    <a:pt x="6600" y="28105"/>
                  </a:cubicBezTo>
                  <a:cubicBezTo>
                    <a:pt x="6538" y="28105"/>
                    <a:pt x="6481" y="28142"/>
                    <a:pt x="6458" y="28199"/>
                  </a:cubicBezTo>
                  <a:cubicBezTo>
                    <a:pt x="6430" y="28270"/>
                    <a:pt x="6465" y="28346"/>
                    <a:pt x="6543" y="28369"/>
                  </a:cubicBezTo>
                  <a:cubicBezTo>
                    <a:pt x="10672" y="29626"/>
                    <a:pt x="14492" y="31774"/>
                    <a:pt x="17585" y="34578"/>
                  </a:cubicBezTo>
                  <a:cubicBezTo>
                    <a:pt x="17598" y="34591"/>
                    <a:pt x="17616" y="34600"/>
                    <a:pt x="17638" y="34603"/>
                  </a:cubicBezTo>
                  <a:cubicBezTo>
                    <a:pt x="18048" y="35891"/>
                    <a:pt x="18453" y="37187"/>
                    <a:pt x="18838" y="38488"/>
                  </a:cubicBezTo>
                  <a:cubicBezTo>
                    <a:pt x="18917" y="38534"/>
                    <a:pt x="18991" y="38583"/>
                    <a:pt x="19065" y="38631"/>
                  </a:cubicBezTo>
                  <a:cubicBezTo>
                    <a:pt x="19069" y="38630"/>
                    <a:pt x="19098" y="38586"/>
                    <a:pt x="19142" y="38503"/>
                  </a:cubicBezTo>
                  <a:cubicBezTo>
                    <a:pt x="18731" y="37122"/>
                    <a:pt x="18305" y="35743"/>
                    <a:pt x="17867" y="34376"/>
                  </a:cubicBezTo>
                  <a:cubicBezTo>
                    <a:pt x="19151" y="30246"/>
                    <a:pt x="20738" y="26146"/>
                    <a:pt x="22588" y="22190"/>
                  </a:cubicBezTo>
                  <a:cubicBezTo>
                    <a:pt x="22619" y="22119"/>
                    <a:pt x="22588" y="22043"/>
                    <a:pt x="22517" y="22017"/>
                  </a:cubicBezTo>
                  <a:cubicBezTo>
                    <a:pt x="22500" y="22011"/>
                    <a:pt x="22482" y="22008"/>
                    <a:pt x="22465" y="22008"/>
                  </a:cubicBezTo>
                  <a:cubicBezTo>
                    <a:pt x="22407" y="22008"/>
                    <a:pt x="22353" y="22039"/>
                    <a:pt x="22328" y="22091"/>
                  </a:cubicBezTo>
                  <a:cubicBezTo>
                    <a:pt x="20532" y="25935"/>
                    <a:pt x="18986" y="29910"/>
                    <a:pt x="17720" y="33918"/>
                  </a:cubicBezTo>
                  <a:cubicBezTo>
                    <a:pt x="16785" y="31028"/>
                    <a:pt x="15703" y="28161"/>
                    <a:pt x="14637" y="25374"/>
                  </a:cubicBezTo>
                  <a:cubicBezTo>
                    <a:pt x="14657" y="25352"/>
                    <a:pt x="14674" y="25327"/>
                    <a:pt x="14680" y="25298"/>
                  </a:cubicBezTo>
                  <a:cubicBezTo>
                    <a:pt x="15570" y="20077"/>
                    <a:pt x="16496" y="14679"/>
                    <a:pt x="19105" y="9803"/>
                  </a:cubicBezTo>
                  <a:cubicBezTo>
                    <a:pt x="19138" y="9739"/>
                    <a:pt x="19114" y="9658"/>
                    <a:pt x="19042" y="9627"/>
                  </a:cubicBezTo>
                  <a:cubicBezTo>
                    <a:pt x="19024" y="9618"/>
                    <a:pt x="19004" y="9614"/>
                    <a:pt x="18984" y="9614"/>
                  </a:cubicBezTo>
                  <a:cubicBezTo>
                    <a:pt x="18931" y="9614"/>
                    <a:pt x="18877" y="9644"/>
                    <a:pt x="18851" y="9695"/>
                  </a:cubicBezTo>
                  <a:cubicBezTo>
                    <a:pt x="16280" y="14497"/>
                    <a:pt x="15338" y="19780"/>
                    <a:pt x="14460" y="24911"/>
                  </a:cubicBezTo>
                  <a:cubicBezTo>
                    <a:pt x="14431" y="24831"/>
                    <a:pt x="14401" y="24755"/>
                    <a:pt x="14373" y="24679"/>
                  </a:cubicBezTo>
                  <a:cubicBezTo>
                    <a:pt x="13808" y="23207"/>
                    <a:pt x="13238" y="21707"/>
                    <a:pt x="12684" y="20197"/>
                  </a:cubicBezTo>
                  <a:cubicBezTo>
                    <a:pt x="12586" y="19613"/>
                    <a:pt x="10621" y="7583"/>
                    <a:pt x="13058" y="1023"/>
                  </a:cubicBezTo>
                  <a:cubicBezTo>
                    <a:pt x="13086" y="954"/>
                    <a:pt x="13046" y="877"/>
                    <a:pt x="12970" y="856"/>
                  </a:cubicBezTo>
                  <a:cubicBezTo>
                    <a:pt x="12958" y="853"/>
                    <a:pt x="12945" y="851"/>
                    <a:pt x="12932" y="851"/>
                  </a:cubicBezTo>
                  <a:cubicBezTo>
                    <a:pt x="12871" y="851"/>
                    <a:pt x="12810" y="889"/>
                    <a:pt x="12790" y="947"/>
                  </a:cubicBezTo>
                  <a:cubicBezTo>
                    <a:pt x="10783" y="6347"/>
                    <a:pt x="11725" y="15380"/>
                    <a:pt x="12196" y="18859"/>
                  </a:cubicBezTo>
                  <a:cubicBezTo>
                    <a:pt x="11997" y="18299"/>
                    <a:pt x="11798" y="17744"/>
                    <a:pt x="11608" y="17185"/>
                  </a:cubicBezTo>
                  <a:cubicBezTo>
                    <a:pt x="9804" y="11925"/>
                    <a:pt x="7503" y="5781"/>
                    <a:pt x="4083" y="62"/>
                  </a:cubicBezTo>
                  <a:cubicBezTo>
                    <a:pt x="4058" y="22"/>
                    <a:pt x="4012" y="0"/>
                    <a:pt x="39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9" name="Google Shape;619;p34"/>
          <p:cNvGrpSpPr/>
          <p:nvPr/>
        </p:nvGrpSpPr>
        <p:grpSpPr>
          <a:xfrm rot="3596809">
            <a:off x="6933655" y="4351798"/>
            <a:ext cx="868381" cy="1192518"/>
            <a:chOff x="3708300" y="1072800"/>
            <a:chExt cx="776725" cy="1066650"/>
          </a:xfrm>
        </p:grpSpPr>
        <p:sp>
          <p:nvSpPr>
            <p:cNvPr id="620" name="Google Shape;620;p34"/>
            <p:cNvSpPr/>
            <p:nvPr/>
          </p:nvSpPr>
          <p:spPr>
            <a:xfrm>
              <a:off x="3708300" y="1072800"/>
              <a:ext cx="776725" cy="1066650"/>
            </a:xfrm>
            <a:custGeom>
              <a:avLst/>
              <a:gdLst/>
              <a:ahLst/>
              <a:cxnLst/>
              <a:rect l="l" t="t" r="r" b="b"/>
              <a:pathLst>
                <a:path w="31069" h="42666" extrusionOk="0">
                  <a:moveTo>
                    <a:pt x="6830" y="1"/>
                  </a:moveTo>
                  <a:cubicBezTo>
                    <a:pt x="6707" y="1"/>
                    <a:pt x="6583" y="16"/>
                    <a:pt x="6456" y="50"/>
                  </a:cubicBezTo>
                  <a:cubicBezTo>
                    <a:pt x="5911" y="196"/>
                    <a:pt x="5497" y="669"/>
                    <a:pt x="5316" y="1177"/>
                  </a:cubicBezTo>
                  <a:cubicBezTo>
                    <a:pt x="5136" y="1688"/>
                    <a:pt x="5146" y="2228"/>
                    <a:pt x="5193" y="2751"/>
                  </a:cubicBezTo>
                  <a:cubicBezTo>
                    <a:pt x="5586" y="7042"/>
                    <a:pt x="8098" y="10770"/>
                    <a:pt x="10542" y="14321"/>
                  </a:cubicBezTo>
                  <a:cubicBezTo>
                    <a:pt x="9110" y="12451"/>
                    <a:pt x="7163" y="10945"/>
                    <a:pt x="4924" y="9980"/>
                  </a:cubicBezTo>
                  <a:cubicBezTo>
                    <a:pt x="4448" y="9775"/>
                    <a:pt x="3902" y="9600"/>
                    <a:pt x="3379" y="9600"/>
                  </a:cubicBezTo>
                  <a:cubicBezTo>
                    <a:pt x="3041" y="9600"/>
                    <a:pt x="2713" y="9673"/>
                    <a:pt x="2420" y="9858"/>
                  </a:cubicBezTo>
                  <a:cubicBezTo>
                    <a:pt x="1545" y="10409"/>
                    <a:pt x="1529" y="11597"/>
                    <a:pt x="1774" y="12523"/>
                  </a:cubicBezTo>
                  <a:cubicBezTo>
                    <a:pt x="2284" y="14472"/>
                    <a:pt x="3466" y="16190"/>
                    <a:pt x="4900" y="17646"/>
                  </a:cubicBezTo>
                  <a:cubicBezTo>
                    <a:pt x="6328" y="19099"/>
                    <a:pt x="8011" y="20316"/>
                    <a:pt x="9684" y="21521"/>
                  </a:cubicBezTo>
                  <a:cubicBezTo>
                    <a:pt x="8181" y="20795"/>
                    <a:pt x="6644" y="20055"/>
                    <a:pt x="4962" y="19720"/>
                  </a:cubicBezTo>
                  <a:cubicBezTo>
                    <a:pt x="4387" y="19606"/>
                    <a:pt x="3568" y="19384"/>
                    <a:pt x="2816" y="19384"/>
                  </a:cubicBezTo>
                  <a:cubicBezTo>
                    <a:pt x="2247" y="19384"/>
                    <a:pt x="1717" y="19512"/>
                    <a:pt x="1361" y="19910"/>
                  </a:cubicBezTo>
                  <a:cubicBezTo>
                    <a:pt x="0" y="21434"/>
                    <a:pt x="2318" y="23978"/>
                    <a:pt x="3407" y="24892"/>
                  </a:cubicBezTo>
                  <a:cubicBezTo>
                    <a:pt x="4591" y="25885"/>
                    <a:pt x="5945" y="26683"/>
                    <a:pt x="7129" y="27646"/>
                  </a:cubicBezTo>
                  <a:cubicBezTo>
                    <a:pt x="7866" y="28238"/>
                    <a:pt x="8703" y="28751"/>
                    <a:pt x="9480" y="29300"/>
                  </a:cubicBezTo>
                  <a:cubicBezTo>
                    <a:pt x="9908" y="29601"/>
                    <a:pt x="11356" y="30272"/>
                    <a:pt x="11520" y="30735"/>
                  </a:cubicBezTo>
                  <a:cubicBezTo>
                    <a:pt x="10718" y="30464"/>
                    <a:pt x="9895" y="30188"/>
                    <a:pt x="9034" y="30188"/>
                  </a:cubicBezTo>
                  <a:cubicBezTo>
                    <a:pt x="9011" y="30188"/>
                    <a:pt x="8989" y="30188"/>
                    <a:pt x="8966" y="30188"/>
                  </a:cubicBezTo>
                  <a:cubicBezTo>
                    <a:pt x="7503" y="30214"/>
                    <a:pt x="7381" y="31517"/>
                    <a:pt x="7779" y="32554"/>
                  </a:cubicBezTo>
                  <a:cubicBezTo>
                    <a:pt x="8158" y="33540"/>
                    <a:pt x="9313" y="34213"/>
                    <a:pt x="10199" y="34761"/>
                  </a:cubicBezTo>
                  <a:cubicBezTo>
                    <a:pt x="14401" y="37351"/>
                    <a:pt x="18718" y="39810"/>
                    <a:pt x="22860" y="42522"/>
                  </a:cubicBezTo>
                  <a:cubicBezTo>
                    <a:pt x="22939" y="42568"/>
                    <a:pt x="23012" y="42617"/>
                    <a:pt x="23087" y="42665"/>
                  </a:cubicBezTo>
                  <a:cubicBezTo>
                    <a:pt x="23091" y="42664"/>
                    <a:pt x="23120" y="42620"/>
                    <a:pt x="23163" y="42537"/>
                  </a:cubicBezTo>
                  <a:cubicBezTo>
                    <a:pt x="23567" y="41812"/>
                    <a:pt x="25460" y="38170"/>
                    <a:pt x="25630" y="37787"/>
                  </a:cubicBezTo>
                  <a:cubicBezTo>
                    <a:pt x="26395" y="36067"/>
                    <a:pt x="27045" y="34304"/>
                    <a:pt x="27576" y="32516"/>
                  </a:cubicBezTo>
                  <a:cubicBezTo>
                    <a:pt x="28200" y="30419"/>
                    <a:pt x="31069" y="24490"/>
                    <a:pt x="28106" y="23241"/>
                  </a:cubicBezTo>
                  <a:lnTo>
                    <a:pt x="28105" y="23241"/>
                  </a:lnTo>
                  <a:cubicBezTo>
                    <a:pt x="27861" y="23137"/>
                    <a:pt x="27601" y="23090"/>
                    <a:pt x="27336" y="23090"/>
                  </a:cubicBezTo>
                  <a:cubicBezTo>
                    <a:pt x="26562" y="23090"/>
                    <a:pt x="25749" y="23492"/>
                    <a:pt x="25199" y="24059"/>
                  </a:cubicBezTo>
                  <a:cubicBezTo>
                    <a:pt x="24457" y="24819"/>
                    <a:pt x="24084" y="25814"/>
                    <a:pt x="23726" y="26778"/>
                  </a:cubicBezTo>
                  <a:cubicBezTo>
                    <a:pt x="24043" y="25919"/>
                    <a:pt x="23891" y="24633"/>
                    <a:pt x="23991" y="23727"/>
                  </a:cubicBezTo>
                  <a:cubicBezTo>
                    <a:pt x="24115" y="22592"/>
                    <a:pt x="24261" y="21459"/>
                    <a:pt x="24394" y="20323"/>
                  </a:cubicBezTo>
                  <a:cubicBezTo>
                    <a:pt x="24648" y="18135"/>
                    <a:pt x="24866" y="15939"/>
                    <a:pt x="24779" y="13752"/>
                  </a:cubicBezTo>
                  <a:cubicBezTo>
                    <a:pt x="24740" y="12670"/>
                    <a:pt x="24822" y="10582"/>
                    <a:pt x="24158" y="9343"/>
                  </a:cubicBezTo>
                  <a:cubicBezTo>
                    <a:pt x="23943" y="8948"/>
                    <a:pt x="23651" y="8639"/>
                    <a:pt x="23253" y="8480"/>
                  </a:cubicBezTo>
                  <a:cubicBezTo>
                    <a:pt x="23053" y="8400"/>
                    <a:pt x="22860" y="8364"/>
                    <a:pt x="22674" y="8364"/>
                  </a:cubicBezTo>
                  <a:cubicBezTo>
                    <a:pt x="21476" y="8364"/>
                    <a:pt x="20582" y="9872"/>
                    <a:pt x="20081" y="10780"/>
                  </a:cubicBezTo>
                  <a:cubicBezTo>
                    <a:pt x="19353" y="12109"/>
                    <a:pt x="19148" y="13337"/>
                    <a:pt x="18967" y="14655"/>
                  </a:cubicBezTo>
                  <a:cubicBezTo>
                    <a:pt x="19271" y="12310"/>
                    <a:pt x="19377" y="9955"/>
                    <a:pt x="19286" y="7612"/>
                  </a:cubicBezTo>
                  <a:cubicBezTo>
                    <a:pt x="19211" y="5571"/>
                    <a:pt x="18961" y="3466"/>
                    <a:pt x="17833" y="1770"/>
                  </a:cubicBezTo>
                  <a:cubicBezTo>
                    <a:pt x="17666" y="1518"/>
                    <a:pt x="17433" y="1252"/>
                    <a:pt x="17108" y="1252"/>
                  </a:cubicBezTo>
                  <a:cubicBezTo>
                    <a:pt x="16896" y="1252"/>
                    <a:pt x="16698" y="1371"/>
                    <a:pt x="16527" y="1495"/>
                  </a:cubicBezTo>
                  <a:cubicBezTo>
                    <a:pt x="15130" y="2518"/>
                    <a:pt x="14559" y="4230"/>
                    <a:pt x="14250" y="5840"/>
                  </a:cubicBezTo>
                  <a:cubicBezTo>
                    <a:pt x="13882" y="7743"/>
                    <a:pt x="13757" y="9675"/>
                    <a:pt x="13874" y="11580"/>
                  </a:cubicBezTo>
                  <a:cubicBezTo>
                    <a:pt x="12343" y="7957"/>
                    <a:pt x="11366" y="4185"/>
                    <a:pt x="8707" y="1114"/>
                  </a:cubicBezTo>
                  <a:cubicBezTo>
                    <a:pt x="8230" y="560"/>
                    <a:pt x="7567" y="1"/>
                    <a:pt x="68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3808850" y="1173650"/>
              <a:ext cx="565500" cy="965800"/>
            </a:xfrm>
            <a:custGeom>
              <a:avLst/>
              <a:gdLst/>
              <a:ahLst/>
              <a:cxnLst/>
              <a:rect l="l" t="t" r="r" b="b"/>
              <a:pathLst>
                <a:path w="22620" h="38632" extrusionOk="0">
                  <a:moveTo>
                    <a:pt x="3964" y="0"/>
                  </a:moveTo>
                  <a:cubicBezTo>
                    <a:pt x="3939" y="0"/>
                    <a:pt x="3913" y="6"/>
                    <a:pt x="3889" y="19"/>
                  </a:cubicBezTo>
                  <a:cubicBezTo>
                    <a:pt x="3822" y="58"/>
                    <a:pt x="3795" y="143"/>
                    <a:pt x="3832" y="204"/>
                  </a:cubicBezTo>
                  <a:cubicBezTo>
                    <a:pt x="7240" y="5902"/>
                    <a:pt x="9536" y="12032"/>
                    <a:pt x="11335" y="17279"/>
                  </a:cubicBezTo>
                  <a:cubicBezTo>
                    <a:pt x="11591" y="18016"/>
                    <a:pt x="11853" y="18753"/>
                    <a:pt x="12120" y="19490"/>
                  </a:cubicBezTo>
                  <a:cubicBezTo>
                    <a:pt x="8736" y="15289"/>
                    <a:pt x="4748" y="11561"/>
                    <a:pt x="248" y="8406"/>
                  </a:cubicBezTo>
                  <a:cubicBezTo>
                    <a:pt x="225" y="8389"/>
                    <a:pt x="197" y="8381"/>
                    <a:pt x="169" y="8381"/>
                  </a:cubicBezTo>
                  <a:cubicBezTo>
                    <a:pt x="125" y="8381"/>
                    <a:pt x="79" y="8401"/>
                    <a:pt x="48" y="8440"/>
                  </a:cubicBezTo>
                  <a:cubicBezTo>
                    <a:pt x="1" y="8498"/>
                    <a:pt x="10" y="8581"/>
                    <a:pt x="69" y="8623"/>
                  </a:cubicBezTo>
                  <a:cubicBezTo>
                    <a:pt x="4791" y="11932"/>
                    <a:pt x="8947" y="15870"/>
                    <a:pt x="12427" y="20330"/>
                  </a:cubicBezTo>
                  <a:cubicBezTo>
                    <a:pt x="12932" y="21704"/>
                    <a:pt x="13449" y="23065"/>
                    <a:pt x="13958" y="24404"/>
                  </a:cubicBezTo>
                  <a:cubicBezTo>
                    <a:pt x="12552" y="22980"/>
                    <a:pt x="10613" y="22023"/>
                    <a:pt x="8577" y="21104"/>
                  </a:cubicBezTo>
                  <a:cubicBezTo>
                    <a:pt x="6125" y="20000"/>
                    <a:pt x="3709" y="18958"/>
                    <a:pt x="1095" y="18392"/>
                  </a:cubicBezTo>
                  <a:cubicBezTo>
                    <a:pt x="1085" y="18390"/>
                    <a:pt x="1076" y="18389"/>
                    <a:pt x="1066" y="18389"/>
                  </a:cubicBezTo>
                  <a:cubicBezTo>
                    <a:pt x="1001" y="18389"/>
                    <a:pt x="939" y="18430"/>
                    <a:pt x="918" y="18493"/>
                  </a:cubicBezTo>
                  <a:cubicBezTo>
                    <a:pt x="900" y="18564"/>
                    <a:pt x="941" y="18638"/>
                    <a:pt x="1017" y="18653"/>
                  </a:cubicBezTo>
                  <a:cubicBezTo>
                    <a:pt x="3603" y="19213"/>
                    <a:pt x="6006" y="20246"/>
                    <a:pt x="8444" y="21348"/>
                  </a:cubicBezTo>
                  <a:cubicBezTo>
                    <a:pt x="10703" y="22369"/>
                    <a:pt x="12847" y="23430"/>
                    <a:pt x="14239" y="25136"/>
                  </a:cubicBezTo>
                  <a:cubicBezTo>
                    <a:pt x="15358" y="28062"/>
                    <a:pt x="16501" y="31077"/>
                    <a:pt x="17480" y="34112"/>
                  </a:cubicBezTo>
                  <a:cubicBezTo>
                    <a:pt x="14416" y="31413"/>
                    <a:pt x="10677" y="29343"/>
                    <a:pt x="6642" y="28111"/>
                  </a:cubicBezTo>
                  <a:cubicBezTo>
                    <a:pt x="6628" y="28107"/>
                    <a:pt x="6614" y="28105"/>
                    <a:pt x="6600" y="28105"/>
                  </a:cubicBezTo>
                  <a:cubicBezTo>
                    <a:pt x="6538" y="28105"/>
                    <a:pt x="6481" y="28142"/>
                    <a:pt x="6458" y="28199"/>
                  </a:cubicBezTo>
                  <a:cubicBezTo>
                    <a:pt x="6430" y="28270"/>
                    <a:pt x="6465" y="28346"/>
                    <a:pt x="6543" y="28369"/>
                  </a:cubicBezTo>
                  <a:cubicBezTo>
                    <a:pt x="10672" y="29626"/>
                    <a:pt x="14492" y="31774"/>
                    <a:pt x="17585" y="34578"/>
                  </a:cubicBezTo>
                  <a:cubicBezTo>
                    <a:pt x="17598" y="34591"/>
                    <a:pt x="17616" y="34600"/>
                    <a:pt x="17638" y="34603"/>
                  </a:cubicBezTo>
                  <a:cubicBezTo>
                    <a:pt x="18048" y="35891"/>
                    <a:pt x="18453" y="37187"/>
                    <a:pt x="18838" y="38488"/>
                  </a:cubicBezTo>
                  <a:cubicBezTo>
                    <a:pt x="18917" y="38534"/>
                    <a:pt x="18991" y="38583"/>
                    <a:pt x="19065" y="38631"/>
                  </a:cubicBezTo>
                  <a:cubicBezTo>
                    <a:pt x="19069" y="38630"/>
                    <a:pt x="19098" y="38586"/>
                    <a:pt x="19142" y="38503"/>
                  </a:cubicBezTo>
                  <a:cubicBezTo>
                    <a:pt x="18731" y="37122"/>
                    <a:pt x="18305" y="35743"/>
                    <a:pt x="17867" y="34376"/>
                  </a:cubicBezTo>
                  <a:cubicBezTo>
                    <a:pt x="19151" y="30246"/>
                    <a:pt x="20738" y="26146"/>
                    <a:pt x="22588" y="22190"/>
                  </a:cubicBezTo>
                  <a:cubicBezTo>
                    <a:pt x="22619" y="22119"/>
                    <a:pt x="22588" y="22043"/>
                    <a:pt x="22517" y="22017"/>
                  </a:cubicBezTo>
                  <a:cubicBezTo>
                    <a:pt x="22500" y="22011"/>
                    <a:pt x="22482" y="22008"/>
                    <a:pt x="22465" y="22008"/>
                  </a:cubicBezTo>
                  <a:cubicBezTo>
                    <a:pt x="22407" y="22008"/>
                    <a:pt x="22353" y="22039"/>
                    <a:pt x="22328" y="22091"/>
                  </a:cubicBezTo>
                  <a:cubicBezTo>
                    <a:pt x="20532" y="25935"/>
                    <a:pt x="18986" y="29910"/>
                    <a:pt x="17720" y="33918"/>
                  </a:cubicBezTo>
                  <a:cubicBezTo>
                    <a:pt x="16785" y="31028"/>
                    <a:pt x="15703" y="28161"/>
                    <a:pt x="14637" y="25374"/>
                  </a:cubicBezTo>
                  <a:cubicBezTo>
                    <a:pt x="14657" y="25352"/>
                    <a:pt x="14674" y="25327"/>
                    <a:pt x="14680" y="25298"/>
                  </a:cubicBezTo>
                  <a:cubicBezTo>
                    <a:pt x="15570" y="20077"/>
                    <a:pt x="16496" y="14679"/>
                    <a:pt x="19105" y="9803"/>
                  </a:cubicBezTo>
                  <a:cubicBezTo>
                    <a:pt x="19138" y="9739"/>
                    <a:pt x="19114" y="9658"/>
                    <a:pt x="19042" y="9627"/>
                  </a:cubicBezTo>
                  <a:cubicBezTo>
                    <a:pt x="19024" y="9618"/>
                    <a:pt x="19004" y="9614"/>
                    <a:pt x="18984" y="9614"/>
                  </a:cubicBezTo>
                  <a:cubicBezTo>
                    <a:pt x="18931" y="9614"/>
                    <a:pt x="18877" y="9644"/>
                    <a:pt x="18851" y="9695"/>
                  </a:cubicBezTo>
                  <a:cubicBezTo>
                    <a:pt x="16280" y="14497"/>
                    <a:pt x="15338" y="19780"/>
                    <a:pt x="14460" y="24911"/>
                  </a:cubicBezTo>
                  <a:cubicBezTo>
                    <a:pt x="14431" y="24831"/>
                    <a:pt x="14401" y="24755"/>
                    <a:pt x="14373" y="24679"/>
                  </a:cubicBezTo>
                  <a:cubicBezTo>
                    <a:pt x="13808" y="23207"/>
                    <a:pt x="13238" y="21707"/>
                    <a:pt x="12684" y="20197"/>
                  </a:cubicBezTo>
                  <a:cubicBezTo>
                    <a:pt x="12586" y="19613"/>
                    <a:pt x="10621" y="7583"/>
                    <a:pt x="13058" y="1023"/>
                  </a:cubicBezTo>
                  <a:cubicBezTo>
                    <a:pt x="13086" y="954"/>
                    <a:pt x="13046" y="877"/>
                    <a:pt x="12970" y="856"/>
                  </a:cubicBezTo>
                  <a:cubicBezTo>
                    <a:pt x="12958" y="853"/>
                    <a:pt x="12945" y="851"/>
                    <a:pt x="12932" y="851"/>
                  </a:cubicBezTo>
                  <a:cubicBezTo>
                    <a:pt x="12871" y="851"/>
                    <a:pt x="12810" y="889"/>
                    <a:pt x="12790" y="947"/>
                  </a:cubicBezTo>
                  <a:cubicBezTo>
                    <a:pt x="10783" y="6347"/>
                    <a:pt x="11725" y="15380"/>
                    <a:pt x="12196" y="18859"/>
                  </a:cubicBezTo>
                  <a:cubicBezTo>
                    <a:pt x="11997" y="18299"/>
                    <a:pt x="11798" y="17744"/>
                    <a:pt x="11608" y="17185"/>
                  </a:cubicBezTo>
                  <a:cubicBezTo>
                    <a:pt x="9804" y="11925"/>
                    <a:pt x="7503" y="5781"/>
                    <a:pt x="4083" y="62"/>
                  </a:cubicBezTo>
                  <a:cubicBezTo>
                    <a:pt x="4058" y="22"/>
                    <a:pt x="4012" y="0"/>
                    <a:pt x="39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5"/>
          <p:cNvSpPr txBox="1"/>
          <p:nvPr>
            <p:ph type="body" idx="1"/>
          </p:nvPr>
        </p:nvSpPr>
        <p:spPr>
          <a:xfrm>
            <a:off x="2355013" y="1679100"/>
            <a:ext cx="4434000" cy="100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624" name="Google Shape;624;p35"/>
          <p:cNvGrpSpPr/>
          <p:nvPr/>
        </p:nvGrpSpPr>
        <p:grpSpPr>
          <a:xfrm>
            <a:off x="8154826" y="3096390"/>
            <a:ext cx="1299652" cy="2651951"/>
            <a:chOff x="8154826" y="3096390"/>
            <a:chExt cx="1299652" cy="2651951"/>
          </a:xfrm>
        </p:grpSpPr>
        <p:sp>
          <p:nvSpPr>
            <p:cNvPr id="625" name="Google Shape;625;p35"/>
            <p:cNvSpPr/>
            <p:nvPr/>
          </p:nvSpPr>
          <p:spPr>
            <a:xfrm>
              <a:off x="8761530" y="3096390"/>
              <a:ext cx="692948" cy="785102"/>
            </a:xfrm>
            <a:custGeom>
              <a:avLst/>
              <a:gdLst/>
              <a:ahLst/>
              <a:cxnLst/>
              <a:rect l="l" t="t" r="r" b="b"/>
              <a:pathLst>
                <a:path w="25679" h="29094" extrusionOk="0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8154826" y="3623515"/>
              <a:ext cx="1186935" cy="2124826"/>
            </a:xfrm>
            <a:custGeom>
              <a:avLst/>
              <a:gdLst/>
              <a:ahLst/>
              <a:cxnLst/>
              <a:rect l="l" t="t" r="r" b="b"/>
              <a:pathLst>
                <a:path w="43985" h="78741" extrusionOk="0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7" name="Google Shape;627;p35"/>
          <p:cNvSpPr txBox="1"/>
          <p:nvPr>
            <p:ph type="subTitle" idx="2"/>
          </p:nvPr>
        </p:nvSpPr>
        <p:spPr>
          <a:xfrm>
            <a:off x="2354988" y="1257300"/>
            <a:ext cx="443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3000">
                <a:solidFill>
                  <a:schemeClr val="accent4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628" name="Google Shape;628;p35"/>
          <p:cNvSpPr txBox="1"/>
          <p:nvPr>
            <p:ph type="subTitle" idx="3"/>
          </p:nvPr>
        </p:nvSpPr>
        <p:spPr>
          <a:xfrm>
            <a:off x="2354988" y="2829950"/>
            <a:ext cx="4434000" cy="4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3000">
                <a:solidFill>
                  <a:schemeClr val="accent4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629" name="Google Shape;629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0" name="Google Shape;630;p35"/>
          <p:cNvSpPr/>
          <p:nvPr/>
        </p:nvSpPr>
        <p:spPr>
          <a:xfrm>
            <a:off x="6560881" y="4965629"/>
            <a:ext cx="106526" cy="101620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1" name="Google Shape;631;p35"/>
          <p:cNvSpPr/>
          <p:nvPr/>
        </p:nvSpPr>
        <p:spPr>
          <a:xfrm>
            <a:off x="3615878" y="4837952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2" name="Google Shape;632;p35"/>
          <p:cNvSpPr/>
          <p:nvPr/>
        </p:nvSpPr>
        <p:spPr>
          <a:xfrm rot="-5735881" flipH="1">
            <a:off x="7875519" y="4488277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3" name="Google Shape;633;p35"/>
          <p:cNvSpPr/>
          <p:nvPr/>
        </p:nvSpPr>
        <p:spPr>
          <a:xfrm>
            <a:off x="1951612" y="4768189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4" name="Google Shape;634;p35"/>
          <p:cNvSpPr/>
          <p:nvPr/>
        </p:nvSpPr>
        <p:spPr>
          <a:xfrm>
            <a:off x="299801" y="999194"/>
            <a:ext cx="122989" cy="192024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5" name="Google Shape;635;p35"/>
          <p:cNvSpPr/>
          <p:nvPr/>
        </p:nvSpPr>
        <p:spPr>
          <a:xfrm>
            <a:off x="8821275" y="2017800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6" name="Google Shape;636;p35"/>
          <p:cNvSpPr/>
          <p:nvPr/>
        </p:nvSpPr>
        <p:spPr>
          <a:xfrm rot="5735881">
            <a:off x="8607196" y="2512889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7" name="Google Shape;637;p35"/>
          <p:cNvSpPr/>
          <p:nvPr/>
        </p:nvSpPr>
        <p:spPr>
          <a:xfrm>
            <a:off x="4945655" y="4624067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8" name="Google Shape;638;p35"/>
          <p:cNvSpPr/>
          <p:nvPr/>
        </p:nvSpPr>
        <p:spPr>
          <a:xfrm flipH="1">
            <a:off x="940006" y="2222958"/>
            <a:ext cx="106526" cy="101620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9" name="Google Shape;639;p35"/>
          <p:cNvGrpSpPr/>
          <p:nvPr/>
        </p:nvGrpSpPr>
        <p:grpSpPr>
          <a:xfrm>
            <a:off x="-1029378" y="3466543"/>
            <a:ext cx="1962493" cy="2073383"/>
            <a:chOff x="-1029378" y="3466543"/>
            <a:chExt cx="1962493" cy="2073383"/>
          </a:xfrm>
        </p:grpSpPr>
        <p:sp>
          <p:nvSpPr>
            <p:cNvPr id="640" name="Google Shape;640;p35"/>
            <p:cNvSpPr/>
            <p:nvPr/>
          </p:nvSpPr>
          <p:spPr>
            <a:xfrm rot="783234">
              <a:off x="-897830" y="4006315"/>
              <a:ext cx="1699397" cy="1359253"/>
            </a:xfrm>
            <a:custGeom>
              <a:avLst/>
              <a:gdLst/>
              <a:ahLst/>
              <a:cxnLst/>
              <a:rect l="l" t="t" r="r" b="b"/>
              <a:pathLst>
                <a:path w="62976" h="50371" extrusionOk="0">
                  <a:moveTo>
                    <a:pt x="58341" y="1"/>
                  </a:moveTo>
                  <a:cubicBezTo>
                    <a:pt x="58190" y="1"/>
                    <a:pt x="58038" y="12"/>
                    <a:pt x="57886" y="34"/>
                  </a:cubicBezTo>
                  <a:cubicBezTo>
                    <a:pt x="56174" y="285"/>
                    <a:pt x="54964" y="1860"/>
                    <a:pt x="54371" y="3481"/>
                  </a:cubicBezTo>
                  <a:cubicBezTo>
                    <a:pt x="53503" y="5832"/>
                    <a:pt x="53595" y="8388"/>
                    <a:pt x="53435" y="10899"/>
                  </a:cubicBezTo>
                  <a:cubicBezTo>
                    <a:pt x="53275" y="13387"/>
                    <a:pt x="52750" y="16034"/>
                    <a:pt x="50992" y="17815"/>
                  </a:cubicBezTo>
                  <a:cubicBezTo>
                    <a:pt x="48984" y="19892"/>
                    <a:pt x="45857" y="20303"/>
                    <a:pt x="43255" y="21558"/>
                  </a:cubicBezTo>
                  <a:cubicBezTo>
                    <a:pt x="41109" y="22585"/>
                    <a:pt x="39283" y="24252"/>
                    <a:pt x="38051" y="26283"/>
                  </a:cubicBezTo>
                  <a:cubicBezTo>
                    <a:pt x="36270" y="29205"/>
                    <a:pt x="35745" y="32857"/>
                    <a:pt x="33600" y="35550"/>
                  </a:cubicBezTo>
                  <a:cubicBezTo>
                    <a:pt x="31751" y="37878"/>
                    <a:pt x="28829" y="39248"/>
                    <a:pt x="25862" y="39544"/>
                  </a:cubicBezTo>
                  <a:cubicBezTo>
                    <a:pt x="23762" y="39773"/>
                    <a:pt x="21616" y="39499"/>
                    <a:pt x="19539" y="39887"/>
                  </a:cubicBezTo>
                  <a:cubicBezTo>
                    <a:pt x="16047" y="40549"/>
                    <a:pt x="13194" y="42968"/>
                    <a:pt x="10341" y="45091"/>
                  </a:cubicBezTo>
                  <a:cubicBezTo>
                    <a:pt x="7671" y="47061"/>
                    <a:pt x="4608" y="48914"/>
                    <a:pt x="878" y="48914"/>
                  </a:cubicBezTo>
                  <a:cubicBezTo>
                    <a:pt x="589" y="48914"/>
                    <a:pt x="297" y="48903"/>
                    <a:pt x="1" y="48880"/>
                  </a:cubicBezTo>
                  <a:lnTo>
                    <a:pt x="1" y="48880"/>
                  </a:lnTo>
                  <a:cubicBezTo>
                    <a:pt x="1602" y="49874"/>
                    <a:pt x="3492" y="50371"/>
                    <a:pt x="5384" y="50371"/>
                  </a:cubicBezTo>
                  <a:cubicBezTo>
                    <a:pt x="7402" y="50371"/>
                    <a:pt x="9421" y="49806"/>
                    <a:pt x="11094" y="48675"/>
                  </a:cubicBezTo>
                  <a:cubicBezTo>
                    <a:pt x="12281" y="47853"/>
                    <a:pt x="13308" y="46803"/>
                    <a:pt x="14563" y="46072"/>
                  </a:cubicBezTo>
                  <a:cubicBezTo>
                    <a:pt x="16350" y="45060"/>
                    <a:pt x="18397" y="44844"/>
                    <a:pt x="20484" y="44844"/>
                  </a:cubicBezTo>
                  <a:cubicBezTo>
                    <a:pt x="21784" y="44844"/>
                    <a:pt x="23100" y="44928"/>
                    <a:pt x="24378" y="44954"/>
                  </a:cubicBezTo>
                  <a:cubicBezTo>
                    <a:pt x="24588" y="44958"/>
                    <a:pt x="24798" y="44959"/>
                    <a:pt x="25009" y="44959"/>
                  </a:cubicBezTo>
                  <a:cubicBezTo>
                    <a:pt x="28796" y="44959"/>
                    <a:pt x="32604" y="44364"/>
                    <a:pt x="36042" y="42786"/>
                  </a:cubicBezTo>
                  <a:cubicBezTo>
                    <a:pt x="39694" y="41119"/>
                    <a:pt x="42867" y="38312"/>
                    <a:pt x="44556" y="34705"/>
                  </a:cubicBezTo>
                  <a:cubicBezTo>
                    <a:pt x="45514" y="32674"/>
                    <a:pt x="46062" y="30323"/>
                    <a:pt x="47683" y="28771"/>
                  </a:cubicBezTo>
                  <a:cubicBezTo>
                    <a:pt x="49486" y="27059"/>
                    <a:pt x="52179" y="26739"/>
                    <a:pt x="54462" y="25712"/>
                  </a:cubicBezTo>
                  <a:cubicBezTo>
                    <a:pt x="57680" y="24252"/>
                    <a:pt x="60054" y="21261"/>
                    <a:pt x="61355" y="17975"/>
                  </a:cubicBezTo>
                  <a:cubicBezTo>
                    <a:pt x="62656" y="14688"/>
                    <a:pt x="62976" y="11081"/>
                    <a:pt x="62953" y="7543"/>
                  </a:cubicBezTo>
                  <a:cubicBezTo>
                    <a:pt x="62953" y="5832"/>
                    <a:pt x="62839" y="4051"/>
                    <a:pt x="62040" y="2522"/>
                  </a:cubicBezTo>
                  <a:cubicBezTo>
                    <a:pt x="61312" y="1129"/>
                    <a:pt x="59884" y="1"/>
                    <a:pt x="58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35"/>
            <p:cNvSpPr/>
            <p:nvPr/>
          </p:nvSpPr>
          <p:spPr>
            <a:xfrm rot="1607863">
              <a:off x="-2808" y="3477367"/>
              <a:ext cx="449022" cy="1683379"/>
            </a:xfrm>
            <a:custGeom>
              <a:avLst/>
              <a:gdLst/>
              <a:ahLst/>
              <a:cxnLst/>
              <a:rect l="l" t="t" r="r" b="b"/>
              <a:pathLst>
                <a:path w="16641" h="62387" extrusionOk="0">
                  <a:moveTo>
                    <a:pt x="5438" y="1"/>
                  </a:moveTo>
                  <a:cubicBezTo>
                    <a:pt x="5170" y="1"/>
                    <a:pt x="4901" y="24"/>
                    <a:pt x="4634" y="73"/>
                  </a:cubicBezTo>
                  <a:cubicBezTo>
                    <a:pt x="2831" y="415"/>
                    <a:pt x="1393" y="1853"/>
                    <a:pt x="708" y="3543"/>
                  </a:cubicBezTo>
                  <a:cubicBezTo>
                    <a:pt x="0" y="5232"/>
                    <a:pt x="0" y="7103"/>
                    <a:pt x="274" y="8906"/>
                  </a:cubicBezTo>
                  <a:cubicBezTo>
                    <a:pt x="959" y="13152"/>
                    <a:pt x="3173" y="16964"/>
                    <a:pt x="4839" y="20913"/>
                  </a:cubicBezTo>
                  <a:cubicBezTo>
                    <a:pt x="6483" y="24884"/>
                    <a:pt x="7579" y="29472"/>
                    <a:pt x="5912" y="33421"/>
                  </a:cubicBezTo>
                  <a:cubicBezTo>
                    <a:pt x="5136" y="35224"/>
                    <a:pt x="3858" y="36776"/>
                    <a:pt x="3196" y="38602"/>
                  </a:cubicBezTo>
                  <a:cubicBezTo>
                    <a:pt x="2078" y="41752"/>
                    <a:pt x="2945" y="45267"/>
                    <a:pt x="3972" y="48440"/>
                  </a:cubicBezTo>
                  <a:cubicBezTo>
                    <a:pt x="4520" y="50083"/>
                    <a:pt x="5091" y="51727"/>
                    <a:pt x="5227" y="53461"/>
                  </a:cubicBezTo>
                  <a:cubicBezTo>
                    <a:pt x="5433" y="56566"/>
                    <a:pt x="4109" y="59556"/>
                    <a:pt x="2831" y="62386"/>
                  </a:cubicBezTo>
                  <a:cubicBezTo>
                    <a:pt x="7738" y="57889"/>
                    <a:pt x="9975" y="51110"/>
                    <a:pt x="9359" y="44560"/>
                  </a:cubicBezTo>
                  <a:cubicBezTo>
                    <a:pt x="9199" y="42802"/>
                    <a:pt x="8834" y="40999"/>
                    <a:pt x="9222" y="39264"/>
                  </a:cubicBezTo>
                  <a:cubicBezTo>
                    <a:pt x="9633" y="37392"/>
                    <a:pt x="10843" y="35817"/>
                    <a:pt x="11824" y="34174"/>
                  </a:cubicBezTo>
                  <a:cubicBezTo>
                    <a:pt x="16640" y="26117"/>
                    <a:pt x="15887" y="15777"/>
                    <a:pt x="12577" y="7012"/>
                  </a:cubicBezTo>
                  <a:cubicBezTo>
                    <a:pt x="11915" y="5209"/>
                    <a:pt x="11116" y="3406"/>
                    <a:pt x="9793" y="2036"/>
                  </a:cubicBezTo>
                  <a:cubicBezTo>
                    <a:pt x="8658" y="842"/>
                    <a:pt x="7053" y="1"/>
                    <a:pt x="5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42" name="Google Shape;642;p35"/>
          <p:cNvSpPr/>
          <p:nvPr/>
        </p:nvSpPr>
        <p:spPr>
          <a:xfrm>
            <a:off x="933128" y="4082777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3" name="Google Shape;643;p35"/>
          <p:cNvSpPr txBox="1"/>
          <p:nvPr>
            <p:ph type="body" idx="4"/>
          </p:nvPr>
        </p:nvSpPr>
        <p:spPr>
          <a:xfrm>
            <a:off x="2355013" y="3251750"/>
            <a:ext cx="4434000" cy="100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4_1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6"/>
          <p:cNvGrpSpPr/>
          <p:nvPr/>
        </p:nvGrpSpPr>
        <p:grpSpPr>
          <a:xfrm>
            <a:off x="8154826" y="3096390"/>
            <a:ext cx="1299652" cy="2651951"/>
            <a:chOff x="8154826" y="3096390"/>
            <a:chExt cx="1299652" cy="2651951"/>
          </a:xfrm>
        </p:grpSpPr>
        <p:sp>
          <p:nvSpPr>
            <p:cNvPr id="646" name="Google Shape;646;p36"/>
            <p:cNvSpPr/>
            <p:nvPr/>
          </p:nvSpPr>
          <p:spPr>
            <a:xfrm>
              <a:off x="8761530" y="3096390"/>
              <a:ext cx="692948" cy="785102"/>
            </a:xfrm>
            <a:custGeom>
              <a:avLst/>
              <a:gdLst/>
              <a:ahLst/>
              <a:cxnLst/>
              <a:rect l="l" t="t" r="r" b="b"/>
              <a:pathLst>
                <a:path w="25679" h="29094" extrusionOk="0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8154826" y="3623515"/>
              <a:ext cx="1186935" cy="2124826"/>
            </a:xfrm>
            <a:custGeom>
              <a:avLst/>
              <a:gdLst/>
              <a:ahLst/>
              <a:cxnLst/>
              <a:rect l="l" t="t" r="r" b="b"/>
              <a:pathLst>
                <a:path w="43985" h="78741" extrusionOk="0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48" name="Google Shape;648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9" name="Google Shape;649;p36"/>
          <p:cNvSpPr/>
          <p:nvPr/>
        </p:nvSpPr>
        <p:spPr>
          <a:xfrm>
            <a:off x="6560881" y="4965629"/>
            <a:ext cx="106526" cy="101620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0" name="Google Shape;650;p36"/>
          <p:cNvSpPr/>
          <p:nvPr/>
        </p:nvSpPr>
        <p:spPr>
          <a:xfrm>
            <a:off x="3615878" y="4837952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1" name="Google Shape;651;p36"/>
          <p:cNvSpPr/>
          <p:nvPr/>
        </p:nvSpPr>
        <p:spPr>
          <a:xfrm rot="-5735881" flipH="1">
            <a:off x="7875519" y="4488277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2" name="Google Shape;652;p36"/>
          <p:cNvSpPr/>
          <p:nvPr/>
        </p:nvSpPr>
        <p:spPr>
          <a:xfrm>
            <a:off x="1951612" y="4768189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3" name="Google Shape;653;p36"/>
          <p:cNvSpPr/>
          <p:nvPr/>
        </p:nvSpPr>
        <p:spPr>
          <a:xfrm>
            <a:off x="299801" y="999194"/>
            <a:ext cx="122989" cy="192024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4" name="Google Shape;654;p36"/>
          <p:cNvSpPr/>
          <p:nvPr/>
        </p:nvSpPr>
        <p:spPr>
          <a:xfrm>
            <a:off x="8821275" y="2017800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5" name="Google Shape;655;p36"/>
          <p:cNvSpPr/>
          <p:nvPr/>
        </p:nvSpPr>
        <p:spPr>
          <a:xfrm rot="5735881">
            <a:off x="8607196" y="2512889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6" name="Google Shape;656;p36"/>
          <p:cNvSpPr/>
          <p:nvPr/>
        </p:nvSpPr>
        <p:spPr>
          <a:xfrm>
            <a:off x="4489705" y="4147767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7" name="Google Shape;657;p36"/>
          <p:cNvSpPr/>
          <p:nvPr/>
        </p:nvSpPr>
        <p:spPr>
          <a:xfrm flipH="1">
            <a:off x="330406" y="2451558"/>
            <a:ext cx="106526" cy="101620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58" name="Google Shape;658;p36"/>
          <p:cNvGrpSpPr/>
          <p:nvPr/>
        </p:nvGrpSpPr>
        <p:grpSpPr>
          <a:xfrm>
            <a:off x="-1029378" y="3466543"/>
            <a:ext cx="1962493" cy="2073383"/>
            <a:chOff x="-1029378" y="3466543"/>
            <a:chExt cx="1962493" cy="2073383"/>
          </a:xfrm>
        </p:grpSpPr>
        <p:sp>
          <p:nvSpPr>
            <p:cNvPr id="659" name="Google Shape;659;p36"/>
            <p:cNvSpPr/>
            <p:nvPr/>
          </p:nvSpPr>
          <p:spPr>
            <a:xfrm rot="783234">
              <a:off x="-897830" y="4006315"/>
              <a:ext cx="1699397" cy="1359253"/>
            </a:xfrm>
            <a:custGeom>
              <a:avLst/>
              <a:gdLst/>
              <a:ahLst/>
              <a:cxnLst/>
              <a:rect l="l" t="t" r="r" b="b"/>
              <a:pathLst>
                <a:path w="62976" h="50371" extrusionOk="0">
                  <a:moveTo>
                    <a:pt x="58341" y="1"/>
                  </a:moveTo>
                  <a:cubicBezTo>
                    <a:pt x="58190" y="1"/>
                    <a:pt x="58038" y="12"/>
                    <a:pt x="57886" y="34"/>
                  </a:cubicBezTo>
                  <a:cubicBezTo>
                    <a:pt x="56174" y="285"/>
                    <a:pt x="54964" y="1860"/>
                    <a:pt x="54371" y="3481"/>
                  </a:cubicBezTo>
                  <a:cubicBezTo>
                    <a:pt x="53503" y="5832"/>
                    <a:pt x="53595" y="8388"/>
                    <a:pt x="53435" y="10899"/>
                  </a:cubicBezTo>
                  <a:cubicBezTo>
                    <a:pt x="53275" y="13387"/>
                    <a:pt x="52750" y="16034"/>
                    <a:pt x="50992" y="17815"/>
                  </a:cubicBezTo>
                  <a:cubicBezTo>
                    <a:pt x="48984" y="19892"/>
                    <a:pt x="45857" y="20303"/>
                    <a:pt x="43255" y="21558"/>
                  </a:cubicBezTo>
                  <a:cubicBezTo>
                    <a:pt x="41109" y="22585"/>
                    <a:pt x="39283" y="24252"/>
                    <a:pt x="38051" y="26283"/>
                  </a:cubicBezTo>
                  <a:cubicBezTo>
                    <a:pt x="36270" y="29205"/>
                    <a:pt x="35745" y="32857"/>
                    <a:pt x="33600" y="35550"/>
                  </a:cubicBezTo>
                  <a:cubicBezTo>
                    <a:pt x="31751" y="37878"/>
                    <a:pt x="28829" y="39248"/>
                    <a:pt x="25862" y="39544"/>
                  </a:cubicBezTo>
                  <a:cubicBezTo>
                    <a:pt x="23762" y="39773"/>
                    <a:pt x="21616" y="39499"/>
                    <a:pt x="19539" y="39887"/>
                  </a:cubicBezTo>
                  <a:cubicBezTo>
                    <a:pt x="16047" y="40549"/>
                    <a:pt x="13194" y="42968"/>
                    <a:pt x="10341" y="45091"/>
                  </a:cubicBezTo>
                  <a:cubicBezTo>
                    <a:pt x="7671" y="47061"/>
                    <a:pt x="4608" y="48914"/>
                    <a:pt x="878" y="48914"/>
                  </a:cubicBezTo>
                  <a:cubicBezTo>
                    <a:pt x="589" y="48914"/>
                    <a:pt x="297" y="48903"/>
                    <a:pt x="1" y="48880"/>
                  </a:cubicBezTo>
                  <a:lnTo>
                    <a:pt x="1" y="48880"/>
                  </a:lnTo>
                  <a:cubicBezTo>
                    <a:pt x="1602" y="49874"/>
                    <a:pt x="3492" y="50371"/>
                    <a:pt x="5384" y="50371"/>
                  </a:cubicBezTo>
                  <a:cubicBezTo>
                    <a:pt x="7402" y="50371"/>
                    <a:pt x="9421" y="49806"/>
                    <a:pt x="11094" y="48675"/>
                  </a:cubicBezTo>
                  <a:cubicBezTo>
                    <a:pt x="12281" y="47853"/>
                    <a:pt x="13308" y="46803"/>
                    <a:pt x="14563" y="46072"/>
                  </a:cubicBezTo>
                  <a:cubicBezTo>
                    <a:pt x="16350" y="45060"/>
                    <a:pt x="18397" y="44844"/>
                    <a:pt x="20484" y="44844"/>
                  </a:cubicBezTo>
                  <a:cubicBezTo>
                    <a:pt x="21784" y="44844"/>
                    <a:pt x="23100" y="44928"/>
                    <a:pt x="24378" y="44954"/>
                  </a:cubicBezTo>
                  <a:cubicBezTo>
                    <a:pt x="24588" y="44958"/>
                    <a:pt x="24798" y="44959"/>
                    <a:pt x="25009" y="44959"/>
                  </a:cubicBezTo>
                  <a:cubicBezTo>
                    <a:pt x="28796" y="44959"/>
                    <a:pt x="32604" y="44364"/>
                    <a:pt x="36042" y="42786"/>
                  </a:cubicBezTo>
                  <a:cubicBezTo>
                    <a:pt x="39694" y="41119"/>
                    <a:pt x="42867" y="38312"/>
                    <a:pt x="44556" y="34705"/>
                  </a:cubicBezTo>
                  <a:cubicBezTo>
                    <a:pt x="45514" y="32674"/>
                    <a:pt x="46062" y="30323"/>
                    <a:pt x="47683" y="28771"/>
                  </a:cubicBezTo>
                  <a:cubicBezTo>
                    <a:pt x="49486" y="27059"/>
                    <a:pt x="52179" y="26739"/>
                    <a:pt x="54462" y="25712"/>
                  </a:cubicBezTo>
                  <a:cubicBezTo>
                    <a:pt x="57680" y="24252"/>
                    <a:pt x="60054" y="21261"/>
                    <a:pt x="61355" y="17975"/>
                  </a:cubicBezTo>
                  <a:cubicBezTo>
                    <a:pt x="62656" y="14688"/>
                    <a:pt x="62976" y="11081"/>
                    <a:pt x="62953" y="7543"/>
                  </a:cubicBezTo>
                  <a:cubicBezTo>
                    <a:pt x="62953" y="5832"/>
                    <a:pt x="62839" y="4051"/>
                    <a:pt x="62040" y="2522"/>
                  </a:cubicBezTo>
                  <a:cubicBezTo>
                    <a:pt x="61312" y="1129"/>
                    <a:pt x="59884" y="1"/>
                    <a:pt x="58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36"/>
            <p:cNvSpPr/>
            <p:nvPr/>
          </p:nvSpPr>
          <p:spPr>
            <a:xfrm rot="1607863">
              <a:off x="-2808" y="3477367"/>
              <a:ext cx="449022" cy="1683379"/>
            </a:xfrm>
            <a:custGeom>
              <a:avLst/>
              <a:gdLst/>
              <a:ahLst/>
              <a:cxnLst/>
              <a:rect l="l" t="t" r="r" b="b"/>
              <a:pathLst>
                <a:path w="16641" h="62387" extrusionOk="0">
                  <a:moveTo>
                    <a:pt x="5438" y="1"/>
                  </a:moveTo>
                  <a:cubicBezTo>
                    <a:pt x="5170" y="1"/>
                    <a:pt x="4901" y="24"/>
                    <a:pt x="4634" y="73"/>
                  </a:cubicBezTo>
                  <a:cubicBezTo>
                    <a:pt x="2831" y="415"/>
                    <a:pt x="1393" y="1853"/>
                    <a:pt x="708" y="3543"/>
                  </a:cubicBezTo>
                  <a:cubicBezTo>
                    <a:pt x="0" y="5232"/>
                    <a:pt x="0" y="7103"/>
                    <a:pt x="274" y="8906"/>
                  </a:cubicBezTo>
                  <a:cubicBezTo>
                    <a:pt x="959" y="13152"/>
                    <a:pt x="3173" y="16964"/>
                    <a:pt x="4839" y="20913"/>
                  </a:cubicBezTo>
                  <a:cubicBezTo>
                    <a:pt x="6483" y="24884"/>
                    <a:pt x="7579" y="29472"/>
                    <a:pt x="5912" y="33421"/>
                  </a:cubicBezTo>
                  <a:cubicBezTo>
                    <a:pt x="5136" y="35224"/>
                    <a:pt x="3858" y="36776"/>
                    <a:pt x="3196" y="38602"/>
                  </a:cubicBezTo>
                  <a:cubicBezTo>
                    <a:pt x="2078" y="41752"/>
                    <a:pt x="2945" y="45267"/>
                    <a:pt x="3972" y="48440"/>
                  </a:cubicBezTo>
                  <a:cubicBezTo>
                    <a:pt x="4520" y="50083"/>
                    <a:pt x="5091" y="51727"/>
                    <a:pt x="5227" y="53461"/>
                  </a:cubicBezTo>
                  <a:cubicBezTo>
                    <a:pt x="5433" y="56566"/>
                    <a:pt x="4109" y="59556"/>
                    <a:pt x="2831" y="62386"/>
                  </a:cubicBezTo>
                  <a:cubicBezTo>
                    <a:pt x="7738" y="57889"/>
                    <a:pt x="9975" y="51110"/>
                    <a:pt x="9359" y="44560"/>
                  </a:cubicBezTo>
                  <a:cubicBezTo>
                    <a:pt x="9199" y="42802"/>
                    <a:pt x="8834" y="40999"/>
                    <a:pt x="9222" y="39264"/>
                  </a:cubicBezTo>
                  <a:cubicBezTo>
                    <a:pt x="9633" y="37392"/>
                    <a:pt x="10843" y="35817"/>
                    <a:pt x="11824" y="34174"/>
                  </a:cubicBezTo>
                  <a:cubicBezTo>
                    <a:pt x="16640" y="26117"/>
                    <a:pt x="15887" y="15777"/>
                    <a:pt x="12577" y="7012"/>
                  </a:cubicBezTo>
                  <a:cubicBezTo>
                    <a:pt x="11915" y="5209"/>
                    <a:pt x="11116" y="3406"/>
                    <a:pt x="9793" y="2036"/>
                  </a:cubicBezTo>
                  <a:cubicBezTo>
                    <a:pt x="8658" y="842"/>
                    <a:pt x="7053" y="1"/>
                    <a:pt x="5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1" name="Google Shape;661;p36"/>
          <p:cNvSpPr/>
          <p:nvPr/>
        </p:nvSpPr>
        <p:spPr>
          <a:xfrm>
            <a:off x="933128" y="4082777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2" name="Google Shape;662;p36"/>
          <p:cNvSpPr txBox="1"/>
          <p:nvPr>
            <p:ph type="body" idx="1"/>
          </p:nvPr>
        </p:nvSpPr>
        <p:spPr>
          <a:xfrm>
            <a:off x="720000" y="1603675"/>
            <a:ext cx="3685800" cy="26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3" name="Google Shape;663;p36"/>
          <p:cNvSpPr txBox="1"/>
          <p:nvPr>
            <p:ph type="body" idx="2"/>
          </p:nvPr>
        </p:nvSpPr>
        <p:spPr>
          <a:xfrm>
            <a:off x="4736775" y="1603675"/>
            <a:ext cx="3558600" cy="266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4_1_1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6" name="Google Shape;666;p37"/>
          <p:cNvSpPr txBox="1"/>
          <p:nvPr>
            <p:ph type="subTitle" idx="1"/>
          </p:nvPr>
        </p:nvSpPr>
        <p:spPr>
          <a:xfrm>
            <a:off x="1139844" y="2169300"/>
            <a:ext cx="2914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667" name="Google Shape;667;p37"/>
          <p:cNvSpPr txBox="1"/>
          <p:nvPr>
            <p:ph type="subTitle" idx="2"/>
          </p:nvPr>
        </p:nvSpPr>
        <p:spPr>
          <a:xfrm>
            <a:off x="1139844" y="1402700"/>
            <a:ext cx="29148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8" name="Google Shape;668;p37"/>
          <p:cNvSpPr txBox="1"/>
          <p:nvPr>
            <p:ph type="subTitle" idx="3"/>
          </p:nvPr>
        </p:nvSpPr>
        <p:spPr>
          <a:xfrm>
            <a:off x="5089350" y="3622175"/>
            <a:ext cx="29148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9" name="Google Shape;669;p37"/>
          <p:cNvSpPr txBox="1"/>
          <p:nvPr>
            <p:ph type="subTitle" idx="4"/>
          </p:nvPr>
        </p:nvSpPr>
        <p:spPr>
          <a:xfrm>
            <a:off x="5089356" y="3199075"/>
            <a:ext cx="2914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670" name="Google Shape;670;p37"/>
          <p:cNvSpPr/>
          <p:nvPr>
            <p:ph type="pic" idx="5"/>
          </p:nvPr>
        </p:nvSpPr>
        <p:spPr>
          <a:xfrm>
            <a:off x="1963344" y="3182675"/>
            <a:ext cx="1267800" cy="1267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71" name="Google Shape;671;p37"/>
          <p:cNvSpPr/>
          <p:nvPr>
            <p:ph type="pic" idx="6"/>
          </p:nvPr>
        </p:nvSpPr>
        <p:spPr>
          <a:xfrm>
            <a:off x="5912856" y="1402688"/>
            <a:ext cx="1267800" cy="1267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72" name="Google Shape;672;p37"/>
          <p:cNvSpPr/>
          <p:nvPr/>
        </p:nvSpPr>
        <p:spPr>
          <a:xfrm rot="-2172716">
            <a:off x="289477" y="1699071"/>
            <a:ext cx="174651" cy="113423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3" name="Google Shape;673;p37"/>
          <p:cNvSpPr/>
          <p:nvPr/>
        </p:nvSpPr>
        <p:spPr>
          <a:xfrm rot="5735881">
            <a:off x="8664147" y="1757989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4" name="Google Shape;674;p37"/>
          <p:cNvSpPr/>
          <p:nvPr/>
        </p:nvSpPr>
        <p:spPr>
          <a:xfrm>
            <a:off x="4370907" y="4697220"/>
            <a:ext cx="326295" cy="326295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75" name="Google Shape;675;p37"/>
          <p:cNvGrpSpPr/>
          <p:nvPr/>
        </p:nvGrpSpPr>
        <p:grpSpPr>
          <a:xfrm rot="-717526">
            <a:off x="-141444" y="3068669"/>
            <a:ext cx="902572" cy="1841706"/>
            <a:chOff x="8154826" y="3096390"/>
            <a:chExt cx="1299652" cy="2651951"/>
          </a:xfrm>
        </p:grpSpPr>
        <p:sp>
          <p:nvSpPr>
            <p:cNvPr id="676" name="Google Shape;676;p37"/>
            <p:cNvSpPr/>
            <p:nvPr/>
          </p:nvSpPr>
          <p:spPr>
            <a:xfrm>
              <a:off x="8761530" y="3096390"/>
              <a:ext cx="692948" cy="785102"/>
            </a:xfrm>
            <a:custGeom>
              <a:avLst/>
              <a:gdLst/>
              <a:ahLst/>
              <a:cxnLst/>
              <a:rect l="l" t="t" r="r" b="b"/>
              <a:pathLst>
                <a:path w="25679" h="29094" extrusionOk="0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8154826" y="3623515"/>
              <a:ext cx="1186935" cy="2124826"/>
            </a:xfrm>
            <a:custGeom>
              <a:avLst/>
              <a:gdLst/>
              <a:ahLst/>
              <a:cxnLst/>
              <a:rect l="l" t="t" r="r" b="b"/>
              <a:pathLst>
                <a:path w="43985" h="78741" extrusionOk="0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78" name="Google Shape;678;p37"/>
          <p:cNvSpPr/>
          <p:nvPr/>
        </p:nvSpPr>
        <p:spPr>
          <a:xfrm rot="-570776" flipH="1">
            <a:off x="8108638" y="4058939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9" name="Google Shape;679;p37"/>
          <p:cNvSpPr/>
          <p:nvPr/>
        </p:nvSpPr>
        <p:spPr>
          <a:xfrm rot="570776">
            <a:off x="205488" y="4135139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80" name="Google Shape;680;p37"/>
          <p:cNvGrpSpPr/>
          <p:nvPr/>
        </p:nvGrpSpPr>
        <p:grpSpPr>
          <a:xfrm>
            <a:off x="8355302" y="2499986"/>
            <a:ext cx="150927" cy="143533"/>
            <a:chOff x="3716290" y="4256524"/>
            <a:chExt cx="150927" cy="143533"/>
          </a:xfrm>
        </p:grpSpPr>
        <p:sp>
          <p:nvSpPr>
            <p:cNvPr id="681" name="Google Shape;681;p37"/>
            <p:cNvSpPr/>
            <p:nvPr/>
          </p:nvSpPr>
          <p:spPr>
            <a:xfrm>
              <a:off x="3723063" y="4256524"/>
              <a:ext cx="144154" cy="125102"/>
            </a:xfrm>
            <a:custGeom>
              <a:avLst/>
              <a:gdLst/>
              <a:ahLst/>
              <a:cxnLst/>
              <a:rect l="l" t="t" r="r" b="b"/>
              <a:pathLst>
                <a:path w="5342" h="4636" extrusionOk="0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3752018" y="4279812"/>
              <a:ext cx="83195" cy="76610"/>
            </a:xfrm>
            <a:custGeom>
              <a:avLst/>
              <a:gdLst/>
              <a:ahLst/>
              <a:cxnLst/>
              <a:rect l="l" t="t" r="r" b="b"/>
              <a:pathLst>
                <a:path w="3083" h="2839" extrusionOk="0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3716290" y="4291065"/>
              <a:ext cx="138001" cy="108992"/>
            </a:xfrm>
            <a:custGeom>
              <a:avLst/>
              <a:gdLst/>
              <a:ahLst/>
              <a:cxnLst/>
              <a:rect l="l" t="t" r="r" b="b"/>
              <a:pathLst>
                <a:path w="5114" h="4039" extrusionOk="0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84" name="Google Shape;684;p37"/>
          <p:cNvSpPr/>
          <p:nvPr/>
        </p:nvSpPr>
        <p:spPr>
          <a:xfrm rot="10150229">
            <a:off x="6464480" y="4765315"/>
            <a:ext cx="326293" cy="108354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5" name="Google Shape;685;p37"/>
          <p:cNvSpPr/>
          <p:nvPr/>
        </p:nvSpPr>
        <p:spPr>
          <a:xfrm rot="3523992">
            <a:off x="2386041" y="4916846"/>
            <a:ext cx="68124" cy="64986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6" name="Google Shape;686;p37"/>
          <p:cNvSpPr/>
          <p:nvPr/>
        </p:nvSpPr>
        <p:spPr>
          <a:xfrm>
            <a:off x="8563599" y="3622171"/>
            <a:ext cx="106526" cy="101620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7" name="Google Shape;687;p37"/>
          <p:cNvSpPr/>
          <p:nvPr/>
        </p:nvSpPr>
        <p:spPr>
          <a:xfrm rot="-1010393">
            <a:off x="7390505" y="485325"/>
            <a:ext cx="326297" cy="1083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88" name="Google Shape;688;p37"/>
          <p:cNvGrpSpPr/>
          <p:nvPr/>
        </p:nvGrpSpPr>
        <p:grpSpPr>
          <a:xfrm>
            <a:off x="858252" y="296836"/>
            <a:ext cx="150927" cy="143533"/>
            <a:chOff x="3716290" y="4256524"/>
            <a:chExt cx="150927" cy="143533"/>
          </a:xfrm>
        </p:grpSpPr>
        <p:sp>
          <p:nvSpPr>
            <p:cNvPr id="689" name="Google Shape;689;p37"/>
            <p:cNvSpPr/>
            <p:nvPr/>
          </p:nvSpPr>
          <p:spPr>
            <a:xfrm>
              <a:off x="3723063" y="4256524"/>
              <a:ext cx="144154" cy="125102"/>
            </a:xfrm>
            <a:custGeom>
              <a:avLst/>
              <a:gdLst/>
              <a:ahLst/>
              <a:cxnLst/>
              <a:rect l="l" t="t" r="r" b="b"/>
              <a:pathLst>
                <a:path w="5342" h="4636" extrusionOk="0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3752018" y="4279812"/>
              <a:ext cx="83195" cy="76610"/>
            </a:xfrm>
            <a:custGeom>
              <a:avLst/>
              <a:gdLst/>
              <a:ahLst/>
              <a:cxnLst/>
              <a:rect l="l" t="t" r="r" b="b"/>
              <a:pathLst>
                <a:path w="3083" h="2839" extrusionOk="0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3716290" y="4291065"/>
              <a:ext cx="138001" cy="108992"/>
            </a:xfrm>
            <a:custGeom>
              <a:avLst/>
              <a:gdLst/>
              <a:ahLst/>
              <a:cxnLst/>
              <a:rect l="l" t="t" r="r" b="b"/>
              <a:pathLst>
                <a:path w="5114" h="4039" extrusionOk="0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4_1_1_1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4" name="Google Shape;694;p38"/>
          <p:cNvSpPr txBox="1"/>
          <p:nvPr>
            <p:ph type="subTitle" idx="1"/>
          </p:nvPr>
        </p:nvSpPr>
        <p:spPr>
          <a:xfrm flipH="1">
            <a:off x="5089356" y="2169300"/>
            <a:ext cx="2914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695" name="Google Shape;695;p38"/>
          <p:cNvSpPr txBox="1"/>
          <p:nvPr>
            <p:ph type="subTitle" idx="2"/>
          </p:nvPr>
        </p:nvSpPr>
        <p:spPr>
          <a:xfrm flipH="1">
            <a:off x="5089356" y="1402700"/>
            <a:ext cx="29148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38"/>
          <p:cNvSpPr txBox="1"/>
          <p:nvPr>
            <p:ph type="subTitle" idx="3"/>
          </p:nvPr>
        </p:nvSpPr>
        <p:spPr>
          <a:xfrm flipH="1">
            <a:off x="1139850" y="3622175"/>
            <a:ext cx="29148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7" name="Google Shape;697;p38"/>
          <p:cNvSpPr txBox="1"/>
          <p:nvPr>
            <p:ph type="subTitle" idx="4"/>
          </p:nvPr>
        </p:nvSpPr>
        <p:spPr>
          <a:xfrm flipH="1">
            <a:off x="1139844" y="3199075"/>
            <a:ext cx="2914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698" name="Google Shape;698;p38"/>
          <p:cNvSpPr/>
          <p:nvPr>
            <p:ph type="pic" idx="5"/>
          </p:nvPr>
        </p:nvSpPr>
        <p:spPr>
          <a:xfrm flipH="1">
            <a:off x="5912856" y="3182675"/>
            <a:ext cx="1267800" cy="1267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99" name="Google Shape;699;p38"/>
          <p:cNvSpPr/>
          <p:nvPr>
            <p:ph type="pic" idx="6"/>
          </p:nvPr>
        </p:nvSpPr>
        <p:spPr>
          <a:xfrm flipH="1">
            <a:off x="1963344" y="1402688"/>
            <a:ext cx="1267800" cy="1267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00" name="Google Shape;700;p38"/>
          <p:cNvSpPr/>
          <p:nvPr/>
        </p:nvSpPr>
        <p:spPr>
          <a:xfrm rot="2172716" flipH="1">
            <a:off x="425734" y="295271"/>
            <a:ext cx="174651" cy="113423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1" name="Google Shape;701;p38"/>
          <p:cNvSpPr/>
          <p:nvPr/>
        </p:nvSpPr>
        <p:spPr>
          <a:xfrm rot="-5735881" flipH="1">
            <a:off x="8528466" y="1757989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2" name="Google Shape;702;p38"/>
          <p:cNvSpPr/>
          <p:nvPr/>
        </p:nvSpPr>
        <p:spPr>
          <a:xfrm flipH="1">
            <a:off x="493397" y="1739895"/>
            <a:ext cx="326295" cy="326295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03" name="Google Shape;703;p38"/>
          <p:cNvGrpSpPr/>
          <p:nvPr/>
        </p:nvGrpSpPr>
        <p:grpSpPr>
          <a:xfrm rot="717526" flipH="1">
            <a:off x="8262396" y="3068669"/>
            <a:ext cx="902572" cy="1841706"/>
            <a:chOff x="8154826" y="3096390"/>
            <a:chExt cx="1299652" cy="2651951"/>
          </a:xfrm>
        </p:grpSpPr>
        <p:sp>
          <p:nvSpPr>
            <p:cNvPr id="704" name="Google Shape;704;p38"/>
            <p:cNvSpPr/>
            <p:nvPr/>
          </p:nvSpPr>
          <p:spPr>
            <a:xfrm>
              <a:off x="8761530" y="3096390"/>
              <a:ext cx="692948" cy="785102"/>
            </a:xfrm>
            <a:custGeom>
              <a:avLst/>
              <a:gdLst/>
              <a:ahLst/>
              <a:cxnLst/>
              <a:rect l="l" t="t" r="r" b="b"/>
              <a:pathLst>
                <a:path w="25679" h="29094" extrusionOk="0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8154826" y="3623515"/>
              <a:ext cx="1186935" cy="2124826"/>
            </a:xfrm>
            <a:custGeom>
              <a:avLst/>
              <a:gdLst/>
              <a:ahLst/>
              <a:cxnLst/>
              <a:rect l="l" t="t" r="r" b="b"/>
              <a:pathLst>
                <a:path w="43985" h="78741" extrusionOk="0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06" name="Google Shape;706;p38"/>
          <p:cNvSpPr/>
          <p:nvPr/>
        </p:nvSpPr>
        <p:spPr>
          <a:xfrm rot="570776">
            <a:off x="10636" y="4058939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7" name="Google Shape;707;p38"/>
          <p:cNvSpPr/>
          <p:nvPr/>
        </p:nvSpPr>
        <p:spPr>
          <a:xfrm rot="-570776" flipH="1">
            <a:off x="7913786" y="4135139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8" name="Google Shape;708;p38"/>
          <p:cNvSpPr/>
          <p:nvPr/>
        </p:nvSpPr>
        <p:spPr>
          <a:xfrm rot="-2912381" flipH="1">
            <a:off x="2196792" y="368624"/>
            <a:ext cx="186646" cy="179695"/>
          </a:xfrm>
          <a:custGeom>
            <a:avLst/>
            <a:gdLst/>
            <a:ahLst/>
            <a:cxnLst/>
            <a:rect l="l" t="t" r="r" b="b"/>
            <a:pathLst>
              <a:path w="11278" h="10858" extrusionOk="0">
                <a:moveTo>
                  <a:pt x="8421" y="0"/>
                </a:moveTo>
                <a:cubicBezTo>
                  <a:pt x="7701" y="0"/>
                  <a:pt x="6965" y="260"/>
                  <a:pt x="6410" y="724"/>
                </a:cubicBezTo>
                <a:cubicBezTo>
                  <a:pt x="5421" y="1554"/>
                  <a:pt x="4965" y="2897"/>
                  <a:pt x="4978" y="4188"/>
                </a:cubicBezTo>
                <a:cubicBezTo>
                  <a:pt x="4552" y="3936"/>
                  <a:pt x="4069" y="3820"/>
                  <a:pt x="3581" y="3820"/>
                </a:cubicBezTo>
                <a:cubicBezTo>
                  <a:pt x="2474" y="3820"/>
                  <a:pt x="1342" y="4420"/>
                  <a:pt x="793" y="5399"/>
                </a:cubicBezTo>
                <a:cubicBezTo>
                  <a:pt x="0" y="6811"/>
                  <a:pt x="434" y="8746"/>
                  <a:pt x="1669" y="9790"/>
                </a:cubicBezTo>
                <a:cubicBezTo>
                  <a:pt x="2571" y="10554"/>
                  <a:pt x="3789" y="10858"/>
                  <a:pt x="4972" y="10858"/>
                </a:cubicBezTo>
                <a:cubicBezTo>
                  <a:pt x="4999" y="10858"/>
                  <a:pt x="5025" y="10858"/>
                  <a:pt x="5052" y="10857"/>
                </a:cubicBezTo>
                <a:cubicBezTo>
                  <a:pt x="6260" y="10845"/>
                  <a:pt x="7445" y="10545"/>
                  <a:pt x="8615" y="10249"/>
                </a:cubicBezTo>
                <a:cubicBezTo>
                  <a:pt x="9988" y="8617"/>
                  <a:pt x="10721" y="6674"/>
                  <a:pt x="11042" y="4664"/>
                </a:cubicBezTo>
                <a:cubicBezTo>
                  <a:pt x="11277" y="3179"/>
                  <a:pt x="11181" y="1419"/>
                  <a:pt x="9988" y="504"/>
                </a:cubicBezTo>
                <a:cubicBezTo>
                  <a:pt x="9538" y="159"/>
                  <a:pt x="8984" y="0"/>
                  <a:pt x="842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09" name="Google Shape;709;p38"/>
          <p:cNvGrpSpPr/>
          <p:nvPr/>
        </p:nvGrpSpPr>
        <p:grpSpPr>
          <a:xfrm flipH="1">
            <a:off x="5259120" y="4527661"/>
            <a:ext cx="150927" cy="143533"/>
            <a:chOff x="3716290" y="4256524"/>
            <a:chExt cx="150927" cy="143533"/>
          </a:xfrm>
        </p:grpSpPr>
        <p:sp>
          <p:nvSpPr>
            <p:cNvPr id="710" name="Google Shape;710;p38"/>
            <p:cNvSpPr/>
            <p:nvPr/>
          </p:nvSpPr>
          <p:spPr>
            <a:xfrm>
              <a:off x="3723063" y="4256524"/>
              <a:ext cx="144154" cy="125102"/>
            </a:xfrm>
            <a:custGeom>
              <a:avLst/>
              <a:gdLst/>
              <a:ahLst/>
              <a:cxnLst/>
              <a:rect l="l" t="t" r="r" b="b"/>
              <a:pathLst>
                <a:path w="5342" h="4636" extrusionOk="0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3752018" y="4279812"/>
              <a:ext cx="83195" cy="76610"/>
            </a:xfrm>
            <a:custGeom>
              <a:avLst/>
              <a:gdLst/>
              <a:ahLst/>
              <a:cxnLst/>
              <a:rect l="l" t="t" r="r" b="b"/>
              <a:pathLst>
                <a:path w="3083" h="2839" extrusionOk="0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38"/>
            <p:cNvSpPr/>
            <p:nvPr/>
          </p:nvSpPr>
          <p:spPr>
            <a:xfrm>
              <a:off x="3716290" y="4291065"/>
              <a:ext cx="138001" cy="108992"/>
            </a:xfrm>
            <a:custGeom>
              <a:avLst/>
              <a:gdLst/>
              <a:ahLst/>
              <a:cxnLst/>
              <a:rect l="l" t="t" r="r" b="b"/>
              <a:pathLst>
                <a:path w="5114" h="4039" extrusionOk="0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13" name="Google Shape;713;p38"/>
          <p:cNvSpPr/>
          <p:nvPr/>
        </p:nvSpPr>
        <p:spPr>
          <a:xfrm rot="-10150229" flipH="1">
            <a:off x="7272426" y="4848715"/>
            <a:ext cx="326293" cy="108354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4" name="Google Shape;714;p38"/>
          <p:cNvSpPr/>
          <p:nvPr/>
        </p:nvSpPr>
        <p:spPr>
          <a:xfrm flipH="1">
            <a:off x="2160999" y="4819021"/>
            <a:ext cx="106526" cy="101620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5" name="Google Shape;715;p38"/>
          <p:cNvSpPr/>
          <p:nvPr/>
        </p:nvSpPr>
        <p:spPr>
          <a:xfrm rot="1010393" flipH="1">
            <a:off x="349910" y="3401725"/>
            <a:ext cx="326297" cy="1083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16" name="Google Shape;716;p38"/>
          <p:cNvGrpSpPr/>
          <p:nvPr/>
        </p:nvGrpSpPr>
        <p:grpSpPr>
          <a:xfrm flipH="1">
            <a:off x="7265145" y="495011"/>
            <a:ext cx="150927" cy="143533"/>
            <a:chOff x="3716290" y="4256524"/>
            <a:chExt cx="150927" cy="143533"/>
          </a:xfrm>
        </p:grpSpPr>
        <p:sp>
          <p:nvSpPr>
            <p:cNvPr id="717" name="Google Shape;717;p38"/>
            <p:cNvSpPr/>
            <p:nvPr/>
          </p:nvSpPr>
          <p:spPr>
            <a:xfrm>
              <a:off x="3723063" y="4256524"/>
              <a:ext cx="144154" cy="125102"/>
            </a:xfrm>
            <a:custGeom>
              <a:avLst/>
              <a:gdLst/>
              <a:ahLst/>
              <a:cxnLst/>
              <a:rect l="l" t="t" r="r" b="b"/>
              <a:pathLst>
                <a:path w="5342" h="4636" extrusionOk="0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38"/>
            <p:cNvSpPr/>
            <p:nvPr/>
          </p:nvSpPr>
          <p:spPr>
            <a:xfrm>
              <a:off x="3752018" y="4279812"/>
              <a:ext cx="83195" cy="76610"/>
            </a:xfrm>
            <a:custGeom>
              <a:avLst/>
              <a:gdLst/>
              <a:ahLst/>
              <a:cxnLst/>
              <a:rect l="l" t="t" r="r" b="b"/>
              <a:pathLst>
                <a:path w="3083" h="2839" extrusionOk="0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38"/>
            <p:cNvSpPr/>
            <p:nvPr/>
          </p:nvSpPr>
          <p:spPr>
            <a:xfrm>
              <a:off x="3716290" y="4291065"/>
              <a:ext cx="138001" cy="108992"/>
            </a:xfrm>
            <a:custGeom>
              <a:avLst/>
              <a:gdLst/>
              <a:ahLst/>
              <a:cxnLst/>
              <a:rect l="l" t="t" r="r" b="b"/>
              <a:pathLst>
                <a:path w="5114" h="4039" extrusionOk="0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9"/>
          <p:cNvSpPr txBox="1"/>
          <p:nvPr>
            <p:ph type="subTitle" idx="1"/>
          </p:nvPr>
        </p:nvSpPr>
        <p:spPr>
          <a:xfrm>
            <a:off x="720000" y="2428302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22" name="Google Shape;722;p39"/>
          <p:cNvSpPr txBox="1"/>
          <p:nvPr>
            <p:ph type="subTitle" idx="2"/>
          </p:nvPr>
        </p:nvSpPr>
        <p:spPr>
          <a:xfrm>
            <a:off x="720000" y="2851399"/>
            <a:ext cx="2336400" cy="9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3" name="Google Shape;723;p39"/>
          <p:cNvSpPr txBox="1"/>
          <p:nvPr>
            <p:ph type="subTitle" idx="3"/>
          </p:nvPr>
        </p:nvSpPr>
        <p:spPr>
          <a:xfrm>
            <a:off x="3403800" y="2851399"/>
            <a:ext cx="2336400" cy="9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4" name="Google Shape;724;p39"/>
          <p:cNvSpPr txBox="1"/>
          <p:nvPr>
            <p:ph type="subTitle" idx="4"/>
          </p:nvPr>
        </p:nvSpPr>
        <p:spPr>
          <a:xfrm>
            <a:off x="6087600" y="2851399"/>
            <a:ext cx="2336400" cy="9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5" name="Google Shape;725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6" name="Google Shape;726;p39"/>
          <p:cNvSpPr txBox="1"/>
          <p:nvPr>
            <p:ph type="subTitle" idx="5"/>
          </p:nvPr>
        </p:nvSpPr>
        <p:spPr>
          <a:xfrm>
            <a:off x="3403800" y="2428302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27" name="Google Shape;727;p39"/>
          <p:cNvSpPr txBox="1"/>
          <p:nvPr>
            <p:ph type="subTitle" idx="6"/>
          </p:nvPr>
        </p:nvSpPr>
        <p:spPr>
          <a:xfrm>
            <a:off x="6087600" y="2428302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28" name="Google Shape;728;p39"/>
          <p:cNvSpPr/>
          <p:nvPr/>
        </p:nvSpPr>
        <p:spPr>
          <a:xfrm flipH="1">
            <a:off x="8771406" y="2643876"/>
            <a:ext cx="174640" cy="113416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9" name="Google Shape;729;p39"/>
          <p:cNvSpPr/>
          <p:nvPr/>
        </p:nvSpPr>
        <p:spPr>
          <a:xfrm flipH="1">
            <a:off x="8707980" y="999194"/>
            <a:ext cx="122989" cy="192024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0" name="Google Shape;730;p39"/>
          <p:cNvSpPr/>
          <p:nvPr/>
        </p:nvSpPr>
        <p:spPr>
          <a:xfrm>
            <a:off x="3051724" y="364705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1" name="Google Shape;731;p39"/>
          <p:cNvSpPr/>
          <p:nvPr/>
        </p:nvSpPr>
        <p:spPr>
          <a:xfrm rot="-5735881" flipH="1">
            <a:off x="1965625" y="4811589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2" name="Google Shape;732;p39"/>
          <p:cNvSpPr/>
          <p:nvPr/>
        </p:nvSpPr>
        <p:spPr>
          <a:xfrm>
            <a:off x="417992" y="2578906"/>
            <a:ext cx="68096" cy="64973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3" name="Google Shape;733;p39"/>
          <p:cNvSpPr/>
          <p:nvPr/>
        </p:nvSpPr>
        <p:spPr>
          <a:xfrm flipH="1">
            <a:off x="7977739" y="289764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4" name="Google Shape;734;p39"/>
          <p:cNvSpPr/>
          <p:nvPr/>
        </p:nvSpPr>
        <p:spPr>
          <a:xfrm rot="570776">
            <a:off x="104495" y="3863539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7" name="Google Shape;737;p40"/>
          <p:cNvSpPr txBox="1"/>
          <p:nvPr>
            <p:ph type="subTitle" idx="1"/>
          </p:nvPr>
        </p:nvSpPr>
        <p:spPr>
          <a:xfrm>
            <a:off x="1024800" y="3394200"/>
            <a:ext cx="2336400" cy="45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38" name="Google Shape;738;p40"/>
          <p:cNvSpPr txBox="1"/>
          <p:nvPr>
            <p:ph type="subTitle" idx="2"/>
          </p:nvPr>
        </p:nvSpPr>
        <p:spPr>
          <a:xfrm>
            <a:off x="1024800" y="38188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40"/>
          <p:cNvSpPr txBox="1"/>
          <p:nvPr>
            <p:ph type="subTitle" idx="3"/>
          </p:nvPr>
        </p:nvSpPr>
        <p:spPr>
          <a:xfrm>
            <a:off x="3403800" y="38188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0" name="Google Shape;740;p40"/>
          <p:cNvSpPr txBox="1"/>
          <p:nvPr>
            <p:ph type="subTitle" idx="4"/>
          </p:nvPr>
        </p:nvSpPr>
        <p:spPr>
          <a:xfrm>
            <a:off x="5782800" y="38188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1" name="Google Shape;741;p40"/>
          <p:cNvSpPr txBox="1"/>
          <p:nvPr>
            <p:ph type="subTitle" idx="5"/>
          </p:nvPr>
        </p:nvSpPr>
        <p:spPr>
          <a:xfrm>
            <a:off x="3403800" y="3394200"/>
            <a:ext cx="2336400" cy="45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42" name="Google Shape;742;p40"/>
          <p:cNvSpPr txBox="1"/>
          <p:nvPr>
            <p:ph type="subTitle" idx="6"/>
          </p:nvPr>
        </p:nvSpPr>
        <p:spPr>
          <a:xfrm>
            <a:off x="5782800" y="3394200"/>
            <a:ext cx="2336400" cy="45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43" name="Google Shape;743;p40"/>
          <p:cNvSpPr/>
          <p:nvPr/>
        </p:nvSpPr>
        <p:spPr>
          <a:xfrm flipH="1">
            <a:off x="209767" y="2017800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44" name="Google Shape;744;p40"/>
          <p:cNvGrpSpPr/>
          <p:nvPr/>
        </p:nvGrpSpPr>
        <p:grpSpPr>
          <a:xfrm rot="1674319">
            <a:off x="-446341" y="3173498"/>
            <a:ext cx="1299619" cy="2651884"/>
            <a:chOff x="-218296" y="3096390"/>
            <a:chExt cx="1299652" cy="2651951"/>
          </a:xfrm>
        </p:grpSpPr>
        <p:sp>
          <p:nvSpPr>
            <p:cNvPr id="745" name="Google Shape;745;p40"/>
            <p:cNvSpPr/>
            <p:nvPr/>
          </p:nvSpPr>
          <p:spPr>
            <a:xfrm flipH="1">
              <a:off x="-218296" y="3096390"/>
              <a:ext cx="692948" cy="785102"/>
            </a:xfrm>
            <a:custGeom>
              <a:avLst/>
              <a:gdLst/>
              <a:ahLst/>
              <a:cxnLst/>
              <a:rect l="l" t="t" r="r" b="b"/>
              <a:pathLst>
                <a:path w="25679" h="29094" extrusionOk="0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40"/>
            <p:cNvSpPr/>
            <p:nvPr/>
          </p:nvSpPr>
          <p:spPr>
            <a:xfrm flipH="1">
              <a:off x="-105580" y="3623515"/>
              <a:ext cx="1186935" cy="2124826"/>
            </a:xfrm>
            <a:custGeom>
              <a:avLst/>
              <a:gdLst/>
              <a:ahLst/>
              <a:cxnLst/>
              <a:rect l="l" t="t" r="r" b="b"/>
              <a:pathLst>
                <a:path w="43985" h="78741" extrusionOk="0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47" name="Google Shape;747;p40"/>
          <p:cNvSpPr/>
          <p:nvPr/>
        </p:nvSpPr>
        <p:spPr>
          <a:xfrm flipH="1">
            <a:off x="8082352" y="4294951"/>
            <a:ext cx="904213" cy="1339697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8" name="Google Shape;748;p40"/>
          <p:cNvSpPr/>
          <p:nvPr/>
        </p:nvSpPr>
        <p:spPr>
          <a:xfrm rot="1105996" flipH="1">
            <a:off x="8311144" y="3116863"/>
            <a:ext cx="1699376" cy="1359237"/>
          </a:xfrm>
          <a:custGeom>
            <a:avLst/>
            <a:gdLst/>
            <a:ahLst/>
            <a:cxnLst/>
            <a:rect l="l" t="t" r="r" b="b"/>
            <a:pathLst>
              <a:path w="62976" h="50371" extrusionOk="0">
                <a:moveTo>
                  <a:pt x="58341" y="1"/>
                </a:moveTo>
                <a:cubicBezTo>
                  <a:pt x="58190" y="1"/>
                  <a:pt x="58038" y="12"/>
                  <a:pt x="57886" y="34"/>
                </a:cubicBezTo>
                <a:cubicBezTo>
                  <a:pt x="56174" y="285"/>
                  <a:pt x="54964" y="1860"/>
                  <a:pt x="54371" y="3481"/>
                </a:cubicBezTo>
                <a:cubicBezTo>
                  <a:pt x="53503" y="5832"/>
                  <a:pt x="53595" y="8388"/>
                  <a:pt x="53435" y="10899"/>
                </a:cubicBezTo>
                <a:cubicBezTo>
                  <a:pt x="53275" y="13387"/>
                  <a:pt x="52750" y="16034"/>
                  <a:pt x="50992" y="17815"/>
                </a:cubicBezTo>
                <a:cubicBezTo>
                  <a:pt x="48984" y="19892"/>
                  <a:pt x="45857" y="20303"/>
                  <a:pt x="43255" y="21558"/>
                </a:cubicBezTo>
                <a:cubicBezTo>
                  <a:pt x="41109" y="22585"/>
                  <a:pt x="39283" y="24252"/>
                  <a:pt x="38051" y="26283"/>
                </a:cubicBezTo>
                <a:cubicBezTo>
                  <a:pt x="36270" y="29205"/>
                  <a:pt x="35745" y="32857"/>
                  <a:pt x="33600" y="35550"/>
                </a:cubicBezTo>
                <a:cubicBezTo>
                  <a:pt x="31751" y="37878"/>
                  <a:pt x="28829" y="39248"/>
                  <a:pt x="25862" y="39544"/>
                </a:cubicBezTo>
                <a:cubicBezTo>
                  <a:pt x="23762" y="39773"/>
                  <a:pt x="21616" y="39499"/>
                  <a:pt x="19539" y="39887"/>
                </a:cubicBezTo>
                <a:cubicBezTo>
                  <a:pt x="16047" y="40549"/>
                  <a:pt x="13194" y="42968"/>
                  <a:pt x="10341" y="45091"/>
                </a:cubicBezTo>
                <a:cubicBezTo>
                  <a:pt x="7671" y="47061"/>
                  <a:pt x="4608" y="48914"/>
                  <a:pt x="878" y="48914"/>
                </a:cubicBezTo>
                <a:cubicBezTo>
                  <a:pt x="589" y="48914"/>
                  <a:pt x="297" y="48903"/>
                  <a:pt x="1" y="48880"/>
                </a:cubicBezTo>
                <a:lnTo>
                  <a:pt x="1" y="48880"/>
                </a:lnTo>
                <a:cubicBezTo>
                  <a:pt x="1602" y="49874"/>
                  <a:pt x="3492" y="50371"/>
                  <a:pt x="5384" y="50371"/>
                </a:cubicBezTo>
                <a:cubicBezTo>
                  <a:pt x="7402" y="50371"/>
                  <a:pt x="9421" y="49806"/>
                  <a:pt x="11094" y="48675"/>
                </a:cubicBezTo>
                <a:cubicBezTo>
                  <a:pt x="12281" y="47853"/>
                  <a:pt x="13308" y="46803"/>
                  <a:pt x="14563" y="46072"/>
                </a:cubicBezTo>
                <a:cubicBezTo>
                  <a:pt x="16350" y="45060"/>
                  <a:pt x="18397" y="44844"/>
                  <a:pt x="20484" y="44844"/>
                </a:cubicBezTo>
                <a:cubicBezTo>
                  <a:pt x="21784" y="44844"/>
                  <a:pt x="23100" y="44928"/>
                  <a:pt x="24378" y="44954"/>
                </a:cubicBezTo>
                <a:cubicBezTo>
                  <a:pt x="24588" y="44958"/>
                  <a:pt x="24798" y="44959"/>
                  <a:pt x="25009" y="44959"/>
                </a:cubicBezTo>
                <a:cubicBezTo>
                  <a:pt x="28796" y="44959"/>
                  <a:pt x="32604" y="44364"/>
                  <a:pt x="36042" y="42786"/>
                </a:cubicBezTo>
                <a:cubicBezTo>
                  <a:pt x="39694" y="41119"/>
                  <a:pt x="42867" y="38312"/>
                  <a:pt x="44556" y="34705"/>
                </a:cubicBezTo>
                <a:cubicBezTo>
                  <a:pt x="45514" y="32674"/>
                  <a:pt x="46062" y="30323"/>
                  <a:pt x="47683" y="28771"/>
                </a:cubicBezTo>
                <a:cubicBezTo>
                  <a:pt x="49486" y="27059"/>
                  <a:pt x="52179" y="26739"/>
                  <a:pt x="54462" y="25712"/>
                </a:cubicBezTo>
                <a:cubicBezTo>
                  <a:pt x="57680" y="24252"/>
                  <a:pt x="60054" y="21261"/>
                  <a:pt x="61355" y="17975"/>
                </a:cubicBezTo>
                <a:cubicBezTo>
                  <a:pt x="62656" y="14688"/>
                  <a:pt x="62976" y="11081"/>
                  <a:pt x="62953" y="7543"/>
                </a:cubicBezTo>
                <a:cubicBezTo>
                  <a:pt x="62953" y="5832"/>
                  <a:pt x="62839" y="4051"/>
                  <a:pt x="62040" y="2522"/>
                </a:cubicBezTo>
                <a:cubicBezTo>
                  <a:pt x="61312" y="1129"/>
                  <a:pt x="59884" y="1"/>
                  <a:pt x="58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9" name="Google Shape;749;p40"/>
          <p:cNvSpPr/>
          <p:nvPr/>
        </p:nvSpPr>
        <p:spPr>
          <a:xfrm flipH="1">
            <a:off x="8864322" y="2599138"/>
            <a:ext cx="449057" cy="1683513"/>
          </a:xfrm>
          <a:custGeom>
            <a:avLst/>
            <a:gdLst/>
            <a:ahLst/>
            <a:cxnLst/>
            <a:rect l="l" t="t" r="r" b="b"/>
            <a:pathLst>
              <a:path w="16641" h="62387" extrusionOk="0">
                <a:moveTo>
                  <a:pt x="5438" y="1"/>
                </a:moveTo>
                <a:cubicBezTo>
                  <a:pt x="5170" y="1"/>
                  <a:pt x="4901" y="24"/>
                  <a:pt x="4634" y="73"/>
                </a:cubicBezTo>
                <a:cubicBezTo>
                  <a:pt x="2831" y="415"/>
                  <a:pt x="1393" y="1853"/>
                  <a:pt x="708" y="3543"/>
                </a:cubicBezTo>
                <a:cubicBezTo>
                  <a:pt x="0" y="5232"/>
                  <a:pt x="0" y="7103"/>
                  <a:pt x="274" y="8906"/>
                </a:cubicBezTo>
                <a:cubicBezTo>
                  <a:pt x="959" y="13152"/>
                  <a:pt x="3173" y="16964"/>
                  <a:pt x="4839" y="20913"/>
                </a:cubicBezTo>
                <a:cubicBezTo>
                  <a:pt x="6483" y="24884"/>
                  <a:pt x="7579" y="29472"/>
                  <a:pt x="5912" y="33421"/>
                </a:cubicBezTo>
                <a:cubicBezTo>
                  <a:pt x="5136" y="35224"/>
                  <a:pt x="3858" y="36776"/>
                  <a:pt x="3196" y="38602"/>
                </a:cubicBezTo>
                <a:cubicBezTo>
                  <a:pt x="2078" y="41752"/>
                  <a:pt x="2945" y="45267"/>
                  <a:pt x="3972" y="48440"/>
                </a:cubicBezTo>
                <a:cubicBezTo>
                  <a:pt x="4520" y="50083"/>
                  <a:pt x="5091" y="51727"/>
                  <a:pt x="5227" y="53461"/>
                </a:cubicBezTo>
                <a:cubicBezTo>
                  <a:pt x="5433" y="56566"/>
                  <a:pt x="4109" y="59556"/>
                  <a:pt x="2831" y="62386"/>
                </a:cubicBezTo>
                <a:cubicBezTo>
                  <a:pt x="7738" y="57889"/>
                  <a:pt x="9975" y="51110"/>
                  <a:pt x="9359" y="44560"/>
                </a:cubicBezTo>
                <a:cubicBezTo>
                  <a:pt x="9199" y="42802"/>
                  <a:pt x="8834" y="40999"/>
                  <a:pt x="9222" y="39264"/>
                </a:cubicBezTo>
                <a:cubicBezTo>
                  <a:pt x="9633" y="37392"/>
                  <a:pt x="10843" y="35817"/>
                  <a:pt x="11824" y="34174"/>
                </a:cubicBezTo>
                <a:cubicBezTo>
                  <a:pt x="16640" y="26117"/>
                  <a:pt x="15887" y="15777"/>
                  <a:pt x="12577" y="7012"/>
                </a:cubicBezTo>
                <a:cubicBezTo>
                  <a:pt x="11915" y="5209"/>
                  <a:pt x="11116" y="3406"/>
                  <a:pt x="9793" y="2036"/>
                </a:cubicBezTo>
                <a:cubicBezTo>
                  <a:pt x="8658" y="842"/>
                  <a:pt x="7053" y="1"/>
                  <a:pt x="54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50" name="Google Shape;750;p40"/>
          <p:cNvGrpSpPr/>
          <p:nvPr/>
        </p:nvGrpSpPr>
        <p:grpSpPr>
          <a:xfrm flipH="1">
            <a:off x="8479381" y="1733810"/>
            <a:ext cx="874530" cy="1481072"/>
            <a:chOff x="-117729" y="1733810"/>
            <a:chExt cx="874530" cy="1481072"/>
          </a:xfrm>
        </p:grpSpPr>
        <p:sp>
          <p:nvSpPr>
            <p:cNvPr id="751" name="Google Shape;751;p40"/>
            <p:cNvSpPr/>
            <p:nvPr/>
          </p:nvSpPr>
          <p:spPr>
            <a:xfrm>
              <a:off x="21973" y="1733810"/>
              <a:ext cx="518652" cy="505591"/>
            </a:xfrm>
            <a:custGeom>
              <a:avLst/>
              <a:gdLst/>
              <a:ahLst/>
              <a:cxnLst/>
              <a:rect l="l" t="t" r="r" b="b"/>
              <a:pathLst>
                <a:path w="19220" h="18736" extrusionOk="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182722" y="1995375"/>
              <a:ext cx="268582" cy="236173"/>
            </a:xfrm>
            <a:custGeom>
              <a:avLst/>
              <a:gdLst/>
              <a:ahLst/>
              <a:cxnLst/>
              <a:rect l="l" t="t" r="r" b="b"/>
              <a:pathLst>
                <a:path w="9953" h="8752" extrusionOk="0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-117729" y="2086450"/>
              <a:ext cx="874530" cy="1128432"/>
            </a:xfrm>
            <a:custGeom>
              <a:avLst/>
              <a:gdLst/>
              <a:ahLst/>
              <a:cxnLst/>
              <a:rect l="l" t="t" r="r" b="b"/>
              <a:pathLst>
                <a:path w="32408" h="41817" extrusionOk="0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54" name="Google Shape;754;p40"/>
          <p:cNvSpPr/>
          <p:nvPr/>
        </p:nvSpPr>
        <p:spPr>
          <a:xfrm rot="2700000" flipH="1">
            <a:off x="648355" y="648414"/>
            <a:ext cx="122997" cy="192036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5" name="Google Shape;755;p40"/>
          <p:cNvSpPr/>
          <p:nvPr/>
        </p:nvSpPr>
        <p:spPr>
          <a:xfrm flipH="1">
            <a:off x="3210186" y="4843202"/>
            <a:ext cx="93021" cy="113426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6" name="Google Shape;756;p40"/>
          <p:cNvSpPr/>
          <p:nvPr/>
        </p:nvSpPr>
        <p:spPr>
          <a:xfrm>
            <a:off x="3157135" y="364705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subTitle" idx="1"/>
          </p:nvPr>
        </p:nvSpPr>
        <p:spPr>
          <a:xfrm>
            <a:off x="849775" y="2573200"/>
            <a:ext cx="33486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1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type="subTitle" idx="2"/>
          </p:nvPr>
        </p:nvSpPr>
        <p:spPr>
          <a:xfrm>
            <a:off x="4945650" y="2573200"/>
            <a:ext cx="33486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1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9" name="Google Shape;79;p5"/>
          <p:cNvSpPr txBox="1"/>
          <p:nvPr>
            <p:ph type="subTitle" idx="3"/>
          </p:nvPr>
        </p:nvSpPr>
        <p:spPr>
          <a:xfrm>
            <a:off x="849775" y="2995075"/>
            <a:ext cx="3348600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type="subTitle" idx="4"/>
          </p:nvPr>
        </p:nvSpPr>
        <p:spPr>
          <a:xfrm>
            <a:off x="4945650" y="2995075"/>
            <a:ext cx="3348600" cy="10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" name="Google Shape;82;p5"/>
          <p:cNvSpPr/>
          <p:nvPr/>
        </p:nvSpPr>
        <p:spPr>
          <a:xfrm rot="-6816878" flipH="1">
            <a:off x="540997" y="4282636"/>
            <a:ext cx="122986" cy="19201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5"/>
          <p:cNvSpPr/>
          <p:nvPr/>
        </p:nvSpPr>
        <p:spPr>
          <a:xfrm>
            <a:off x="6560881" y="4965629"/>
            <a:ext cx="106526" cy="101620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5"/>
          <p:cNvSpPr/>
          <p:nvPr/>
        </p:nvSpPr>
        <p:spPr>
          <a:xfrm>
            <a:off x="3615878" y="4837952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5"/>
          <p:cNvSpPr/>
          <p:nvPr/>
        </p:nvSpPr>
        <p:spPr>
          <a:xfrm rot="-5735881" flipH="1">
            <a:off x="8422919" y="4767152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5"/>
          <p:cNvSpPr/>
          <p:nvPr/>
        </p:nvSpPr>
        <p:spPr>
          <a:xfrm>
            <a:off x="1951612" y="4768189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5"/>
          <p:cNvSpPr/>
          <p:nvPr/>
        </p:nvSpPr>
        <p:spPr>
          <a:xfrm>
            <a:off x="299801" y="999194"/>
            <a:ext cx="122989" cy="192024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5"/>
          <p:cNvSpPr/>
          <p:nvPr/>
        </p:nvSpPr>
        <p:spPr>
          <a:xfrm rot="-570776" flipH="1">
            <a:off x="8346100" y="42536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5"/>
          <p:cNvSpPr/>
          <p:nvPr/>
        </p:nvSpPr>
        <p:spPr>
          <a:xfrm rot="570776">
            <a:off x="-62100" y="42536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5"/>
          <p:cNvSpPr/>
          <p:nvPr/>
        </p:nvSpPr>
        <p:spPr>
          <a:xfrm>
            <a:off x="8821275" y="2017800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5"/>
          <p:cNvSpPr/>
          <p:nvPr/>
        </p:nvSpPr>
        <p:spPr>
          <a:xfrm rot="5735881">
            <a:off x="8607196" y="2512889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5"/>
          <p:cNvSpPr/>
          <p:nvPr/>
        </p:nvSpPr>
        <p:spPr>
          <a:xfrm>
            <a:off x="4489705" y="4147767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5"/>
          <p:cNvSpPr/>
          <p:nvPr/>
        </p:nvSpPr>
        <p:spPr>
          <a:xfrm flipH="1">
            <a:off x="940006" y="2222958"/>
            <a:ext cx="106526" cy="101620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1"/>
          <p:cNvSpPr txBox="1"/>
          <p:nvPr>
            <p:ph type="subTitle" idx="1"/>
          </p:nvPr>
        </p:nvSpPr>
        <p:spPr>
          <a:xfrm>
            <a:off x="990900" y="1700952"/>
            <a:ext cx="2271300" cy="42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59" name="Google Shape;759;p41"/>
          <p:cNvSpPr txBox="1"/>
          <p:nvPr>
            <p:ph type="subTitle" idx="2"/>
          </p:nvPr>
        </p:nvSpPr>
        <p:spPr>
          <a:xfrm>
            <a:off x="990897" y="2048952"/>
            <a:ext cx="2271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0" name="Google Shape;760;p41"/>
          <p:cNvSpPr txBox="1"/>
          <p:nvPr>
            <p:ph type="subTitle" idx="3"/>
          </p:nvPr>
        </p:nvSpPr>
        <p:spPr>
          <a:xfrm>
            <a:off x="5881800" y="2048952"/>
            <a:ext cx="2271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1" name="Google Shape;761;p41"/>
          <p:cNvSpPr txBox="1"/>
          <p:nvPr>
            <p:ph type="subTitle" idx="4"/>
          </p:nvPr>
        </p:nvSpPr>
        <p:spPr>
          <a:xfrm>
            <a:off x="990897" y="3428548"/>
            <a:ext cx="2271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41"/>
          <p:cNvSpPr txBox="1"/>
          <p:nvPr>
            <p:ph type="subTitle" idx="5"/>
          </p:nvPr>
        </p:nvSpPr>
        <p:spPr>
          <a:xfrm>
            <a:off x="5881800" y="3428548"/>
            <a:ext cx="22713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3" name="Google Shape;763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4" name="Google Shape;764;p41"/>
          <p:cNvSpPr txBox="1"/>
          <p:nvPr>
            <p:ph type="subTitle" idx="6"/>
          </p:nvPr>
        </p:nvSpPr>
        <p:spPr>
          <a:xfrm>
            <a:off x="990900" y="3080473"/>
            <a:ext cx="2271300" cy="42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65" name="Google Shape;765;p41"/>
          <p:cNvSpPr txBox="1"/>
          <p:nvPr>
            <p:ph type="subTitle" idx="7"/>
          </p:nvPr>
        </p:nvSpPr>
        <p:spPr>
          <a:xfrm>
            <a:off x="5881800" y="1700952"/>
            <a:ext cx="2271300" cy="42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66" name="Google Shape;766;p41"/>
          <p:cNvSpPr txBox="1"/>
          <p:nvPr>
            <p:ph type="subTitle" idx="8"/>
          </p:nvPr>
        </p:nvSpPr>
        <p:spPr>
          <a:xfrm>
            <a:off x="5881799" y="3080473"/>
            <a:ext cx="2271300" cy="42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67" name="Google Shape;767;p41"/>
          <p:cNvSpPr/>
          <p:nvPr/>
        </p:nvSpPr>
        <p:spPr>
          <a:xfrm>
            <a:off x="8560000" y="1146175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68" name="Google Shape;768;p41"/>
          <p:cNvGrpSpPr/>
          <p:nvPr/>
        </p:nvGrpSpPr>
        <p:grpSpPr>
          <a:xfrm>
            <a:off x="1687973" y="204978"/>
            <a:ext cx="393010" cy="281615"/>
            <a:chOff x="8650648" y="1107353"/>
            <a:chExt cx="393010" cy="281615"/>
          </a:xfrm>
        </p:grpSpPr>
        <p:sp>
          <p:nvSpPr>
            <p:cNvPr id="769" name="Google Shape;769;p41"/>
            <p:cNvSpPr/>
            <p:nvPr/>
          </p:nvSpPr>
          <p:spPr>
            <a:xfrm>
              <a:off x="8950614" y="1107353"/>
              <a:ext cx="93044" cy="97659"/>
            </a:xfrm>
            <a:custGeom>
              <a:avLst/>
              <a:gdLst/>
              <a:ahLst/>
              <a:cxnLst/>
              <a:rect l="l" t="t" r="r" b="b"/>
              <a:pathLst>
                <a:path w="3448" h="3619" extrusionOk="0">
                  <a:moveTo>
                    <a:pt x="1607" y="0"/>
                  </a:moveTo>
                  <a:cubicBezTo>
                    <a:pt x="977" y="0"/>
                    <a:pt x="331" y="380"/>
                    <a:pt x="115" y="985"/>
                  </a:cubicBezTo>
                  <a:cubicBezTo>
                    <a:pt x="1" y="1282"/>
                    <a:pt x="1" y="1602"/>
                    <a:pt x="24" y="1921"/>
                  </a:cubicBezTo>
                  <a:cubicBezTo>
                    <a:pt x="69" y="2195"/>
                    <a:pt x="115" y="2469"/>
                    <a:pt x="252" y="2720"/>
                  </a:cubicBezTo>
                  <a:cubicBezTo>
                    <a:pt x="525" y="3266"/>
                    <a:pt x="1145" y="3618"/>
                    <a:pt x="1758" y="3618"/>
                  </a:cubicBezTo>
                  <a:cubicBezTo>
                    <a:pt x="1811" y="3618"/>
                    <a:pt x="1865" y="3616"/>
                    <a:pt x="1918" y="3610"/>
                  </a:cubicBezTo>
                  <a:cubicBezTo>
                    <a:pt x="2580" y="3519"/>
                    <a:pt x="3151" y="2994"/>
                    <a:pt x="3310" y="2332"/>
                  </a:cubicBezTo>
                  <a:cubicBezTo>
                    <a:pt x="3425" y="1898"/>
                    <a:pt x="3447" y="1305"/>
                    <a:pt x="3128" y="826"/>
                  </a:cubicBezTo>
                  <a:cubicBezTo>
                    <a:pt x="2831" y="346"/>
                    <a:pt x="2283" y="27"/>
                    <a:pt x="1713" y="4"/>
                  </a:cubicBezTo>
                  <a:cubicBezTo>
                    <a:pt x="1677" y="1"/>
                    <a:pt x="1642" y="0"/>
                    <a:pt x="16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8650648" y="1116150"/>
              <a:ext cx="278431" cy="272818"/>
            </a:xfrm>
            <a:custGeom>
              <a:avLst/>
              <a:gdLst/>
              <a:ahLst/>
              <a:cxnLst/>
              <a:rect l="l" t="t" r="r" b="b"/>
              <a:pathLst>
                <a:path w="10318" h="10110" extrusionOk="0">
                  <a:moveTo>
                    <a:pt x="5025" y="1"/>
                  </a:moveTo>
                  <a:cubicBezTo>
                    <a:pt x="4724" y="1"/>
                    <a:pt x="4425" y="35"/>
                    <a:pt x="4132" y="111"/>
                  </a:cubicBezTo>
                  <a:cubicBezTo>
                    <a:pt x="3562" y="271"/>
                    <a:pt x="3014" y="568"/>
                    <a:pt x="2534" y="956"/>
                  </a:cubicBezTo>
                  <a:cubicBezTo>
                    <a:pt x="914" y="2234"/>
                    <a:pt x="1" y="4425"/>
                    <a:pt x="434" y="6434"/>
                  </a:cubicBezTo>
                  <a:cubicBezTo>
                    <a:pt x="865" y="8452"/>
                    <a:pt x="2737" y="10109"/>
                    <a:pt x="4775" y="10109"/>
                  </a:cubicBezTo>
                  <a:cubicBezTo>
                    <a:pt x="4789" y="10109"/>
                    <a:pt x="4803" y="10109"/>
                    <a:pt x="4817" y="10109"/>
                  </a:cubicBezTo>
                  <a:cubicBezTo>
                    <a:pt x="5958" y="10109"/>
                    <a:pt x="7054" y="9630"/>
                    <a:pt x="7921" y="8899"/>
                  </a:cubicBezTo>
                  <a:cubicBezTo>
                    <a:pt x="8789" y="8169"/>
                    <a:pt x="9428" y="7187"/>
                    <a:pt x="9884" y="6160"/>
                  </a:cubicBezTo>
                  <a:cubicBezTo>
                    <a:pt x="10318" y="5156"/>
                    <a:pt x="10181" y="3490"/>
                    <a:pt x="9428" y="2234"/>
                  </a:cubicBezTo>
                  <a:cubicBezTo>
                    <a:pt x="8903" y="1367"/>
                    <a:pt x="7990" y="796"/>
                    <a:pt x="7054" y="431"/>
                  </a:cubicBezTo>
                  <a:cubicBezTo>
                    <a:pt x="6404" y="177"/>
                    <a:pt x="5709" y="1"/>
                    <a:pt x="5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1" name="Google Shape;771;p41"/>
          <p:cNvSpPr/>
          <p:nvPr/>
        </p:nvSpPr>
        <p:spPr>
          <a:xfrm rot="-6816878" flipH="1">
            <a:off x="540997" y="4282636"/>
            <a:ext cx="122986" cy="19201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2" name="Google Shape;772;p41"/>
          <p:cNvSpPr/>
          <p:nvPr/>
        </p:nvSpPr>
        <p:spPr>
          <a:xfrm rot="-5735881" flipH="1">
            <a:off x="8422919" y="4767152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3" name="Google Shape;773;p41"/>
          <p:cNvSpPr/>
          <p:nvPr/>
        </p:nvSpPr>
        <p:spPr>
          <a:xfrm>
            <a:off x="299801" y="999194"/>
            <a:ext cx="122989" cy="192024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4" name="Google Shape;774;p41"/>
          <p:cNvSpPr/>
          <p:nvPr/>
        </p:nvSpPr>
        <p:spPr>
          <a:xfrm rot="5735881">
            <a:off x="8607196" y="2512889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5" name="Google Shape;775;p41"/>
          <p:cNvSpPr/>
          <p:nvPr/>
        </p:nvSpPr>
        <p:spPr>
          <a:xfrm flipH="1">
            <a:off x="5914460" y="364705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76" name="Google Shape;776;p41"/>
          <p:cNvGrpSpPr/>
          <p:nvPr/>
        </p:nvGrpSpPr>
        <p:grpSpPr>
          <a:xfrm>
            <a:off x="397765" y="2995699"/>
            <a:ext cx="150927" cy="143533"/>
            <a:chOff x="3716290" y="4256524"/>
            <a:chExt cx="150927" cy="143533"/>
          </a:xfrm>
        </p:grpSpPr>
        <p:sp>
          <p:nvSpPr>
            <p:cNvPr id="777" name="Google Shape;777;p41"/>
            <p:cNvSpPr/>
            <p:nvPr/>
          </p:nvSpPr>
          <p:spPr>
            <a:xfrm>
              <a:off x="3723063" y="4256524"/>
              <a:ext cx="144154" cy="125102"/>
            </a:xfrm>
            <a:custGeom>
              <a:avLst/>
              <a:gdLst/>
              <a:ahLst/>
              <a:cxnLst/>
              <a:rect l="l" t="t" r="r" b="b"/>
              <a:pathLst>
                <a:path w="5342" h="4636" extrusionOk="0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3752018" y="4279812"/>
              <a:ext cx="83195" cy="76610"/>
            </a:xfrm>
            <a:custGeom>
              <a:avLst/>
              <a:gdLst/>
              <a:ahLst/>
              <a:cxnLst/>
              <a:rect l="l" t="t" r="r" b="b"/>
              <a:pathLst>
                <a:path w="3083" h="2839" extrusionOk="0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3716290" y="4291065"/>
              <a:ext cx="138001" cy="108992"/>
            </a:xfrm>
            <a:custGeom>
              <a:avLst/>
              <a:gdLst/>
              <a:ahLst/>
              <a:cxnLst/>
              <a:rect l="l" t="t" r="r" b="b"/>
              <a:pathLst>
                <a:path w="5114" h="4039" extrusionOk="0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80" name="Google Shape;780;p41"/>
          <p:cNvSpPr/>
          <p:nvPr/>
        </p:nvSpPr>
        <p:spPr>
          <a:xfrm rot="-570776" flipH="1">
            <a:off x="8346100" y="42536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1" name="Google Shape;781;p41"/>
          <p:cNvSpPr/>
          <p:nvPr/>
        </p:nvSpPr>
        <p:spPr>
          <a:xfrm rot="570776">
            <a:off x="-62100" y="42536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2" name="Google Shape;782;p41"/>
          <p:cNvSpPr/>
          <p:nvPr/>
        </p:nvSpPr>
        <p:spPr>
          <a:xfrm>
            <a:off x="6560881" y="4965629"/>
            <a:ext cx="106526" cy="101620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3" name="Google Shape;783;p41"/>
          <p:cNvSpPr/>
          <p:nvPr/>
        </p:nvSpPr>
        <p:spPr>
          <a:xfrm>
            <a:off x="3615878" y="4837952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4" name="Google Shape;784;p41"/>
          <p:cNvSpPr/>
          <p:nvPr/>
        </p:nvSpPr>
        <p:spPr>
          <a:xfrm>
            <a:off x="1951612" y="4768189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85" name="Google Shape;785;p41"/>
          <p:cNvGrpSpPr/>
          <p:nvPr/>
        </p:nvGrpSpPr>
        <p:grpSpPr>
          <a:xfrm rot="-1130991" flipH="1">
            <a:off x="4134722" y="4303983"/>
            <a:ext cx="874559" cy="1481121"/>
            <a:chOff x="-117729" y="1733810"/>
            <a:chExt cx="874530" cy="1481072"/>
          </a:xfrm>
        </p:grpSpPr>
        <p:sp>
          <p:nvSpPr>
            <p:cNvPr id="786" name="Google Shape;786;p41"/>
            <p:cNvSpPr/>
            <p:nvPr/>
          </p:nvSpPr>
          <p:spPr>
            <a:xfrm>
              <a:off x="21973" y="1733810"/>
              <a:ext cx="518652" cy="505591"/>
            </a:xfrm>
            <a:custGeom>
              <a:avLst/>
              <a:gdLst/>
              <a:ahLst/>
              <a:cxnLst/>
              <a:rect l="l" t="t" r="r" b="b"/>
              <a:pathLst>
                <a:path w="19220" h="18736" extrusionOk="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182722" y="1995375"/>
              <a:ext cx="268582" cy="236173"/>
            </a:xfrm>
            <a:custGeom>
              <a:avLst/>
              <a:gdLst/>
              <a:ahLst/>
              <a:cxnLst/>
              <a:rect l="l" t="t" r="r" b="b"/>
              <a:pathLst>
                <a:path w="9953" h="8752" extrusionOk="0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-117729" y="2086450"/>
              <a:ext cx="874530" cy="1128432"/>
            </a:xfrm>
            <a:custGeom>
              <a:avLst/>
              <a:gdLst/>
              <a:ahLst/>
              <a:cxnLst/>
              <a:rect l="l" t="t" r="r" b="b"/>
              <a:pathLst>
                <a:path w="32408" h="41817" extrusionOk="0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1" name="Google Shape;791;p42"/>
          <p:cNvSpPr txBox="1"/>
          <p:nvPr>
            <p:ph type="title" idx="2"/>
          </p:nvPr>
        </p:nvSpPr>
        <p:spPr>
          <a:xfrm>
            <a:off x="1075175" y="2145950"/>
            <a:ext cx="3340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2" name="Google Shape;792;p42"/>
          <p:cNvSpPr txBox="1"/>
          <p:nvPr>
            <p:ph type="subTitle" idx="1"/>
          </p:nvPr>
        </p:nvSpPr>
        <p:spPr>
          <a:xfrm>
            <a:off x="1075175" y="1419511"/>
            <a:ext cx="3340500" cy="7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3" name="Google Shape;793;p42"/>
          <p:cNvSpPr txBox="1"/>
          <p:nvPr>
            <p:ph type="title" idx="3"/>
          </p:nvPr>
        </p:nvSpPr>
        <p:spPr>
          <a:xfrm>
            <a:off x="1075175" y="3692175"/>
            <a:ext cx="3340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4" name="Google Shape;794;p42"/>
          <p:cNvSpPr txBox="1"/>
          <p:nvPr>
            <p:ph type="subTitle" idx="4"/>
          </p:nvPr>
        </p:nvSpPr>
        <p:spPr>
          <a:xfrm>
            <a:off x="1075175" y="2965836"/>
            <a:ext cx="3340500" cy="7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5" name="Google Shape;795;p42"/>
          <p:cNvSpPr txBox="1"/>
          <p:nvPr>
            <p:ph type="title" idx="5"/>
          </p:nvPr>
        </p:nvSpPr>
        <p:spPr>
          <a:xfrm>
            <a:off x="4728325" y="2145950"/>
            <a:ext cx="3340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6" name="Google Shape;796;p42"/>
          <p:cNvSpPr txBox="1"/>
          <p:nvPr>
            <p:ph type="subTitle" idx="6"/>
          </p:nvPr>
        </p:nvSpPr>
        <p:spPr>
          <a:xfrm>
            <a:off x="4728325" y="1419511"/>
            <a:ext cx="3340500" cy="7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7" name="Google Shape;797;p42"/>
          <p:cNvSpPr txBox="1"/>
          <p:nvPr>
            <p:ph type="title" idx="7"/>
          </p:nvPr>
        </p:nvSpPr>
        <p:spPr>
          <a:xfrm>
            <a:off x="4728325" y="3692175"/>
            <a:ext cx="3340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8" name="Google Shape;798;p42"/>
          <p:cNvSpPr txBox="1"/>
          <p:nvPr>
            <p:ph type="subTitle" idx="8"/>
          </p:nvPr>
        </p:nvSpPr>
        <p:spPr>
          <a:xfrm>
            <a:off x="4728325" y="2965836"/>
            <a:ext cx="3340500" cy="7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99" name="Google Shape;799;p42"/>
          <p:cNvSpPr/>
          <p:nvPr/>
        </p:nvSpPr>
        <p:spPr>
          <a:xfrm>
            <a:off x="8755466" y="2157738"/>
            <a:ext cx="174640" cy="113416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0" name="Google Shape;800;p42"/>
          <p:cNvSpPr/>
          <p:nvPr/>
        </p:nvSpPr>
        <p:spPr>
          <a:xfrm rot="6816878">
            <a:off x="8475106" y="274161"/>
            <a:ext cx="122986" cy="19201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1" name="Google Shape;801;p42"/>
          <p:cNvSpPr/>
          <p:nvPr/>
        </p:nvSpPr>
        <p:spPr>
          <a:xfrm rot="-3524071">
            <a:off x="8627848" y="4718507"/>
            <a:ext cx="122996" cy="192036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2" name="Google Shape;802;p42"/>
          <p:cNvSpPr/>
          <p:nvPr/>
        </p:nvSpPr>
        <p:spPr>
          <a:xfrm flipH="1">
            <a:off x="272981" y="2582721"/>
            <a:ext cx="106526" cy="101620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3" name="Google Shape;803;p42"/>
          <p:cNvSpPr/>
          <p:nvPr/>
        </p:nvSpPr>
        <p:spPr>
          <a:xfrm rot="1531528" flipH="1">
            <a:off x="529457" y="567083"/>
            <a:ext cx="174638" cy="113415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4" name="Google Shape;804;p42"/>
          <p:cNvSpPr/>
          <p:nvPr/>
        </p:nvSpPr>
        <p:spPr>
          <a:xfrm>
            <a:off x="8511300" y="1084123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5" name="Google Shape;805;p42"/>
          <p:cNvSpPr/>
          <p:nvPr/>
        </p:nvSpPr>
        <p:spPr>
          <a:xfrm rot="5651252" flipH="1">
            <a:off x="453091" y="4787187"/>
            <a:ext cx="164594" cy="54658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6" name="Google Shape;806;p42"/>
          <p:cNvGrpSpPr/>
          <p:nvPr/>
        </p:nvGrpSpPr>
        <p:grpSpPr>
          <a:xfrm flipH="1">
            <a:off x="86640" y="2812548"/>
            <a:ext cx="1109326" cy="2740462"/>
            <a:chOff x="1985590" y="3490398"/>
            <a:chExt cx="1109326" cy="2740462"/>
          </a:xfrm>
        </p:grpSpPr>
        <p:sp>
          <p:nvSpPr>
            <p:cNvPr id="807" name="Google Shape;807;p42"/>
            <p:cNvSpPr/>
            <p:nvPr/>
          </p:nvSpPr>
          <p:spPr>
            <a:xfrm>
              <a:off x="2299102" y="3490398"/>
              <a:ext cx="614745" cy="567414"/>
            </a:xfrm>
            <a:custGeom>
              <a:avLst/>
              <a:gdLst/>
              <a:ahLst/>
              <a:cxnLst/>
              <a:rect l="l" t="t" r="r" b="b"/>
              <a:pathLst>
                <a:path w="22781" h="21027" extrusionOk="0">
                  <a:moveTo>
                    <a:pt x="12014" y="1"/>
                  </a:moveTo>
                  <a:cubicBezTo>
                    <a:pt x="11821" y="1"/>
                    <a:pt x="11628" y="10"/>
                    <a:pt x="11436" y="28"/>
                  </a:cubicBezTo>
                  <a:cubicBezTo>
                    <a:pt x="9496" y="210"/>
                    <a:pt x="7715" y="1214"/>
                    <a:pt x="6186" y="2447"/>
                  </a:cubicBezTo>
                  <a:cubicBezTo>
                    <a:pt x="5410" y="3086"/>
                    <a:pt x="4657" y="3839"/>
                    <a:pt x="4337" y="4798"/>
                  </a:cubicBezTo>
                  <a:cubicBezTo>
                    <a:pt x="3858" y="6259"/>
                    <a:pt x="4520" y="7834"/>
                    <a:pt x="5159" y="9249"/>
                  </a:cubicBezTo>
                  <a:cubicBezTo>
                    <a:pt x="6026" y="11189"/>
                    <a:pt x="6917" y="13129"/>
                    <a:pt x="7807" y="15069"/>
                  </a:cubicBezTo>
                  <a:cubicBezTo>
                    <a:pt x="6483" y="13746"/>
                    <a:pt x="5182" y="12422"/>
                    <a:pt x="3881" y="11098"/>
                  </a:cubicBezTo>
                  <a:cubicBezTo>
                    <a:pt x="3289" y="10506"/>
                    <a:pt x="2600" y="9876"/>
                    <a:pt x="1795" y="9876"/>
                  </a:cubicBezTo>
                  <a:cubicBezTo>
                    <a:pt x="1730" y="9876"/>
                    <a:pt x="1664" y="9880"/>
                    <a:pt x="1598" y="9888"/>
                  </a:cubicBezTo>
                  <a:cubicBezTo>
                    <a:pt x="754" y="9979"/>
                    <a:pt x="137" y="10847"/>
                    <a:pt x="69" y="11691"/>
                  </a:cubicBezTo>
                  <a:cubicBezTo>
                    <a:pt x="1" y="12536"/>
                    <a:pt x="343" y="13380"/>
                    <a:pt x="754" y="14111"/>
                  </a:cubicBezTo>
                  <a:cubicBezTo>
                    <a:pt x="2899" y="18060"/>
                    <a:pt x="7168" y="20776"/>
                    <a:pt x="11664" y="21027"/>
                  </a:cubicBezTo>
                  <a:cubicBezTo>
                    <a:pt x="17485" y="20639"/>
                    <a:pt x="22506" y="15069"/>
                    <a:pt x="22735" y="8952"/>
                  </a:cubicBezTo>
                  <a:cubicBezTo>
                    <a:pt x="22780" y="7834"/>
                    <a:pt x="22643" y="6601"/>
                    <a:pt x="21890" y="5780"/>
                  </a:cubicBezTo>
                  <a:cubicBezTo>
                    <a:pt x="21485" y="5325"/>
                    <a:pt x="20848" y="5062"/>
                    <a:pt x="20247" y="5062"/>
                  </a:cubicBezTo>
                  <a:cubicBezTo>
                    <a:pt x="19731" y="5062"/>
                    <a:pt x="19241" y="5256"/>
                    <a:pt x="18946" y="5688"/>
                  </a:cubicBezTo>
                  <a:cubicBezTo>
                    <a:pt x="18558" y="6213"/>
                    <a:pt x="18580" y="6944"/>
                    <a:pt x="18580" y="7606"/>
                  </a:cubicBezTo>
                  <a:cubicBezTo>
                    <a:pt x="18535" y="9569"/>
                    <a:pt x="17964" y="11554"/>
                    <a:pt x="16960" y="13266"/>
                  </a:cubicBezTo>
                  <a:cubicBezTo>
                    <a:pt x="17097" y="11372"/>
                    <a:pt x="17211" y="9477"/>
                    <a:pt x="17348" y="7583"/>
                  </a:cubicBezTo>
                  <a:cubicBezTo>
                    <a:pt x="17462" y="5757"/>
                    <a:pt x="17553" y="3794"/>
                    <a:pt x="16572" y="2264"/>
                  </a:cubicBezTo>
                  <a:cubicBezTo>
                    <a:pt x="15604" y="761"/>
                    <a:pt x="13799" y="1"/>
                    <a:pt x="12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1985590" y="3902567"/>
              <a:ext cx="1109326" cy="2328293"/>
            </a:xfrm>
            <a:custGeom>
              <a:avLst/>
              <a:gdLst/>
              <a:ahLst/>
              <a:cxnLst/>
              <a:rect l="l" t="t" r="r" b="b"/>
              <a:pathLst>
                <a:path w="41109" h="86281" extrusionOk="0">
                  <a:moveTo>
                    <a:pt x="3600" y="39967"/>
                  </a:moveTo>
                  <a:cubicBezTo>
                    <a:pt x="2921" y="39967"/>
                    <a:pt x="2330" y="40561"/>
                    <a:pt x="1941" y="41155"/>
                  </a:cubicBezTo>
                  <a:cubicBezTo>
                    <a:pt x="320" y="43620"/>
                    <a:pt x="0" y="46747"/>
                    <a:pt x="183" y="49691"/>
                  </a:cubicBezTo>
                  <a:cubicBezTo>
                    <a:pt x="434" y="53983"/>
                    <a:pt x="1667" y="58228"/>
                    <a:pt x="3744" y="61994"/>
                  </a:cubicBezTo>
                  <a:cubicBezTo>
                    <a:pt x="5342" y="64916"/>
                    <a:pt x="7442" y="67541"/>
                    <a:pt x="9633" y="70074"/>
                  </a:cubicBezTo>
                  <a:cubicBezTo>
                    <a:pt x="8355" y="68294"/>
                    <a:pt x="7693" y="66514"/>
                    <a:pt x="7213" y="64802"/>
                  </a:cubicBezTo>
                  <a:cubicBezTo>
                    <a:pt x="5387" y="58479"/>
                    <a:pt x="4794" y="51791"/>
                    <a:pt x="5479" y="45241"/>
                  </a:cubicBezTo>
                  <a:cubicBezTo>
                    <a:pt x="5661" y="43551"/>
                    <a:pt x="5821" y="41611"/>
                    <a:pt x="4611" y="40424"/>
                  </a:cubicBezTo>
                  <a:cubicBezTo>
                    <a:pt x="4383" y="40219"/>
                    <a:pt x="4132" y="40036"/>
                    <a:pt x="3835" y="39991"/>
                  </a:cubicBezTo>
                  <a:cubicBezTo>
                    <a:pt x="3756" y="39974"/>
                    <a:pt x="3677" y="39967"/>
                    <a:pt x="3600" y="39967"/>
                  </a:cubicBezTo>
                  <a:close/>
                  <a:moveTo>
                    <a:pt x="27756" y="1"/>
                  </a:moveTo>
                  <a:cubicBezTo>
                    <a:pt x="26889" y="708"/>
                    <a:pt x="26250" y="1713"/>
                    <a:pt x="25976" y="2808"/>
                  </a:cubicBezTo>
                  <a:cubicBezTo>
                    <a:pt x="25907" y="1941"/>
                    <a:pt x="25770" y="982"/>
                    <a:pt x="25108" y="412"/>
                  </a:cubicBezTo>
                  <a:cubicBezTo>
                    <a:pt x="24881" y="216"/>
                    <a:pt x="24573" y="125"/>
                    <a:pt x="24268" y="125"/>
                  </a:cubicBezTo>
                  <a:cubicBezTo>
                    <a:pt x="23683" y="125"/>
                    <a:pt x="23107" y="458"/>
                    <a:pt x="23122" y="1028"/>
                  </a:cubicBezTo>
                  <a:cubicBezTo>
                    <a:pt x="23145" y="1827"/>
                    <a:pt x="24218" y="2375"/>
                    <a:pt x="24035" y="3151"/>
                  </a:cubicBezTo>
                  <a:cubicBezTo>
                    <a:pt x="24022" y="2561"/>
                    <a:pt x="23437" y="2227"/>
                    <a:pt x="22850" y="2227"/>
                  </a:cubicBezTo>
                  <a:cubicBezTo>
                    <a:pt x="22415" y="2227"/>
                    <a:pt x="21980" y="2410"/>
                    <a:pt x="21776" y="2808"/>
                  </a:cubicBezTo>
                  <a:cubicBezTo>
                    <a:pt x="21388" y="3630"/>
                    <a:pt x="22050" y="4657"/>
                    <a:pt x="22917" y="4885"/>
                  </a:cubicBezTo>
                  <a:cubicBezTo>
                    <a:pt x="22780" y="4870"/>
                    <a:pt x="22641" y="4860"/>
                    <a:pt x="22501" y="4860"/>
                  </a:cubicBezTo>
                  <a:cubicBezTo>
                    <a:pt x="22222" y="4860"/>
                    <a:pt x="21943" y="4901"/>
                    <a:pt x="21684" y="5022"/>
                  </a:cubicBezTo>
                  <a:cubicBezTo>
                    <a:pt x="21205" y="5251"/>
                    <a:pt x="20908" y="5958"/>
                    <a:pt x="21274" y="6369"/>
                  </a:cubicBezTo>
                  <a:cubicBezTo>
                    <a:pt x="21433" y="6529"/>
                    <a:pt x="21662" y="6597"/>
                    <a:pt x="21890" y="6666"/>
                  </a:cubicBezTo>
                  <a:cubicBezTo>
                    <a:pt x="22532" y="6835"/>
                    <a:pt x="23194" y="6941"/>
                    <a:pt x="23888" y="6941"/>
                  </a:cubicBezTo>
                  <a:cubicBezTo>
                    <a:pt x="24502" y="6941"/>
                    <a:pt x="25141" y="6859"/>
                    <a:pt x="25816" y="6666"/>
                  </a:cubicBezTo>
                  <a:lnTo>
                    <a:pt x="25816" y="6666"/>
                  </a:lnTo>
                  <a:cubicBezTo>
                    <a:pt x="26227" y="12783"/>
                    <a:pt x="25108" y="18832"/>
                    <a:pt x="23305" y="24721"/>
                  </a:cubicBezTo>
                  <a:cubicBezTo>
                    <a:pt x="23511" y="22164"/>
                    <a:pt x="23282" y="19471"/>
                    <a:pt x="22963" y="16846"/>
                  </a:cubicBezTo>
                  <a:cubicBezTo>
                    <a:pt x="22689" y="14586"/>
                    <a:pt x="22278" y="12190"/>
                    <a:pt x="20794" y="10455"/>
                  </a:cubicBezTo>
                  <a:cubicBezTo>
                    <a:pt x="20156" y="9694"/>
                    <a:pt x="19222" y="9062"/>
                    <a:pt x="18241" y="9062"/>
                  </a:cubicBezTo>
                  <a:cubicBezTo>
                    <a:pt x="18134" y="9062"/>
                    <a:pt x="18026" y="9070"/>
                    <a:pt x="17918" y="9085"/>
                  </a:cubicBezTo>
                  <a:cubicBezTo>
                    <a:pt x="16709" y="9268"/>
                    <a:pt x="15841" y="10478"/>
                    <a:pt x="15750" y="11710"/>
                  </a:cubicBezTo>
                  <a:cubicBezTo>
                    <a:pt x="15659" y="12920"/>
                    <a:pt x="16184" y="14130"/>
                    <a:pt x="16891" y="15111"/>
                  </a:cubicBezTo>
                  <a:cubicBezTo>
                    <a:pt x="17599" y="16115"/>
                    <a:pt x="18489" y="16983"/>
                    <a:pt x="19265" y="17919"/>
                  </a:cubicBezTo>
                  <a:cubicBezTo>
                    <a:pt x="21548" y="20795"/>
                    <a:pt x="22575" y="24584"/>
                    <a:pt x="22164" y="28213"/>
                  </a:cubicBezTo>
                  <a:cubicBezTo>
                    <a:pt x="21548" y="30039"/>
                    <a:pt x="20863" y="31842"/>
                    <a:pt x="20155" y="33622"/>
                  </a:cubicBezTo>
                  <a:cubicBezTo>
                    <a:pt x="17416" y="40607"/>
                    <a:pt x="14335" y="47523"/>
                    <a:pt x="12440" y="54759"/>
                  </a:cubicBezTo>
                  <a:cubicBezTo>
                    <a:pt x="11276" y="44350"/>
                    <a:pt x="18968" y="34079"/>
                    <a:pt x="16640" y="23899"/>
                  </a:cubicBezTo>
                  <a:cubicBezTo>
                    <a:pt x="16435" y="22963"/>
                    <a:pt x="16092" y="21982"/>
                    <a:pt x="15248" y="21525"/>
                  </a:cubicBezTo>
                  <a:cubicBezTo>
                    <a:pt x="14967" y="21367"/>
                    <a:pt x="14673" y="21296"/>
                    <a:pt x="14381" y="21296"/>
                  </a:cubicBezTo>
                  <a:cubicBezTo>
                    <a:pt x="13106" y="21296"/>
                    <a:pt x="11841" y="22644"/>
                    <a:pt x="11619" y="24036"/>
                  </a:cubicBezTo>
                  <a:cubicBezTo>
                    <a:pt x="11345" y="25748"/>
                    <a:pt x="11984" y="27437"/>
                    <a:pt x="12121" y="29172"/>
                  </a:cubicBezTo>
                  <a:cubicBezTo>
                    <a:pt x="12326" y="31796"/>
                    <a:pt x="11322" y="34353"/>
                    <a:pt x="10683" y="36909"/>
                  </a:cubicBezTo>
                  <a:cubicBezTo>
                    <a:pt x="9176" y="42935"/>
                    <a:pt x="9770" y="49486"/>
                    <a:pt x="12326" y="55147"/>
                  </a:cubicBezTo>
                  <a:cubicBezTo>
                    <a:pt x="11938" y="56699"/>
                    <a:pt x="11596" y="58274"/>
                    <a:pt x="11322" y="59872"/>
                  </a:cubicBezTo>
                  <a:cubicBezTo>
                    <a:pt x="10660" y="63706"/>
                    <a:pt x="10477" y="67678"/>
                    <a:pt x="10911" y="71558"/>
                  </a:cubicBezTo>
                  <a:cubicBezTo>
                    <a:pt x="10477" y="71056"/>
                    <a:pt x="10044" y="70577"/>
                    <a:pt x="9633" y="70074"/>
                  </a:cubicBezTo>
                  <a:lnTo>
                    <a:pt x="9633" y="70074"/>
                  </a:lnTo>
                  <a:cubicBezTo>
                    <a:pt x="9998" y="70599"/>
                    <a:pt x="10432" y="71124"/>
                    <a:pt x="10934" y="71649"/>
                  </a:cubicBezTo>
                  <a:cubicBezTo>
                    <a:pt x="11527" y="76990"/>
                    <a:pt x="13330" y="82103"/>
                    <a:pt x="16686" y="86280"/>
                  </a:cubicBezTo>
                  <a:cubicBezTo>
                    <a:pt x="17234" y="85664"/>
                    <a:pt x="16709" y="84705"/>
                    <a:pt x="16229" y="84021"/>
                  </a:cubicBezTo>
                  <a:cubicBezTo>
                    <a:pt x="11025" y="76694"/>
                    <a:pt x="10546" y="66879"/>
                    <a:pt x="12486" y="58091"/>
                  </a:cubicBezTo>
                  <a:cubicBezTo>
                    <a:pt x="13604" y="52955"/>
                    <a:pt x="15476" y="48025"/>
                    <a:pt x="17507" y="43163"/>
                  </a:cubicBezTo>
                  <a:cubicBezTo>
                    <a:pt x="24857" y="39626"/>
                    <a:pt x="30815" y="33645"/>
                    <a:pt x="34421" y="26455"/>
                  </a:cubicBezTo>
                  <a:cubicBezTo>
                    <a:pt x="34923" y="25428"/>
                    <a:pt x="35403" y="24355"/>
                    <a:pt x="35357" y="23214"/>
                  </a:cubicBezTo>
                  <a:cubicBezTo>
                    <a:pt x="35311" y="22073"/>
                    <a:pt x="34604" y="20886"/>
                    <a:pt x="33485" y="20658"/>
                  </a:cubicBezTo>
                  <a:cubicBezTo>
                    <a:pt x="33343" y="20628"/>
                    <a:pt x="33201" y="20614"/>
                    <a:pt x="33061" y="20614"/>
                  </a:cubicBezTo>
                  <a:cubicBezTo>
                    <a:pt x="32236" y="20614"/>
                    <a:pt x="31458" y="21096"/>
                    <a:pt x="30815" y="21662"/>
                  </a:cubicBezTo>
                  <a:cubicBezTo>
                    <a:pt x="28943" y="23328"/>
                    <a:pt x="27893" y="25725"/>
                    <a:pt x="26797" y="28007"/>
                  </a:cubicBezTo>
                  <a:cubicBezTo>
                    <a:pt x="24446" y="32801"/>
                    <a:pt x="21548" y="37366"/>
                    <a:pt x="18192" y="41520"/>
                  </a:cubicBezTo>
                  <a:cubicBezTo>
                    <a:pt x="19425" y="38621"/>
                    <a:pt x="20680" y="35745"/>
                    <a:pt x="21867" y="32824"/>
                  </a:cubicBezTo>
                  <a:cubicBezTo>
                    <a:pt x="23602" y="28464"/>
                    <a:pt x="25177" y="23945"/>
                    <a:pt x="26135" y="19357"/>
                  </a:cubicBezTo>
                  <a:cubicBezTo>
                    <a:pt x="29468" y="14084"/>
                    <a:pt x="35197" y="10432"/>
                    <a:pt x="39739" y="5867"/>
                  </a:cubicBezTo>
                  <a:cubicBezTo>
                    <a:pt x="40219" y="5388"/>
                    <a:pt x="40698" y="4863"/>
                    <a:pt x="40835" y="4201"/>
                  </a:cubicBezTo>
                  <a:cubicBezTo>
                    <a:pt x="41109" y="2877"/>
                    <a:pt x="39716" y="1667"/>
                    <a:pt x="38347" y="1621"/>
                  </a:cubicBezTo>
                  <a:cubicBezTo>
                    <a:pt x="38309" y="1620"/>
                    <a:pt x="38271" y="1620"/>
                    <a:pt x="38233" y="1620"/>
                  </a:cubicBezTo>
                  <a:cubicBezTo>
                    <a:pt x="36930" y="1620"/>
                    <a:pt x="35715" y="2376"/>
                    <a:pt x="34672" y="3196"/>
                  </a:cubicBezTo>
                  <a:cubicBezTo>
                    <a:pt x="31317" y="5821"/>
                    <a:pt x="28669" y="9314"/>
                    <a:pt x="27003" y="13240"/>
                  </a:cubicBezTo>
                  <a:cubicBezTo>
                    <a:pt x="27163" y="11025"/>
                    <a:pt x="27140" y="8811"/>
                    <a:pt x="26866" y="6597"/>
                  </a:cubicBezTo>
                  <a:cubicBezTo>
                    <a:pt x="28715" y="5730"/>
                    <a:pt x="30153" y="4018"/>
                    <a:pt x="30678" y="2055"/>
                  </a:cubicBezTo>
                  <a:cubicBezTo>
                    <a:pt x="30532" y="2031"/>
                    <a:pt x="30386" y="2019"/>
                    <a:pt x="30239" y="2019"/>
                  </a:cubicBezTo>
                  <a:cubicBezTo>
                    <a:pt x="29283" y="2019"/>
                    <a:pt x="28339" y="2522"/>
                    <a:pt x="27824" y="3333"/>
                  </a:cubicBezTo>
                  <a:cubicBezTo>
                    <a:pt x="28395" y="2329"/>
                    <a:pt x="28372" y="1005"/>
                    <a:pt x="277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09" name="Google Shape;809;p42"/>
          <p:cNvGrpSpPr/>
          <p:nvPr/>
        </p:nvGrpSpPr>
        <p:grpSpPr>
          <a:xfrm>
            <a:off x="7948028" y="2812548"/>
            <a:ext cx="1109326" cy="2740462"/>
            <a:chOff x="1985590" y="3490398"/>
            <a:chExt cx="1109326" cy="2740462"/>
          </a:xfrm>
        </p:grpSpPr>
        <p:sp>
          <p:nvSpPr>
            <p:cNvPr id="810" name="Google Shape;810;p42"/>
            <p:cNvSpPr/>
            <p:nvPr/>
          </p:nvSpPr>
          <p:spPr>
            <a:xfrm>
              <a:off x="2299102" y="3490398"/>
              <a:ext cx="614745" cy="567414"/>
            </a:xfrm>
            <a:custGeom>
              <a:avLst/>
              <a:gdLst/>
              <a:ahLst/>
              <a:cxnLst/>
              <a:rect l="l" t="t" r="r" b="b"/>
              <a:pathLst>
                <a:path w="22781" h="21027" extrusionOk="0">
                  <a:moveTo>
                    <a:pt x="12014" y="1"/>
                  </a:moveTo>
                  <a:cubicBezTo>
                    <a:pt x="11821" y="1"/>
                    <a:pt x="11628" y="10"/>
                    <a:pt x="11436" y="28"/>
                  </a:cubicBezTo>
                  <a:cubicBezTo>
                    <a:pt x="9496" y="210"/>
                    <a:pt x="7715" y="1214"/>
                    <a:pt x="6186" y="2447"/>
                  </a:cubicBezTo>
                  <a:cubicBezTo>
                    <a:pt x="5410" y="3086"/>
                    <a:pt x="4657" y="3839"/>
                    <a:pt x="4337" y="4798"/>
                  </a:cubicBezTo>
                  <a:cubicBezTo>
                    <a:pt x="3858" y="6259"/>
                    <a:pt x="4520" y="7834"/>
                    <a:pt x="5159" y="9249"/>
                  </a:cubicBezTo>
                  <a:cubicBezTo>
                    <a:pt x="6026" y="11189"/>
                    <a:pt x="6917" y="13129"/>
                    <a:pt x="7807" y="15069"/>
                  </a:cubicBezTo>
                  <a:cubicBezTo>
                    <a:pt x="6483" y="13746"/>
                    <a:pt x="5182" y="12422"/>
                    <a:pt x="3881" y="11098"/>
                  </a:cubicBezTo>
                  <a:cubicBezTo>
                    <a:pt x="3289" y="10506"/>
                    <a:pt x="2600" y="9876"/>
                    <a:pt x="1795" y="9876"/>
                  </a:cubicBezTo>
                  <a:cubicBezTo>
                    <a:pt x="1730" y="9876"/>
                    <a:pt x="1664" y="9880"/>
                    <a:pt x="1598" y="9888"/>
                  </a:cubicBezTo>
                  <a:cubicBezTo>
                    <a:pt x="754" y="9979"/>
                    <a:pt x="137" y="10847"/>
                    <a:pt x="69" y="11691"/>
                  </a:cubicBezTo>
                  <a:cubicBezTo>
                    <a:pt x="1" y="12536"/>
                    <a:pt x="343" y="13380"/>
                    <a:pt x="754" y="14111"/>
                  </a:cubicBezTo>
                  <a:cubicBezTo>
                    <a:pt x="2899" y="18060"/>
                    <a:pt x="7168" y="20776"/>
                    <a:pt x="11664" y="21027"/>
                  </a:cubicBezTo>
                  <a:cubicBezTo>
                    <a:pt x="17485" y="20639"/>
                    <a:pt x="22506" y="15069"/>
                    <a:pt x="22735" y="8952"/>
                  </a:cubicBezTo>
                  <a:cubicBezTo>
                    <a:pt x="22780" y="7834"/>
                    <a:pt x="22643" y="6601"/>
                    <a:pt x="21890" y="5780"/>
                  </a:cubicBezTo>
                  <a:cubicBezTo>
                    <a:pt x="21485" y="5325"/>
                    <a:pt x="20848" y="5062"/>
                    <a:pt x="20247" y="5062"/>
                  </a:cubicBezTo>
                  <a:cubicBezTo>
                    <a:pt x="19731" y="5062"/>
                    <a:pt x="19241" y="5256"/>
                    <a:pt x="18946" y="5688"/>
                  </a:cubicBezTo>
                  <a:cubicBezTo>
                    <a:pt x="18558" y="6213"/>
                    <a:pt x="18580" y="6944"/>
                    <a:pt x="18580" y="7606"/>
                  </a:cubicBezTo>
                  <a:cubicBezTo>
                    <a:pt x="18535" y="9569"/>
                    <a:pt x="17964" y="11554"/>
                    <a:pt x="16960" y="13266"/>
                  </a:cubicBezTo>
                  <a:cubicBezTo>
                    <a:pt x="17097" y="11372"/>
                    <a:pt x="17211" y="9477"/>
                    <a:pt x="17348" y="7583"/>
                  </a:cubicBezTo>
                  <a:cubicBezTo>
                    <a:pt x="17462" y="5757"/>
                    <a:pt x="17553" y="3794"/>
                    <a:pt x="16572" y="2264"/>
                  </a:cubicBezTo>
                  <a:cubicBezTo>
                    <a:pt x="15604" y="761"/>
                    <a:pt x="13799" y="1"/>
                    <a:pt x="12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1985590" y="3902567"/>
              <a:ext cx="1109326" cy="2328293"/>
            </a:xfrm>
            <a:custGeom>
              <a:avLst/>
              <a:gdLst/>
              <a:ahLst/>
              <a:cxnLst/>
              <a:rect l="l" t="t" r="r" b="b"/>
              <a:pathLst>
                <a:path w="41109" h="86281" extrusionOk="0">
                  <a:moveTo>
                    <a:pt x="3600" y="39967"/>
                  </a:moveTo>
                  <a:cubicBezTo>
                    <a:pt x="2921" y="39967"/>
                    <a:pt x="2330" y="40561"/>
                    <a:pt x="1941" y="41155"/>
                  </a:cubicBezTo>
                  <a:cubicBezTo>
                    <a:pt x="320" y="43620"/>
                    <a:pt x="0" y="46747"/>
                    <a:pt x="183" y="49691"/>
                  </a:cubicBezTo>
                  <a:cubicBezTo>
                    <a:pt x="434" y="53983"/>
                    <a:pt x="1667" y="58228"/>
                    <a:pt x="3744" y="61994"/>
                  </a:cubicBezTo>
                  <a:cubicBezTo>
                    <a:pt x="5342" y="64916"/>
                    <a:pt x="7442" y="67541"/>
                    <a:pt x="9633" y="70074"/>
                  </a:cubicBezTo>
                  <a:cubicBezTo>
                    <a:pt x="8355" y="68294"/>
                    <a:pt x="7693" y="66514"/>
                    <a:pt x="7213" y="64802"/>
                  </a:cubicBezTo>
                  <a:cubicBezTo>
                    <a:pt x="5387" y="58479"/>
                    <a:pt x="4794" y="51791"/>
                    <a:pt x="5479" y="45241"/>
                  </a:cubicBezTo>
                  <a:cubicBezTo>
                    <a:pt x="5661" y="43551"/>
                    <a:pt x="5821" y="41611"/>
                    <a:pt x="4611" y="40424"/>
                  </a:cubicBezTo>
                  <a:cubicBezTo>
                    <a:pt x="4383" y="40219"/>
                    <a:pt x="4132" y="40036"/>
                    <a:pt x="3835" y="39991"/>
                  </a:cubicBezTo>
                  <a:cubicBezTo>
                    <a:pt x="3756" y="39974"/>
                    <a:pt x="3677" y="39967"/>
                    <a:pt x="3600" y="39967"/>
                  </a:cubicBezTo>
                  <a:close/>
                  <a:moveTo>
                    <a:pt x="27756" y="1"/>
                  </a:moveTo>
                  <a:cubicBezTo>
                    <a:pt x="26889" y="708"/>
                    <a:pt x="26250" y="1713"/>
                    <a:pt x="25976" y="2808"/>
                  </a:cubicBezTo>
                  <a:cubicBezTo>
                    <a:pt x="25907" y="1941"/>
                    <a:pt x="25770" y="982"/>
                    <a:pt x="25108" y="412"/>
                  </a:cubicBezTo>
                  <a:cubicBezTo>
                    <a:pt x="24881" y="216"/>
                    <a:pt x="24573" y="125"/>
                    <a:pt x="24268" y="125"/>
                  </a:cubicBezTo>
                  <a:cubicBezTo>
                    <a:pt x="23683" y="125"/>
                    <a:pt x="23107" y="458"/>
                    <a:pt x="23122" y="1028"/>
                  </a:cubicBezTo>
                  <a:cubicBezTo>
                    <a:pt x="23145" y="1827"/>
                    <a:pt x="24218" y="2375"/>
                    <a:pt x="24035" y="3151"/>
                  </a:cubicBezTo>
                  <a:cubicBezTo>
                    <a:pt x="24022" y="2561"/>
                    <a:pt x="23437" y="2227"/>
                    <a:pt x="22850" y="2227"/>
                  </a:cubicBezTo>
                  <a:cubicBezTo>
                    <a:pt x="22415" y="2227"/>
                    <a:pt x="21980" y="2410"/>
                    <a:pt x="21776" y="2808"/>
                  </a:cubicBezTo>
                  <a:cubicBezTo>
                    <a:pt x="21388" y="3630"/>
                    <a:pt x="22050" y="4657"/>
                    <a:pt x="22917" y="4885"/>
                  </a:cubicBezTo>
                  <a:cubicBezTo>
                    <a:pt x="22780" y="4870"/>
                    <a:pt x="22641" y="4860"/>
                    <a:pt x="22501" y="4860"/>
                  </a:cubicBezTo>
                  <a:cubicBezTo>
                    <a:pt x="22222" y="4860"/>
                    <a:pt x="21943" y="4901"/>
                    <a:pt x="21684" y="5022"/>
                  </a:cubicBezTo>
                  <a:cubicBezTo>
                    <a:pt x="21205" y="5251"/>
                    <a:pt x="20908" y="5958"/>
                    <a:pt x="21274" y="6369"/>
                  </a:cubicBezTo>
                  <a:cubicBezTo>
                    <a:pt x="21433" y="6529"/>
                    <a:pt x="21662" y="6597"/>
                    <a:pt x="21890" y="6666"/>
                  </a:cubicBezTo>
                  <a:cubicBezTo>
                    <a:pt x="22532" y="6835"/>
                    <a:pt x="23194" y="6941"/>
                    <a:pt x="23888" y="6941"/>
                  </a:cubicBezTo>
                  <a:cubicBezTo>
                    <a:pt x="24502" y="6941"/>
                    <a:pt x="25141" y="6859"/>
                    <a:pt x="25816" y="6666"/>
                  </a:cubicBezTo>
                  <a:lnTo>
                    <a:pt x="25816" y="6666"/>
                  </a:lnTo>
                  <a:cubicBezTo>
                    <a:pt x="26227" y="12783"/>
                    <a:pt x="25108" y="18832"/>
                    <a:pt x="23305" y="24721"/>
                  </a:cubicBezTo>
                  <a:cubicBezTo>
                    <a:pt x="23511" y="22164"/>
                    <a:pt x="23282" y="19471"/>
                    <a:pt x="22963" y="16846"/>
                  </a:cubicBezTo>
                  <a:cubicBezTo>
                    <a:pt x="22689" y="14586"/>
                    <a:pt x="22278" y="12190"/>
                    <a:pt x="20794" y="10455"/>
                  </a:cubicBezTo>
                  <a:cubicBezTo>
                    <a:pt x="20156" y="9694"/>
                    <a:pt x="19222" y="9062"/>
                    <a:pt x="18241" y="9062"/>
                  </a:cubicBezTo>
                  <a:cubicBezTo>
                    <a:pt x="18134" y="9062"/>
                    <a:pt x="18026" y="9070"/>
                    <a:pt x="17918" y="9085"/>
                  </a:cubicBezTo>
                  <a:cubicBezTo>
                    <a:pt x="16709" y="9268"/>
                    <a:pt x="15841" y="10478"/>
                    <a:pt x="15750" y="11710"/>
                  </a:cubicBezTo>
                  <a:cubicBezTo>
                    <a:pt x="15659" y="12920"/>
                    <a:pt x="16184" y="14130"/>
                    <a:pt x="16891" y="15111"/>
                  </a:cubicBezTo>
                  <a:cubicBezTo>
                    <a:pt x="17599" y="16115"/>
                    <a:pt x="18489" y="16983"/>
                    <a:pt x="19265" y="17919"/>
                  </a:cubicBezTo>
                  <a:cubicBezTo>
                    <a:pt x="21548" y="20795"/>
                    <a:pt x="22575" y="24584"/>
                    <a:pt x="22164" y="28213"/>
                  </a:cubicBezTo>
                  <a:cubicBezTo>
                    <a:pt x="21548" y="30039"/>
                    <a:pt x="20863" y="31842"/>
                    <a:pt x="20155" y="33622"/>
                  </a:cubicBezTo>
                  <a:cubicBezTo>
                    <a:pt x="17416" y="40607"/>
                    <a:pt x="14335" y="47523"/>
                    <a:pt x="12440" y="54759"/>
                  </a:cubicBezTo>
                  <a:cubicBezTo>
                    <a:pt x="11276" y="44350"/>
                    <a:pt x="18968" y="34079"/>
                    <a:pt x="16640" y="23899"/>
                  </a:cubicBezTo>
                  <a:cubicBezTo>
                    <a:pt x="16435" y="22963"/>
                    <a:pt x="16092" y="21982"/>
                    <a:pt x="15248" y="21525"/>
                  </a:cubicBezTo>
                  <a:cubicBezTo>
                    <a:pt x="14967" y="21367"/>
                    <a:pt x="14673" y="21296"/>
                    <a:pt x="14381" y="21296"/>
                  </a:cubicBezTo>
                  <a:cubicBezTo>
                    <a:pt x="13106" y="21296"/>
                    <a:pt x="11841" y="22644"/>
                    <a:pt x="11619" y="24036"/>
                  </a:cubicBezTo>
                  <a:cubicBezTo>
                    <a:pt x="11345" y="25748"/>
                    <a:pt x="11984" y="27437"/>
                    <a:pt x="12121" y="29172"/>
                  </a:cubicBezTo>
                  <a:cubicBezTo>
                    <a:pt x="12326" y="31796"/>
                    <a:pt x="11322" y="34353"/>
                    <a:pt x="10683" y="36909"/>
                  </a:cubicBezTo>
                  <a:cubicBezTo>
                    <a:pt x="9176" y="42935"/>
                    <a:pt x="9770" y="49486"/>
                    <a:pt x="12326" y="55147"/>
                  </a:cubicBezTo>
                  <a:cubicBezTo>
                    <a:pt x="11938" y="56699"/>
                    <a:pt x="11596" y="58274"/>
                    <a:pt x="11322" y="59872"/>
                  </a:cubicBezTo>
                  <a:cubicBezTo>
                    <a:pt x="10660" y="63706"/>
                    <a:pt x="10477" y="67678"/>
                    <a:pt x="10911" y="71558"/>
                  </a:cubicBezTo>
                  <a:cubicBezTo>
                    <a:pt x="10477" y="71056"/>
                    <a:pt x="10044" y="70577"/>
                    <a:pt x="9633" y="70074"/>
                  </a:cubicBezTo>
                  <a:lnTo>
                    <a:pt x="9633" y="70074"/>
                  </a:lnTo>
                  <a:cubicBezTo>
                    <a:pt x="9998" y="70599"/>
                    <a:pt x="10432" y="71124"/>
                    <a:pt x="10934" y="71649"/>
                  </a:cubicBezTo>
                  <a:cubicBezTo>
                    <a:pt x="11527" y="76990"/>
                    <a:pt x="13330" y="82103"/>
                    <a:pt x="16686" y="86280"/>
                  </a:cubicBezTo>
                  <a:cubicBezTo>
                    <a:pt x="17234" y="85664"/>
                    <a:pt x="16709" y="84705"/>
                    <a:pt x="16229" y="84021"/>
                  </a:cubicBezTo>
                  <a:cubicBezTo>
                    <a:pt x="11025" y="76694"/>
                    <a:pt x="10546" y="66879"/>
                    <a:pt x="12486" y="58091"/>
                  </a:cubicBezTo>
                  <a:cubicBezTo>
                    <a:pt x="13604" y="52955"/>
                    <a:pt x="15476" y="48025"/>
                    <a:pt x="17507" y="43163"/>
                  </a:cubicBezTo>
                  <a:cubicBezTo>
                    <a:pt x="24857" y="39626"/>
                    <a:pt x="30815" y="33645"/>
                    <a:pt x="34421" y="26455"/>
                  </a:cubicBezTo>
                  <a:cubicBezTo>
                    <a:pt x="34923" y="25428"/>
                    <a:pt x="35403" y="24355"/>
                    <a:pt x="35357" y="23214"/>
                  </a:cubicBezTo>
                  <a:cubicBezTo>
                    <a:pt x="35311" y="22073"/>
                    <a:pt x="34604" y="20886"/>
                    <a:pt x="33485" y="20658"/>
                  </a:cubicBezTo>
                  <a:cubicBezTo>
                    <a:pt x="33343" y="20628"/>
                    <a:pt x="33201" y="20614"/>
                    <a:pt x="33061" y="20614"/>
                  </a:cubicBezTo>
                  <a:cubicBezTo>
                    <a:pt x="32236" y="20614"/>
                    <a:pt x="31458" y="21096"/>
                    <a:pt x="30815" y="21662"/>
                  </a:cubicBezTo>
                  <a:cubicBezTo>
                    <a:pt x="28943" y="23328"/>
                    <a:pt x="27893" y="25725"/>
                    <a:pt x="26797" y="28007"/>
                  </a:cubicBezTo>
                  <a:cubicBezTo>
                    <a:pt x="24446" y="32801"/>
                    <a:pt x="21548" y="37366"/>
                    <a:pt x="18192" y="41520"/>
                  </a:cubicBezTo>
                  <a:cubicBezTo>
                    <a:pt x="19425" y="38621"/>
                    <a:pt x="20680" y="35745"/>
                    <a:pt x="21867" y="32824"/>
                  </a:cubicBezTo>
                  <a:cubicBezTo>
                    <a:pt x="23602" y="28464"/>
                    <a:pt x="25177" y="23945"/>
                    <a:pt x="26135" y="19357"/>
                  </a:cubicBezTo>
                  <a:cubicBezTo>
                    <a:pt x="29468" y="14084"/>
                    <a:pt x="35197" y="10432"/>
                    <a:pt x="39739" y="5867"/>
                  </a:cubicBezTo>
                  <a:cubicBezTo>
                    <a:pt x="40219" y="5388"/>
                    <a:pt x="40698" y="4863"/>
                    <a:pt x="40835" y="4201"/>
                  </a:cubicBezTo>
                  <a:cubicBezTo>
                    <a:pt x="41109" y="2877"/>
                    <a:pt x="39716" y="1667"/>
                    <a:pt x="38347" y="1621"/>
                  </a:cubicBezTo>
                  <a:cubicBezTo>
                    <a:pt x="38309" y="1620"/>
                    <a:pt x="38271" y="1620"/>
                    <a:pt x="38233" y="1620"/>
                  </a:cubicBezTo>
                  <a:cubicBezTo>
                    <a:pt x="36930" y="1620"/>
                    <a:pt x="35715" y="2376"/>
                    <a:pt x="34672" y="3196"/>
                  </a:cubicBezTo>
                  <a:cubicBezTo>
                    <a:pt x="31317" y="5821"/>
                    <a:pt x="28669" y="9314"/>
                    <a:pt x="27003" y="13240"/>
                  </a:cubicBezTo>
                  <a:cubicBezTo>
                    <a:pt x="27163" y="11025"/>
                    <a:pt x="27140" y="8811"/>
                    <a:pt x="26866" y="6597"/>
                  </a:cubicBezTo>
                  <a:cubicBezTo>
                    <a:pt x="28715" y="5730"/>
                    <a:pt x="30153" y="4018"/>
                    <a:pt x="30678" y="2055"/>
                  </a:cubicBezTo>
                  <a:cubicBezTo>
                    <a:pt x="30532" y="2031"/>
                    <a:pt x="30386" y="2019"/>
                    <a:pt x="30239" y="2019"/>
                  </a:cubicBezTo>
                  <a:cubicBezTo>
                    <a:pt x="29283" y="2019"/>
                    <a:pt x="28339" y="2522"/>
                    <a:pt x="27824" y="3333"/>
                  </a:cubicBezTo>
                  <a:cubicBezTo>
                    <a:pt x="28395" y="2329"/>
                    <a:pt x="28372" y="1005"/>
                    <a:pt x="277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12" name="Google Shape;812;p42"/>
          <p:cNvSpPr/>
          <p:nvPr/>
        </p:nvSpPr>
        <p:spPr>
          <a:xfrm rot="-570776" flipH="1">
            <a:off x="4356200" y="42536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3" name="Google Shape;813;p42"/>
          <p:cNvSpPr/>
          <p:nvPr/>
        </p:nvSpPr>
        <p:spPr>
          <a:xfrm rot="570776">
            <a:off x="3883550" y="42536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14" name="Google Shape;814;p42"/>
          <p:cNvGrpSpPr/>
          <p:nvPr/>
        </p:nvGrpSpPr>
        <p:grpSpPr>
          <a:xfrm>
            <a:off x="6551702" y="4683249"/>
            <a:ext cx="150927" cy="143533"/>
            <a:chOff x="3716290" y="4256524"/>
            <a:chExt cx="150927" cy="143533"/>
          </a:xfrm>
        </p:grpSpPr>
        <p:sp>
          <p:nvSpPr>
            <p:cNvPr id="815" name="Google Shape;815;p42"/>
            <p:cNvSpPr/>
            <p:nvPr/>
          </p:nvSpPr>
          <p:spPr>
            <a:xfrm>
              <a:off x="3723063" y="4256524"/>
              <a:ext cx="144154" cy="125102"/>
            </a:xfrm>
            <a:custGeom>
              <a:avLst/>
              <a:gdLst/>
              <a:ahLst/>
              <a:cxnLst/>
              <a:rect l="l" t="t" r="r" b="b"/>
              <a:pathLst>
                <a:path w="5342" h="4636" extrusionOk="0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3752018" y="4279812"/>
              <a:ext cx="83195" cy="76610"/>
            </a:xfrm>
            <a:custGeom>
              <a:avLst/>
              <a:gdLst/>
              <a:ahLst/>
              <a:cxnLst/>
              <a:rect l="l" t="t" r="r" b="b"/>
              <a:pathLst>
                <a:path w="3083" h="2839" extrusionOk="0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3716290" y="4291065"/>
              <a:ext cx="138001" cy="108992"/>
            </a:xfrm>
            <a:custGeom>
              <a:avLst/>
              <a:gdLst/>
              <a:ahLst/>
              <a:cxnLst/>
              <a:rect l="l" t="t" r="r" b="b"/>
              <a:pathLst>
                <a:path w="5114" h="4039" extrusionOk="0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18" name="Google Shape;818;p42"/>
          <p:cNvSpPr/>
          <p:nvPr/>
        </p:nvSpPr>
        <p:spPr>
          <a:xfrm flipH="1">
            <a:off x="7422948" y="220730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1" name="Google Shape;821;p43"/>
          <p:cNvSpPr txBox="1"/>
          <p:nvPr>
            <p:ph type="subTitle" idx="1"/>
          </p:nvPr>
        </p:nvSpPr>
        <p:spPr>
          <a:xfrm>
            <a:off x="948600" y="2044068"/>
            <a:ext cx="2336400" cy="73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2" name="Google Shape;822;p43"/>
          <p:cNvSpPr txBox="1"/>
          <p:nvPr>
            <p:ph type="subTitle" idx="2"/>
          </p:nvPr>
        </p:nvSpPr>
        <p:spPr>
          <a:xfrm>
            <a:off x="3403800" y="2044068"/>
            <a:ext cx="2336400" cy="73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3" name="Google Shape;823;p43"/>
          <p:cNvSpPr txBox="1"/>
          <p:nvPr>
            <p:ph type="subTitle" idx="3"/>
          </p:nvPr>
        </p:nvSpPr>
        <p:spPr>
          <a:xfrm>
            <a:off x="5859000" y="2044068"/>
            <a:ext cx="2336400" cy="73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4" name="Google Shape;824;p43"/>
          <p:cNvSpPr txBox="1"/>
          <p:nvPr>
            <p:ph type="subTitle" idx="4"/>
          </p:nvPr>
        </p:nvSpPr>
        <p:spPr>
          <a:xfrm>
            <a:off x="948600" y="3540223"/>
            <a:ext cx="2336400" cy="73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43"/>
          <p:cNvSpPr txBox="1"/>
          <p:nvPr>
            <p:ph type="subTitle" idx="5"/>
          </p:nvPr>
        </p:nvSpPr>
        <p:spPr>
          <a:xfrm>
            <a:off x="3403800" y="3540223"/>
            <a:ext cx="2336400" cy="73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6" name="Google Shape;826;p43"/>
          <p:cNvSpPr txBox="1"/>
          <p:nvPr>
            <p:ph type="subTitle" idx="6"/>
          </p:nvPr>
        </p:nvSpPr>
        <p:spPr>
          <a:xfrm>
            <a:off x="5859000" y="3540223"/>
            <a:ext cx="2336400" cy="73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7" name="Google Shape;827;p43"/>
          <p:cNvSpPr txBox="1"/>
          <p:nvPr>
            <p:ph type="subTitle" idx="7"/>
          </p:nvPr>
        </p:nvSpPr>
        <p:spPr>
          <a:xfrm>
            <a:off x="943700" y="1738850"/>
            <a:ext cx="2336400" cy="3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28" name="Google Shape;828;p43"/>
          <p:cNvSpPr txBox="1"/>
          <p:nvPr>
            <p:ph type="subTitle" idx="8"/>
          </p:nvPr>
        </p:nvSpPr>
        <p:spPr>
          <a:xfrm>
            <a:off x="3403800" y="1738850"/>
            <a:ext cx="2336400" cy="3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29" name="Google Shape;829;p43"/>
          <p:cNvSpPr txBox="1"/>
          <p:nvPr>
            <p:ph type="subTitle" idx="9"/>
          </p:nvPr>
        </p:nvSpPr>
        <p:spPr>
          <a:xfrm>
            <a:off x="5863900" y="1738850"/>
            <a:ext cx="2336400" cy="3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30" name="Google Shape;830;p43"/>
          <p:cNvSpPr txBox="1"/>
          <p:nvPr>
            <p:ph type="subTitle" idx="13"/>
          </p:nvPr>
        </p:nvSpPr>
        <p:spPr>
          <a:xfrm>
            <a:off x="943700" y="3230325"/>
            <a:ext cx="2336400" cy="3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31" name="Google Shape;831;p43"/>
          <p:cNvSpPr txBox="1"/>
          <p:nvPr>
            <p:ph type="subTitle" idx="14"/>
          </p:nvPr>
        </p:nvSpPr>
        <p:spPr>
          <a:xfrm>
            <a:off x="3403800" y="3230325"/>
            <a:ext cx="2336400" cy="3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32" name="Google Shape;832;p43"/>
          <p:cNvSpPr txBox="1"/>
          <p:nvPr>
            <p:ph type="subTitle" idx="15"/>
          </p:nvPr>
        </p:nvSpPr>
        <p:spPr>
          <a:xfrm>
            <a:off x="5863900" y="3230325"/>
            <a:ext cx="2336400" cy="3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33" name="Google Shape;833;p43"/>
          <p:cNvSpPr/>
          <p:nvPr/>
        </p:nvSpPr>
        <p:spPr>
          <a:xfrm>
            <a:off x="8560000" y="1146175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4" name="Google Shape;834;p43"/>
          <p:cNvSpPr/>
          <p:nvPr/>
        </p:nvSpPr>
        <p:spPr>
          <a:xfrm rot="-6816878" flipH="1">
            <a:off x="473922" y="4193036"/>
            <a:ext cx="122986" cy="19201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5" name="Google Shape;835;p43"/>
          <p:cNvSpPr/>
          <p:nvPr/>
        </p:nvSpPr>
        <p:spPr>
          <a:xfrm>
            <a:off x="299801" y="999194"/>
            <a:ext cx="122989" cy="192024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6" name="Google Shape;836;p43"/>
          <p:cNvSpPr/>
          <p:nvPr/>
        </p:nvSpPr>
        <p:spPr>
          <a:xfrm flipH="1">
            <a:off x="308044" y="2250208"/>
            <a:ext cx="106526" cy="101620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7" name="Google Shape;837;p43"/>
          <p:cNvSpPr/>
          <p:nvPr/>
        </p:nvSpPr>
        <p:spPr>
          <a:xfrm rot="5735881">
            <a:off x="8607196" y="2512889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8" name="Google Shape;838;p43"/>
          <p:cNvSpPr/>
          <p:nvPr/>
        </p:nvSpPr>
        <p:spPr>
          <a:xfrm flipH="1">
            <a:off x="5914460" y="364705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9" name="Google Shape;839;p43"/>
          <p:cNvSpPr/>
          <p:nvPr/>
        </p:nvSpPr>
        <p:spPr>
          <a:xfrm>
            <a:off x="6560881" y="4965629"/>
            <a:ext cx="106526" cy="101620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0" name="Google Shape;840;p43"/>
          <p:cNvSpPr/>
          <p:nvPr/>
        </p:nvSpPr>
        <p:spPr>
          <a:xfrm>
            <a:off x="3615878" y="4837952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1" name="Google Shape;841;p43"/>
          <p:cNvSpPr/>
          <p:nvPr/>
        </p:nvSpPr>
        <p:spPr>
          <a:xfrm rot="-5735881" flipH="1">
            <a:off x="8575319" y="4233752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2" name="Google Shape;842;p43"/>
          <p:cNvSpPr/>
          <p:nvPr/>
        </p:nvSpPr>
        <p:spPr>
          <a:xfrm>
            <a:off x="1951612" y="4768189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43" name="Google Shape;843;p43"/>
          <p:cNvGrpSpPr/>
          <p:nvPr/>
        </p:nvGrpSpPr>
        <p:grpSpPr>
          <a:xfrm rot="-1821919">
            <a:off x="-307246" y="3106590"/>
            <a:ext cx="1299622" cy="2651890"/>
            <a:chOff x="8154826" y="3096390"/>
            <a:chExt cx="1299652" cy="2651951"/>
          </a:xfrm>
        </p:grpSpPr>
        <p:sp>
          <p:nvSpPr>
            <p:cNvPr id="844" name="Google Shape;844;p43"/>
            <p:cNvSpPr/>
            <p:nvPr/>
          </p:nvSpPr>
          <p:spPr>
            <a:xfrm>
              <a:off x="8761530" y="3096390"/>
              <a:ext cx="692948" cy="785102"/>
            </a:xfrm>
            <a:custGeom>
              <a:avLst/>
              <a:gdLst/>
              <a:ahLst/>
              <a:cxnLst/>
              <a:rect l="l" t="t" r="r" b="b"/>
              <a:pathLst>
                <a:path w="25679" h="29094" extrusionOk="0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8154826" y="3623515"/>
              <a:ext cx="1186935" cy="2124826"/>
            </a:xfrm>
            <a:custGeom>
              <a:avLst/>
              <a:gdLst/>
              <a:ahLst/>
              <a:cxnLst/>
              <a:rect l="l" t="t" r="r" b="b"/>
              <a:pathLst>
                <a:path w="43985" h="78741" extrusionOk="0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6" name="Google Shape;846;p43"/>
          <p:cNvSpPr/>
          <p:nvPr/>
        </p:nvSpPr>
        <p:spPr>
          <a:xfrm rot="-570776" flipH="1">
            <a:off x="316063" y="425976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47" name="Google Shape;847;p43"/>
          <p:cNvGrpSpPr/>
          <p:nvPr/>
        </p:nvGrpSpPr>
        <p:grpSpPr>
          <a:xfrm rot="1821919" flipH="1">
            <a:off x="8151624" y="3106590"/>
            <a:ext cx="1299622" cy="2651890"/>
            <a:chOff x="8154826" y="3096390"/>
            <a:chExt cx="1299652" cy="2651951"/>
          </a:xfrm>
        </p:grpSpPr>
        <p:sp>
          <p:nvSpPr>
            <p:cNvPr id="848" name="Google Shape;848;p43"/>
            <p:cNvSpPr/>
            <p:nvPr/>
          </p:nvSpPr>
          <p:spPr>
            <a:xfrm>
              <a:off x="8761530" y="3096390"/>
              <a:ext cx="692948" cy="785102"/>
            </a:xfrm>
            <a:custGeom>
              <a:avLst/>
              <a:gdLst/>
              <a:ahLst/>
              <a:cxnLst/>
              <a:rect l="l" t="t" r="r" b="b"/>
              <a:pathLst>
                <a:path w="25679" h="29094" extrusionOk="0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8154826" y="3623515"/>
              <a:ext cx="1186935" cy="2124826"/>
            </a:xfrm>
            <a:custGeom>
              <a:avLst/>
              <a:gdLst/>
              <a:ahLst/>
              <a:cxnLst/>
              <a:rect l="l" t="t" r="r" b="b"/>
              <a:pathLst>
                <a:path w="43985" h="78741" extrusionOk="0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50" name="Google Shape;850;p43"/>
          <p:cNvSpPr/>
          <p:nvPr/>
        </p:nvSpPr>
        <p:spPr>
          <a:xfrm rot="570776">
            <a:off x="7923686" y="425976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BLANK_1_1_1_1_1_2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4"/>
          <p:cNvSpPr txBox="1"/>
          <p:nvPr>
            <p:ph type="subTitle" idx="1"/>
          </p:nvPr>
        </p:nvSpPr>
        <p:spPr>
          <a:xfrm>
            <a:off x="1330457" y="1739273"/>
            <a:ext cx="3202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3" name="Google Shape;853;p44"/>
          <p:cNvSpPr txBox="1"/>
          <p:nvPr>
            <p:ph type="subTitle" idx="2"/>
          </p:nvPr>
        </p:nvSpPr>
        <p:spPr>
          <a:xfrm>
            <a:off x="4614000" y="2806807"/>
            <a:ext cx="3202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4" name="Google Shape;854;p44"/>
          <p:cNvSpPr txBox="1"/>
          <p:nvPr>
            <p:ph type="subTitle" idx="3"/>
          </p:nvPr>
        </p:nvSpPr>
        <p:spPr>
          <a:xfrm>
            <a:off x="4617456" y="1739273"/>
            <a:ext cx="3202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5" name="Google Shape;855;p44"/>
          <p:cNvSpPr txBox="1"/>
          <p:nvPr>
            <p:ph type="subTitle" idx="4"/>
          </p:nvPr>
        </p:nvSpPr>
        <p:spPr>
          <a:xfrm>
            <a:off x="1330457" y="2806799"/>
            <a:ext cx="3202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6" name="Google Shape;856;p44"/>
          <p:cNvSpPr txBox="1"/>
          <p:nvPr>
            <p:ph type="subTitle" idx="5"/>
          </p:nvPr>
        </p:nvSpPr>
        <p:spPr>
          <a:xfrm>
            <a:off x="1330448" y="3874325"/>
            <a:ext cx="3202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p44"/>
          <p:cNvSpPr txBox="1"/>
          <p:nvPr>
            <p:ph type="subTitle" idx="6"/>
          </p:nvPr>
        </p:nvSpPr>
        <p:spPr>
          <a:xfrm>
            <a:off x="4610734" y="3874325"/>
            <a:ext cx="3202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8" name="Google Shape;858;p44"/>
          <p:cNvSpPr txBox="1"/>
          <p:nvPr>
            <p:ph type="subTitle" idx="7"/>
          </p:nvPr>
        </p:nvSpPr>
        <p:spPr>
          <a:xfrm>
            <a:off x="1323750" y="1434050"/>
            <a:ext cx="3202800" cy="3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59" name="Google Shape;859;p44"/>
          <p:cNvSpPr txBox="1"/>
          <p:nvPr>
            <p:ph type="subTitle" idx="8"/>
          </p:nvPr>
        </p:nvSpPr>
        <p:spPr>
          <a:xfrm>
            <a:off x="4614010" y="2499250"/>
            <a:ext cx="3202800" cy="3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60" name="Google Shape;860;p44"/>
          <p:cNvSpPr txBox="1"/>
          <p:nvPr>
            <p:ph type="subTitle" idx="9"/>
          </p:nvPr>
        </p:nvSpPr>
        <p:spPr>
          <a:xfrm>
            <a:off x="4617456" y="1434050"/>
            <a:ext cx="3202800" cy="3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61" name="Google Shape;861;p44"/>
          <p:cNvSpPr txBox="1"/>
          <p:nvPr>
            <p:ph type="subTitle" idx="13"/>
          </p:nvPr>
        </p:nvSpPr>
        <p:spPr>
          <a:xfrm>
            <a:off x="1323750" y="2499238"/>
            <a:ext cx="3202800" cy="3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62" name="Google Shape;862;p44"/>
          <p:cNvSpPr txBox="1"/>
          <p:nvPr>
            <p:ph type="subTitle" idx="14"/>
          </p:nvPr>
        </p:nvSpPr>
        <p:spPr>
          <a:xfrm>
            <a:off x="1330458" y="3564425"/>
            <a:ext cx="3202800" cy="3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63" name="Google Shape;863;p44"/>
          <p:cNvSpPr txBox="1"/>
          <p:nvPr>
            <p:ph type="subTitle" idx="15"/>
          </p:nvPr>
        </p:nvSpPr>
        <p:spPr>
          <a:xfrm>
            <a:off x="4617456" y="3564425"/>
            <a:ext cx="3202800" cy="38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solidFill>
                  <a:schemeClr val="accent2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864" name="Google Shape;864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5" name="Google Shape;865;p44"/>
          <p:cNvSpPr/>
          <p:nvPr/>
        </p:nvSpPr>
        <p:spPr>
          <a:xfrm flipH="1">
            <a:off x="7613242" y="4368239"/>
            <a:ext cx="1530769" cy="1421038"/>
          </a:xfrm>
          <a:custGeom>
            <a:avLst/>
            <a:gdLst/>
            <a:ahLst/>
            <a:cxnLst/>
            <a:rect l="l" t="t" r="r" b="b"/>
            <a:pathLst>
              <a:path w="15467" h="14359" extrusionOk="0">
                <a:moveTo>
                  <a:pt x="7264" y="0"/>
                </a:moveTo>
                <a:cubicBezTo>
                  <a:pt x="6577" y="727"/>
                  <a:pt x="6350" y="1783"/>
                  <a:pt x="6362" y="2782"/>
                </a:cubicBezTo>
                <a:cubicBezTo>
                  <a:pt x="6376" y="3782"/>
                  <a:pt x="6600" y="4767"/>
                  <a:pt x="6688" y="5762"/>
                </a:cubicBezTo>
                <a:cubicBezTo>
                  <a:pt x="6102" y="4477"/>
                  <a:pt x="5387" y="3251"/>
                  <a:pt x="4557" y="2108"/>
                </a:cubicBezTo>
                <a:cubicBezTo>
                  <a:pt x="4317" y="1777"/>
                  <a:pt x="3961" y="1420"/>
                  <a:pt x="3586" y="1420"/>
                </a:cubicBezTo>
                <a:cubicBezTo>
                  <a:pt x="3513" y="1420"/>
                  <a:pt x="3439" y="1434"/>
                  <a:pt x="3365" y="1464"/>
                </a:cubicBezTo>
                <a:cubicBezTo>
                  <a:pt x="3248" y="1972"/>
                  <a:pt x="3450" y="2497"/>
                  <a:pt x="3688" y="2961"/>
                </a:cubicBezTo>
                <a:cubicBezTo>
                  <a:pt x="4315" y="4194"/>
                  <a:pt x="5215" y="5287"/>
                  <a:pt x="6304" y="6141"/>
                </a:cubicBezTo>
                <a:cubicBezTo>
                  <a:pt x="4767" y="5624"/>
                  <a:pt x="3150" y="5345"/>
                  <a:pt x="1529" y="5320"/>
                </a:cubicBezTo>
                <a:cubicBezTo>
                  <a:pt x="1487" y="5319"/>
                  <a:pt x="1444" y="5319"/>
                  <a:pt x="1402" y="5319"/>
                </a:cubicBezTo>
                <a:cubicBezTo>
                  <a:pt x="1015" y="5319"/>
                  <a:pt x="619" y="5350"/>
                  <a:pt x="282" y="5537"/>
                </a:cubicBezTo>
                <a:cubicBezTo>
                  <a:pt x="140" y="5614"/>
                  <a:pt x="0" y="5751"/>
                  <a:pt x="23" y="5910"/>
                </a:cubicBezTo>
                <a:cubicBezTo>
                  <a:pt x="41" y="6027"/>
                  <a:pt x="140" y="6113"/>
                  <a:pt x="237" y="6182"/>
                </a:cubicBezTo>
                <a:cubicBezTo>
                  <a:pt x="1051" y="6763"/>
                  <a:pt x="2083" y="6950"/>
                  <a:pt x="3082" y="6992"/>
                </a:cubicBezTo>
                <a:cubicBezTo>
                  <a:pt x="3325" y="7003"/>
                  <a:pt x="3568" y="7006"/>
                  <a:pt x="3811" y="7006"/>
                </a:cubicBezTo>
                <a:cubicBezTo>
                  <a:pt x="4132" y="7006"/>
                  <a:pt x="4452" y="7001"/>
                  <a:pt x="4773" y="7001"/>
                </a:cubicBezTo>
                <a:cubicBezTo>
                  <a:pt x="5210" y="7001"/>
                  <a:pt x="5647" y="7011"/>
                  <a:pt x="6082" y="7057"/>
                </a:cubicBezTo>
                <a:cubicBezTo>
                  <a:pt x="4417" y="7961"/>
                  <a:pt x="2885" y="9110"/>
                  <a:pt x="1561" y="10465"/>
                </a:cubicBezTo>
                <a:cubicBezTo>
                  <a:pt x="1356" y="10674"/>
                  <a:pt x="1150" y="10900"/>
                  <a:pt x="1073" y="11183"/>
                </a:cubicBezTo>
                <a:cubicBezTo>
                  <a:pt x="997" y="11465"/>
                  <a:pt x="1096" y="11818"/>
                  <a:pt x="1367" y="11933"/>
                </a:cubicBezTo>
                <a:cubicBezTo>
                  <a:pt x="1437" y="11962"/>
                  <a:pt x="1513" y="11974"/>
                  <a:pt x="1589" y="11974"/>
                </a:cubicBezTo>
                <a:cubicBezTo>
                  <a:pt x="1683" y="11974"/>
                  <a:pt x="1778" y="11957"/>
                  <a:pt x="1869" y="11936"/>
                </a:cubicBezTo>
                <a:cubicBezTo>
                  <a:pt x="2847" y="11716"/>
                  <a:pt x="3688" y="11097"/>
                  <a:pt x="4416" y="10408"/>
                </a:cubicBezTo>
                <a:cubicBezTo>
                  <a:pt x="5144" y="9719"/>
                  <a:pt x="5792" y="8946"/>
                  <a:pt x="6564" y="8307"/>
                </a:cubicBezTo>
                <a:lnTo>
                  <a:pt x="6564" y="8307"/>
                </a:lnTo>
                <a:cubicBezTo>
                  <a:pt x="6070" y="10013"/>
                  <a:pt x="5891" y="11810"/>
                  <a:pt x="6040" y="13578"/>
                </a:cubicBezTo>
                <a:cubicBezTo>
                  <a:pt x="6068" y="13909"/>
                  <a:pt x="6187" y="14324"/>
                  <a:pt x="6518" y="14357"/>
                </a:cubicBezTo>
                <a:cubicBezTo>
                  <a:pt x="6531" y="14358"/>
                  <a:pt x="6545" y="14359"/>
                  <a:pt x="6558" y="14359"/>
                </a:cubicBezTo>
                <a:cubicBezTo>
                  <a:pt x="6853" y="14359"/>
                  <a:pt x="7043" y="14019"/>
                  <a:pt x="7132" y="13727"/>
                </a:cubicBezTo>
                <a:cubicBezTo>
                  <a:pt x="7410" y="12777"/>
                  <a:pt x="7514" y="11805"/>
                  <a:pt x="7501" y="10817"/>
                </a:cubicBezTo>
                <a:cubicBezTo>
                  <a:pt x="7487" y="9828"/>
                  <a:pt x="7257" y="8821"/>
                  <a:pt x="7259" y="7852"/>
                </a:cubicBezTo>
                <a:lnTo>
                  <a:pt x="7259" y="7852"/>
                </a:lnTo>
                <a:cubicBezTo>
                  <a:pt x="7866" y="9133"/>
                  <a:pt x="8464" y="10417"/>
                  <a:pt x="9092" y="11687"/>
                </a:cubicBezTo>
                <a:cubicBezTo>
                  <a:pt x="9337" y="12184"/>
                  <a:pt x="9595" y="12692"/>
                  <a:pt x="9999" y="13073"/>
                </a:cubicBezTo>
                <a:cubicBezTo>
                  <a:pt x="10125" y="13191"/>
                  <a:pt x="10289" y="13300"/>
                  <a:pt x="10455" y="13300"/>
                </a:cubicBezTo>
                <a:cubicBezTo>
                  <a:pt x="10491" y="13300"/>
                  <a:pt x="10527" y="13295"/>
                  <a:pt x="10564" y="13284"/>
                </a:cubicBezTo>
                <a:cubicBezTo>
                  <a:pt x="10820" y="13203"/>
                  <a:pt x="10885" y="12871"/>
                  <a:pt x="10878" y="12601"/>
                </a:cubicBezTo>
                <a:cubicBezTo>
                  <a:pt x="10830" y="10874"/>
                  <a:pt x="9645" y="9365"/>
                  <a:pt x="8251" y="8344"/>
                </a:cubicBezTo>
                <a:lnTo>
                  <a:pt x="8251" y="8344"/>
                </a:lnTo>
                <a:cubicBezTo>
                  <a:pt x="9532" y="9202"/>
                  <a:pt x="10878" y="9964"/>
                  <a:pt x="12274" y="10622"/>
                </a:cubicBezTo>
                <a:cubicBezTo>
                  <a:pt x="12450" y="10705"/>
                  <a:pt x="12660" y="10780"/>
                  <a:pt x="12850" y="10780"/>
                </a:cubicBezTo>
                <a:cubicBezTo>
                  <a:pt x="12985" y="10780"/>
                  <a:pt x="13110" y="10742"/>
                  <a:pt x="13205" y="10640"/>
                </a:cubicBezTo>
                <a:cubicBezTo>
                  <a:pt x="13352" y="10484"/>
                  <a:pt x="13348" y="10234"/>
                  <a:pt x="13280" y="10030"/>
                </a:cubicBezTo>
                <a:cubicBezTo>
                  <a:pt x="13100" y="9494"/>
                  <a:pt x="12577" y="9163"/>
                  <a:pt x="12090" y="8877"/>
                </a:cubicBezTo>
                <a:cubicBezTo>
                  <a:pt x="11056" y="8272"/>
                  <a:pt x="10009" y="7676"/>
                  <a:pt x="8883" y="7269"/>
                </a:cubicBezTo>
                <a:lnTo>
                  <a:pt x="8883" y="7269"/>
                </a:lnTo>
                <a:cubicBezTo>
                  <a:pt x="10238" y="7717"/>
                  <a:pt x="11592" y="8166"/>
                  <a:pt x="12974" y="8520"/>
                </a:cubicBezTo>
                <a:cubicBezTo>
                  <a:pt x="13525" y="8662"/>
                  <a:pt x="14088" y="8788"/>
                  <a:pt x="14654" y="8788"/>
                </a:cubicBezTo>
                <a:cubicBezTo>
                  <a:pt x="14745" y="8788"/>
                  <a:pt x="14837" y="8785"/>
                  <a:pt x="14929" y="8778"/>
                </a:cubicBezTo>
                <a:cubicBezTo>
                  <a:pt x="15168" y="8759"/>
                  <a:pt x="15466" y="8643"/>
                  <a:pt x="15455" y="8404"/>
                </a:cubicBezTo>
                <a:cubicBezTo>
                  <a:pt x="15446" y="8239"/>
                  <a:pt x="15287" y="8130"/>
                  <a:pt x="15143" y="8050"/>
                </a:cubicBezTo>
                <a:cubicBezTo>
                  <a:pt x="13488" y="7133"/>
                  <a:pt x="11596" y="6651"/>
                  <a:pt x="9704" y="6651"/>
                </a:cubicBezTo>
                <a:cubicBezTo>
                  <a:pt x="9226" y="6651"/>
                  <a:pt x="8748" y="6682"/>
                  <a:pt x="8274" y="6744"/>
                </a:cubicBezTo>
                <a:cubicBezTo>
                  <a:pt x="9566" y="6205"/>
                  <a:pt x="10841" y="5609"/>
                  <a:pt x="12010" y="4837"/>
                </a:cubicBezTo>
                <a:cubicBezTo>
                  <a:pt x="12598" y="4450"/>
                  <a:pt x="13173" y="4000"/>
                  <a:pt x="13512" y="3383"/>
                </a:cubicBezTo>
                <a:cubicBezTo>
                  <a:pt x="13604" y="3216"/>
                  <a:pt x="13666" y="2981"/>
                  <a:pt x="13522" y="2856"/>
                </a:cubicBezTo>
                <a:cubicBezTo>
                  <a:pt x="13461" y="2804"/>
                  <a:pt x="13381" y="2789"/>
                  <a:pt x="13299" y="2789"/>
                </a:cubicBezTo>
                <a:cubicBezTo>
                  <a:pt x="13255" y="2789"/>
                  <a:pt x="13211" y="2793"/>
                  <a:pt x="13169" y="2798"/>
                </a:cubicBezTo>
                <a:cubicBezTo>
                  <a:pt x="10949" y="3064"/>
                  <a:pt x="8886" y="4308"/>
                  <a:pt x="7522" y="6080"/>
                </a:cubicBezTo>
                <a:cubicBezTo>
                  <a:pt x="7825" y="4369"/>
                  <a:pt x="7856" y="2611"/>
                  <a:pt x="7613" y="891"/>
                </a:cubicBezTo>
                <a:cubicBezTo>
                  <a:pt x="7566" y="569"/>
                  <a:pt x="7499" y="224"/>
                  <a:pt x="72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66" name="Google Shape;866;p44"/>
          <p:cNvGrpSpPr/>
          <p:nvPr/>
        </p:nvGrpSpPr>
        <p:grpSpPr>
          <a:xfrm>
            <a:off x="8438521" y="3462435"/>
            <a:ext cx="874530" cy="1481072"/>
            <a:chOff x="-117729" y="1733810"/>
            <a:chExt cx="874530" cy="1481072"/>
          </a:xfrm>
        </p:grpSpPr>
        <p:sp>
          <p:nvSpPr>
            <p:cNvPr id="867" name="Google Shape;867;p44"/>
            <p:cNvSpPr/>
            <p:nvPr/>
          </p:nvSpPr>
          <p:spPr>
            <a:xfrm>
              <a:off x="21973" y="1733810"/>
              <a:ext cx="518652" cy="505591"/>
            </a:xfrm>
            <a:custGeom>
              <a:avLst/>
              <a:gdLst/>
              <a:ahLst/>
              <a:cxnLst/>
              <a:rect l="l" t="t" r="r" b="b"/>
              <a:pathLst>
                <a:path w="19220" h="18736" extrusionOk="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44"/>
            <p:cNvSpPr/>
            <p:nvPr/>
          </p:nvSpPr>
          <p:spPr>
            <a:xfrm>
              <a:off x="182722" y="1995375"/>
              <a:ext cx="268582" cy="236173"/>
            </a:xfrm>
            <a:custGeom>
              <a:avLst/>
              <a:gdLst/>
              <a:ahLst/>
              <a:cxnLst/>
              <a:rect l="l" t="t" r="r" b="b"/>
              <a:pathLst>
                <a:path w="9953" h="8752" extrusionOk="0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44"/>
            <p:cNvSpPr/>
            <p:nvPr/>
          </p:nvSpPr>
          <p:spPr>
            <a:xfrm>
              <a:off x="-117729" y="2086450"/>
              <a:ext cx="874530" cy="1128432"/>
            </a:xfrm>
            <a:custGeom>
              <a:avLst/>
              <a:gdLst/>
              <a:ahLst/>
              <a:cxnLst/>
              <a:rect l="l" t="t" r="r" b="b"/>
              <a:pathLst>
                <a:path w="32408" h="41817" extrusionOk="0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70" name="Google Shape;870;p44"/>
          <p:cNvSpPr/>
          <p:nvPr/>
        </p:nvSpPr>
        <p:spPr>
          <a:xfrm>
            <a:off x="-19318" y="4368239"/>
            <a:ext cx="1530769" cy="1421038"/>
          </a:xfrm>
          <a:custGeom>
            <a:avLst/>
            <a:gdLst/>
            <a:ahLst/>
            <a:cxnLst/>
            <a:rect l="l" t="t" r="r" b="b"/>
            <a:pathLst>
              <a:path w="15467" h="14359" extrusionOk="0">
                <a:moveTo>
                  <a:pt x="7264" y="0"/>
                </a:moveTo>
                <a:cubicBezTo>
                  <a:pt x="6577" y="727"/>
                  <a:pt x="6350" y="1783"/>
                  <a:pt x="6362" y="2782"/>
                </a:cubicBezTo>
                <a:cubicBezTo>
                  <a:pt x="6376" y="3782"/>
                  <a:pt x="6600" y="4767"/>
                  <a:pt x="6688" y="5762"/>
                </a:cubicBezTo>
                <a:cubicBezTo>
                  <a:pt x="6102" y="4477"/>
                  <a:pt x="5387" y="3251"/>
                  <a:pt x="4557" y="2108"/>
                </a:cubicBezTo>
                <a:cubicBezTo>
                  <a:pt x="4317" y="1777"/>
                  <a:pt x="3961" y="1420"/>
                  <a:pt x="3586" y="1420"/>
                </a:cubicBezTo>
                <a:cubicBezTo>
                  <a:pt x="3513" y="1420"/>
                  <a:pt x="3439" y="1434"/>
                  <a:pt x="3365" y="1464"/>
                </a:cubicBezTo>
                <a:cubicBezTo>
                  <a:pt x="3248" y="1972"/>
                  <a:pt x="3450" y="2497"/>
                  <a:pt x="3688" y="2961"/>
                </a:cubicBezTo>
                <a:cubicBezTo>
                  <a:pt x="4315" y="4194"/>
                  <a:pt x="5215" y="5287"/>
                  <a:pt x="6304" y="6141"/>
                </a:cubicBezTo>
                <a:cubicBezTo>
                  <a:pt x="4767" y="5624"/>
                  <a:pt x="3150" y="5345"/>
                  <a:pt x="1529" y="5320"/>
                </a:cubicBezTo>
                <a:cubicBezTo>
                  <a:pt x="1487" y="5319"/>
                  <a:pt x="1444" y="5319"/>
                  <a:pt x="1402" y="5319"/>
                </a:cubicBezTo>
                <a:cubicBezTo>
                  <a:pt x="1015" y="5319"/>
                  <a:pt x="619" y="5350"/>
                  <a:pt x="282" y="5537"/>
                </a:cubicBezTo>
                <a:cubicBezTo>
                  <a:pt x="140" y="5614"/>
                  <a:pt x="0" y="5751"/>
                  <a:pt x="23" y="5910"/>
                </a:cubicBezTo>
                <a:cubicBezTo>
                  <a:pt x="41" y="6027"/>
                  <a:pt x="140" y="6113"/>
                  <a:pt x="237" y="6182"/>
                </a:cubicBezTo>
                <a:cubicBezTo>
                  <a:pt x="1051" y="6763"/>
                  <a:pt x="2083" y="6950"/>
                  <a:pt x="3082" y="6992"/>
                </a:cubicBezTo>
                <a:cubicBezTo>
                  <a:pt x="3325" y="7003"/>
                  <a:pt x="3568" y="7006"/>
                  <a:pt x="3811" y="7006"/>
                </a:cubicBezTo>
                <a:cubicBezTo>
                  <a:pt x="4132" y="7006"/>
                  <a:pt x="4452" y="7001"/>
                  <a:pt x="4773" y="7001"/>
                </a:cubicBezTo>
                <a:cubicBezTo>
                  <a:pt x="5210" y="7001"/>
                  <a:pt x="5647" y="7011"/>
                  <a:pt x="6082" y="7057"/>
                </a:cubicBezTo>
                <a:cubicBezTo>
                  <a:pt x="4417" y="7961"/>
                  <a:pt x="2885" y="9110"/>
                  <a:pt x="1561" y="10465"/>
                </a:cubicBezTo>
                <a:cubicBezTo>
                  <a:pt x="1356" y="10674"/>
                  <a:pt x="1150" y="10900"/>
                  <a:pt x="1073" y="11183"/>
                </a:cubicBezTo>
                <a:cubicBezTo>
                  <a:pt x="997" y="11465"/>
                  <a:pt x="1096" y="11818"/>
                  <a:pt x="1367" y="11933"/>
                </a:cubicBezTo>
                <a:cubicBezTo>
                  <a:pt x="1437" y="11962"/>
                  <a:pt x="1513" y="11974"/>
                  <a:pt x="1589" y="11974"/>
                </a:cubicBezTo>
                <a:cubicBezTo>
                  <a:pt x="1683" y="11974"/>
                  <a:pt x="1778" y="11957"/>
                  <a:pt x="1869" y="11936"/>
                </a:cubicBezTo>
                <a:cubicBezTo>
                  <a:pt x="2847" y="11716"/>
                  <a:pt x="3688" y="11097"/>
                  <a:pt x="4416" y="10408"/>
                </a:cubicBezTo>
                <a:cubicBezTo>
                  <a:pt x="5144" y="9719"/>
                  <a:pt x="5792" y="8946"/>
                  <a:pt x="6564" y="8307"/>
                </a:cubicBezTo>
                <a:lnTo>
                  <a:pt x="6564" y="8307"/>
                </a:lnTo>
                <a:cubicBezTo>
                  <a:pt x="6070" y="10013"/>
                  <a:pt x="5891" y="11810"/>
                  <a:pt x="6040" y="13578"/>
                </a:cubicBezTo>
                <a:cubicBezTo>
                  <a:pt x="6068" y="13909"/>
                  <a:pt x="6187" y="14324"/>
                  <a:pt x="6518" y="14357"/>
                </a:cubicBezTo>
                <a:cubicBezTo>
                  <a:pt x="6531" y="14358"/>
                  <a:pt x="6545" y="14359"/>
                  <a:pt x="6558" y="14359"/>
                </a:cubicBezTo>
                <a:cubicBezTo>
                  <a:pt x="6853" y="14359"/>
                  <a:pt x="7043" y="14019"/>
                  <a:pt x="7132" y="13727"/>
                </a:cubicBezTo>
                <a:cubicBezTo>
                  <a:pt x="7410" y="12777"/>
                  <a:pt x="7514" y="11805"/>
                  <a:pt x="7501" y="10817"/>
                </a:cubicBezTo>
                <a:cubicBezTo>
                  <a:pt x="7487" y="9828"/>
                  <a:pt x="7257" y="8821"/>
                  <a:pt x="7259" y="7852"/>
                </a:cubicBezTo>
                <a:lnTo>
                  <a:pt x="7259" y="7852"/>
                </a:lnTo>
                <a:cubicBezTo>
                  <a:pt x="7866" y="9133"/>
                  <a:pt x="8464" y="10417"/>
                  <a:pt x="9092" y="11687"/>
                </a:cubicBezTo>
                <a:cubicBezTo>
                  <a:pt x="9337" y="12184"/>
                  <a:pt x="9595" y="12692"/>
                  <a:pt x="9999" y="13073"/>
                </a:cubicBezTo>
                <a:cubicBezTo>
                  <a:pt x="10125" y="13191"/>
                  <a:pt x="10289" y="13300"/>
                  <a:pt x="10455" y="13300"/>
                </a:cubicBezTo>
                <a:cubicBezTo>
                  <a:pt x="10491" y="13300"/>
                  <a:pt x="10527" y="13295"/>
                  <a:pt x="10564" y="13284"/>
                </a:cubicBezTo>
                <a:cubicBezTo>
                  <a:pt x="10820" y="13203"/>
                  <a:pt x="10885" y="12871"/>
                  <a:pt x="10878" y="12601"/>
                </a:cubicBezTo>
                <a:cubicBezTo>
                  <a:pt x="10830" y="10874"/>
                  <a:pt x="9645" y="9365"/>
                  <a:pt x="8251" y="8344"/>
                </a:cubicBezTo>
                <a:lnTo>
                  <a:pt x="8251" y="8344"/>
                </a:lnTo>
                <a:cubicBezTo>
                  <a:pt x="9532" y="9202"/>
                  <a:pt x="10878" y="9964"/>
                  <a:pt x="12274" y="10622"/>
                </a:cubicBezTo>
                <a:cubicBezTo>
                  <a:pt x="12450" y="10705"/>
                  <a:pt x="12660" y="10780"/>
                  <a:pt x="12850" y="10780"/>
                </a:cubicBezTo>
                <a:cubicBezTo>
                  <a:pt x="12985" y="10780"/>
                  <a:pt x="13110" y="10742"/>
                  <a:pt x="13205" y="10640"/>
                </a:cubicBezTo>
                <a:cubicBezTo>
                  <a:pt x="13352" y="10484"/>
                  <a:pt x="13348" y="10234"/>
                  <a:pt x="13280" y="10030"/>
                </a:cubicBezTo>
                <a:cubicBezTo>
                  <a:pt x="13100" y="9494"/>
                  <a:pt x="12577" y="9163"/>
                  <a:pt x="12090" y="8877"/>
                </a:cubicBezTo>
                <a:cubicBezTo>
                  <a:pt x="11056" y="8272"/>
                  <a:pt x="10009" y="7676"/>
                  <a:pt x="8883" y="7269"/>
                </a:cubicBezTo>
                <a:lnTo>
                  <a:pt x="8883" y="7269"/>
                </a:lnTo>
                <a:cubicBezTo>
                  <a:pt x="10238" y="7717"/>
                  <a:pt x="11592" y="8166"/>
                  <a:pt x="12974" y="8520"/>
                </a:cubicBezTo>
                <a:cubicBezTo>
                  <a:pt x="13525" y="8662"/>
                  <a:pt x="14088" y="8788"/>
                  <a:pt x="14654" y="8788"/>
                </a:cubicBezTo>
                <a:cubicBezTo>
                  <a:pt x="14745" y="8788"/>
                  <a:pt x="14837" y="8785"/>
                  <a:pt x="14929" y="8778"/>
                </a:cubicBezTo>
                <a:cubicBezTo>
                  <a:pt x="15168" y="8759"/>
                  <a:pt x="15466" y="8643"/>
                  <a:pt x="15455" y="8404"/>
                </a:cubicBezTo>
                <a:cubicBezTo>
                  <a:pt x="15446" y="8239"/>
                  <a:pt x="15287" y="8130"/>
                  <a:pt x="15143" y="8050"/>
                </a:cubicBezTo>
                <a:cubicBezTo>
                  <a:pt x="13488" y="7133"/>
                  <a:pt x="11596" y="6651"/>
                  <a:pt x="9704" y="6651"/>
                </a:cubicBezTo>
                <a:cubicBezTo>
                  <a:pt x="9226" y="6651"/>
                  <a:pt x="8748" y="6682"/>
                  <a:pt x="8274" y="6744"/>
                </a:cubicBezTo>
                <a:cubicBezTo>
                  <a:pt x="9566" y="6205"/>
                  <a:pt x="10841" y="5609"/>
                  <a:pt x="12010" y="4837"/>
                </a:cubicBezTo>
                <a:cubicBezTo>
                  <a:pt x="12598" y="4450"/>
                  <a:pt x="13173" y="4000"/>
                  <a:pt x="13512" y="3383"/>
                </a:cubicBezTo>
                <a:cubicBezTo>
                  <a:pt x="13604" y="3216"/>
                  <a:pt x="13666" y="2981"/>
                  <a:pt x="13522" y="2856"/>
                </a:cubicBezTo>
                <a:cubicBezTo>
                  <a:pt x="13461" y="2804"/>
                  <a:pt x="13381" y="2789"/>
                  <a:pt x="13299" y="2789"/>
                </a:cubicBezTo>
                <a:cubicBezTo>
                  <a:pt x="13255" y="2789"/>
                  <a:pt x="13211" y="2793"/>
                  <a:pt x="13169" y="2798"/>
                </a:cubicBezTo>
                <a:cubicBezTo>
                  <a:pt x="10949" y="3064"/>
                  <a:pt x="8886" y="4308"/>
                  <a:pt x="7522" y="6080"/>
                </a:cubicBezTo>
                <a:cubicBezTo>
                  <a:pt x="7825" y="4369"/>
                  <a:pt x="7856" y="2611"/>
                  <a:pt x="7613" y="891"/>
                </a:cubicBezTo>
                <a:cubicBezTo>
                  <a:pt x="7566" y="569"/>
                  <a:pt x="7499" y="224"/>
                  <a:pt x="726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71" name="Google Shape;871;p44"/>
          <p:cNvGrpSpPr/>
          <p:nvPr/>
        </p:nvGrpSpPr>
        <p:grpSpPr>
          <a:xfrm flipH="1">
            <a:off x="-188358" y="3462435"/>
            <a:ext cx="874530" cy="1481072"/>
            <a:chOff x="-117729" y="1733810"/>
            <a:chExt cx="874530" cy="1481072"/>
          </a:xfrm>
        </p:grpSpPr>
        <p:sp>
          <p:nvSpPr>
            <p:cNvPr id="872" name="Google Shape;872;p44"/>
            <p:cNvSpPr/>
            <p:nvPr/>
          </p:nvSpPr>
          <p:spPr>
            <a:xfrm>
              <a:off x="21973" y="1733810"/>
              <a:ext cx="518652" cy="505591"/>
            </a:xfrm>
            <a:custGeom>
              <a:avLst/>
              <a:gdLst/>
              <a:ahLst/>
              <a:cxnLst/>
              <a:rect l="l" t="t" r="r" b="b"/>
              <a:pathLst>
                <a:path w="19220" h="18736" extrusionOk="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44"/>
            <p:cNvSpPr/>
            <p:nvPr/>
          </p:nvSpPr>
          <p:spPr>
            <a:xfrm>
              <a:off x="182722" y="1995375"/>
              <a:ext cx="268582" cy="236173"/>
            </a:xfrm>
            <a:custGeom>
              <a:avLst/>
              <a:gdLst/>
              <a:ahLst/>
              <a:cxnLst/>
              <a:rect l="l" t="t" r="r" b="b"/>
              <a:pathLst>
                <a:path w="9953" h="8752" extrusionOk="0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44"/>
            <p:cNvSpPr/>
            <p:nvPr/>
          </p:nvSpPr>
          <p:spPr>
            <a:xfrm>
              <a:off x="-117729" y="2086450"/>
              <a:ext cx="874530" cy="1128432"/>
            </a:xfrm>
            <a:custGeom>
              <a:avLst/>
              <a:gdLst/>
              <a:ahLst/>
              <a:cxnLst/>
              <a:rect l="l" t="t" r="r" b="b"/>
              <a:pathLst>
                <a:path w="32408" h="41817" extrusionOk="0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5" name="Google Shape;875;p44"/>
          <p:cNvGrpSpPr/>
          <p:nvPr/>
        </p:nvGrpSpPr>
        <p:grpSpPr>
          <a:xfrm>
            <a:off x="8702012" y="1874544"/>
            <a:ext cx="186655" cy="149254"/>
            <a:chOff x="2858987" y="3108507"/>
            <a:chExt cx="186655" cy="149254"/>
          </a:xfrm>
        </p:grpSpPr>
        <p:sp>
          <p:nvSpPr>
            <p:cNvPr id="876" name="Google Shape;876;p44"/>
            <p:cNvSpPr/>
            <p:nvPr/>
          </p:nvSpPr>
          <p:spPr>
            <a:xfrm>
              <a:off x="2870698" y="3108507"/>
              <a:ext cx="174944" cy="127045"/>
            </a:xfrm>
            <a:custGeom>
              <a:avLst/>
              <a:gdLst/>
              <a:ahLst/>
              <a:cxnLst/>
              <a:rect l="l" t="t" r="r" b="b"/>
              <a:pathLst>
                <a:path w="6483" h="4708" extrusionOk="0">
                  <a:moveTo>
                    <a:pt x="1852" y="0"/>
                  </a:moveTo>
                  <a:cubicBezTo>
                    <a:pt x="1698" y="0"/>
                    <a:pt x="1545" y="16"/>
                    <a:pt x="1393" y="51"/>
                  </a:cubicBezTo>
                  <a:cubicBezTo>
                    <a:pt x="799" y="165"/>
                    <a:pt x="251" y="644"/>
                    <a:pt x="206" y="1238"/>
                  </a:cubicBezTo>
                  <a:cubicBezTo>
                    <a:pt x="0" y="1512"/>
                    <a:pt x="137" y="2128"/>
                    <a:pt x="434" y="2584"/>
                  </a:cubicBezTo>
                  <a:cubicBezTo>
                    <a:pt x="754" y="3041"/>
                    <a:pt x="1233" y="3360"/>
                    <a:pt x="1712" y="3634"/>
                  </a:cubicBezTo>
                  <a:cubicBezTo>
                    <a:pt x="2648" y="4205"/>
                    <a:pt x="3698" y="4684"/>
                    <a:pt x="4817" y="4707"/>
                  </a:cubicBezTo>
                  <a:cubicBezTo>
                    <a:pt x="5273" y="4707"/>
                    <a:pt x="5775" y="4616"/>
                    <a:pt x="6072" y="4296"/>
                  </a:cubicBezTo>
                  <a:cubicBezTo>
                    <a:pt x="6414" y="3931"/>
                    <a:pt x="6483" y="3383"/>
                    <a:pt x="6323" y="2904"/>
                  </a:cubicBezTo>
                  <a:cubicBezTo>
                    <a:pt x="6140" y="2447"/>
                    <a:pt x="5821" y="2059"/>
                    <a:pt x="5456" y="1740"/>
                  </a:cubicBezTo>
                  <a:cubicBezTo>
                    <a:pt x="4771" y="1124"/>
                    <a:pt x="4018" y="644"/>
                    <a:pt x="3173" y="302"/>
                  </a:cubicBezTo>
                  <a:cubicBezTo>
                    <a:pt x="2749" y="132"/>
                    <a:pt x="2299" y="0"/>
                    <a:pt x="1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44"/>
            <p:cNvSpPr/>
            <p:nvPr/>
          </p:nvSpPr>
          <p:spPr>
            <a:xfrm>
              <a:off x="2858987" y="3135114"/>
              <a:ext cx="175564" cy="122647"/>
            </a:xfrm>
            <a:custGeom>
              <a:avLst/>
              <a:gdLst/>
              <a:ahLst/>
              <a:cxnLst/>
              <a:rect l="l" t="t" r="r" b="b"/>
              <a:pathLst>
                <a:path w="6506" h="4545" extrusionOk="0">
                  <a:moveTo>
                    <a:pt x="685" y="1"/>
                  </a:moveTo>
                  <a:lnTo>
                    <a:pt x="685" y="1"/>
                  </a:lnTo>
                  <a:cubicBezTo>
                    <a:pt x="1" y="754"/>
                    <a:pt x="206" y="2009"/>
                    <a:pt x="891" y="2785"/>
                  </a:cubicBezTo>
                  <a:cubicBezTo>
                    <a:pt x="1553" y="3538"/>
                    <a:pt x="2557" y="3927"/>
                    <a:pt x="3516" y="4246"/>
                  </a:cubicBezTo>
                  <a:cubicBezTo>
                    <a:pt x="3982" y="4395"/>
                    <a:pt x="4463" y="4544"/>
                    <a:pt x="4947" y="4544"/>
                  </a:cubicBezTo>
                  <a:cubicBezTo>
                    <a:pt x="5056" y="4544"/>
                    <a:pt x="5164" y="4537"/>
                    <a:pt x="5273" y="4520"/>
                  </a:cubicBezTo>
                  <a:cubicBezTo>
                    <a:pt x="5867" y="4429"/>
                    <a:pt x="6460" y="3972"/>
                    <a:pt x="6506" y="3379"/>
                  </a:cubicBezTo>
                  <a:cubicBezTo>
                    <a:pt x="6506" y="3356"/>
                    <a:pt x="6506" y="3333"/>
                    <a:pt x="6506" y="3333"/>
                  </a:cubicBezTo>
                  <a:cubicBezTo>
                    <a:pt x="6186" y="3630"/>
                    <a:pt x="5707" y="3721"/>
                    <a:pt x="5251" y="3721"/>
                  </a:cubicBezTo>
                  <a:cubicBezTo>
                    <a:pt x="4132" y="3698"/>
                    <a:pt x="3082" y="3219"/>
                    <a:pt x="2146" y="2648"/>
                  </a:cubicBezTo>
                  <a:cubicBezTo>
                    <a:pt x="1667" y="2374"/>
                    <a:pt x="1188" y="2055"/>
                    <a:pt x="868" y="1598"/>
                  </a:cubicBezTo>
                  <a:cubicBezTo>
                    <a:pt x="571" y="1142"/>
                    <a:pt x="434" y="526"/>
                    <a:pt x="640" y="252"/>
                  </a:cubicBezTo>
                  <a:cubicBezTo>
                    <a:pt x="640" y="160"/>
                    <a:pt x="663" y="92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44"/>
            <p:cNvSpPr/>
            <p:nvPr/>
          </p:nvSpPr>
          <p:spPr>
            <a:xfrm>
              <a:off x="2908261" y="3140052"/>
              <a:ext cx="104756" cy="65708"/>
            </a:xfrm>
            <a:custGeom>
              <a:avLst/>
              <a:gdLst/>
              <a:ahLst/>
              <a:cxnLst/>
              <a:rect l="l" t="t" r="r" b="b"/>
              <a:pathLst>
                <a:path w="3882" h="2435" extrusionOk="0">
                  <a:moveTo>
                    <a:pt x="1" y="0"/>
                  </a:moveTo>
                  <a:cubicBezTo>
                    <a:pt x="1119" y="799"/>
                    <a:pt x="2306" y="1552"/>
                    <a:pt x="3493" y="2306"/>
                  </a:cubicBezTo>
                  <a:cubicBezTo>
                    <a:pt x="3582" y="2377"/>
                    <a:pt x="3699" y="2434"/>
                    <a:pt x="3800" y="2434"/>
                  </a:cubicBezTo>
                  <a:cubicBezTo>
                    <a:pt x="3829" y="2434"/>
                    <a:pt x="3856" y="2430"/>
                    <a:pt x="3881" y="2420"/>
                  </a:cubicBezTo>
                  <a:cubicBezTo>
                    <a:pt x="3858" y="1940"/>
                    <a:pt x="3470" y="1575"/>
                    <a:pt x="3082" y="1301"/>
                  </a:cubicBezTo>
                  <a:cubicBezTo>
                    <a:pt x="2169" y="639"/>
                    <a:pt x="1119" y="18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9" name="Google Shape;879;p44"/>
          <p:cNvGrpSpPr/>
          <p:nvPr/>
        </p:nvGrpSpPr>
        <p:grpSpPr>
          <a:xfrm flipH="1">
            <a:off x="117126" y="265805"/>
            <a:ext cx="436105" cy="547391"/>
            <a:chOff x="3474326" y="3626268"/>
            <a:chExt cx="436105" cy="547391"/>
          </a:xfrm>
        </p:grpSpPr>
        <p:sp>
          <p:nvSpPr>
            <p:cNvPr id="880" name="Google Shape;880;p44"/>
            <p:cNvSpPr/>
            <p:nvPr/>
          </p:nvSpPr>
          <p:spPr>
            <a:xfrm>
              <a:off x="3474326" y="3626268"/>
              <a:ext cx="436105" cy="547391"/>
            </a:xfrm>
            <a:custGeom>
              <a:avLst/>
              <a:gdLst/>
              <a:ahLst/>
              <a:cxnLst/>
              <a:rect l="l" t="t" r="r" b="b"/>
              <a:pathLst>
                <a:path w="16161" h="20285" extrusionOk="0">
                  <a:moveTo>
                    <a:pt x="15014" y="0"/>
                  </a:moveTo>
                  <a:cubicBezTo>
                    <a:pt x="14698" y="0"/>
                    <a:pt x="14368" y="114"/>
                    <a:pt x="14106" y="288"/>
                  </a:cubicBezTo>
                  <a:cubicBezTo>
                    <a:pt x="13307" y="790"/>
                    <a:pt x="12897" y="1703"/>
                    <a:pt x="12508" y="2548"/>
                  </a:cubicBezTo>
                  <a:cubicBezTo>
                    <a:pt x="12394" y="2822"/>
                    <a:pt x="12257" y="3118"/>
                    <a:pt x="12029" y="3301"/>
                  </a:cubicBezTo>
                  <a:cubicBezTo>
                    <a:pt x="11755" y="3506"/>
                    <a:pt x="11390" y="3552"/>
                    <a:pt x="11070" y="3666"/>
                  </a:cubicBezTo>
                  <a:cubicBezTo>
                    <a:pt x="10591" y="3872"/>
                    <a:pt x="10203" y="4282"/>
                    <a:pt x="10066" y="4785"/>
                  </a:cubicBezTo>
                  <a:cubicBezTo>
                    <a:pt x="9952" y="5173"/>
                    <a:pt x="9975" y="5629"/>
                    <a:pt x="9792" y="5994"/>
                  </a:cubicBezTo>
                  <a:cubicBezTo>
                    <a:pt x="9541" y="6519"/>
                    <a:pt x="8971" y="6816"/>
                    <a:pt x="8400" y="6953"/>
                  </a:cubicBezTo>
                  <a:cubicBezTo>
                    <a:pt x="7852" y="7090"/>
                    <a:pt x="7259" y="7113"/>
                    <a:pt x="6734" y="7295"/>
                  </a:cubicBezTo>
                  <a:cubicBezTo>
                    <a:pt x="5547" y="7729"/>
                    <a:pt x="4816" y="8870"/>
                    <a:pt x="4177" y="9943"/>
                  </a:cubicBezTo>
                  <a:cubicBezTo>
                    <a:pt x="3104" y="11701"/>
                    <a:pt x="2054" y="13458"/>
                    <a:pt x="982" y="15216"/>
                  </a:cubicBezTo>
                  <a:cubicBezTo>
                    <a:pt x="685" y="15718"/>
                    <a:pt x="365" y="16220"/>
                    <a:pt x="183" y="16791"/>
                  </a:cubicBezTo>
                  <a:cubicBezTo>
                    <a:pt x="23" y="17339"/>
                    <a:pt x="0" y="17978"/>
                    <a:pt x="251" y="18503"/>
                  </a:cubicBezTo>
                  <a:cubicBezTo>
                    <a:pt x="457" y="18913"/>
                    <a:pt x="776" y="19233"/>
                    <a:pt x="1141" y="19507"/>
                  </a:cubicBezTo>
                  <a:cubicBezTo>
                    <a:pt x="1621" y="19872"/>
                    <a:pt x="2146" y="20192"/>
                    <a:pt x="2739" y="20260"/>
                  </a:cubicBezTo>
                  <a:cubicBezTo>
                    <a:pt x="2852" y="20277"/>
                    <a:pt x="2964" y="20285"/>
                    <a:pt x="3076" y="20285"/>
                  </a:cubicBezTo>
                  <a:cubicBezTo>
                    <a:pt x="3732" y="20285"/>
                    <a:pt x="4361" y="20011"/>
                    <a:pt x="4908" y="19621"/>
                  </a:cubicBezTo>
                  <a:cubicBezTo>
                    <a:pt x="5524" y="19165"/>
                    <a:pt x="6003" y="18548"/>
                    <a:pt x="6483" y="17955"/>
                  </a:cubicBezTo>
                  <a:cubicBezTo>
                    <a:pt x="7738" y="16403"/>
                    <a:pt x="8993" y="14851"/>
                    <a:pt x="10249" y="13298"/>
                  </a:cubicBezTo>
                  <a:cubicBezTo>
                    <a:pt x="10774" y="12637"/>
                    <a:pt x="11299" y="11975"/>
                    <a:pt x="11550" y="11176"/>
                  </a:cubicBezTo>
                  <a:cubicBezTo>
                    <a:pt x="11824" y="10171"/>
                    <a:pt x="11641" y="9121"/>
                    <a:pt x="11436" y="8094"/>
                  </a:cubicBezTo>
                  <a:cubicBezTo>
                    <a:pt x="12303" y="7775"/>
                    <a:pt x="13056" y="7067"/>
                    <a:pt x="13444" y="6200"/>
                  </a:cubicBezTo>
                  <a:cubicBezTo>
                    <a:pt x="13695" y="5584"/>
                    <a:pt x="13787" y="4899"/>
                    <a:pt x="14106" y="4305"/>
                  </a:cubicBezTo>
                  <a:cubicBezTo>
                    <a:pt x="14403" y="3712"/>
                    <a:pt x="14928" y="3255"/>
                    <a:pt x="15362" y="2730"/>
                  </a:cubicBezTo>
                  <a:cubicBezTo>
                    <a:pt x="15795" y="2205"/>
                    <a:pt x="16161" y="1543"/>
                    <a:pt x="16046" y="881"/>
                  </a:cubicBezTo>
                  <a:cubicBezTo>
                    <a:pt x="16001" y="653"/>
                    <a:pt x="15909" y="425"/>
                    <a:pt x="15727" y="265"/>
                  </a:cubicBezTo>
                  <a:cubicBezTo>
                    <a:pt x="15530" y="79"/>
                    <a:pt x="15277" y="0"/>
                    <a:pt x="150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44"/>
            <p:cNvSpPr/>
            <p:nvPr/>
          </p:nvSpPr>
          <p:spPr>
            <a:xfrm>
              <a:off x="3495887" y="3856369"/>
              <a:ext cx="263023" cy="294352"/>
            </a:xfrm>
            <a:custGeom>
              <a:avLst/>
              <a:gdLst/>
              <a:ahLst/>
              <a:cxnLst/>
              <a:rect l="l" t="t" r="r" b="b"/>
              <a:pathLst>
                <a:path w="9747" h="10908" extrusionOk="0">
                  <a:moveTo>
                    <a:pt x="5318" y="1"/>
                  </a:moveTo>
                  <a:cubicBezTo>
                    <a:pt x="3561" y="2055"/>
                    <a:pt x="2054" y="4498"/>
                    <a:pt x="867" y="7054"/>
                  </a:cubicBezTo>
                  <a:cubicBezTo>
                    <a:pt x="411" y="8035"/>
                    <a:pt x="0" y="9245"/>
                    <a:pt x="616" y="10135"/>
                  </a:cubicBezTo>
                  <a:cubicBezTo>
                    <a:pt x="974" y="10665"/>
                    <a:pt x="1602" y="10908"/>
                    <a:pt x="2245" y="10908"/>
                  </a:cubicBezTo>
                  <a:cubicBezTo>
                    <a:pt x="2627" y="10908"/>
                    <a:pt x="3015" y="10822"/>
                    <a:pt x="3355" y="10660"/>
                  </a:cubicBezTo>
                  <a:cubicBezTo>
                    <a:pt x="4291" y="10250"/>
                    <a:pt x="4953" y="9405"/>
                    <a:pt x="5592" y="8606"/>
                  </a:cubicBezTo>
                  <a:cubicBezTo>
                    <a:pt x="6985" y="6871"/>
                    <a:pt x="8354" y="5114"/>
                    <a:pt x="9747" y="3356"/>
                  </a:cubicBezTo>
                  <a:cubicBezTo>
                    <a:pt x="8879" y="3105"/>
                    <a:pt x="7966" y="2854"/>
                    <a:pt x="7350" y="2192"/>
                  </a:cubicBezTo>
                  <a:cubicBezTo>
                    <a:pt x="6642" y="1462"/>
                    <a:pt x="6300" y="27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44"/>
            <p:cNvSpPr/>
            <p:nvPr/>
          </p:nvSpPr>
          <p:spPr>
            <a:xfrm>
              <a:off x="3731169" y="3626268"/>
              <a:ext cx="179261" cy="217823"/>
            </a:xfrm>
            <a:custGeom>
              <a:avLst/>
              <a:gdLst/>
              <a:ahLst/>
              <a:cxnLst/>
              <a:rect l="l" t="t" r="r" b="b"/>
              <a:pathLst>
                <a:path w="6643" h="8072" extrusionOk="0">
                  <a:moveTo>
                    <a:pt x="5496" y="0"/>
                  </a:moveTo>
                  <a:cubicBezTo>
                    <a:pt x="5180" y="0"/>
                    <a:pt x="4850" y="114"/>
                    <a:pt x="4588" y="288"/>
                  </a:cubicBezTo>
                  <a:cubicBezTo>
                    <a:pt x="3789" y="790"/>
                    <a:pt x="3379" y="1703"/>
                    <a:pt x="2990" y="2548"/>
                  </a:cubicBezTo>
                  <a:cubicBezTo>
                    <a:pt x="2876" y="2822"/>
                    <a:pt x="2739" y="3118"/>
                    <a:pt x="2511" y="3301"/>
                  </a:cubicBezTo>
                  <a:cubicBezTo>
                    <a:pt x="2237" y="3506"/>
                    <a:pt x="1872" y="3552"/>
                    <a:pt x="1552" y="3666"/>
                  </a:cubicBezTo>
                  <a:cubicBezTo>
                    <a:pt x="1073" y="3872"/>
                    <a:pt x="685" y="4282"/>
                    <a:pt x="548" y="4785"/>
                  </a:cubicBezTo>
                  <a:cubicBezTo>
                    <a:pt x="434" y="5173"/>
                    <a:pt x="457" y="5629"/>
                    <a:pt x="274" y="6017"/>
                  </a:cubicBezTo>
                  <a:cubicBezTo>
                    <a:pt x="206" y="6131"/>
                    <a:pt x="114" y="6268"/>
                    <a:pt x="0" y="6360"/>
                  </a:cubicBezTo>
                  <a:cubicBezTo>
                    <a:pt x="388" y="7113"/>
                    <a:pt x="1050" y="7706"/>
                    <a:pt x="1826" y="8003"/>
                  </a:cubicBezTo>
                  <a:cubicBezTo>
                    <a:pt x="1895" y="8026"/>
                    <a:pt x="1941" y="8049"/>
                    <a:pt x="1986" y="8071"/>
                  </a:cubicBezTo>
                  <a:cubicBezTo>
                    <a:pt x="2831" y="7729"/>
                    <a:pt x="3561" y="7044"/>
                    <a:pt x="3926" y="6200"/>
                  </a:cubicBezTo>
                  <a:cubicBezTo>
                    <a:pt x="4177" y="5584"/>
                    <a:pt x="4269" y="4899"/>
                    <a:pt x="4588" y="4305"/>
                  </a:cubicBezTo>
                  <a:cubicBezTo>
                    <a:pt x="4885" y="3712"/>
                    <a:pt x="5410" y="3255"/>
                    <a:pt x="5844" y="2730"/>
                  </a:cubicBezTo>
                  <a:cubicBezTo>
                    <a:pt x="6277" y="2205"/>
                    <a:pt x="6643" y="1543"/>
                    <a:pt x="6528" y="881"/>
                  </a:cubicBezTo>
                  <a:cubicBezTo>
                    <a:pt x="6483" y="653"/>
                    <a:pt x="6391" y="425"/>
                    <a:pt x="6209" y="265"/>
                  </a:cubicBezTo>
                  <a:cubicBezTo>
                    <a:pt x="6012" y="79"/>
                    <a:pt x="5759" y="0"/>
                    <a:pt x="5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3" name="Google Shape;883;p44"/>
          <p:cNvGrpSpPr/>
          <p:nvPr/>
        </p:nvGrpSpPr>
        <p:grpSpPr>
          <a:xfrm flipH="1">
            <a:off x="7067279" y="154928"/>
            <a:ext cx="409454" cy="384000"/>
            <a:chOff x="3089978" y="4184399"/>
            <a:chExt cx="388071" cy="363947"/>
          </a:xfrm>
        </p:grpSpPr>
        <p:sp>
          <p:nvSpPr>
            <p:cNvPr id="884" name="Google Shape;884;p44"/>
            <p:cNvSpPr/>
            <p:nvPr/>
          </p:nvSpPr>
          <p:spPr>
            <a:xfrm>
              <a:off x="3089978" y="4184399"/>
              <a:ext cx="388071" cy="363947"/>
            </a:xfrm>
            <a:custGeom>
              <a:avLst/>
              <a:gdLst/>
              <a:ahLst/>
              <a:cxnLst/>
              <a:rect l="l" t="t" r="r" b="b"/>
              <a:pathLst>
                <a:path w="14381" h="13487" extrusionOk="0">
                  <a:moveTo>
                    <a:pt x="2308" y="0"/>
                  </a:moveTo>
                  <a:cubicBezTo>
                    <a:pt x="1580" y="0"/>
                    <a:pt x="863" y="267"/>
                    <a:pt x="434" y="855"/>
                  </a:cubicBezTo>
                  <a:cubicBezTo>
                    <a:pt x="92" y="1312"/>
                    <a:pt x="0" y="1905"/>
                    <a:pt x="46" y="2499"/>
                  </a:cubicBezTo>
                  <a:cubicBezTo>
                    <a:pt x="206" y="4097"/>
                    <a:pt x="1507" y="5306"/>
                    <a:pt x="2716" y="6379"/>
                  </a:cubicBezTo>
                  <a:cubicBezTo>
                    <a:pt x="4953" y="8319"/>
                    <a:pt x="7190" y="10282"/>
                    <a:pt x="9404" y="12245"/>
                  </a:cubicBezTo>
                  <a:cubicBezTo>
                    <a:pt x="9747" y="12542"/>
                    <a:pt x="10409" y="12976"/>
                    <a:pt x="11093" y="13249"/>
                  </a:cubicBezTo>
                  <a:cubicBezTo>
                    <a:pt x="11453" y="13400"/>
                    <a:pt x="11849" y="13486"/>
                    <a:pt x="12234" y="13486"/>
                  </a:cubicBezTo>
                  <a:cubicBezTo>
                    <a:pt x="12607" y="13486"/>
                    <a:pt x="12971" y="13406"/>
                    <a:pt x="13285" y="13227"/>
                  </a:cubicBezTo>
                  <a:cubicBezTo>
                    <a:pt x="13992" y="12839"/>
                    <a:pt x="14380" y="12017"/>
                    <a:pt x="14380" y="11218"/>
                  </a:cubicBezTo>
                  <a:cubicBezTo>
                    <a:pt x="14380" y="10419"/>
                    <a:pt x="14038" y="9643"/>
                    <a:pt x="13558" y="9004"/>
                  </a:cubicBezTo>
                  <a:cubicBezTo>
                    <a:pt x="13102" y="8365"/>
                    <a:pt x="12486" y="7817"/>
                    <a:pt x="11892" y="7292"/>
                  </a:cubicBezTo>
                  <a:cubicBezTo>
                    <a:pt x="9861" y="5489"/>
                    <a:pt x="7829" y="3663"/>
                    <a:pt x="5798" y="1860"/>
                  </a:cubicBezTo>
                  <a:cubicBezTo>
                    <a:pt x="5022" y="1175"/>
                    <a:pt x="4223" y="467"/>
                    <a:pt x="3241" y="148"/>
                  </a:cubicBezTo>
                  <a:cubicBezTo>
                    <a:pt x="2944" y="51"/>
                    <a:pt x="2625" y="0"/>
                    <a:pt x="2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44"/>
            <p:cNvSpPr/>
            <p:nvPr/>
          </p:nvSpPr>
          <p:spPr>
            <a:xfrm>
              <a:off x="3168208" y="4252428"/>
              <a:ext cx="225460" cy="223004"/>
            </a:xfrm>
            <a:custGeom>
              <a:avLst/>
              <a:gdLst/>
              <a:ahLst/>
              <a:cxnLst/>
              <a:rect l="l" t="t" r="r" b="b"/>
              <a:pathLst>
                <a:path w="8355" h="8264" extrusionOk="0">
                  <a:moveTo>
                    <a:pt x="3629" y="1"/>
                  </a:moveTo>
                  <a:cubicBezTo>
                    <a:pt x="2465" y="1370"/>
                    <a:pt x="1255" y="2717"/>
                    <a:pt x="0" y="4018"/>
                  </a:cubicBezTo>
                  <a:cubicBezTo>
                    <a:pt x="1621" y="5433"/>
                    <a:pt x="3218" y="6848"/>
                    <a:pt x="4839" y="8263"/>
                  </a:cubicBezTo>
                  <a:cubicBezTo>
                    <a:pt x="5957" y="6848"/>
                    <a:pt x="7144" y="5501"/>
                    <a:pt x="8354" y="4200"/>
                  </a:cubicBezTo>
                  <a:cubicBezTo>
                    <a:pt x="6779" y="2808"/>
                    <a:pt x="5204" y="1393"/>
                    <a:pt x="3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44"/>
            <p:cNvSpPr/>
            <p:nvPr/>
          </p:nvSpPr>
          <p:spPr>
            <a:xfrm>
              <a:off x="3202074" y="4297385"/>
              <a:ext cx="155865" cy="132469"/>
            </a:xfrm>
            <a:custGeom>
              <a:avLst/>
              <a:gdLst/>
              <a:ahLst/>
              <a:cxnLst/>
              <a:rect l="l" t="t" r="r" b="b"/>
              <a:pathLst>
                <a:path w="5776" h="4909" extrusionOk="0">
                  <a:moveTo>
                    <a:pt x="1941" y="1"/>
                  </a:moveTo>
                  <a:cubicBezTo>
                    <a:pt x="1872" y="1"/>
                    <a:pt x="1804" y="46"/>
                    <a:pt x="1826" y="115"/>
                  </a:cubicBezTo>
                  <a:cubicBezTo>
                    <a:pt x="1826" y="183"/>
                    <a:pt x="1872" y="252"/>
                    <a:pt x="1941" y="252"/>
                  </a:cubicBezTo>
                  <a:lnTo>
                    <a:pt x="2534" y="252"/>
                  </a:lnTo>
                  <a:cubicBezTo>
                    <a:pt x="2603" y="252"/>
                    <a:pt x="2648" y="183"/>
                    <a:pt x="2648" y="115"/>
                  </a:cubicBezTo>
                  <a:cubicBezTo>
                    <a:pt x="2648" y="46"/>
                    <a:pt x="2603" y="1"/>
                    <a:pt x="2534" y="1"/>
                  </a:cubicBezTo>
                  <a:close/>
                  <a:moveTo>
                    <a:pt x="2511" y="845"/>
                  </a:moveTo>
                  <a:cubicBezTo>
                    <a:pt x="2443" y="845"/>
                    <a:pt x="2374" y="914"/>
                    <a:pt x="2374" y="982"/>
                  </a:cubicBezTo>
                  <a:cubicBezTo>
                    <a:pt x="2374" y="1051"/>
                    <a:pt x="2443" y="1096"/>
                    <a:pt x="2511" y="1096"/>
                  </a:cubicBezTo>
                  <a:lnTo>
                    <a:pt x="3150" y="1096"/>
                  </a:lnTo>
                  <a:cubicBezTo>
                    <a:pt x="3219" y="1096"/>
                    <a:pt x="3264" y="1028"/>
                    <a:pt x="3264" y="960"/>
                  </a:cubicBezTo>
                  <a:cubicBezTo>
                    <a:pt x="3264" y="891"/>
                    <a:pt x="3219" y="845"/>
                    <a:pt x="3150" y="845"/>
                  </a:cubicBezTo>
                  <a:close/>
                  <a:moveTo>
                    <a:pt x="4474" y="1576"/>
                  </a:moveTo>
                  <a:lnTo>
                    <a:pt x="3789" y="1667"/>
                  </a:lnTo>
                  <a:cubicBezTo>
                    <a:pt x="3721" y="1667"/>
                    <a:pt x="3675" y="1736"/>
                    <a:pt x="3698" y="1804"/>
                  </a:cubicBezTo>
                  <a:cubicBezTo>
                    <a:pt x="3698" y="1873"/>
                    <a:pt x="3744" y="1918"/>
                    <a:pt x="3812" y="1918"/>
                  </a:cubicBezTo>
                  <a:lnTo>
                    <a:pt x="3835" y="1918"/>
                  </a:lnTo>
                  <a:lnTo>
                    <a:pt x="4497" y="1827"/>
                  </a:lnTo>
                  <a:cubicBezTo>
                    <a:pt x="4565" y="1827"/>
                    <a:pt x="4611" y="1758"/>
                    <a:pt x="4611" y="1690"/>
                  </a:cubicBezTo>
                  <a:cubicBezTo>
                    <a:pt x="4588" y="1621"/>
                    <a:pt x="4543" y="1576"/>
                    <a:pt x="4474" y="1576"/>
                  </a:cubicBezTo>
                  <a:close/>
                  <a:moveTo>
                    <a:pt x="2100" y="1690"/>
                  </a:moveTo>
                  <a:cubicBezTo>
                    <a:pt x="1849" y="1713"/>
                    <a:pt x="1621" y="1736"/>
                    <a:pt x="1393" y="1781"/>
                  </a:cubicBezTo>
                  <a:cubicBezTo>
                    <a:pt x="1324" y="1804"/>
                    <a:pt x="1279" y="1873"/>
                    <a:pt x="1301" y="1941"/>
                  </a:cubicBezTo>
                  <a:cubicBezTo>
                    <a:pt x="1301" y="2009"/>
                    <a:pt x="1370" y="2055"/>
                    <a:pt x="1416" y="2055"/>
                  </a:cubicBezTo>
                  <a:cubicBezTo>
                    <a:pt x="1416" y="2055"/>
                    <a:pt x="1438" y="2032"/>
                    <a:pt x="1438" y="2032"/>
                  </a:cubicBezTo>
                  <a:cubicBezTo>
                    <a:pt x="1667" y="1987"/>
                    <a:pt x="1895" y="1964"/>
                    <a:pt x="2100" y="1941"/>
                  </a:cubicBezTo>
                  <a:cubicBezTo>
                    <a:pt x="2169" y="1941"/>
                    <a:pt x="2237" y="1895"/>
                    <a:pt x="2237" y="1827"/>
                  </a:cubicBezTo>
                  <a:cubicBezTo>
                    <a:pt x="2214" y="1736"/>
                    <a:pt x="2169" y="1690"/>
                    <a:pt x="2100" y="1690"/>
                  </a:cubicBezTo>
                  <a:close/>
                  <a:moveTo>
                    <a:pt x="822" y="2032"/>
                  </a:moveTo>
                  <a:lnTo>
                    <a:pt x="115" y="2055"/>
                  </a:lnTo>
                  <a:cubicBezTo>
                    <a:pt x="46" y="2055"/>
                    <a:pt x="0" y="2101"/>
                    <a:pt x="0" y="2169"/>
                  </a:cubicBezTo>
                  <a:cubicBezTo>
                    <a:pt x="0" y="2238"/>
                    <a:pt x="46" y="2306"/>
                    <a:pt x="137" y="2306"/>
                  </a:cubicBezTo>
                  <a:lnTo>
                    <a:pt x="822" y="2283"/>
                  </a:lnTo>
                  <a:lnTo>
                    <a:pt x="822" y="2032"/>
                  </a:lnTo>
                  <a:close/>
                  <a:moveTo>
                    <a:pt x="1712" y="2740"/>
                  </a:moveTo>
                  <a:cubicBezTo>
                    <a:pt x="1644" y="2740"/>
                    <a:pt x="1575" y="2808"/>
                    <a:pt x="1575" y="2877"/>
                  </a:cubicBezTo>
                  <a:cubicBezTo>
                    <a:pt x="1575" y="2945"/>
                    <a:pt x="1621" y="2991"/>
                    <a:pt x="1690" y="2991"/>
                  </a:cubicBezTo>
                  <a:lnTo>
                    <a:pt x="2511" y="3037"/>
                  </a:lnTo>
                  <a:lnTo>
                    <a:pt x="2534" y="3037"/>
                  </a:lnTo>
                  <a:cubicBezTo>
                    <a:pt x="2603" y="3037"/>
                    <a:pt x="2648" y="2991"/>
                    <a:pt x="2648" y="2922"/>
                  </a:cubicBezTo>
                  <a:cubicBezTo>
                    <a:pt x="2648" y="2854"/>
                    <a:pt x="2603" y="2786"/>
                    <a:pt x="2534" y="2786"/>
                  </a:cubicBezTo>
                  <a:lnTo>
                    <a:pt x="1712" y="2740"/>
                  </a:lnTo>
                  <a:close/>
                  <a:moveTo>
                    <a:pt x="5651" y="2711"/>
                  </a:moveTo>
                  <a:cubicBezTo>
                    <a:pt x="5640" y="2711"/>
                    <a:pt x="5628" y="2713"/>
                    <a:pt x="5615" y="2717"/>
                  </a:cubicBezTo>
                  <a:cubicBezTo>
                    <a:pt x="5364" y="2763"/>
                    <a:pt x="5136" y="2786"/>
                    <a:pt x="4885" y="2808"/>
                  </a:cubicBezTo>
                  <a:cubicBezTo>
                    <a:pt x="4817" y="2808"/>
                    <a:pt x="4771" y="2877"/>
                    <a:pt x="4771" y="2945"/>
                  </a:cubicBezTo>
                  <a:cubicBezTo>
                    <a:pt x="4771" y="3014"/>
                    <a:pt x="4817" y="3059"/>
                    <a:pt x="4885" y="3059"/>
                  </a:cubicBezTo>
                  <a:lnTo>
                    <a:pt x="4908" y="3059"/>
                  </a:lnTo>
                  <a:cubicBezTo>
                    <a:pt x="5159" y="3037"/>
                    <a:pt x="5410" y="3014"/>
                    <a:pt x="5661" y="2968"/>
                  </a:cubicBezTo>
                  <a:cubicBezTo>
                    <a:pt x="5730" y="2945"/>
                    <a:pt x="5775" y="2877"/>
                    <a:pt x="5752" y="2808"/>
                  </a:cubicBezTo>
                  <a:cubicBezTo>
                    <a:pt x="5752" y="2752"/>
                    <a:pt x="5706" y="2711"/>
                    <a:pt x="5651" y="2711"/>
                  </a:cubicBezTo>
                  <a:close/>
                  <a:moveTo>
                    <a:pt x="4086" y="3265"/>
                  </a:moveTo>
                  <a:lnTo>
                    <a:pt x="3356" y="3311"/>
                  </a:lnTo>
                  <a:cubicBezTo>
                    <a:pt x="3287" y="3311"/>
                    <a:pt x="3219" y="3379"/>
                    <a:pt x="3242" y="3447"/>
                  </a:cubicBezTo>
                  <a:cubicBezTo>
                    <a:pt x="3242" y="3516"/>
                    <a:pt x="3287" y="3562"/>
                    <a:pt x="3356" y="3562"/>
                  </a:cubicBezTo>
                  <a:lnTo>
                    <a:pt x="4109" y="3516"/>
                  </a:lnTo>
                  <a:cubicBezTo>
                    <a:pt x="4177" y="3516"/>
                    <a:pt x="4223" y="3470"/>
                    <a:pt x="4223" y="3402"/>
                  </a:cubicBezTo>
                  <a:cubicBezTo>
                    <a:pt x="4223" y="3333"/>
                    <a:pt x="4155" y="3265"/>
                    <a:pt x="4086" y="3265"/>
                  </a:cubicBezTo>
                  <a:close/>
                  <a:moveTo>
                    <a:pt x="1758" y="3904"/>
                  </a:moveTo>
                  <a:cubicBezTo>
                    <a:pt x="1690" y="3904"/>
                    <a:pt x="1621" y="3972"/>
                    <a:pt x="1621" y="4041"/>
                  </a:cubicBezTo>
                  <a:cubicBezTo>
                    <a:pt x="1621" y="4109"/>
                    <a:pt x="1667" y="4178"/>
                    <a:pt x="1735" y="4178"/>
                  </a:cubicBezTo>
                  <a:lnTo>
                    <a:pt x="2625" y="4201"/>
                  </a:lnTo>
                  <a:cubicBezTo>
                    <a:pt x="2694" y="4201"/>
                    <a:pt x="2739" y="4132"/>
                    <a:pt x="2739" y="4064"/>
                  </a:cubicBezTo>
                  <a:cubicBezTo>
                    <a:pt x="2739" y="3995"/>
                    <a:pt x="2694" y="3950"/>
                    <a:pt x="2625" y="3950"/>
                  </a:cubicBezTo>
                  <a:lnTo>
                    <a:pt x="1758" y="3904"/>
                  </a:lnTo>
                  <a:close/>
                  <a:moveTo>
                    <a:pt x="4155" y="4634"/>
                  </a:moveTo>
                  <a:lnTo>
                    <a:pt x="3287" y="4657"/>
                  </a:lnTo>
                  <a:cubicBezTo>
                    <a:pt x="3219" y="4657"/>
                    <a:pt x="3150" y="4703"/>
                    <a:pt x="3150" y="4771"/>
                  </a:cubicBezTo>
                  <a:cubicBezTo>
                    <a:pt x="3150" y="4863"/>
                    <a:pt x="3219" y="4908"/>
                    <a:pt x="3287" y="4908"/>
                  </a:cubicBezTo>
                  <a:lnTo>
                    <a:pt x="4155" y="4885"/>
                  </a:lnTo>
                  <a:cubicBezTo>
                    <a:pt x="4223" y="4885"/>
                    <a:pt x="4292" y="4817"/>
                    <a:pt x="4292" y="4749"/>
                  </a:cubicBezTo>
                  <a:cubicBezTo>
                    <a:pt x="4292" y="4680"/>
                    <a:pt x="4223" y="4634"/>
                    <a:pt x="4155" y="4634"/>
                  </a:cubicBezTo>
                  <a:close/>
                </a:path>
              </a:pathLst>
            </a:custGeom>
            <a:solidFill>
              <a:schemeClr val="dk1">
                <a:alpha val="297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7" name="Google Shape;887;p44"/>
          <p:cNvSpPr/>
          <p:nvPr/>
        </p:nvSpPr>
        <p:spPr>
          <a:xfrm rot="3650503" flipH="1">
            <a:off x="3784623" y="4296820"/>
            <a:ext cx="1206069" cy="993679"/>
          </a:xfrm>
          <a:custGeom>
            <a:avLst/>
            <a:gdLst/>
            <a:ahLst/>
            <a:cxnLst/>
            <a:rect l="l" t="t" r="r" b="b"/>
            <a:pathLst>
              <a:path w="35809" h="29503" extrusionOk="0">
                <a:moveTo>
                  <a:pt x="15987" y="1"/>
                </a:moveTo>
                <a:cubicBezTo>
                  <a:pt x="15307" y="1"/>
                  <a:pt x="14281" y="3232"/>
                  <a:pt x="14368" y="6973"/>
                </a:cubicBezTo>
                <a:cubicBezTo>
                  <a:pt x="14458" y="10828"/>
                  <a:pt x="15190" y="13875"/>
                  <a:pt x="15404" y="14690"/>
                </a:cubicBezTo>
                <a:cubicBezTo>
                  <a:pt x="14257" y="15585"/>
                  <a:pt x="13139" y="16472"/>
                  <a:pt x="12154" y="17278"/>
                </a:cubicBezTo>
                <a:cubicBezTo>
                  <a:pt x="12377" y="15499"/>
                  <a:pt x="13438" y="6337"/>
                  <a:pt x="11926" y="5049"/>
                </a:cubicBezTo>
                <a:cubicBezTo>
                  <a:pt x="11844" y="4980"/>
                  <a:pt x="11771" y="4947"/>
                  <a:pt x="11706" y="4947"/>
                </a:cubicBezTo>
                <a:cubicBezTo>
                  <a:pt x="10531" y="4947"/>
                  <a:pt x="11858" y="15586"/>
                  <a:pt x="12085" y="17335"/>
                </a:cubicBezTo>
                <a:cubicBezTo>
                  <a:pt x="11392" y="17902"/>
                  <a:pt x="10768" y="18428"/>
                  <a:pt x="10252" y="18884"/>
                </a:cubicBezTo>
                <a:cubicBezTo>
                  <a:pt x="9784" y="19295"/>
                  <a:pt x="9290" y="19737"/>
                  <a:pt x="8781" y="20197"/>
                </a:cubicBezTo>
                <a:cubicBezTo>
                  <a:pt x="8837" y="19388"/>
                  <a:pt x="8963" y="17101"/>
                  <a:pt x="8739" y="15321"/>
                </a:cubicBezTo>
                <a:cubicBezTo>
                  <a:pt x="8461" y="13121"/>
                  <a:pt x="8054" y="9892"/>
                  <a:pt x="7037" y="8882"/>
                </a:cubicBezTo>
                <a:cubicBezTo>
                  <a:pt x="6947" y="8793"/>
                  <a:pt x="6865" y="8751"/>
                  <a:pt x="6789" y="8751"/>
                </a:cubicBezTo>
                <a:cubicBezTo>
                  <a:pt x="6001" y="8751"/>
                  <a:pt x="5945" y="13255"/>
                  <a:pt x="6706" y="16066"/>
                </a:cubicBezTo>
                <a:cubicBezTo>
                  <a:pt x="7376" y="18540"/>
                  <a:pt x="8293" y="19896"/>
                  <a:pt x="8628" y="20336"/>
                </a:cubicBezTo>
                <a:cubicBezTo>
                  <a:pt x="7462" y="21390"/>
                  <a:pt x="6232" y="22525"/>
                  <a:pt x="5096" y="23580"/>
                </a:cubicBezTo>
                <a:cubicBezTo>
                  <a:pt x="4742" y="21933"/>
                  <a:pt x="2590" y="12171"/>
                  <a:pt x="1305" y="11870"/>
                </a:cubicBezTo>
                <a:cubicBezTo>
                  <a:pt x="1249" y="11856"/>
                  <a:pt x="1196" y="11850"/>
                  <a:pt x="1148" y="11850"/>
                </a:cubicBezTo>
                <a:cubicBezTo>
                  <a:pt x="0" y="11850"/>
                  <a:pt x="1144" y="15497"/>
                  <a:pt x="2010" y="18541"/>
                </a:cubicBezTo>
                <a:cubicBezTo>
                  <a:pt x="2773" y="21225"/>
                  <a:pt x="4488" y="23142"/>
                  <a:pt x="5000" y="23669"/>
                </a:cubicBezTo>
                <a:cubicBezTo>
                  <a:pt x="2665" y="25843"/>
                  <a:pt x="761" y="27656"/>
                  <a:pt x="729" y="27687"/>
                </a:cubicBezTo>
                <a:cubicBezTo>
                  <a:pt x="645" y="27766"/>
                  <a:pt x="643" y="27898"/>
                  <a:pt x="722" y="27982"/>
                </a:cubicBezTo>
                <a:cubicBezTo>
                  <a:pt x="763" y="28024"/>
                  <a:pt x="818" y="28046"/>
                  <a:pt x="873" y="28046"/>
                </a:cubicBezTo>
                <a:cubicBezTo>
                  <a:pt x="924" y="28046"/>
                  <a:pt x="976" y="28027"/>
                  <a:pt x="1015" y="27989"/>
                </a:cubicBezTo>
                <a:cubicBezTo>
                  <a:pt x="1044" y="27961"/>
                  <a:pt x="2508" y="26567"/>
                  <a:pt x="4438" y="24762"/>
                </a:cubicBezTo>
                <a:cubicBezTo>
                  <a:pt x="4937" y="25299"/>
                  <a:pt x="7022" y="27416"/>
                  <a:pt x="9822" y="28442"/>
                </a:cubicBezTo>
                <a:cubicBezTo>
                  <a:pt x="11569" y="29082"/>
                  <a:pt x="13043" y="29502"/>
                  <a:pt x="13944" y="29502"/>
                </a:cubicBezTo>
                <a:cubicBezTo>
                  <a:pt x="14706" y="29502"/>
                  <a:pt x="15060" y="29202"/>
                  <a:pt x="14824" y="28481"/>
                </a:cubicBezTo>
                <a:cubicBezTo>
                  <a:pt x="14353" y="27037"/>
                  <a:pt x="5935" y="25011"/>
                  <a:pt x="4525" y="24682"/>
                </a:cubicBezTo>
                <a:cubicBezTo>
                  <a:pt x="5736" y="23550"/>
                  <a:pt x="7122" y="22265"/>
                  <a:pt x="8453" y="21056"/>
                </a:cubicBezTo>
                <a:cubicBezTo>
                  <a:pt x="9028" y="21495"/>
                  <a:pt x="11038" y="22939"/>
                  <a:pt x="13519" y="23705"/>
                </a:cubicBezTo>
                <a:cubicBezTo>
                  <a:pt x="14917" y="24137"/>
                  <a:pt x="16280" y="24373"/>
                  <a:pt x="17219" y="24373"/>
                </a:cubicBezTo>
                <a:cubicBezTo>
                  <a:pt x="18262" y="24373"/>
                  <a:pt x="18784" y="24082"/>
                  <a:pt x="18253" y="23442"/>
                </a:cubicBezTo>
                <a:cubicBezTo>
                  <a:pt x="17346" y="22351"/>
                  <a:pt x="10041" y="21192"/>
                  <a:pt x="8551" y="20966"/>
                </a:cubicBezTo>
                <a:cubicBezTo>
                  <a:pt x="9238" y="20343"/>
                  <a:pt x="9907" y="19742"/>
                  <a:pt x="10527" y="19194"/>
                </a:cubicBezTo>
                <a:cubicBezTo>
                  <a:pt x="11026" y="18755"/>
                  <a:pt x="11626" y="18249"/>
                  <a:pt x="12292" y="17703"/>
                </a:cubicBezTo>
                <a:cubicBezTo>
                  <a:pt x="13223" y="18361"/>
                  <a:pt x="17658" y="21405"/>
                  <a:pt x="20039" y="21405"/>
                </a:cubicBezTo>
                <a:cubicBezTo>
                  <a:pt x="20668" y="21405"/>
                  <a:pt x="21154" y="21192"/>
                  <a:pt x="21393" y="20666"/>
                </a:cubicBezTo>
                <a:cubicBezTo>
                  <a:pt x="22518" y="18195"/>
                  <a:pt x="14163" y="17671"/>
                  <a:pt x="12429" y="17590"/>
                </a:cubicBezTo>
                <a:cubicBezTo>
                  <a:pt x="13473" y="16737"/>
                  <a:pt x="14669" y="15789"/>
                  <a:pt x="15889" y="14839"/>
                </a:cubicBezTo>
                <a:cubicBezTo>
                  <a:pt x="16572" y="15469"/>
                  <a:pt x="21288" y="19753"/>
                  <a:pt x="23143" y="19753"/>
                </a:cubicBezTo>
                <a:cubicBezTo>
                  <a:pt x="23456" y="19753"/>
                  <a:pt x="23687" y="19631"/>
                  <a:pt x="23804" y="19349"/>
                </a:cubicBezTo>
                <a:cubicBezTo>
                  <a:pt x="24607" y="17414"/>
                  <a:pt x="17037" y="15122"/>
                  <a:pt x="15939" y="14801"/>
                </a:cubicBezTo>
                <a:cubicBezTo>
                  <a:pt x="16884" y="14064"/>
                  <a:pt x="17842" y="13326"/>
                  <a:pt x="18753" y="12632"/>
                </a:cubicBezTo>
                <a:cubicBezTo>
                  <a:pt x="19677" y="13167"/>
                  <a:pt x="23672" y="15409"/>
                  <a:pt x="25766" y="15409"/>
                </a:cubicBezTo>
                <a:cubicBezTo>
                  <a:pt x="26368" y="15409"/>
                  <a:pt x="26812" y="15224"/>
                  <a:pt x="26983" y="14760"/>
                </a:cubicBezTo>
                <a:cubicBezTo>
                  <a:pt x="27726" y="12728"/>
                  <a:pt x="20565" y="12536"/>
                  <a:pt x="18900" y="12519"/>
                </a:cubicBezTo>
                <a:cubicBezTo>
                  <a:pt x="19594" y="11990"/>
                  <a:pt x="20257" y="11488"/>
                  <a:pt x="20864" y="11030"/>
                </a:cubicBezTo>
                <a:cubicBezTo>
                  <a:pt x="21653" y="11329"/>
                  <a:pt x="24365" y="12297"/>
                  <a:pt x="26536" y="12297"/>
                </a:cubicBezTo>
                <a:cubicBezTo>
                  <a:pt x="27567" y="12297"/>
                  <a:pt x="28476" y="12079"/>
                  <a:pt x="29000" y="11468"/>
                </a:cubicBezTo>
                <a:cubicBezTo>
                  <a:pt x="29730" y="10616"/>
                  <a:pt x="28546" y="10360"/>
                  <a:pt x="26858" y="10360"/>
                </a:cubicBezTo>
                <a:cubicBezTo>
                  <a:pt x="24844" y="10360"/>
                  <a:pt x="22113" y="10725"/>
                  <a:pt x="21068" y="10877"/>
                </a:cubicBezTo>
                <a:cubicBezTo>
                  <a:pt x="22154" y="10058"/>
                  <a:pt x="23038" y="9398"/>
                  <a:pt x="23557" y="9010"/>
                </a:cubicBezTo>
                <a:cubicBezTo>
                  <a:pt x="24913" y="8524"/>
                  <a:pt x="28112" y="7282"/>
                  <a:pt x="30457" y="5643"/>
                </a:cubicBezTo>
                <a:cubicBezTo>
                  <a:pt x="33505" y="3511"/>
                  <a:pt x="35808" y="1748"/>
                  <a:pt x="34285" y="1564"/>
                </a:cubicBezTo>
                <a:cubicBezTo>
                  <a:pt x="34255" y="1560"/>
                  <a:pt x="34222" y="1558"/>
                  <a:pt x="34187" y="1558"/>
                </a:cubicBezTo>
                <a:cubicBezTo>
                  <a:pt x="32630" y="1558"/>
                  <a:pt x="26873" y="5224"/>
                  <a:pt x="23715" y="8376"/>
                </a:cubicBezTo>
                <a:cubicBezTo>
                  <a:pt x="23400" y="8610"/>
                  <a:pt x="22367" y="9377"/>
                  <a:pt x="20979" y="10423"/>
                </a:cubicBezTo>
                <a:cubicBezTo>
                  <a:pt x="22252" y="8480"/>
                  <a:pt x="26568" y="1726"/>
                  <a:pt x="25050" y="1726"/>
                </a:cubicBezTo>
                <a:cubicBezTo>
                  <a:pt x="24989" y="1726"/>
                  <a:pt x="24920" y="1736"/>
                  <a:pt x="24840" y="1758"/>
                </a:cubicBezTo>
                <a:cubicBezTo>
                  <a:pt x="22704" y="2355"/>
                  <a:pt x="21055" y="9093"/>
                  <a:pt x="20705" y="10630"/>
                </a:cubicBezTo>
                <a:cubicBezTo>
                  <a:pt x="19973" y="11182"/>
                  <a:pt x="19154" y="11802"/>
                  <a:pt x="18298" y="12456"/>
                </a:cubicBezTo>
                <a:cubicBezTo>
                  <a:pt x="18846" y="10632"/>
                  <a:pt x="21322" y="2040"/>
                  <a:pt x="19462" y="1752"/>
                </a:cubicBezTo>
                <a:cubicBezTo>
                  <a:pt x="19433" y="1747"/>
                  <a:pt x="19404" y="1745"/>
                  <a:pt x="19376" y="1745"/>
                </a:cubicBezTo>
                <a:cubicBezTo>
                  <a:pt x="17577" y="1745"/>
                  <a:pt x="18076" y="10917"/>
                  <a:pt x="18179" y="12548"/>
                </a:cubicBezTo>
                <a:cubicBezTo>
                  <a:pt x="17325" y="13200"/>
                  <a:pt x="16438" y="13884"/>
                  <a:pt x="15563" y="14566"/>
                </a:cubicBezTo>
                <a:cubicBezTo>
                  <a:pt x="15836" y="13622"/>
                  <a:pt x="16579" y="10903"/>
                  <a:pt x="16774" y="8720"/>
                </a:cubicBezTo>
                <a:cubicBezTo>
                  <a:pt x="17014" y="6033"/>
                  <a:pt x="16925" y="2211"/>
                  <a:pt x="16353" y="444"/>
                </a:cubicBezTo>
                <a:cubicBezTo>
                  <a:pt x="16255" y="140"/>
                  <a:pt x="16128" y="1"/>
                  <a:pt x="159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8" name="Google Shape;888;p44"/>
          <p:cNvSpPr/>
          <p:nvPr/>
        </p:nvSpPr>
        <p:spPr>
          <a:xfrm flipH="1">
            <a:off x="425031" y="1705256"/>
            <a:ext cx="68096" cy="64973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9" name="Google Shape;889;p44"/>
          <p:cNvSpPr/>
          <p:nvPr/>
        </p:nvSpPr>
        <p:spPr>
          <a:xfrm>
            <a:off x="7031338" y="4685775"/>
            <a:ext cx="111775" cy="105400"/>
          </a:xfrm>
          <a:custGeom>
            <a:avLst/>
            <a:gdLst/>
            <a:ahLst/>
            <a:cxnLst/>
            <a:rect l="l" t="t" r="r" b="b"/>
            <a:pathLst>
              <a:path w="4471" h="4216" extrusionOk="0">
                <a:moveTo>
                  <a:pt x="2432" y="1"/>
                </a:moveTo>
                <a:cubicBezTo>
                  <a:pt x="2379" y="1"/>
                  <a:pt x="2332" y="37"/>
                  <a:pt x="2320" y="92"/>
                </a:cubicBezTo>
                <a:lnTo>
                  <a:pt x="1960" y="1746"/>
                </a:lnTo>
                <a:cubicBezTo>
                  <a:pt x="1364" y="1561"/>
                  <a:pt x="761" y="1402"/>
                  <a:pt x="152" y="1271"/>
                </a:cubicBezTo>
                <a:cubicBezTo>
                  <a:pt x="143" y="1269"/>
                  <a:pt x="135" y="1268"/>
                  <a:pt x="126" y="1268"/>
                </a:cubicBezTo>
                <a:cubicBezTo>
                  <a:pt x="73" y="1268"/>
                  <a:pt x="26" y="1305"/>
                  <a:pt x="15" y="1359"/>
                </a:cubicBezTo>
                <a:cubicBezTo>
                  <a:pt x="1" y="1422"/>
                  <a:pt x="40" y="1482"/>
                  <a:pt x="103" y="1496"/>
                </a:cubicBezTo>
                <a:cubicBezTo>
                  <a:pt x="712" y="1627"/>
                  <a:pt x="1315" y="1787"/>
                  <a:pt x="1911" y="1972"/>
                </a:cubicBezTo>
                <a:lnTo>
                  <a:pt x="1454" y="4076"/>
                </a:lnTo>
                <a:cubicBezTo>
                  <a:pt x="1440" y="4137"/>
                  <a:pt x="1481" y="4199"/>
                  <a:pt x="1543" y="4213"/>
                </a:cubicBezTo>
                <a:cubicBezTo>
                  <a:pt x="1551" y="4215"/>
                  <a:pt x="1559" y="4215"/>
                  <a:pt x="1567" y="4215"/>
                </a:cubicBezTo>
                <a:cubicBezTo>
                  <a:pt x="1620" y="4215"/>
                  <a:pt x="1668" y="4178"/>
                  <a:pt x="1681" y="4125"/>
                </a:cubicBezTo>
                <a:lnTo>
                  <a:pt x="2132" y="2041"/>
                </a:lnTo>
                <a:cubicBezTo>
                  <a:pt x="2867" y="2278"/>
                  <a:pt x="3589" y="2554"/>
                  <a:pt x="4292" y="2870"/>
                </a:cubicBezTo>
                <a:cubicBezTo>
                  <a:pt x="4307" y="2876"/>
                  <a:pt x="4323" y="2880"/>
                  <a:pt x="4338" y="2880"/>
                </a:cubicBezTo>
                <a:cubicBezTo>
                  <a:pt x="4382" y="2880"/>
                  <a:pt x="4425" y="2854"/>
                  <a:pt x="4443" y="2812"/>
                </a:cubicBezTo>
                <a:cubicBezTo>
                  <a:pt x="4470" y="2754"/>
                  <a:pt x="4443" y="2685"/>
                  <a:pt x="4385" y="2660"/>
                </a:cubicBezTo>
                <a:cubicBezTo>
                  <a:pt x="3669" y="2337"/>
                  <a:pt x="2931" y="2056"/>
                  <a:pt x="2182" y="1815"/>
                </a:cubicBezTo>
                <a:lnTo>
                  <a:pt x="2546" y="140"/>
                </a:lnTo>
                <a:cubicBezTo>
                  <a:pt x="2559" y="78"/>
                  <a:pt x="2519" y="16"/>
                  <a:pt x="2457" y="3"/>
                </a:cubicBezTo>
                <a:cubicBezTo>
                  <a:pt x="2448" y="1"/>
                  <a:pt x="2440" y="1"/>
                  <a:pt x="24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0" name="Google Shape;890;p44"/>
          <p:cNvSpPr/>
          <p:nvPr/>
        </p:nvSpPr>
        <p:spPr>
          <a:xfrm rot="5735881">
            <a:off x="2315396" y="4734802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1" name="Google Shape;891;p44"/>
          <p:cNvSpPr/>
          <p:nvPr/>
        </p:nvSpPr>
        <p:spPr>
          <a:xfrm rot="-9486283">
            <a:off x="8595512" y="832578"/>
            <a:ext cx="189667" cy="156092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2" name="Google Shape;892;p44"/>
          <p:cNvSpPr/>
          <p:nvPr/>
        </p:nvSpPr>
        <p:spPr>
          <a:xfrm>
            <a:off x="5455150" y="4870600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3" name="Google Shape;893;p44"/>
          <p:cNvSpPr/>
          <p:nvPr/>
        </p:nvSpPr>
        <p:spPr>
          <a:xfrm flipH="1">
            <a:off x="2785060" y="211155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5"/>
          <p:cNvSpPr txBox="1"/>
          <p:nvPr>
            <p:ph type="title" hasCustomPrompt="1"/>
          </p:nvPr>
        </p:nvSpPr>
        <p:spPr>
          <a:xfrm>
            <a:off x="2960450" y="1378250"/>
            <a:ext cx="3223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96" name="Google Shape;896;p45"/>
          <p:cNvSpPr txBox="1"/>
          <p:nvPr>
            <p:ph type="subTitle" idx="1"/>
          </p:nvPr>
        </p:nvSpPr>
        <p:spPr>
          <a:xfrm>
            <a:off x="2960450" y="2206550"/>
            <a:ext cx="3223200" cy="5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7" name="Google Shape;897;p45"/>
          <p:cNvSpPr txBox="1"/>
          <p:nvPr>
            <p:ph type="title" idx="2" hasCustomPrompt="1"/>
          </p:nvPr>
        </p:nvSpPr>
        <p:spPr>
          <a:xfrm>
            <a:off x="1284000" y="3032875"/>
            <a:ext cx="31911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98" name="Google Shape;898;p45"/>
          <p:cNvSpPr txBox="1"/>
          <p:nvPr>
            <p:ph type="subTitle" idx="3"/>
          </p:nvPr>
        </p:nvSpPr>
        <p:spPr>
          <a:xfrm>
            <a:off x="1284000" y="3861175"/>
            <a:ext cx="3191100" cy="5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9" name="Google Shape;899;p45"/>
          <p:cNvSpPr txBox="1"/>
          <p:nvPr>
            <p:ph type="title" idx="4" hasCustomPrompt="1"/>
          </p:nvPr>
        </p:nvSpPr>
        <p:spPr>
          <a:xfrm>
            <a:off x="4668900" y="3032875"/>
            <a:ext cx="31911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00" name="Google Shape;900;p45"/>
          <p:cNvSpPr txBox="1"/>
          <p:nvPr>
            <p:ph type="subTitle" idx="5"/>
          </p:nvPr>
        </p:nvSpPr>
        <p:spPr>
          <a:xfrm>
            <a:off x="4668900" y="3861175"/>
            <a:ext cx="3191100" cy="5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1" name="Google Shape;901;p45"/>
          <p:cNvSpPr txBox="1"/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2" name="Google Shape;902;p45"/>
          <p:cNvSpPr/>
          <p:nvPr/>
        </p:nvSpPr>
        <p:spPr>
          <a:xfrm>
            <a:off x="8135475" y="1484400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03" name="Google Shape;903;p45"/>
          <p:cNvGrpSpPr/>
          <p:nvPr/>
        </p:nvGrpSpPr>
        <p:grpSpPr>
          <a:xfrm>
            <a:off x="8154826" y="3096390"/>
            <a:ext cx="1299652" cy="2651951"/>
            <a:chOff x="8154826" y="3096390"/>
            <a:chExt cx="1299652" cy="2651951"/>
          </a:xfrm>
        </p:grpSpPr>
        <p:sp>
          <p:nvSpPr>
            <p:cNvPr id="904" name="Google Shape;904;p45"/>
            <p:cNvSpPr/>
            <p:nvPr/>
          </p:nvSpPr>
          <p:spPr>
            <a:xfrm>
              <a:off x="8761530" y="3096390"/>
              <a:ext cx="692948" cy="785102"/>
            </a:xfrm>
            <a:custGeom>
              <a:avLst/>
              <a:gdLst/>
              <a:ahLst/>
              <a:cxnLst/>
              <a:rect l="l" t="t" r="r" b="b"/>
              <a:pathLst>
                <a:path w="25679" h="29094" extrusionOk="0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45"/>
            <p:cNvSpPr/>
            <p:nvPr/>
          </p:nvSpPr>
          <p:spPr>
            <a:xfrm>
              <a:off x="8154826" y="3623515"/>
              <a:ext cx="1186935" cy="2124826"/>
            </a:xfrm>
            <a:custGeom>
              <a:avLst/>
              <a:gdLst/>
              <a:ahLst/>
              <a:cxnLst/>
              <a:rect l="l" t="t" r="r" b="b"/>
              <a:pathLst>
                <a:path w="43985" h="78741" extrusionOk="0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06" name="Google Shape;906;p45"/>
          <p:cNvSpPr/>
          <p:nvPr/>
        </p:nvSpPr>
        <p:spPr>
          <a:xfrm rot="-252784">
            <a:off x="8387283" y="1616981"/>
            <a:ext cx="904227" cy="1339718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07" name="Google Shape;907;p45"/>
          <p:cNvGrpSpPr/>
          <p:nvPr/>
        </p:nvGrpSpPr>
        <p:grpSpPr>
          <a:xfrm>
            <a:off x="-1029378" y="3466543"/>
            <a:ext cx="1962493" cy="2073383"/>
            <a:chOff x="-1029378" y="3466543"/>
            <a:chExt cx="1962493" cy="2073383"/>
          </a:xfrm>
        </p:grpSpPr>
        <p:sp>
          <p:nvSpPr>
            <p:cNvPr id="908" name="Google Shape;908;p45"/>
            <p:cNvSpPr/>
            <p:nvPr/>
          </p:nvSpPr>
          <p:spPr>
            <a:xfrm rot="783234">
              <a:off x="-897830" y="4006315"/>
              <a:ext cx="1699397" cy="1359253"/>
            </a:xfrm>
            <a:custGeom>
              <a:avLst/>
              <a:gdLst/>
              <a:ahLst/>
              <a:cxnLst/>
              <a:rect l="l" t="t" r="r" b="b"/>
              <a:pathLst>
                <a:path w="62976" h="50371" extrusionOk="0">
                  <a:moveTo>
                    <a:pt x="58341" y="1"/>
                  </a:moveTo>
                  <a:cubicBezTo>
                    <a:pt x="58190" y="1"/>
                    <a:pt x="58038" y="12"/>
                    <a:pt x="57886" y="34"/>
                  </a:cubicBezTo>
                  <a:cubicBezTo>
                    <a:pt x="56174" y="285"/>
                    <a:pt x="54964" y="1860"/>
                    <a:pt x="54371" y="3481"/>
                  </a:cubicBezTo>
                  <a:cubicBezTo>
                    <a:pt x="53503" y="5832"/>
                    <a:pt x="53595" y="8388"/>
                    <a:pt x="53435" y="10899"/>
                  </a:cubicBezTo>
                  <a:cubicBezTo>
                    <a:pt x="53275" y="13387"/>
                    <a:pt x="52750" y="16034"/>
                    <a:pt x="50992" y="17815"/>
                  </a:cubicBezTo>
                  <a:cubicBezTo>
                    <a:pt x="48984" y="19892"/>
                    <a:pt x="45857" y="20303"/>
                    <a:pt x="43255" y="21558"/>
                  </a:cubicBezTo>
                  <a:cubicBezTo>
                    <a:pt x="41109" y="22585"/>
                    <a:pt x="39283" y="24252"/>
                    <a:pt x="38051" y="26283"/>
                  </a:cubicBezTo>
                  <a:cubicBezTo>
                    <a:pt x="36270" y="29205"/>
                    <a:pt x="35745" y="32857"/>
                    <a:pt x="33600" y="35550"/>
                  </a:cubicBezTo>
                  <a:cubicBezTo>
                    <a:pt x="31751" y="37878"/>
                    <a:pt x="28829" y="39248"/>
                    <a:pt x="25862" y="39544"/>
                  </a:cubicBezTo>
                  <a:cubicBezTo>
                    <a:pt x="23762" y="39773"/>
                    <a:pt x="21616" y="39499"/>
                    <a:pt x="19539" y="39887"/>
                  </a:cubicBezTo>
                  <a:cubicBezTo>
                    <a:pt x="16047" y="40549"/>
                    <a:pt x="13194" y="42968"/>
                    <a:pt x="10341" y="45091"/>
                  </a:cubicBezTo>
                  <a:cubicBezTo>
                    <a:pt x="7671" y="47061"/>
                    <a:pt x="4608" y="48914"/>
                    <a:pt x="878" y="48914"/>
                  </a:cubicBezTo>
                  <a:cubicBezTo>
                    <a:pt x="589" y="48914"/>
                    <a:pt x="297" y="48903"/>
                    <a:pt x="1" y="48880"/>
                  </a:cubicBezTo>
                  <a:lnTo>
                    <a:pt x="1" y="48880"/>
                  </a:lnTo>
                  <a:cubicBezTo>
                    <a:pt x="1602" y="49874"/>
                    <a:pt x="3492" y="50371"/>
                    <a:pt x="5384" y="50371"/>
                  </a:cubicBezTo>
                  <a:cubicBezTo>
                    <a:pt x="7402" y="50371"/>
                    <a:pt x="9421" y="49806"/>
                    <a:pt x="11094" y="48675"/>
                  </a:cubicBezTo>
                  <a:cubicBezTo>
                    <a:pt x="12281" y="47853"/>
                    <a:pt x="13308" y="46803"/>
                    <a:pt x="14563" y="46072"/>
                  </a:cubicBezTo>
                  <a:cubicBezTo>
                    <a:pt x="16350" y="45060"/>
                    <a:pt x="18397" y="44844"/>
                    <a:pt x="20484" y="44844"/>
                  </a:cubicBezTo>
                  <a:cubicBezTo>
                    <a:pt x="21784" y="44844"/>
                    <a:pt x="23100" y="44928"/>
                    <a:pt x="24378" y="44954"/>
                  </a:cubicBezTo>
                  <a:cubicBezTo>
                    <a:pt x="24588" y="44958"/>
                    <a:pt x="24798" y="44959"/>
                    <a:pt x="25009" y="44959"/>
                  </a:cubicBezTo>
                  <a:cubicBezTo>
                    <a:pt x="28796" y="44959"/>
                    <a:pt x="32604" y="44364"/>
                    <a:pt x="36042" y="42786"/>
                  </a:cubicBezTo>
                  <a:cubicBezTo>
                    <a:pt x="39694" y="41119"/>
                    <a:pt x="42867" y="38312"/>
                    <a:pt x="44556" y="34705"/>
                  </a:cubicBezTo>
                  <a:cubicBezTo>
                    <a:pt x="45514" y="32674"/>
                    <a:pt x="46062" y="30323"/>
                    <a:pt x="47683" y="28771"/>
                  </a:cubicBezTo>
                  <a:cubicBezTo>
                    <a:pt x="49486" y="27059"/>
                    <a:pt x="52179" y="26739"/>
                    <a:pt x="54462" y="25712"/>
                  </a:cubicBezTo>
                  <a:cubicBezTo>
                    <a:pt x="57680" y="24252"/>
                    <a:pt x="60054" y="21261"/>
                    <a:pt x="61355" y="17975"/>
                  </a:cubicBezTo>
                  <a:cubicBezTo>
                    <a:pt x="62656" y="14688"/>
                    <a:pt x="62976" y="11081"/>
                    <a:pt x="62953" y="7543"/>
                  </a:cubicBezTo>
                  <a:cubicBezTo>
                    <a:pt x="62953" y="5832"/>
                    <a:pt x="62839" y="4051"/>
                    <a:pt x="62040" y="2522"/>
                  </a:cubicBezTo>
                  <a:cubicBezTo>
                    <a:pt x="61312" y="1129"/>
                    <a:pt x="59884" y="1"/>
                    <a:pt x="58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45"/>
            <p:cNvSpPr/>
            <p:nvPr/>
          </p:nvSpPr>
          <p:spPr>
            <a:xfrm rot="1607863">
              <a:off x="-2808" y="3477367"/>
              <a:ext cx="449022" cy="1683379"/>
            </a:xfrm>
            <a:custGeom>
              <a:avLst/>
              <a:gdLst/>
              <a:ahLst/>
              <a:cxnLst/>
              <a:rect l="l" t="t" r="r" b="b"/>
              <a:pathLst>
                <a:path w="16641" h="62387" extrusionOk="0">
                  <a:moveTo>
                    <a:pt x="5438" y="1"/>
                  </a:moveTo>
                  <a:cubicBezTo>
                    <a:pt x="5170" y="1"/>
                    <a:pt x="4901" y="24"/>
                    <a:pt x="4634" y="73"/>
                  </a:cubicBezTo>
                  <a:cubicBezTo>
                    <a:pt x="2831" y="415"/>
                    <a:pt x="1393" y="1853"/>
                    <a:pt x="708" y="3543"/>
                  </a:cubicBezTo>
                  <a:cubicBezTo>
                    <a:pt x="0" y="5232"/>
                    <a:pt x="0" y="7103"/>
                    <a:pt x="274" y="8906"/>
                  </a:cubicBezTo>
                  <a:cubicBezTo>
                    <a:pt x="959" y="13152"/>
                    <a:pt x="3173" y="16964"/>
                    <a:pt x="4839" y="20913"/>
                  </a:cubicBezTo>
                  <a:cubicBezTo>
                    <a:pt x="6483" y="24884"/>
                    <a:pt x="7579" y="29472"/>
                    <a:pt x="5912" y="33421"/>
                  </a:cubicBezTo>
                  <a:cubicBezTo>
                    <a:pt x="5136" y="35224"/>
                    <a:pt x="3858" y="36776"/>
                    <a:pt x="3196" y="38602"/>
                  </a:cubicBezTo>
                  <a:cubicBezTo>
                    <a:pt x="2078" y="41752"/>
                    <a:pt x="2945" y="45267"/>
                    <a:pt x="3972" y="48440"/>
                  </a:cubicBezTo>
                  <a:cubicBezTo>
                    <a:pt x="4520" y="50083"/>
                    <a:pt x="5091" y="51727"/>
                    <a:pt x="5227" y="53461"/>
                  </a:cubicBezTo>
                  <a:cubicBezTo>
                    <a:pt x="5433" y="56566"/>
                    <a:pt x="4109" y="59556"/>
                    <a:pt x="2831" y="62386"/>
                  </a:cubicBezTo>
                  <a:cubicBezTo>
                    <a:pt x="7738" y="57889"/>
                    <a:pt x="9975" y="51110"/>
                    <a:pt x="9359" y="44560"/>
                  </a:cubicBezTo>
                  <a:cubicBezTo>
                    <a:pt x="9199" y="42802"/>
                    <a:pt x="8834" y="40999"/>
                    <a:pt x="9222" y="39264"/>
                  </a:cubicBezTo>
                  <a:cubicBezTo>
                    <a:pt x="9633" y="37392"/>
                    <a:pt x="10843" y="35817"/>
                    <a:pt x="11824" y="34174"/>
                  </a:cubicBezTo>
                  <a:cubicBezTo>
                    <a:pt x="16640" y="26117"/>
                    <a:pt x="15887" y="15777"/>
                    <a:pt x="12577" y="7012"/>
                  </a:cubicBezTo>
                  <a:cubicBezTo>
                    <a:pt x="11915" y="5209"/>
                    <a:pt x="11116" y="3406"/>
                    <a:pt x="9793" y="2036"/>
                  </a:cubicBezTo>
                  <a:cubicBezTo>
                    <a:pt x="8658" y="842"/>
                    <a:pt x="7053" y="1"/>
                    <a:pt x="54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10" name="Google Shape;910;p45"/>
          <p:cNvGrpSpPr/>
          <p:nvPr/>
        </p:nvGrpSpPr>
        <p:grpSpPr>
          <a:xfrm>
            <a:off x="-117729" y="1733810"/>
            <a:ext cx="874530" cy="1481072"/>
            <a:chOff x="-117729" y="1733810"/>
            <a:chExt cx="874530" cy="1481072"/>
          </a:xfrm>
        </p:grpSpPr>
        <p:sp>
          <p:nvSpPr>
            <p:cNvPr id="911" name="Google Shape;911;p45"/>
            <p:cNvSpPr/>
            <p:nvPr/>
          </p:nvSpPr>
          <p:spPr>
            <a:xfrm>
              <a:off x="21973" y="1733810"/>
              <a:ext cx="518652" cy="505591"/>
            </a:xfrm>
            <a:custGeom>
              <a:avLst/>
              <a:gdLst/>
              <a:ahLst/>
              <a:cxnLst/>
              <a:rect l="l" t="t" r="r" b="b"/>
              <a:pathLst>
                <a:path w="19220" h="18736" extrusionOk="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45"/>
            <p:cNvSpPr/>
            <p:nvPr/>
          </p:nvSpPr>
          <p:spPr>
            <a:xfrm>
              <a:off x="182722" y="1995375"/>
              <a:ext cx="268582" cy="236173"/>
            </a:xfrm>
            <a:custGeom>
              <a:avLst/>
              <a:gdLst/>
              <a:ahLst/>
              <a:cxnLst/>
              <a:rect l="l" t="t" r="r" b="b"/>
              <a:pathLst>
                <a:path w="9953" h="8752" extrusionOk="0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45"/>
            <p:cNvSpPr/>
            <p:nvPr/>
          </p:nvSpPr>
          <p:spPr>
            <a:xfrm>
              <a:off x="-117729" y="2086450"/>
              <a:ext cx="874530" cy="1128432"/>
            </a:xfrm>
            <a:custGeom>
              <a:avLst/>
              <a:gdLst/>
              <a:ahLst/>
              <a:cxnLst/>
              <a:rect l="l" t="t" r="r" b="b"/>
              <a:pathLst>
                <a:path w="32408" h="41817" extrusionOk="0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14" name="Google Shape;914;p45"/>
          <p:cNvSpPr/>
          <p:nvPr/>
        </p:nvSpPr>
        <p:spPr>
          <a:xfrm flipH="1">
            <a:off x="3198968" y="305926"/>
            <a:ext cx="174640" cy="113416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5" name="Google Shape;915;p45"/>
          <p:cNvSpPr/>
          <p:nvPr/>
        </p:nvSpPr>
        <p:spPr>
          <a:xfrm flipH="1">
            <a:off x="5914460" y="364705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6" name="Google Shape;916;p45"/>
          <p:cNvSpPr/>
          <p:nvPr/>
        </p:nvSpPr>
        <p:spPr>
          <a:xfrm rot="-2700000">
            <a:off x="8464830" y="648414"/>
            <a:ext cx="122997" cy="192036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7" name="Google Shape;917;p45"/>
          <p:cNvSpPr/>
          <p:nvPr/>
        </p:nvSpPr>
        <p:spPr>
          <a:xfrm flipH="1">
            <a:off x="3549635" y="4833305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8" name="Google Shape;918;p45"/>
          <p:cNvSpPr/>
          <p:nvPr/>
        </p:nvSpPr>
        <p:spPr>
          <a:xfrm>
            <a:off x="5932975" y="4843202"/>
            <a:ext cx="93021" cy="113426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9" name="Google Shape;919;p45"/>
          <p:cNvSpPr/>
          <p:nvPr/>
        </p:nvSpPr>
        <p:spPr>
          <a:xfrm>
            <a:off x="597062" y="364689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_1"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6"/>
          <p:cNvSpPr/>
          <p:nvPr/>
        </p:nvSpPr>
        <p:spPr>
          <a:xfrm rot="-488958">
            <a:off x="-390493" y="777521"/>
            <a:ext cx="7287505" cy="5016153"/>
          </a:xfrm>
          <a:custGeom>
            <a:avLst/>
            <a:gdLst/>
            <a:ahLst/>
            <a:cxnLst/>
            <a:rect l="l" t="t" r="r" b="b"/>
            <a:pathLst>
              <a:path w="75902" h="56370" extrusionOk="0">
                <a:moveTo>
                  <a:pt x="34210" y="4754"/>
                </a:moveTo>
                <a:cubicBezTo>
                  <a:pt x="34180" y="4754"/>
                  <a:pt x="34149" y="4757"/>
                  <a:pt x="34119" y="4763"/>
                </a:cubicBezTo>
                <a:cubicBezTo>
                  <a:pt x="33859" y="4819"/>
                  <a:pt x="33712" y="5122"/>
                  <a:pt x="33743" y="5386"/>
                </a:cubicBezTo>
                <a:cubicBezTo>
                  <a:pt x="33774" y="5650"/>
                  <a:pt x="33938" y="5878"/>
                  <a:pt x="34109" y="6081"/>
                </a:cubicBezTo>
                <a:cubicBezTo>
                  <a:pt x="34820" y="6920"/>
                  <a:pt x="35754" y="7539"/>
                  <a:pt x="36726" y="8054"/>
                </a:cubicBezTo>
                <a:cubicBezTo>
                  <a:pt x="39204" y="9367"/>
                  <a:pt x="42008" y="10042"/>
                  <a:pt x="44811" y="10042"/>
                </a:cubicBezTo>
                <a:cubicBezTo>
                  <a:pt x="46256" y="10042"/>
                  <a:pt x="47700" y="9862"/>
                  <a:pt x="49099" y="9498"/>
                </a:cubicBezTo>
                <a:cubicBezTo>
                  <a:pt x="49076" y="9452"/>
                  <a:pt x="49327" y="9323"/>
                  <a:pt x="49578" y="9195"/>
                </a:cubicBezTo>
                <a:cubicBezTo>
                  <a:pt x="49645" y="9161"/>
                  <a:pt x="49718" y="9121"/>
                  <a:pt x="49750" y="9053"/>
                </a:cubicBezTo>
                <a:cubicBezTo>
                  <a:pt x="49837" y="8856"/>
                  <a:pt x="49553" y="8740"/>
                  <a:pt x="49323" y="8740"/>
                </a:cubicBezTo>
                <a:cubicBezTo>
                  <a:pt x="49301" y="8740"/>
                  <a:pt x="49279" y="8741"/>
                  <a:pt x="49258" y="8743"/>
                </a:cubicBezTo>
                <a:cubicBezTo>
                  <a:pt x="48068" y="8869"/>
                  <a:pt x="46867" y="8951"/>
                  <a:pt x="45669" y="8951"/>
                </a:cubicBezTo>
                <a:cubicBezTo>
                  <a:pt x="44304" y="8951"/>
                  <a:pt x="42942" y="8845"/>
                  <a:pt x="41604" y="8576"/>
                </a:cubicBezTo>
                <a:cubicBezTo>
                  <a:pt x="39091" y="8073"/>
                  <a:pt x="36653" y="6966"/>
                  <a:pt x="34854" y="5141"/>
                </a:cubicBezTo>
                <a:cubicBezTo>
                  <a:pt x="34674" y="4959"/>
                  <a:pt x="34455" y="4754"/>
                  <a:pt x="34210" y="4754"/>
                </a:cubicBezTo>
                <a:close/>
                <a:moveTo>
                  <a:pt x="19996" y="1"/>
                </a:moveTo>
                <a:cubicBezTo>
                  <a:pt x="15265" y="1"/>
                  <a:pt x="10700" y="3241"/>
                  <a:pt x="8330" y="7457"/>
                </a:cubicBezTo>
                <a:cubicBezTo>
                  <a:pt x="5623" y="12274"/>
                  <a:pt x="5266" y="18058"/>
                  <a:pt x="5617" y="23573"/>
                </a:cubicBezTo>
                <a:cubicBezTo>
                  <a:pt x="5914" y="28226"/>
                  <a:pt x="6718" y="32983"/>
                  <a:pt x="9141" y="36967"/>
                </a:cubicBezTo>
                <a:cubicBezTo>
                  <a:pt x="11511" y="40864"/>
                  <a:pt x="15699" y="43898"/>
                  <a:pt x="20243" y="43898"/>
                </a:cubicBezTo>
                <a:cubicBezTo>
                  <a:pt x="20345" y="43898"/>
                  <a:pt x="20448" y="43896"/>
                  <a:pt x="20550" y="43893"/>
                </a:cubicBezTo>
                <a:cubicBezTo>
                  <a:pt x="22576" y="43831"/>
                  <a:pt x="24673" y="43195"/>
                  <a:pt x="26658" y="43195"/>
                </a:cubicBezTo>
                <a:cubicBezTo>
                  <a:pt x="27577" y="43195"/>
                  <a:pt x="28471" y="43331"/>
                  <a:pt x="29324" y="43724"/>
                </a:cubicBezTo>
                <a:cubicBezTo>
                  <a:pt x="32008" y="44962"/>
                  <a:pt x="33031" y="48171"/>
                  <a:pt x="34852" y="50499"/>
                </a:cubicBezTo>
                <a:cubicBezTo>
                  <a:pt x="37806" y="54275"/>
                  <a:pt x="42907" y="55664"/>
                  <a:pt x="47694" y="55930"/>
                </a:cubicBezTo>
                <a:cubicBezTo>
                  <a:pt x="48323" y="55965"/>
                  <a:pt x="48955" y="55984"/>
                  <a:pt x="49586" y="55984"/>
                </a:cubicBezTo>
                <a:cubicBezTo>
                  <a:pt x="51984" y="55984"/>
                  <a:pt x="54384" y="55705"/>
                  <a:pt x="56655" y="54951"/>
                </a:cubicBezTo>
                <a:cubicBezTo>
                  <a:pt x="63124" y="52800"/>
                  <a:pt x="67761" y="47089"/>
                  <a:pt x="71092" y="41140"/>
                </a:cubicBezTo>
                <a:cubicBezTo>
                  <a:pt x="73737" y="36414"/>
                  <a:pt x="75834" y="31210"/>
                  <a:pt x="75868" y="25794"/>
                </a:cubicBezTo>
                <a:cubicBezTo>
                  <a:pt x="75901" y="20379"/>
                  <a:pt x="73554" y="14724"/>
                  <a:pt x="68948" y="11876"/>
                </a:cubicBezTo>
                <a:cubicBezTo>
                  <a:pt x="65851" y="9962"/>
                  <a:pt x="62095" y="8928"/>
                  <a:pt x="58414" y="8928"/>
                </a:cubicBezTo>
                <a:cubicBezTo>
                  <a:pt x="56434" y="8928"/>
                  <a:pt x="54475" y="9227"/>
                  <a:pt x="52653" y="9848"/>
                </a:cubicBezTo>
                <a:cubicBezTo>
                  <a:pt x="50432" y="10605"/>
                  <a:pt x="48089" y="10977"/>
                  <a:pt x="45744" y="10977"/>
                </a:cubicBezTo>
                <a:cubicBezTo>
                  <a:pt x="41650" y="10977"/>
                  <a:pt x="37551" y="9845"/>
                  <a:pt x="34087" y="7657"/>
                </a:cubicBezTo>
                <a:cubicBezTo>
                  <a:pt x="30058" y="5111"/>
                  <a:pt x="26693" y="1161"/>
                  <a:pt x="22023" y="205"/>
                </a:cubicBezTo>
                <a:cubicBezTo>
                  <a:pt x="21348" y="67"/>
                  <a:pt x="20670" y="1"/>
                  <a:pt x="19996" y="1"/>
                </a:cubicBezTo>
                <a:close/>
                <a:moveTo>
                  <a:pt x="1819" y="23711"/>
                </a:moveTo>
                <a:cubicBezTo>
                  <a:pt x="1818" y="23711"/>
                  <a:pt x="1816" y="23711"/>
                  <a:pt x="1815" y="23711"/>
                </a:cubicBezTo>
                <a:cubicBezTo>
                  <a:pt x="915" y="23714"/>
                  <a:pt x="469" y="24802"/>
                  <a:pt x="355" y="25695"/>
                </a:cubicBezTo>
                <a:cubicBezTo>
                  <a:pt x="1" y="28460"/>
                  <a:pt x="547" y="31265"/>
                  <a:pt x="1335" y="33939"/>
                </a:cubicBezTo>
                <a:cubicBezTo>
                  <a:pt x="2696" y="38563"/>
                  <a:pt x="4970" y="43182"/>
                  <a:pt x="8962" y="45885"/>
                </a:cubicBezTo>
                <a:cubicBezTo>
                  <a:pt x="11639" y="47696"/>
                  <a:pt x="14905" y="48494"/>
                  <a:pt x="18147" y="48494"/>
                </a:cubicBezTo>
                <a:cubicBezTo>
                  <a:pt x="18608" y="48494"/>
                  <a:pt x="19068" y="48478"/>
                  <a:pt x="19527" y="48446"/>
                </a:cubicBezTo>
                <a:cubicBezTo>
                  <a:pt x="20483" y="48380"/>
                  <a:pt x="21466" y="48254"/>
                  <a:pt x="22427" y="48254"/>
                </a:cubicBezTo>
                <a:cubicBezTo>
                  <a:pt x="23316" y="48254"/>
                  <a:pt x="24186" y="48362"/>
                  <a:pt x="24996" y="48724"/>
                </a:cubicBezTo>
                <a:cubicBezTo>
                  <a:pt x="26816" y="49539"/>
                  <a:pt x="27863" y="51422"/>
                  <a:pt x="29227" y="52877"/>
                </a:cubicBezTo>
                <a:cubicBezTo>
                  <a:pt x="31281" y="55068"/>
                  <a:pt x="34261" y="56362"/>
                  <a:pt x="37264" y="56369"/>
                </a:cubicBezTo>
                <a:cubicBezTo>
                  <a:pt x="37272" y="56369"/>
                  <a:pt x="37281" y="56369"/>
                  <a:pt x="37289" y="56369"/>
                </a:cubicBezTo>
                <a:cubicBezTo>
                  <a:pt x="37658" y="56369"/>
                  <a:pt x="38043" y="56342"/>
                  <a:pt x="38359" y="56152"/>
                </a:cubicBezTo>
                <a:cubicBezTo>
                  <a:pt x="38682" y="55959"/>
                  <a:pt x="38901" y="55545"/>
                  <a:pt x="38757" y="55197"/>
                </a:cubicBezTo>
                <a:cubicBezTo>
                  <a:pt x="38492" y="54556"/>
                  <a:pt x="37605" y="54570"/>
                  <a:pt x="37050" y="54473"/>
                </a:cubicBezTo>
                <a:cubicBezTo>
                  <a:pt x="34795" y="54077"/>
                  <a:pt x="32717" y="52747"/>
                  <a:pt x="31414" y="50863"/>
                </a:cubicBezTo>
                <a:cubicBezTo>
                  <a:pt x="30632" y="49735"/>
                  <a:pt x="30106" y="48405"/>
                  <a:pt x="29097" y="47473"/>
                </a:cubicBezTo>
                <a:cubicBezTo>
                  <a:pt x="27840" y="46313"/>
                  <a:pt x="26036" y="45965"/>
                  <a:pt x="24317" y="45965"/>
                </a:cubicBezTo>
                <a:cubicBezTo>
                  <a:pt x="24252" y="45965"/>
                  <a:pt x="24187" y="45965"/>
                  <a:pt x="24122" y="45966"/>
                </a:cubicBezTo>
                <a:cubicBezTo>
                  <a:pt x="22617" y="45990"/>
                  <a:pt x="21114" y="46229"/>
                  <a:pt x="19612" y="46229"/>
                </a:cubicBezTo>
                <a:cubicBezTo>
                  <a:pt x="19343" y="46229"/>
                  <a:pt x="19074" y="46222"/>
                  <a:pt x="18805" y="46204"/>
                </a:cubicBezTo>
                <a:cubicBezTo>
                  <a:pt x="14851" y="45939"/>
                  <a:pt x="11295" y="43422"/>
                  <a:pt x="8999" y="40192"/>
                </a:cubicBezTo>
                <a:cubicBezTo>
                  <a:pt x="6704" y="36962"/>
                  <a:pt x="5517" y="33076"/>
                  <a:pt x="4707" y="29197"/>
                </a:cubicBezTo>
                <a:cubicBezTo>
                  <a:pt x="4371" y="27595"/>
                  <a:pt x="4071" y="25925"/>
                  <a:pt x="3128" y="24588"/>
                </a:cubicBezTo>
                <a:cubicBezTo>
                  <a:pt x="2813" y="24141"/>
                  <a:pt x="2365" y="23711"/>
                  <a:pt x="1819" y="23711"/>
                </a:cubicBezTo>
                <a:close/>
              </a:path>
            </a:pathLst>
          </a:custGeom>
          <a:solidFill>
            <a:srgbClr val="FFFCF2">
              <a:alpha val="40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22" name="Google Shape;922;p46"/>
          <p:cNvGrpSpPr/>
          <p:nvPr/>
        </p:nvGrpSpPr>
        <p:grpSpPr>
          <a:xfrm flipH="1">
            <a:off x="197302" y="354630"/>
            <a:ext cx="436105" cy="547391"/>
            <a:chOff x="3474326" y="3626268"/>
            <a:chExt cx="436105" cy="547391"/>
          </a:xfrm>
        </p:grpSpPr>
        <p:sp>
          <p:nvSpPr>
            <p:cNvPr id="923" name="Google Shape;923;p46"/>
            <p:cNvSpPr/>
            <p:nvPr/>
          </p:nvSpPr>
          <p:spPr>
            <a:xfrm>
              <a:off x="3474326" y="3626268"/>
              <a:ext cx="436105" cy="547391"/>
            </a:xfrm>
            <a:custGeom>
              <a:avLst/>
              <a:gdLst/>
              <a:ahLst/>
              <a:cxnLst/>
              <a:rect l="l" t="t" r="r" b="b"/>
              <a:pathLst>
                <a:path w="16161" h="20285" extrusionOk="0">
                  <a:moveTo>
                    <a:pt x="15014" y="0"/>
                  </a:moveTo>
                  <a:cubicBezTo>
                    <a:pt x="14698" y="0"/>
                    <a:pt x="14368" y="114"/>
                    <a:pt x="14106" y="288"/>
                  </a:cubicBezTo>
                  <a:cubicBezTo>
                    <a:pt x="13307" y="790"/>
                    <a:pt x="12897" y="1703"/>
                    <a:pt x="12508" y="2548"/>
                  </a:cubicBezTo>
                  <a:cubicBezTo>
                    <a:pt x="12394" y="2822"/>
                    <a:pt x="12257" y="3118"/>
                    <a:pt x="12029" y="3301"/>
                  </a:cubicBezTo>
                  <a:cubicBezTo>
                    <a:pt x="11755" y="3506"/>
                    <a:pt x="11390" y="3552"/>
                    <a:pt x="11070" y="3666"/>
                  </a:cubicBezTo>
                  <a:cubicBezTo>
                    <a:pt x="10591" y="3872"/>
                    <a:pt x="10203" y="4282"/>
                    <a:pt x="10066" y="4785"/>
                  </a:cubicBezTo>
                  <a:cubicBezTo>
                    <a:pt x="9952" y="5173"/>
                    <a:pt x="9975" y="5629"/>
                    <a:pt x="9792" y="5994"/>
                  </a:cubicBezTo>
                  <a:cubicBezTo>
                    <a:pt x="9541" y="6519"/>
                    <a:pt x="8971" y="6816"/>
                    <a:pt x="8400" y="6953"/>
                  </a:cubicBezTo>
                  <a:cubicBezTo>
                    <a:pt x="7852" y="7090"/>
                    <a:pt x="7259" y="7113"/>
                    <a:pt x="6734" y="7295"/>
                  </a:cubicBezTo>
                  <a:cubicBezTo>
                    <a:pt x="5547" y="7729"/>
                    <a:pt x="4816" y="8870"/>
                    <a:pt x="4177" y="9943"/>
                  </a:cubicBezTo>
                  <a:cubicBezTo>
                    <a:pt x="3104" y="11701"/>
                    <a:pt x="2054" y="13458"/>
                    <a:pt x="982" y="15216"/>
                  </a:cubicBezTo>
                  <a:cubicBezTo>
                    <a:pt x="685" y="15718"/>
                    <a:pt x="365" y="16220"/>
                    <a:pt x="183" y="16791"/>
                  </a:cubicBezTo>
                  <a:cubicBezTo>
                    <a:pt x="23" y="17339"/>
                    <a:pt x="0" y="17978"/>
                    <a:pt x="251" y="18503"/>
                  </a:cubicBezTo>
                  <a:cubicBezTo>
                    <a:pt x="457" y="18913"/>
                    <a:pt x="776" y="19233"/>
                    <a:pt x="1141" y="19507"/>
                  </a:cubicBezTo>
                  <a:cubicBezTo>
                    <a:pt x="1621" y="19872"/>
                    <a:pt x="2146" y="20192"/>
                    <a:pt x="2739" y="20260"/>
                  </a:cubicBezTo>
                  <a:cubicBezTo>
                    <a:pt x="2852" y="20277"/>
                    <a:pt x="2964" y="20285"/>
                    <a:pt x="3076" y="20285"/>
                  </a:cubicBezTo>
                  <a:cubicBezTo>
                    <a:pt x="3732" y="20285"/>
                    <a:pt x="4361" y="20011"/>
                    <a:pt x="4908" y="19621"/>
                  </a:cubicBezTo>
                  <a:cubicBezTo>
                    <a:pt x="5524" y="19165"/>
                    <a:pt x="6003" y="18548"/>
                    <a:pt x="6483" y="17955"/>
                  </a:cubicBezTo>
                  <a:cubicBezTo>
                    <a:pt x="7738" y="16403"/>
                    <a:pt x="8993" y="14851"/>
                    <a:pt x="10249" y="13298"/>
                  </a:cubicBezTo>
                  <a:cubicBezTo>
                    <a:pt x="10774" y="12637"/>
                    <a:pt x="11299" y="11975"/>
                    <a:pt x="11550" y="11176"/>
                  </a:cubicBezTo>
                  <a:cubicBezTo>
                    <a:pt x="11824" y="10171"/>
                    <a:pt x="11641" y="9121"/>
                    <a:pt x="11436" y="8094"/>
                  </a:cubicBezTo>
                  <a:cubicBezTo>
                    <a:pt x="12303" y="7775"/>
                    <a:pt x="13056" y="7067"/>
                    <a:pt x="13444" y="6200"/>
                  </a:cubicBezTo>
                  <a:cubicBezTo>
                    <a:pt x="13695" y="5584"/>
                    <a:pt x="13787" y="4899"/>
                    <a:pt x="14106" y="4305"/>
                  </a:cubicBezTo>
                  <a:cubicBezTo>
                    <a:pt x="14403" y="3712"/>
                    <a:pt x="14928" y="3255"/>
                    <a:pt x="15362" y="2730"/>
                  </a:cubicBezTo>
                  <a:cubicBezTo>
                    <a:pt x="15795" y="2205"/>
                    <a:pt x="16161" y="1543"/>
                    <a:pt x="16046" y="881"/>
                  </a:cubicBezTo>
                  <a:cubicBezTo>
                    <a:pt x="16001" y="653"/>
                    <a:pt x="15909" y="425"/>
                    <a:pt x="15727" y="265"/>
                  </a:cubicBezTo>
                  <a:cubicBezTo>
                    <a:pt x="15530" y="79"/>
                    <a:pt x="15277" y="0"/>
                    <a:pt x="150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46"/>
            <p:cNvSpPr/>
            <p:nvPr/>
          </p:nvSpPr>
          <p:spPr>
            <a:xfrm>
              <a:off x="3495887" y="3856369"/>
              <a:ext cx="263023" cy="294352"/>
            </a:xfrm>
            <a:custGeom>
              <a:avLst/>
              <a:gdLst/>
              <a:ahLst/>
              <a:cxnLst/>
              <a:rect l="l" t="t" r="r" b="b"/>
              <a:pathLst>
                <a:path w="9747" h="10908" extrusionOk="0">
                  <a:moveTo>
                    <a:pt x="5318" y="1"/>
                  </a:moveTo>
                  <a:cubicBezTo>
                    <a:pt x="3561" y="2055"/>
                    <a:pt x="2054" y="4498"/>
                    <a:pt x="867" y="7054"/>
                  </a:cubicBezTo>
                  <a:cubicBezTo>
                    <a:pt x="411" y="8035"/>
                    <a:pt x="0" y="9245"/>
                    <a:pt x="616" y="10135"/>
                  </a:cubicBezTo>
                  <a:cubicBezTo>
                    <a:pt x="974" y="10665"/>
                    <a:pt x="1602" y="10908"/>
                    <a:pt x="2245" y="10908"/>
                  </a:cubicBezTo>
                  <a:cubicBezTo>
                    <a:pt x="2627" y="10908"/>
                    <a:pt x="3015" y="10822"/>
                    <a:pt x="3355" y="10660"/>
                  </a:cubicBezTo>
                  <a:cubicBezTo>
                    <a:pt x="4291" y="10250"/>
                    <a:pt x="4953" y="9405"/>
                    <a:pt x="5592" y="8606"/>
                  </a:cubicBezTo>
                  <a:cubicBezTo>
                    <a:pt x="6985" y="6871"/>
                    <a:pt x="8354" y="5114"/>
                    <a:pt x="9747" y="3356"/>
                  </a:cubicBezTo>
                  <a:cubicBezTo>
                    <a:pt x="8879" y="3105"/>
                    <a:pt x="7966" y="2854"/>
                    <a:pt x="7350" y="2192"/>
                  </a:cubicBezTo>
                  <a:cubicBezTo>
                    <a:pt x="6642" y="1462"/>
                    <a:pt x="6300" y="275"/>
                    <a:pt x="5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46"/>
            <p:cNvSpPr/>
            <p:nvPr/>
          </p:nvSpPr>
          <p:spPr>
            <a:xfrm>
              <a:off x="3731169" y="3626268"/>
              <a:ext cx="179261" cy="217823"/>
            </a:xfrm>
            <a:custGeom>
              <a:avLst/>
              <a:gdLst/>
              <a:ahLst/>
              <a:cxnLst/>
              <a:rect l="l" t="t" r="r" b="b"/>
              <a:pathLst>
                <a:path w="6643" h="8072" extrusionOk="0">
                  <a:moveTo>
                    <a:pt x="5496" y="0"/>
                  </a:moveTo>
                  <a:cubicBezTo>
                    <a:pt x="5180" y="0"/>
                    <a:pt x="4850" y="114"/>
                    <a:pt x="4588" y="288"/>
                  </a:cubicBezTo>
                  <a:cubicBezTo>
                    <a:pt x="3789" y="790"/>
                    <a:pt x="3379" y="1703"/>
                    <a:pt x="2990" y="2548"/>
                  </a:cubicBezTo>
                  <a:cubicBezTo>
                    <a:pt x="2876" y="2822"/>
                    <a:pt x="2739" y="3118"/>
                    <a:pt x="2511" y="3301"/>
                  </a:cubicBezTo>
                  <a:cubicBezTo>
                    <a:pt x="2237" y="3506"/>
                    <a:pt x="1872" y="3552"/>
                    <a:pt x="1552" y="3666"/>
                  </a:cubicBezTo>
                  <a:cubicBezTo>
                    <a:pt x="1073" y="3872"/>
                    <a:pt x="685" y="4282"/>
                    <a:pt x="548" y="4785"/>
                  </a:cubicBezTo>
                  <a:cubicBezTo>
                    <a:pt x="434" y="5173"/>
                    <a:pt x="457" y="5629"/>
                    <a:pt x="274" y="6017"/>
                  </a:cubicBezTo>
                  <a:cubicBezTo>
                    <a:pt x="206" y="6131"/>
                    <a:pt x="114" y="6268"/>
                    <a:pt x="0" y="6360"/>
                  </a:cubicBezTo>
                  <a:cubicBezTo>
                    <a:pt x="388" y="7113"/>
                    <a:pt x="1050" y="7706"/>
                    <a:pt x="1826" y="8003"/>
                  </a:cubicBezTo>
                  <a:cubicBezTo>
                    <a:pt x="1895" y="8026"/>
                    <a:pt x="1941" y="8049"/>
                    <a:pt x="1986" y="8071"/>
                  </a:cubicBezTo>
                  <a:cubicBezTo>
                    <a:pt x="2831" y="7729"/>
                    <a:pt x="3561" y="7044"/>
                    <a:pt x="3926" y="6200"/>
                  </a:cubicBezTo>
                  <a:cubicBezTo>
                    <a:pt x="4177" y="5584"/>
                    <a:pt x="4269" y="4899"/>
                    <a:pt x="4588" y="4305"/>
                  </a:cubicBezTo>
                  <a:cubicBezTo>
                    <a:pt x="4885" y="3712"/>
                    <a:pt x="5410" y="3255"/>
                    <a:pt x="5844" y="2730"/>
                  </a:cubicBezTo>
                  <a:cubicBezTo>
                    <a:pt x="6277" y="2205"/>
                    <a:pt x="6643" y="1543"/>
                    <a:pt x="6528" y="881"/>
                  </a:cubicBezTo>
                  <a:cubicBezTo>
                    <a:pt x="6483" y="653"/>
                    <a:pt x="6391" y="425"/>
                    <a:pt x="6209" y="265"/>
                  </a:cubicBezTo>
                  <a:cubicBezTo>
                    <a:pt x="6012" y="79"/>
                    <a:pt x="5759" y="0"/>
                    <a:pt x="5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26" name="Google Shape;926;p46"/>
          <p:cNvSpPr/>
          <p:nvPr/>
        </p:nvSpPr>
        <p:spPr>
          <a:xfrm>
            <a:off x="5312454" y="4728531"/>
            <a:ext cx="68096" cy="64973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7" name="Google Shape;927;p46"/>
          <p:cNvSpPr/>
          <p:nvPr/>
        </p:nvSpPr>
        <p:spPr>
          <a:xfrm rot="3716763">
            <a:off x="8656524" y="1584600"/>
            <a:ext cx="111774" cy="105399"/>
          </a:xfrm>
          <a:custGeom>
            <a:avLst/>
            <a:gdLst/>
            <a:ahLst/>
            <a:cxnLst/>
            <a:rect l="l" t="t" r="r" b="b"/>
            <a:pathLst>
              <a:path w="4471" h="4216" extrusionOk="0">
                <a:moveTo>
                  <a:pt x="2432" y="1"/>
                </a:moveTo>
                <a:cubicBezTo>
                  <a:pt x="2379" y="1"/>
                  <a:pt x="2332" y="37"/>
                  <a:pt x="2320" y="92"/>
                </a:cubicBezTo>
                <a:lnTo>
                  <a:pt x="1960" y="1746"/>
                </a:lnTo>
                <a:cubicBezTo>
                  <a:pt x="1364" y="1561"/>
                  <a:pt x="761" y="1402"/>
                  <a:pt x="152" y="1271"/>
                </a:cubicBezTo>
                <a:cubicBezTo>
                  <a:pt x="143" y="1269"/>
                  <a:pt x="135" y="1268"/>
                  <a:pt x="126" y="1268"/>
                </a:cubicBezTo>
                <a:cubicBezTo>
                  <a:pt x="73" y="1268"/>
                  <a:pt x="26" y="1305"/>
                  <a:pt x="15" y="1359"/>
                </a:cubicBezTo>
                <a:cubicBezTo>
                  <a:pt x="1" y="1422"/>
                  <a:pt x="40" y="1482"/>
                  <a:pt x="103" y="1496"/>
                </a:cubicBezTo>
                <a:cubicBezTo>
                  <a:pt x="712" y="1627"/>
                  <a:pt x="1315" y="1787"/>
                  <a:pt x="1911" y="1972"/>
                </a:cubicBezTo>
                <a:lnTo>
                  <a:pt x="1454" y="4076"/>
                </a:lnTo>
                <a:cubicBezTo>
                  <a:pt x="1440" y="4137"/>
                  <a:pt x="1481" y="4199"/>
                  <a:pt x="1543" y="4213"/>
                </a:cubicBezTo>
                <a:cubicBezTo>
                  <a:pt x="1551" y="4215"/>
                  <a:pt x="1559" y="4215"/>
                  <a:pt x="1567" y="4215"/>
                </a:cubicBezTo>
                <a:cubicBezTo>
                  <a:pt x="1620" y="4215"/>
                  <a:pt x="1668" y="4178"/>
                  <a:pt x="1681" y="4125"/>
                </a:cubicBezTo>
                <a:lnTo>
                  <a:pt x="2132" y="2041"/>
                </a:lnTo>
                <a:cubicBezTo>
                  <a:pt x="2867" y="2278"/>
                  <a:pt x="3589" y="2554"/>
                  <a:pt x="4292" y="2870"/>
                </a:cubicBezTo>
                <a:cubicBezTo>
                  <a:pt x="4307" y="2876"/>
                  <a:pt x="4323" y="2880"/>
                  <a:pt x="4338" y="2880"/>
                </a:cubicBezTo>
                <a:cubicBezTo>
                  <a:pt x="4382" y="2880"/>
                  <a:pt x="4425" y="2854"/>
                  <a:pt x="4443" y="2812"/>
                </a:cubicBezTo>
                <a:cubicBezTo>
                  <a:pt x="4470" y="2754"/>
                  <a:pt x="4443" y="2685"/>
                  <a:pt x="4385" y="2660"/>
                </a:cubicBezTo>
                <a:cubicBezTo>
                  <a:pt x="3669" y="2337"/>
                  <a:pt x="2931" y="2056"/>
                  <a:pt x="2182" y="1815"/>
                </a:cubicBezTo>
                <a:lnTo>
                  <a:pt x="2546" y="140"/>
                </a:lnTo>
                <a:cubicBezTo>
                  <a:pt x="2559" y="78"/>
                  <a:pt x="2519" y="16"/>
                  <a:pt x="2457" y="3"/>
                </a:cubicBezTo>
                <a:cubicBezTo>
                  <a:pt x="2448" y="1"/>
                  <a:pt x="2440" y="1"/>
                  <a:pt x="24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8" name="Google Shape;928;p46"/>
          <p:cNvSpPr/>
          <p:nvPr/>
        </p:nvSpPr>
        <p:spPr>
          <a:xfrm rot="3432077">
            <a:off x="1471308" y="210596"/>
            <a:ext cx="241811" cy="131393"/>
          </a:xfrm>
          <a:custGeom>
            <a:avLst/>
            <a:gdLst/>
            <a:ahLst/>
            <a:cxnLst/>
            <a:rect l="l" t="t" r="r" b="b"/>
            <a:pathLst>
              <a:path w="10433" h="5669" extrusionOk="0">
                <a:moveTo>
                  <a:pt x="3622" y="2187"/>
                </a:moveTo>
                <a:cubicBezTo>
                  <a:pt x="4122" y="2187"/>
                  <a:pt x="4610" y="2289"/>
                  <a:pt x="5046" y="2496"/>
                </a:cubicBezTo>
                <a:cubicBezTo>
                  <a:pt x="5440" y="2683"/>
                  <a:pt x="5699" y="2904"/>
                  <a:pt x="5838" y="3172"/>
                </a:cubicBezTo>
                <a:cubicBezTo>
                  <a:pt x="5979" y="3446"/>
                  <a:pt x="6004" y="3802"/>
                  <a:pt x="5906" y="4173"/>
                </a:cubicBezTo>
                <a:cubicBezTo>
                  <a:pt x="5763" y="4715"/>
                  <a:pt x="5399" y="5162"/>
                  <a:pt x="4936" y="5368"/>
                </a:cubicBezTo>
                <a:cubicBezTo>
                  <a:pt x="4751" y="5450"/>
                  <a:pt x="4550" y="5490"/>
                  <a:pt x="4352" y="5490"/>
                </a:cubicBezTo>
                <a:cubicBezTo>
                  <a:pt x="4022" y="5490"/>
                  <a:pt x="3699" y="5380"/>
                  <a:pt x="3467" y="5171"/>
                </a:cubicBezTo>
                <a:cubicBezTo>
                  <a:pt x="3041" y="4788"/>
                  <a:pt x="2893" y="4104"/>
                  <a:pt x="3069" y="3341"/>
                </a:cubicBezTo>
                <a:cubicBezTo>
                  <a:pt x="3163" y="2932"/>
                  <a:pt x="3330" y="2544"/>
                  <a:pt x="3556" y="2188"/>
                </a:cubicBezTo>
                <a:cubicBezTo>
                  <a:pt x="3578" y="2187"/>
                  <a:pt x="3600" y="2187"/>
                  <a:pt x="3622" y="2187"/>
                </a:cubicBezTo>
                <a:close/>
                <a:moveTo>
                  <a:pt x="7372" y="1"/>
                </a:moveTo>
                <a:cubicBezTo>
                  <a:pt x="6895" y="1"/>
                  <a:pt x="6425" y="64"/>
                  <a:pt x="5976" y="193"/>
                </a:cubicBezTo>
                <a:cubicBezTo>
                  <a:pt x="4925" y="494"/>
                  <a:pt x="4027" y="1159"/>
                  <a:pt x="3458" y="2012"/>
                </a:cubicBezTo>
                <a:cubicBezTo>
                  <a:pt x="3026" y="2032"/>
                  <a:pt x="2588" y="2124"/>
                  <a:pt x="2163" y="2290"/>
                </a:cubicBezTo>
                <a:cubicBezTo>
                  <a:pt x="1166" y="2679"/>
                  <a:pt x="383" y="3422"/>
                  <a:pt x="19" y="4328"/>
                </a:cubicBezTo>
                <a:cubicBezTo>
                  <a:pt x="0" y="4373"/>
                  <a:pt x="22" y="4425"/>
                  <a:pt x="67" y="4444"/>
                </a:cubicBezTo>
                <a:cubicBezTo>
                  <a:pt x="78" y="4448"/>
                  <a:pt x="90" y="4450"/>
                  <a:pt x="101" y="4450"/>
                </a:cubicBezTo>
                <a:cubicBezTo>
                  <a:pt x="136" y="4450"/>
                  <a:pt x="169" y="4429"/>
                  <a:pt x="183" y="4394"/>
                </a:cubicBezTo>
                <a:cubicBezTo>
                  <a:pt x="530" y="3534"/>
                  <a:pt x="1276" y="2828"/>
                  <a:pt x="2228" y="2456"/>
                </a:cubicBezTo>
                <a:cubicBezTo>
                  <a:pt x="2594" y="2313"/>
                  <a:pt x="2969" y="2227"/>
                  <a:pt x="3341" y="2198"/>
                </a:cubicBezTo>
                <a:lnTo>
                  <a:pt x="3341" y="2198"/>
                </a:lnTo>
                <a:cubicBezTo>
                  <a:pt x="3136" y="2543"/>
                  <a:pt x="2985" y="2913"/>
                  <a:pt x="2896" y="3300"/>
                </a:cubicBezTo>
                <a:cubicBezTo>
                  <a:pt x="2705" y="4128"/>
                  <a:pt x="2874" y="4876"/>
                  <a:pt x="3348" y="5303"/>
                </a:cubicBezTo>
                <a:cubicBezTo>
                  <a:pt x="3612" y="5542"/>
                  <a:pt x="3980" y="5667"/>
                  <a:pt x="4353" y="5667"/>
                </a:cubicBezTo>
                <a:lnTo>
                  <a:pt x="4353" y="5668"/>
                </a:lnTo>
                <a:cubicBezTo>
                  <a:pt x="4576" y="5668"/>
                  <a:pt x="4801" y="5623"/>
                  <a:pt x="5009" y="5532"/>
                </a:cubicBezTo>
                <a:cubicBezTo>
                  <a:pt x="5521" y="5303"/>
                  <a:pt x="5921" y="4812"/>
                  <a:pt x="6078" y="4220"/>
                </a:cubicBezTo>
                <a:cubicBezTo>
                  <a:pt x="6188" y="3805"/>
                  <a:pt x="6158" y="3403"/>
                  <a:pt x="5996" y="3090"/>
                </a:cubicBezTo>
                <a:cubicBezTo>
                  <a:pt x="5839" y="2786"/>
                  <a:pt x="5553" y="2539"/>
                  <a:pt x="5123" y="2335"/>
                </a:cubicBezTo>
                <a:cubicBezTo>
                  <a:pt x="4678" y="2125"/>
                  <a:pt x="4185" y="2016"/>
                  <a:pt x="3676" y="2009"/>
                </a:cubicBezTo>
                <a:cubicBezTo>
                  <a:pt x="4224" y="1239"/>
                  <a:pt x="5056" y="641"/>
                  <a:pt x="6025" y="364"/>
                </a:cubicBezTo>
                <a:cubicBezTo>
                  <a:pt x="6458" y="240"/>
                  <a:pt x="6912" y="179"/>
                  <a:pt x="7373" y="179"/>
                </a:cubicBezTo>
                <a:cubicBezTo>
                  <a:pt x="8352" y="179"/>
                  <a:pt x="9365" y="454"/>
                  <a:pt x="10286" y="986"/>
                </a:cubicBezTo>
                <a:cubicBezTo>
                  <a:pt x="10300" y="994"/>
                  <a:pt x="10315" y="998"/>
                  <a:pt x="10330" y="998"/>
                </a:cubicBezTo>
                <a:cubicBezTo>
                  <a:pt x="10360" y="998"/>
                  <a:pt x="10391" y="982"/>
                  <a:pt x="10408" y="953"/>
                </a:cubicBezTo>
                <a:cubicBezTo>
                  <a:pt x="10432" y="912"/>
                  <a:pt x="10417" y="857"/>
                  <a:pt x="10374" y="832"/>
                </a:cubicBezTo>
                <a:cubicBezTo>
                  <a:pt x="9426" y="284"/>
                  <a:pt x="8382" y="1"/>
                  <a:pt x="73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9" name="Google Shape;929;p46"/>
          <p:cNvSpPr/>
          <p:nvPr/>
        </p:nvSpPr>
        <p:spPr>
          <a:xfrm rot="8517656" flipH="1">
            <a:off x="5948309" y="184278"/>
            <a:ext cx="150934" cy="184018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0" name="Google Shape;930;p46"/>
          <p:cNvSpPr/>
          <p:nvPr/>
        </p:nvSpPr>
        <p:spPr>
          <a:xfrm flipH="1">
            <a:off x="8609842" y="4589137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1" name="Google Shape;931;p46"/>
          <p:cNvSpPr/>
          <p:nvPr/>
        </p:nvSpPr>
        <p:spPr>
          <a:xfrm rot="-8570389">
            <a:off x="2222468" y="4718588"/>
            <a:ext cx="339781" cy="184628"/>
          </a:xfrm>
          <a:custGeom>
            <a:avLst/>
            <a:gdLst/>
            <a:ahLst/>
            <a:cxnLst/>
            <a:rect l="l" t="t" r="r" b="b"/>
            <a:pathLst>
              <a:path w="10433" h="5669" extrusionOk="0">
                <a:moveTo>
                  <a:pt x="3622" y="2187"/>
                </a:moveTo>
                <a:cubicBezTo>
                  <a:pt x="4122" y="2187"/>
                  <a:pt x="4610" y="2289"/>
                  <a:pt x="5046" y="2496"/>
                </a:cubicBezTo>
                <a:cubicBezTo>
                  <a:pt x="5440" y="2683"/>
                  <a:pt x="5699" y="2904"/>
                  <a:pt x="5838" y="3172"/>
                </a:cubicBezTo>
                <a:cubicBezTo>
                  <a:pt x="5979" y="3446"/>
                  <a:pt x="6004" y="3802"/>
                  <a:pt x="5906" y="4173"/>
                </a:cubicBezTo>
                <a:cubicBezTo>
                  <a:pt x="5763" y="4715"/>
                  <a:pt x="5399" y="5162"/>
                  <a:pt x="4936" y="5368"/>
                </a:cubicBezTo>
                <a:cubicBezTo>
                  <a:pt x="4751" y="5450"/>
                  <a:pt x="4550" y="5490"/>
                  <a:pt x="4352" y="5490"/>
                </a:cubicBezTo>
                <a:cubicBezTo>
                  <a:pt x="4022" y="5490"/>
                  <a:pt x="3699" y="5380"/>
                  <a:pt x="3467" y="5171"/>
                </a:cubicBezTo>
                <a:cubicBezTo>
                  <a:pt x="3041" y="4788"/>
                  <a:pt x="2893" y="4104"/>
                  <a:pt x="3069" y="3341"/>
                </a:cubicBezTo>
                <a:cubicBezTo>
                  <a:pt x="3163" y="2932"/>
                  <a:pt x="3330" y="2544"/>
                  <a:pt x="3556" y="2188"/>
                </a:cubicBezTo>
                <a:cubicBezTo>
                  <a:pt x="3578" y="2187"/>
                  <a:pt x="3600" y="2187"/>
                  <a:pt x="3622" y="2187"/>
                </a:cubicBezTo>
                <a:close/>
                <a:moveTo>
                  <a:pt x="7372" y="1"/>
                </a:moveTo>
                <a:cubicBezTo>
                  <a:pt x="6895" y="1"/>
                  <a:pt x="6425" y="64"/>
                  <a:pt x="5976" y="193"/>
                </a:cubicBezTo>
                <a:cubicBezTo>
                  <a:pt x="4925" y="494"/>
                  <a:pt x="4027" y="1159"/>
                  <a:pt x="3458" y="2012"/>
                </a:cubicBezTo>
                <a:cubicBezTo>
                  <a:pt x="3026" y="2032"/>
                  <a:pt x="2588" y="2124"/>
                  <a:pt x="2163" y="2290"/>
                </a:cubicBezTo>
                <a:cubicBezTo>
                  <a:pt x="1166" y="2679"/>
                  <a:pt x="383" y="3422"/>
                  <a:pt x="19" y="4328"/>
                </a:cubicBezTo>
                <a:cubicBezTo>
                  <a:pt x="0" y="4373"/>
                  <a:pt x="22" y="4425"/>
                  <a:pt x="67" y="4444"/>
                </a:cubicBezTo>
                <a:cubicBezTo>
                  <a:pt x="78" y="4448"/>
                  <a:pt x="90" y="4450"/>
                  <a:pt x="101" y="4450"/>
                </a:cubicBezTo>
                <a:cubicBezTo>
                  <a:pt x="136" y="4450"/>
                  <a:pt x="169" y="4429"/>
                  <a:pt x="183" y="4394"/>
                </a:cubicBezTo>
                <a:cubicBezTo>
                  <a:pt x="530" y="3534"/>
                  <a:pt x="1276" y="2828"/>
                  <a:pt x="2228" y="2456"/>
                </a:cubicBezTo>
                <a:cubicBezTo>
                  <a:pt x="2594" y="2313"/>
                  <a:pt x="2969" y="2227"/>
                  <a:pt x="3341" y="2198"/>
                </a:cubicBezTo>
                <a:lnTo>
                  <a:pt x="3341" y="2198"/>
                </a:lnTo>
                <a:cubicBezTo>
                  <a:pt x="3136" y="2543"/>
                  <a:pt x="2985" y="2913"/>
                  <a:pt x="2896" y="3300"/>
                </a:cubicBezTo>
                <a:cubicBezTo>
                  <a:pt x="2705" y="4128"/>
                  <a:pt x="2874" y="4876"/>
                  <a:pt x="3348" y="5303"/>
                </a:cubicBezTo>
                <a:cubicBezTo>
                  <a:pt x="3612" y="5542"/>
                  <a:pt x="3980" y="5667"/>
                  <a:pt x="4353" y="5667"/>
                </a:cubicBezTo>
                <a:lnTo>
                  <a:pt x="4353" y="5668"/>
                </a:lnTo>
                <a:cubicBezTo>
                  <a:pt x="4576" y="5668"/>
                  <a:pt x="4801" y="5623"/>
                  <a:pt x="5009" y="5532"/>
                </a:cubicBezTo>
                <a:cubicBezTo>
                  <a:pt x="5521" y="5303"/>
                  <a:pt x="5921" y="4812"/>
                  <a:pt x="6078" y="4220"/>
                </a:cubicBezTo>
                <a:cubicBezTo>
                  <a:pt x="6188" y="3805"/>
                  <a:pt x="6158" y="3403"/>
                  <a:pt x="5996" y="3090"/>
                </a:cubicBezTo>
                <a:cubicBezTo>
                  <a:pt x="5839" y="2786"/>
                  <a:pt x="5553" y="2539"/>
                  <a:pt x="5123" y="2335"/>
                </a:cubicBezTo>
                <a:cubicBezTo>
                  <a:pt x="4678" y="2125"/>
                  <a:pt x="4185" y="2016"/>
                  <a:pt x="3676" y="2009"/>
                </a:cubicBezTo>
                <a:cubicBezTo>
                  <a:pt x="4224" y="1239"/>
                  <a:pt x="5056" y="641"/>
                  <a:pt x="6025" y="364"/>
                </a:cubicBezTo>
                <a:cubicBezTo>
                  <a:pt x="6458" y="240"/>
                  <a:pt x="6912" y="179"/>
                  <a:pt x="7373" y="179"/>
                </a:cubicBezTo>
                <a:cubicBezTo>
                  <a:pt x="8352" y="179"/>
                  <a:pt x="9365" y="454"/>
                  <a:pt x="10286" y="986"/>
                </a:cubicBezTo>
                <a:cubicBezTo>
                  <a:pt x="10300" y="994"/>
                  <a:pt x="10315" y="998"/>
                  <a:pt x="10330" y="998"/>
                </a:cubicBezTo>
                <a:cubicBezTo>
                  <a:pt x="10360" y="998"/>
                  <a:pt x="10391" y="982"/>
                  <a:pt x="10408" y="953"/>
                </a:cubicBezTo>
                <a:cubicBezTo>
                  <a:pt x="10432" y="912"/>
                  <a:pt x="10417" y="857"/>
                  <a:pt x="10374" y="832"/>
                </a:cubicBezTo>
                <a:cubicBezTo>
                  <a:pt x="9426" y="284"/>
                  <a:pt x="8382" y="1"/>
                  <a:pt x="73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2" name="Google Shape;932;p46"/>
          <p:cNvSpPr/>
          <p:nvPr/>
        </p:nvSpPr>
        <p:spPr>
          <a:xfrm rot="3716845">
            <a:off x="612635" y="1853589"/>
            <a:ext cx="157128" cy="148166"/>
          </a:xfrm>
          <a:custGeom>
            <a:avLst/>
            <a:gdLst/>
            <a:ahLst/>
            <a:cxnLst/>
            <a:rect l="l" t="t" r="r" b="b"/>
            <a:pathLst>
              <a:path w="4471" h="4216" extrusionOk="0">
                <a:moveTo>
                  <a:pt x="2432" y="1"/>
                </a:moveTo>
                <a:cubicBezTo>
                  <a:pt x="2379" y="1"/>
                  <a:pt x="2332" y="37"/>
                  <a:pt x="2320" y="92"/>
                </a:cubicBezTo>
                <a:lnTo>
                  <a:pt x="1960" y="1746"/>
                </a:lnTo>
                <a:cubicBezTo>
                  <a:pt x="1364" y="1561"/>
                  <a:pt x="761" y="1402"/>
                  <a:pt x="152" y="1271"/>
                </a:cubicBezTo>
                <a:cubicBezTo>
                  <a:pt x="143" y="1269"/>
                  <a:pt x="135" y="1268"/>
                  <a:pt x="126" y="1268"/>
                </a:cubicBezTo>
                <a:cubicBezTo>
                  <a:pt x="73" y="1268"/>
                  <a:pt x="26" y="1305"/>
                  <a:pt x="15" y="1359"/>
                </a:cubicBezTo>
                <a:cubicBezTo>
                  <a:pt x="1" y="1422"/>
                  <a:pt x="40" y="1482"/>
                  <a:pt x="103" y="1496"/>
                </a:cubicBezTo>
                <a:cubicBezTo>
                  <a:pt x="712" y="1627"/>
                  <a:pt x="1315" y="1787"/>
                  <a:pt x="1911" y="1972"/>
                </a:cubicBezTo>
                <a:lnTo>
                  <a:pt x="1454" y="4076"/>
                </a:lnTo>
                <a:cubicBezTo>
                  <a:pt x="1440" y="4137"/>
                  <a:pt x="1481" y="4199"/>
                  <a:pt x="1543" y="4213"/>
                </a:cubicBezTo>
                <a:cubicBezTo>
                  <a:pt x="1551" y="4215"/>
                  <a:pt x="1559" y="4215"/>
                  <a:pt x="1567" y="4215"/>
                </a:cubicBezTo>
                <a:cubicBezTo>
                  <a:pt x="1620" y="4215"/>
                  <a:pt x="1668" y="4178"/>
                  <a:pt x="1681" y="4125"/>
                </a:cubicBezTo>
                <a:lnTo>
                  <a:pt x="2132" y="2041"/>
                </a:lnTo>
                <a:cubicBezTo>
                  <a:pt x="2867" y="2278"/>
                  <a:pt x="3589" y="2554"/>
                  <a:pt x="4292" y="2870"/>
                </a:cubicBezTo>
                <a:cubicBezTo>
                  <a:pt x="4307" y="2876"/>
                  <a:pt x="4323" y="2880"/>
                  <a:pt x="4338" y="2880"/>
                </a:cubicBezTo>
                <a:cubicBezTo>
                  <a:pt x="4382" y="2880"/>
                  <a:pt x="4425" y="2854"/>
                  <a:pt x="4443" y="2812"/>
                </a:cubicBezTo>
                <a:cubicBezTo>
                  <a:pt x="4470" y="2754"/>
                  <a:pt x="4443" y="2685"/>
                  <a:pt x="4385" y="2660"/>
                </a:cubicBezTo>
                <a:cubicBezTo>
                  <a:pt x="3669" y="2337"/>
                  <a:pt x="2931" y="2056"/>
                  <a:pt x="2182" y="1815"/>
                </a:cubicBezTo>
                <a:lnTo>
                  <a:pt x="2546" y="140"/>
                </a:lnTo>
                <a:cubicBezTo>
                  <a:pt x="2559" y="78"/>
                  <a:pt x="2519" y="16"/>
                  <a:pt x="2457" y="3"/>
                </a:cubicBezTo>
                <a:cubicBezTo>
                  <a:pt x="2448" y="1"/>
                  <a:pt x="2440" y="1"/>
                  <a:pt x="24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3" name="Google Shape;933;p46"/>
          <p:cNvSpPr/>
          <p:nvPr/>
        </p:nvSpPr>
        <p:spPr>
          <a:xfrm>
            <a:off x="289527" y="3283019"/>
            <a:ext cx="122989" cy="192024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4" name="Google Shape;934;p46"/>
          <p:cNvSpPr/>
          <p:nvPr/>
        </p:nvSpPr>
        <p:spPr>
          <a:xfrm rot="5735881">
            <a:off x="7001722" y="4811589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5" name="Google Shape;935;p46"/>
          <p:cNvSpPr/>
          <p:nvPr/>
        </p:nvSpPr>
        <p:spPr>
          <a:xfrm rot="1092080" flipH="1">
            <a:off x="-478693" y="3905381"/>
            <a:ext cx="1659432" cy="1367204"/>
          </a:xfrm>
          <a:custGeom>
            <a:avLst/>
            <a:gdLst/>
            <a:ahLst/>
            <a:cxnLst/>
            <a:rect l="l" t="t" r="r" b="b"/>
            <a:pathLst>
              <a:path w="35809" h="29503" extrusionOk="0">
                <a:moveTo>
                  <a:pt x="15987" y="1"/>
                </a:moveTo>
                <a:cubicBezTo>
                  <a:pt x="15307" y="1"/>
                  <a:pt x="14281" y="3232"/>
                  <a:pt x="14368" y="6973"/>
                </a:cubicBezTo>
                <a:cubicBezTo>
                  <a:pt x="14458" y="10828"/>
                  <a:pt x="15190" y="13875"/>
                  <a:pt x="15404" y="14690"/>
                </a:cubicBezTo>
                <a:cubicBezTo>
                  <a:pt x="14257" y="15585"/>
                  <a:pt x="13139" y="16472"/>
                  <a:pt x="12154" y="17278"/>
                </a:cubicBezTo>
                <a:cubicBezTo>
                  <a:pt x="12377" y="15499"/>
                  <a:pt x="13438" y="6337"/>
                  <a:pt x="11926" y="5049"/>
                </a:cubicBezTo>
                <a:cubicBezTo>
                  <a:pt x="11844" y="4980"/>
                  <a:pt x="11771" y="4947"/>
                  <a:pt x="11706" y="4947"/>
                </a:cubicBezTo>
                <a:cubicBezTo>
                  <a:pt x="10531" y="4947"/>
                  <a:pt x="11858" y="15586"/>
                  <a:pt x="12085" y="17335"/>
                </a:cubicBezTo>
                <a:cubicBezTo>
                  <a:pt x="11392" y="17902"/>
                  <a:pt x="10768" y="18428"/>
                  <a:pt x="10252" y="18884"/>
                </a:cubicBezTo>
                <a:cubicBezTo>
                  <a:pt x="9784" y="19295"/>
                  <a:pt x="9290" y="19737"/>
                  <a:pt x="8781" y="20197"/>
                </a:cubicBezTo>
                <a:cubicBezTo>
                  <a:pt x="8837" y="19388"/>
                  <a:pt x="8963" y="17101"/>
                  <a:pt x="8739" y="15321"/>
                </a:cubicBezTo>
                <a:cubicBezTo>
                  <a:pt x="8461" y="13121"/>
                  <a:pt x="8054" y="9892"/>
                  <a:pt x="7037" y="8882"/>
                </a:cubicBezTo>
                <a:cubicBezTo>
                  <a:pt x="6947" y="8793"/>
                  <a:pt x="6865" y="8751"/>
                  <a:pt x="6789" y="8751"/>
                </a:cubicBezTo>
                <a:cubicBezTo>
                  <a:pt x="6001" y="8751"/>
                  <a:pt x="5945" y="13255"/>
                  <a:pt x="6706" y="16066"/>
                </a:cubicBezTo>
                <a:cubicBezTo>
                  <a:pt x="7376" y="18540"/>
                  <a:pt x="8293" y="19896"/>
                  <a:pt x="8628" y="20336"/>
                </a:cubicBezTo>
                <a:cubicBezTo>
                  <a:pt x="7462" y="21390"/>
                  <a:pt x="6232" y="22525"/>
                  <a:pt x="5096" y="23580"/>
                </a:cubicBezTo>
                <a:cubicBezTo>
                  <a:pt x="4742" y="21933"/>
                  <a:pt x="2590" y="12171"/>
                  <a:pt x="1305" y="11870"/>
                </a:cubicBezTo>
                <a:cubicBezTo>
                  <a:pt x="1249" y="11856"/>
                  <a:pt x="1196" y="11850"/>
                  <a:pt x="1148" y="11850"/>
                </a:cubicBezTo>
                <a:cubicBezTo>
                  <a:pt x="0" y="11850"/>
                  <a:pt x="1144" y="15497"/>
                  <a:pt x="2010" y="18541"/>
                </a:cubicBezTo>
                <a:cubicBezTo>
                  <a:pt x="2773" y="21225"/>
                  <a:pt x="4488" y="23142"/>
                  <a:pt x="5000" y="23669"/>
                </a:cubicBezTo>
                <a:cubicBezTo>
                  <a:pt x="2665" y="25843"/>
                  <a:pt x="761" y="27656"/>
                  <a:pt x="729" y="27687"/>
                </a:cubicBezTo>
                <a:cubicBezTo>
                  <a:pt x="645" y="27766"/>
                  <a:pt x="643" y="27898"/>
                  <a:pt x="722" y="27982"/>
                </a:cubicBezTo>
                <a:cubicBezTo>
                  <a:pt x="763" y="28024"/>
                  <a:pt x="818" y="28046"/>
                  <a:pt x="873" y="28046"/>
                </a:cubicBezTo>
                <a:cubicBezTo>
                  <a:pt x="924" y="28046"/>
                  <a:pt x="976" y="28027"/>
                  <a:pt x="1015" y="27989"/>
                </a:cubicBezTo>
                <a:cubicBezTo>
                  <a:pt x="1044" y="27961"/>
                  <a:pt x="2508" y="26567"/>
                  <a:pt x="4438" y="24762"/>
                </a:cubicBezTo>
                <a:cubicBezTo>
                  <a:pt x="4937" y="25299"/>
                  <a:pt x="7022" y="27416"/>
                  <a:pt x="9822" y="28442"/>
                </a:cubicBezTo>
                <a:cubicBezTo>
                  <a:pt x="11569" y="29082"/>
                  <a:pt x="13043" y="29502"/>
                  <a:pt x="13944" y="29502"/>
                </a:cubicBezTo>
                <a:cubicBezTo>
                  <a:pt x="14706" y="29502"/>
                  <a:pt x="15060" y="29202"/>
                  <a:pt x="14824" y="28481"/>
                </a:cubicBezTo>
                <a:cubicBezTo>
                  <a:pt x="14353" y="27037"/>
                  <a:pt x="5935" y="25011"/>
                  <a:pt x="4525" y="24682"/>
                </a:cubicBezTo>
                <a:cubicBezTo>
                  <a:pt x="5736" y="23550"/>
                  <a:pt x="7122" y="22265"/>
                  <a:pt x="8453" y="21056"/>
                </a:cubicBezTo>
                <a:cubicBezTo>
                  <a:pt x="9028" y="21495"/>
                  <a:pt x="11038" y="22939"/>
                  <a:pt x="13519" y="23705"/>
                </a:cubicBezTo>
                <a:cubicBezTo>
                  <a:pt x="14917" y="24137"/>
                  <a:pt x="16280" y="24373"/>
                  <a:pt x="17219" y="24373"/>
                </a:cubicBezTo>
                <a:cubicBezTo>
                  <a:pt x="18262" y="24373"/>
                  <a:pt x="18784" y="24082"/>
                  <a:pt x="18253" y="23442"/>
                </a:cubicBezTo>
                <a:cubicBezTo>
                  <a:pt x="17346" y="22351"/>
                  <a:pt x="10041" y="21192"/>
                  <a:pt x="8551" y="20966"/>
                </a:cubicBezTo>
                <a:cubicBezTo>
                  <a:pt x="9238" y="20343"/>
                  <a:pt x="9907" y="19742"/>
                  <a:pt x="10527" y="19194"/>
                </a:cubicBezTo>
                <a:cubicBezTo>
                  <a:pt x="11026" y="18755"/>
                  <a:pt x="11626" y="18249"/>
                  <a:pt x="12292" y="17703"/>
                </a:cubicBezTo>
                <a:cubicBezTo>
                  <a:pt x="13223" y="18361"/>
                  <a:pt x="17658" y="21405"/>
                  <a:pt x="20039" y="21405"/>
                </a:cubicBezTo>
                <a:cubicBezTo>
                  <a:pt x="20668" y="21405"/>
                  <a:pt x="21154" y="21192"/>
                  <a:pt x="21393" y="20666"/>
                </a:cubicBezTo>
                <a:cubicBezTo>
                  <a:pt x="22518" y="18195"/>
                  <a:pt x="14163" y="17671"/>
                  <a:pt x="12429" y="17590"/>
                </a:cubicBezTo>
                <a:cubicBezTo>
                  <a:pt x="13473" y="16737"/>
                  <a:pt x="14669" y="15789"/>
                  <a:pt x="15889" y="14839"/>
                </a:cubicBezTo>
                <a:cubicBezTo>
                  <a:pt x="16572" y="15469"/>
                  <a:pt x="21288" y="19753"/>
                  <a:pt x="23143" y="19753"/>
                </a:cubicBezTo>
                <a:cubicBezTo>
                  <a:pt x="23456" y="19753"/>
                  <a:pt x="23687" y="19631"/>
                  <a:pt x="23804" y="19349"/>
                </a:cubicBezTo>
                <a:cubicBezTo>
                  <a:pt x="24607" y="17414"/>
                  <a:pt x="17037" y="15122"/>
                  <a:pt x="15939" y="14801"/>
                </a:cubicBezTo>
                <a:cubicBezTo>
                  <a:pt x="16884" y="14064"/>
                  <a:pt x="17842" y="13326"/>
                  <a:pt x="18753" y="12632"/>
                </a:cubicBezTo>
                <a:cubicBezTo>
                  <a:pt x="19677" y="13167"/>
                  <a:pt x="23672" y="15409"/>
                  <a:pt x="25766" y="15409"/>
                </a:cubicBezTo>
                <a:cubicBezTo>
                  <a:pt x="26368" y="15409"/>
                  <a:pt x="26812" y="15224"/>
                  <a:pt x="26983" y="14760"/>
                </a:cubicBezTo>
                <a:cubicBezTo>
                  <a:pt x="27726" y="12728"/>
                  <a:pt x="20565" y="12536"/>
                  <a:pt x="18900" y="12519"/>
                </a:cubicBezTo>
                <a:cubicBezTo>
                  <a:pt x="19594" y="11990"/>
                  <a:pt x="20257" y="11488"/>
                  <a:pt x="20864" y="11030"/>
                </a:cubicBezTo>
                <a:cubicBezTo>
                  <a:pt x="21653" y="11329"/>
                  <a:pt x="24365" y="12297"/>
                  <a:pt x="26536" y="12297"/>
                </a:cubicBezTo>
                <a:cubicBezTo>
                  <a:pt x="27567" y="12297"/>
                  <a:pt x="28476" y="12079"/>
                  <a:pt x="29000" y="11468"/>
                </a:cubicBezTo>
                <a:cubicBezTo>
                  <a:pt x="29730" y="10616"/>
                  <a:pt x="28546" y="10360"/>
                  <a:pt x="26858" y="10360"/>
                </a:cubicBezTo>
                <a:cubicBezTo>
                  <a:pt x="24844" y="10360"/>
                  <a:pt x="22113" y="10725"/>
                  <a:pt x="21068" y="10877"/>
                </a:cubicBezTo>
                <a:cubicBezTo>
                  <a:pt x="22154" y="10058"/>
                  <a:pt x="23038" y="9398"/>
                  <a:pt x="23557" y="9010"/>
                </a:cubicBezTo>
                <a:cubicBezTo>
                  <a:pt x="24913" y="8524"/>
                  <a:pt x="28112" y="7282"/>
                  <a:pt x="30457" y="5643"/>
                </a:cubicBezTo>
                <a:cubicBezTo>
                  <a:pt x="33505" y="3511"/>
                  <a:pt x="35808" y="1748"/>
                  <a:pt x="34285" y="1564"/>
                </a:cubicBezTo>
                <a:cubicBezTo>
                  <a:pt x="34255" y="1560"/>
                  <a:pt x="34222" y="1558"/>
                  <a:pt x="34187" y="1558"/>
                </a:cubicBezTo>
                <a:cubicBezTo>
                  <a:pt x="32630" y="1558"/>
                  <a:pt x="26873" y="5224"/>
                  <a:pt x="23715" y="8376"/>
                </a:cubicBezTo>
                <a:cubicBezTo>
                  <a:pt x="23400" y="8610"/>
                  <a:pt x="22367" y="9377"/>
                  <a:pt x="20979" y="10423"/>
                </a:cubicBezTo>
                <a:cubicBezTo>
                  <a:pt x="22252" y="8480"/>
                  <a:pt x="26568" y="1726"/>
                  <a:pt x="25050" y="1726"/>
                </a:cubicBezTo>
                <a:cubicBezTo>
                  <a:pt x="24989" y="1726"/>
                  <a:pt x="24920" y="1736"/>
                  <a:pt x="24840" y="1758"/>
                </a:cubicBezTo>
                <a:cubicBezTo>
                  <a:pt x="22704" y="2355"/>
                  <a:pt x="21055" y="9093"/>
                  <a:pt x="20705" y="10630"/>
                </a:cubicBezTo>
                <a:cubicBezTo>
                  <a:pt x="19973" y="11182"/>
                  <a:pt x="19154" y="11802"/>
                  <a:pt x="18298" y="12456"/>
                </a:cubicBezTo>
                <a:cubicBezTo>
                  <a:pt x="18846" y="10632"/>
                  <a:pt x="21322" y="2040"/>
                  <a:pt x="19462" y="1752"/>
                </a:cubicBezTo>
                <a:cubicBezTo>
                  <a:pt x="19433" y="1747"/>
                  <a:pt x="19404" y="1745"/>
                  <a:pt x="19376" y="1745"/>
                </a:cubicBezTo>
                <a:cubicBezTo>
                  <a:pt x="17577" y="1745"/>
                  <a:pt x="18076" y="10917"/>
                  <a:pt x="18179" y="12548"/>
                </a:cubicBezTo>
                <a:cubicBezTo>
                  <a:pt x="17325" y="13200"/>
                  <a:pt x="16438" y="13884"/>
                  <a:pt x="15563" y="14566"/>
                </a:cubicBezTo>
                <a:cubicBezTo>
                  <a:pt x="15836" y="13622"/>
                  <a:pt x="16579" y="10903"/>
                  <a:pt x="16774" y="8720"/>
                </a:cubicBezTo>
                <a:cubicBezTo>
                  <a:pt x="17014" y="6033"/>
                  <a:pt x="16925" y="2211"/>
                  <a:pt x="16353" y="444"/>
                </a:cubicBezTo>
                <a:cubicBezTo>
                  <a:pt x="16255" y="140"/>
                  <a:pt x="16128" y="1"/>
                  <a:pt x="159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36" name="Google Shape;936;p46"/>
          <p:cNvGrpSpPr/>
          <p:nvPr/>
        </p:nvGrpSpPr>
        <p:grpSpPr>
          <a:xfrm rot="3596809">
            <a:off x="849980" y="4502798"/>
            <a:ext cx="868381" cy="1192518"/>
            <a:chOff x="3708300" y="1072800"/>
            <a:chExt cx="776725" cy="1066650"/>
          </a:xfrm>
        </p:grpSpPr>
        <p:sp>
          <p:nvSpPr>
            <p:cNvPr id="937" name="Google Shape;937;p46"/>
            <p:cNvSpPr/>
            <p:nvPr/>
          </p:nvSpPr>
          <p:spPr>
            <a:xfrm>
              <a:off x="3708300" y="1072800"/>
              <a:ext cx="776725" cy="1066650"/>
            </a:xfrm>
            <a:custGeom>
              <a:avLst/>
              <a:gdLst/>
              <a:ahLst/>
              <a:cxnLst/>
              <a:rect l="l" t="t" r="r" b="b"/>
              <a:pathLst>
                <a:path w="31069" h="42666" extrusionOk="0">
                  <a:moveTo>
                    <a:pt x="6830" y="1"/>
                  </a:moveTo>
                  <a:cubicBezTo>
                    <a:pt x="6707" y="1"/>
                    <a:pt x="6583" y="16"/>
                    <a:pt x="6456" y="50"/>
                  </a:cubicBezTo>
                  <a:cubicBezTo>
                    <a:pt x="5911" y="196"/>
                    <a:pt x="5497" y="669"/>
                    <a:pt x="5316" y="1177"/>
                  </a:cubicBezTo>
                  <a:cubicBezTo>
                    <a:pt x="5136" y="1688"/>
                    <a:pt x="5146" y="2228"/>
                    <a:pt x="5193" y="2751"/>
                  </a:cubicBezTo>
                  <a:cubicBezTo>
                    <a:pt x="5586" y="7042"/>
                    <a:pt x="8098" y="10770"/>
                    <a:pt x="10542" y="14321"/>
                  </a:cubicBezTo>
                  <a:cubicBezTo>
                    <a:pt x="9110" y="12451"/>
                    <a:pt x="7163" y="10945"/>
                    <a:pt x="4924" y="9980"/>
                  </a:cubicBezTo>
                  <a:cubicBezTo>
                    <a:pt x="4448" y="9775"/>
                    <a:pt x="3902" y="9600"/>
                    <a:pt x="3379" y="9600"/>
                  </a:cubicBezTo>
                  <a:cubicBezTo>
                    <a:pt x="3041" y="9600"/>
                    <a:pt x="2713" y="9673"/>
                    <a:pt x="2420" y="9858"/>
                  </a:cubicBezTo>
                  <a:cubicBezTo>
                    <a:pt x="1545" y="10409"/>
                    <a:pt x="1529" y="11597"/>
                    <a:pt x="1774" y="12523"/>
                  </a:cubicBezTo>
                  <a:cubicBezTo>
                    <a:pt x="2284" y="14472"/>
                    <a:pt x="3466" y="16190"/>
                    <a:pt x="4900" y="17646"/>
                  </a:cubicBezTo>
                  <a:cubicBezTo>
                    <a:pt x="6328" y="19099"/>
                    <a:pt x="8011" y="20316"/>
                    <a:pt x="9684" y="21521"/>
                  </a:cubicBezTo>
                  <a:cubicBezTo>
                    <a:pt x="8181" y="20795"/>
                    <a:pt x="6644" y="20055"/>
                    <a:pt x="4962" y="19720"/>
                  </a:cubicBezTo>
                  <a:cubicBezTo>
                    <a:pt x="4387" y="19606"/>
                    <a:pt x="3568" y="19384"/>
                    <a:pt x="2816" y="19384"/>
                  </a:cubicBezTo>
                  <a:cubicBezTo>
                    <a:pt x="2247" y="19384"/>
                    <a:pt x="1717" y="19512"/>
                    <a:pt x="1361" y="19910"/>
                  </a:cubicBezTo>
                  <a:cubicBezTo>
                    <a:pt x="0" y="21434"/>
                    <a:pt x="2318" y="23978"/>
                    <a:pt x="3407" y="24892"/>
                  </a:cubicBezTo>
                  <a:cubicBezTo>
                    <a:pt x="4591" y="25885"/>
                    <a:pt x="5945" y="26683"/>
                    <a:pt x="7129" y="27646"/>
                  </a:cubicBezTo>
                  <a:cubicBezTo>
                    <a:pt x="7866" y="28238"/>
                    <a:pt x="8703" y="28751"/>
                    <a:pt x="9480" y="29300"/>
                  </a:cubicBezTo>
                  <a:cubicBezTo>
                    <a:pt x="9908" y="29601"/>
                    <a:pt x="11356" y="30272"/>
                    <a:pt x="11520" y="30735"/>
                  </a:cubicBezTo>
                  <a:cubicBezTo>
                    <a:pt x="10718" y="30464"/>
                    <a:pt x="9895" y="30188"/>
                    <a:pt x="9034" y="30188"/>
                  </a:cubicBezTo>
                  <a:cubicBezTo>
                    <a:pt x="9011" y="30188"/>
                    <a:pt x="8989" y="30188"/>
                    <a:pt x="8966" y="30188"/>
                  </a:cubicBezTo>
                  <a:cubicBezTo>
                    <a:pt x="7503" y="30214"/>
                    <a:pt x="7381" y="31517"/>
                    <a:pt x="7779" y="32554"/>
                  </a:cubicBezTo>
                  <a:cubicBezTo>
                    <a:pt x="8158" y="33540"/>
                    <a:pt x="9313" y="34213"/>
                    <a:pt x="10199" y="34761"/>
                  </a:cubicBezTo>
                  <a:cubicBezTo>
                    <a:pt x="14401" y="37351"/>
                    <a:pt x="18718" y="39810"/>
                    <a:pt x="22860" y="42522"/>
                  </a:cubicBezTo>
                  <a:cubicBezTo>
                    <a:pt x="22939" y="42568"/>
                    <a:pt x="23012" y="42617"/>
                    <a:pt x="23087" y="42665"/>
                  </a:cubicBezTo>
                  <a:cubicBezTo>
                    <a:pt x="23091" y="42664"/>
                    <a:pt x="23120" y="42620"/>
                    <a:pt x="23163" y="42537"/>
                  </a:cubicBezTo>
                  <a:cubicBezTo>
                    <a:pt x="23567" y="41812"/>
                    <a:pt x="25460" y="38170"/>
                    <a:pt x="25630" y="37787"/>
                  </a:cubicBezTo>
                  <a:cubicBezTo>
                    <a:pt x="26395" y="36067"/>
                    <a:pt x="27045" y="34304"/>
                    <a:pt x="27576" y="32516"/>
                  </a:cubicBezTo>
                  <a:cubicBezTo>
                    <a:pt x="28200" y="30419"/>
                    <a:pt x="31069" y="24490"/>
                    <a:pt x="28106" y="23241"/>
                  </a:cubicBezTo>
                  <a:lnTo>
                    <a:pt x="28105" y="23241"/>
                  </a:lnTo>
                  <a:cubicBezTo>
                    <a:pt x="27861" y="23137"/>
                    <a:pt x="27601" y="23090"/>
                    <a:pt x="27336" y="23090"/>
                  </a:cubicBezTo>
                  <a:cubicBezTo>
                    <a:pt x="26562" y="23090"/>
                    <a:pt x="25749" y="23492"/>
                    <a:pt x="25199" y="24059"/>
                  </a:cubicBezTo>
                  <a:cubicBezTo>
                    <a:pt x="24457" y="24819"/>
                    <a:pt x="24084" y="25814"/>
                    <a:pt x="23726" y="26778"/>
                  </a:cubicBezTo>
                  <a:cubicBezTo>
                    <a:pt x="24043" y="25919"/>
                    <a:pt x="23891" y="24633"/>
                    <a:pt x="23991" y="23727"/>
                  </a:cubicBezTo>
                  <a:cubicBezTo>
                    <a:pt x="24115" y="22592"/>
                    <a:pt x="24261" y="21459"/>
                    <a:pt x="24394" y="20323"/>
                  </a:cubicBezTo>
                  <a:cubicBezTo>
                    <a:pt x="24648" y="18135"/>
                    <a:pt x="24866" y="15939"/>
                    <a:pt x="24779" y="13752"/>
                  </a:cubicBezTo>
                  <a:cubicBezTo>
                    <a:pt x="24740" y="12670"/>
                    <a:pt x="24822" y="10582"/>
                    <a:pt x="24158" y="9343"/>
                  </a:cubicBezTo>
                  <a:cubicBezTo>
                    <a:pt x="23943" y="8948"/>
                    <a:pt x="23651" y="8639"/>
                    <a:pt x="23253" y="8480"/>
                  </a:cubicBezTo>
                  <a:cubicBezTo>
                    <a:pt x="23053" y="8400"/>
                    <a:pt x="22860" y="8364"/>
                    <a:pt x="22674" y="8364"/>
                  </a:cubicBezTo>
                  <a:cubicBezTo>
                    <a:pt x="21476" y="8364"/>
                    <a:pt x="20582" y="9872"/>
                    <a:pt x="20081" y="10780"/>
                  </a:cubicBezTo>
                  <a:cubicBezTo>
                    <a:pt x="19353" y="12109"/>
                    <a:pt x="19148" y="13337"/>
                    <a:pt x="18967" y="14655"/>
                  </a:cubicBezTo>
                  <a:cubicBezTo>
                    <a:pt x="19271" y="12310"/>
                    <a:pt x="19377" y="9955"/>
                    <a:pt x="19286" y="7612"/>
                  </a:cubicBezTo>
                  <a:cubicBezTo>
                    <a:pt x="19211" y="5571"/>
                    <a:pt x="18961" y="3466"/>
                    <a:pt x="17833" y="1770"/>
                  </a:cubicBezTo>
                  <a:cubicBezTo>
                    <a:pt x="17666" y="1518"/>
                    <a:pt x="17433" y="1252"/>
                    <a:pt x="17108" y="1252"/>
                  </a:cubicBezTo>
                  <a:cubicBezTo>
                    <a:pt x="16896" y="1252"/>
                    <a:pt x="16698" y="1371"/>
                    <a:pt x="16527" y="1495"/>
                  </a:cubicBezTo>
                  <a:cubicBezTo>
                    <a:pt x="15130" y="2518"/>
                    <a:pt x="14559" y="4230"/>
                    <a:pt x="14250" y="5840"/>
                  </a:cubicBezTo>
                  <a:cubicBezTo>
                    <a:pt x="13882" y="7743"/>
                    <a:pt x="13757" y="9675"/>
                    <a:pt x="13874" y="11580"/>
                  </a:cubicBezTo>
                  <a:cubicBezTo>
                    <a:pt x="12343" y="7957"/>
                    <a:pt x="11366" y="4185"/>
                    <a:pt x="8707" y="1114"/>
                  </a:cubicBezTo>
                  <a:cubicBezTo>
                    <a:pt x="8230" y="560"/>
                    <a:pt x="7567" y="1"/>
                    <a:pt x="68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46"/>
            <p:cNvSpPr/>
            <p:nvPr/>
          </p:nvSpPr>
          <p:spPr>
            <a:xfrm>
              <a:off x="3808850" y="1173650"/>
              <a:ext cx="565500" cy="965800"/>
            </a:xfrm>
            <a:custGeom>
              <a:avLst/>
              <a:gdLst/>
              <a:ahLst/>
              <a:cxnLst/>
              <a:rect l="l" t="t" r="r" b="b"/>
              <a:pathLst>
                <a:path w="22620" h="38632" extrusionOk="0">
                  <a:moveTo>
                    <a:pt x="3964" y="0"/>
                  </a:moveTo>
                  <a:cubicBezTo>
                    <a:pt x="3939" y="0"/>
                    <a:pt x="3913" y="6"/>
                    <a:pt x="3889" y="19"/>
                  </a:cubicBezTo>
                  <a:cubicBezTo>
                    <a:pt x="3822" y="58"/>
                    <a:pt x="3795" y="143"/>
                    <a:pt x="3832" y="204"/>
                  </a:cubicBezTo>
                  <a:cubicBezTo>
                    <a:pt x="7240" y="5902"/>
                    <a:pt x="9536" y="12032"/>
                    <a:pt x="11335" y="17279"/>
                  </a:cubicBezTo>
                  <a:cubicBezTo>
                    <a:pt x="11591" y="18016"/>
                    <a:pt x="11853" y="18753"/>
                    <a:pt x="12120" y="19490"/>
                  </a:cubicBezTo>
                  <a:cubicBezTo>
                    <a:pt x="8736" y="15289"/>
                    <a:pt x="4748" y="11561"/>
                    <a:pt x="248" y="8406"/>
                  </a:cubicBezTo>
                  <a:cubicBezTo>
                    <a:pt x="225" y="8389"/>
                    <a:pt x="197" y="8381"/>
                    <a:pt x="169" y="8381"/>
                  </a:cubicBezTo>
                  <a:cubicBezTo>
                    <a:pt x="125" y="8381"/>
                    <a:pt x="79" y="8401"/>
                    <a:pt x="48" y="8440"/>
                  </a:cubicBezTo>
                  <a:cubicBezTo>
                    <a:pt x="1" y="8498"/>
                    <a:pt x="10" y="8581"/>
                    <a:pt x="69" y="8623"/>
                  </a:cubicBezTo>
                  <a:cubicBezTo>
                    <a:pt x="4791" y="11932"/>
                    <a:pt x="8947" y="15870"/>
                    <a:pt x="12427" y="20330"/>
                  </a:cubicBezTo>
                  <a:cubicBezTo>
                    <a:pt x="12932" y="21704"/>
                    <a:pt x="13449" y="23065"/>
                    <a:pt x="13958" y="24404"/>
                  </a:cubicBezTo>
                  <a:cubicBezTo>
                    <a:pt x="12552" y="22980"/>
                    <a:pt x="10613" y="22023"/>
                    <a:pt x="8577" y="21104"/>
                  </a:cubicBezTo>
                  <a:cubicBezTo>
                    <a:pt x="6125" y="20000"/>
                    <a:pt x="3709" y="18958"/>
                    <a:pt x="1095" y="18392"/>
                  </a:cubicBezTo>
                  <a:cubicBezTo>
                    <a:pt x="1085" y="18390"/>
                    <a:pt x="1076" y="18389"/>
                    <a:pt x="1066" y="18389"/>
                  </a:cubicBezTo>
                  <a:cubicBezTo>
                    <a:pt x="1001" y="18389"/>
                    <a:pt x="939" y="18430"/>
                    <a:pt x="918" y="18493"/>
                  </a:cubicBezTo>
                  <a:cubicBezTo>
                    <a:pt x="900" y="18564"/>
                    <a:pt x="941" y="18638"/>
                    <a:pt x="1017" y="18653"/>
                  </a:cubicBezTo>
                  <a:cubicBezTo>
                    <a:pt x="3603" y="19213"/>
                    <a:pt x="6006" y="20246"/>
                    <a:pt x="8444" y="21348"/>
                  </a:cubicBezTo>
                  <a:cubicBezTo>
                    <a:pt x="10703" y="22369"/>
                    <a:pt x="12847" y="23430"/>
                    <a:pt x="14239" y="25136"/>
                  </a:cubicBezTo>
                  <a:cubicBezTo>
                    <a:pt x="15358" y="28062"/>
                    <a:pt x="16501" y="31077"/>
                    <a:pt x="17480" y="34112"/>
                  </a:cubicBezTo>
                  <a:cubicBezTo>
                    <a:pt x="14416" y="31413"/>
                    <a:pt x="10677" y="29343"/>
                    <a:pt x="6642" y="28111"/>
                  </a:cubicBezTo>
                  <a:cubicBezTo>
                    <a:pt x="6628" y="28107"/>
                    <a:pt x="6614" y="28105"/>
                    <a:pt x="6600" y="28105"/>
                  </a:cubicBezTo>
                  <a:cubicBezTo>
                    <a:pt x="6538" y="28105"/>
                    <a:pt x="6481" y="28142"/>
                    <a:pt x="6458" y="28199"/>
                  </a:cubicBezTo>
                  <a:cubicBezTo>
                    <a:pt x="6430" y="28270"/>
                    <a:pt x="6465" y="28346"/>
                    <a:pt x="6543" y="28369"/>
                  </a:cubicBezTo>
                  <a:cubicBezTo>
                    <a:pt x="10672" y="29626"/>
                    <a:pt x="14492" y="31774"/>
                    <a:pt x="17585" y="34578"/>
                  </a:cubicBezTo>
                  <a:cubicBezTo>
                    <a:pt x="17598" y="34591"/>
                    <a:pt x="17616" y="34600"/>
                    <a:pt x="17638" y="34603"/>
                  </a:cubicBezTo>
                  <a:cubicBezTo>
                    <a:pt x="18048" y="35891"/>
                    <a:pt x="18453" y="37187"/>
                    <a:pt x="18838" y="38488"/>
                  </a:cubicBezTo>
                  <a:cubicBezTo>
                    <a:pt x="18917" y="38534"/>
                    <a:pt x="18991" y="38583"/>
                    <a:pt x="19065" y="38631"/>
                  </a:cubicBezTo>
                  <a:cubicBezTo>
                    <a:pt x="19069" y="38630"/>
                    <a:pt x="19098" y="38586"/>
                    <a:pt x="19142" y="38503"/>
                  </a:cubicBezTo>
                  <a:cubicBezTo>
                    <a:pt x="18731" y="37122"/>
                    <a:pt x="18305" y="35743"/>
                    <a:pt x="17867" y="34376"/>
                  </a:cubicBezTo>
                  <a:cubicBezTo>
                    <a:pt x="19151" y="30246"/>
                    <a:pt x="20738" y="26146"/>
                    <a:pt x="22588" y="22190"/>
                  </a:cubicBezTo>
                  <a:cubicBezTo>
                    <a:pt x="22619" y="22119"/>
                    <a:pt x="22588" y="22043"/>
                    <a:pt x="22517" y="22017"/>
                  </a:cubicBezTo>
                  <a:cubicBezTo>
                    <a:pt x="22500" y="22011"/>
                    <a:pt x="22482" y="22008"/>
                    <a:pt x="22465" y="22008"/>
                  </a:cubicBezTo>
                  <a:cubicBezTo>
                    <a:pt x="22407" y="22008"/>
                    <a:pt x="22353" y="22039"/>
                    <a:pt x="22328" y="22091"/>
                  </a:cubicBezTo>
                  <a:cubicBezTo>
                    <a:pt x="20532" y="25935"/>
                    <a:pt x="18986" y="29910"/>
                    <a:pt x="17720" y="33918"/>
                  </a:cubicBezTo>
                  <a:cubicBezTo>
                    <a:pt x="16785" y="31028"/>
                    <a:pt x="15703" y="28161"/>
                    <a:pt x="14637" y="25374"/>
                  </a:cubicBezTo>
                  <a:cubicBezTo>
                    <a:pt x="14657" y="25352"/>
                    <a:pt x="14674" y="25327"/>
                    <a:pt x="14680" y="25298"/>
                  </a:cubicBezTo>
                  <a:cubicBezTo>
                    <a:pt x="15570" y="20077"/>
                    <a:pt x="16496" y="14679"/>
                    <a:pt x="19105" y="9803"/>
                  </a:cubicBezTo>
                  <a:cubicBezTo>
                    <a:pt x="19138" y="9739"/>
                    <a:pt x="19114" y="9658"/>
                    <a:pt x="19042" y="9627"/>
                  </a:cubicBezTo>
                  <a:cubicBezTo>
                    <a:pt x="19024" y="9618"/>
                    <a:pt x="19004" y="9614"/>
                    <a:pt x="18984" y="9614"/>
                  </a:cubicBezTo>
                  <a:cubicBezTo>
                    <a:pt x="18931" y="9614"/>
                    <a:pt x="18877" y="9644"/>
                    <a:pt x="18851" y="9695"/>
                  </a:cubicBezTo>
                  <a:cubicBezTo>
                    <a:pt x="16280" y="14497"/>
                    <a:pt x="15338" y="19780"/>
                    <a:pt x="14460" y="24911"/>
                  </a:cubicBezTo>
                  <a:cubicBezTo>
                    <a:pt x="14431" y="24831"/>
                    <a:pt x="14401" y="24755"/>
                    <a:pt x="14373" y="24679"/>
                  </a:cubicBezTo>
                  <a:cubicBezTo>
                    <a:pt x="13808" y="23207"/>
                    <a:pt x="13238" y="21707"/>
                    <a:pt x="12684" y="20197"/>
                  </a:cubicBezTo>
                  <a:cubicBezTo>
                    <a:pt x="12586" y="19613"/>
                    <a:pt x="10621" y="7583"/>
                    <a:pt x="13058" y="1023"/>
                  </a:cubicBezTo>
                  <a:cubicBezTo>
                    <a:pt x="13086" y="954"/>
                    <a:pt x="13046" y="877"/>
                    <a:pt x="12970" y="856"/>
                  </a:cubicBezTo>
                  <a:cubicBezTo>
                    <a:pt x="12958" y="853"/>
                    <a:pt x="12945" y="851"/>
                    <a:pt x="12932" y="851"/>
                  </a:cubicBezTo>
                  <a:cubicBezTo>
                    <a:pt x="12871" y="851"/>
                    <a:pt x="12810" y="889"/>
                    <a:pt x="12790" y="947"/>
                  </a:cubicBezTo>
                  <a:cubicBezTo>
                    <a:pt x="10783" y="6347"/>
                    <a:pt x="11725" y="15380"/>
                    <a:pt x="12196" y="18859"/>
                  </a:cubicBezTo>
                  <a:cubicBezTo>
                    <a:pt x="11997" y="18299"/>
                    <a:pt x="11798" y="17744"/>
                    <a:pt x="11608" y="17185"/>
                  </a:cubicBezTo>
                  <a:cubicBezTo>
                    <a:pt x="9804" y="11925"/>
                    <a:pt x="7503" y="5781"/>
                    <a:pt x="4083" y="62"/>
                  </a:cubicBezTo>
                  <a:cubicBezTo>
                    <a:pt x="4058" y="22"/>
                    <a:pt x="4012" y="0"/>
                    <a:pt x="39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39" name="Google Shape;939;p46"/>
          <p:cNvSpPr txBox="1"/>
          <p:nvPr>
            <p:ph type="title"/>
          </p:nvPr>
        </p:nvSpPr>
        <p:spPr>
          <a:xfrm>
            <a:off x="713225" y="2402950"/>
            <a:ext cx="6088500" cy="219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1_1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7"/>
          <p:cNvSpPr txBox="1"/>
          <p:nvPr>
            <p:ph type="title" hasCustomPrompt="1"/>
          </p:nvPr>
        </p:nvSpPr>
        <p:spPr>
          <a:xfrm>
            <a:off x="747450" y="1616550"/>
            <a:ext cx="4937100" cy="12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2" name="Google Shape;942;p47"/>
          <p:cNvSpPr txBox="1"/>
          <p:nvPr>
            <p:ph type="subTitle" idx="1"/>
          </p:nvPr>
        </p:nvSpPr>
        <p:spPr>
          <a:xfrm>
            <a:off x="747450" y="2854050"/>
            <a:ext cx="4937100" cy="6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43" name="Google Shape;943;p47"/>
          <p:cNvSpPr/>
          <p:nvPr/>
        </p:nvSpPr>
        <p:spPr>
          <a:xfrm rot="-2700000" flipH="1">
            <a:off x="5795344" y="4135188"/>
            <a:ext cx="790196" cy="1637653"/>
          </a:xfrm>
          <a:custGeom>
            <a:avLst/>
            <a:gdLst/>
            <a:ahLst/>
            <a:cxnLst/>
            <a:rect l="l" t="t" r="r" b="b"/>
            <a:pathLst>
              <a:path w="16339" h="33862" extrusionOk="0">
                <a:moveTo>
                  <a:pt x="3138" y="679"/>
                </a:moveTo>
                <a:cubicBezTo>
                  <a:pt x="3139" y="680"/>
                  <a:pt x="3140" y="681"/>
                  <a:pt x="3141" y="683"/>
                </a:cubicBezTo>
                <a:cubicBezTo>
                  <a:pt x="3186" y="742"/>
                  <a:pt x="3227" y="795"/>
                  <a:pt x="3248" y="831"/>
                </a:cubicBezTo>
                <a:cubicBezTo>
                  <a:pt x="3407" y="1099"/>
                  <a:pt x="3540" y="1341"/>
                  <a:pt x="3657" y="1573"/>
                </a:cubicBezTo>
                <a:cubicBezTo>
                  <a:pt x="3938" y="2126"/>
                  <a:pt x="4138" y="2632"/>
                  <a:pt x="4269" y="3119"/>
                </a:cubicBezTo>
                <a:cubicBezTo>
                  <a:pt x="4361" y="3464"/>
                  <a:pt x="4397" y="3813"/>
                  <a:pt x="4380" y="4187"/>
                </a:cubicBezTo>
                <a:cubicBezTo>
                  <a:pt x="4363" y="4563"/>
                  <a:pt x="4287" y="4944"/>
                  <a:pt x="4214" y="5313"/>
                </a:cubicBezTo>
                <a:cubicBezTo>
                  <a:pt x="4153" y="5623"/>
                  <a:pt x="4090" y="5945"/>
                  <a:pt x="4060" y="6266"/>
                </a:cubicBezTo>
                <a:cubicBezTo>
                  <a:pt x="4005" y="6842"/>
                  <a:pt x="4054" y="7397"/>
                  <a:pt x="4105" y="7934"/>
                </a:cubicBezTo>
                <a:cubicBezTo>
                  <a:pt x="3799" y="7054"/>
                  <a:pt x="3602" y="6203"/>
                  <a:pt x="3529" y="5403"/>
                </a:cubicBezTo>
                <a:cubicBezTo>
                  <a:pt x="3496" y="5035"/>
                  <a:pt x="3544" y="4655"/>
                  <a:pt x="3590" y="4287"/>
                </a:cubicBezTo>
                <a:cubicBezTo>
                  <a:pt x="3665" y="3698"/>
                  <a:pt x="3742" y="3088"/>
                  <a:pt x="3503" y="2473"/>
                </a:cubicBezTo>
                <a:cubicBezTo>
                  <a:pt x="3485" y="2427"/>
                  <a:pt x="3441" y="2399"/>
                  <a:pt x="3395" y="2399"/>
                </a:cubicBezTo>
                <a:cubicBezTo>
                  <a:pt x="3381" y="2399"/>
                  <a:pt x="3367" y="2402"/>
                  <a:pt x="3353" y="2407"/>
                </a:cubicBezTo>
                <a:cubicBezTo>
                  <a:pt x="3294" y="2430"/>
                  <a:pt x="3264" y="2497"/>
                  <a:pt x="3287" y="2557"/>
                </a:cubicBezTo>
                <a:cubicBezTo>
                  <a:pt x="3505" y="3117"/>
                  <a:pt x="3435" y="3671"/>
                  <a:pt x="3360" y="4258"/>
                </a:cubicBezTo>
                <a:cubicBezTo>
                  <a:pt x="3313" y="4637"/>
                  <a:pt x="3263" y="5031"/>
                  <a:pt x="3298" y="5424"/>
                </a:cubicBezTo>
                <a:cubicBezTo>
                  <a:pt x="3370" y="6218"/>
                  <a:pt x="3559" y="7058"/>
                  <a:pt x="3856" y="7927"/>
                </a:cubicBezTo>
                <a:cubicBezTo>
                  <a:pt x="3839" y="7903"/>
                  <a:pt x="3824" y="7877"/>
                  <a:pt x="3808" y="7853"/>
                </a:cubicBezTo>
                <a:cubicBezTo>
                  <a:pt x="3714" y="7709"/>
                  <a:pt x="3620" y="7566"/>
                  <a:pt x="3532" y="7421"/>
                </a:cubicBezTo>
                <a:cubicBezTo>
                  <a:pt x="2833" y="6265"/>
                  <a:pt x="2586" y="4936"/>
                  <a:pt x="2753" y="3237"/>
                </a:cubicBezTo>
                <a:cubicBezTo>
                  <a:pt x="2794" y="2821"/>
                  <a:pt x="2870" y="2399"/>
                  <a:pt x="2942" y="1991"/>
                </a:cubicBezTo>
                <a:cubicBezTo>
                  <a:pt x="3018" y="1561"/>
                  <a:pt x="3097" y="1123"/>
                  <a:pt x="3138" y="679"/>
                </a:cubicBezTo>
                <a:close/>
                <a:moveTo>
                  <a:pt x="588" y="8057"/>
                </a:moveTo>
                <a:lnTo>
                  <a:pt x="588" y="8057"/>
                </a:lnTo>
                <a:cubicBezTo>
                  <a:pt x="854" y="8178"/>
                  <a:pt x="1125" y="8269"/>
                  <a:pt x="1183" y="8285"/>
                </a:cubicBezTo>
                <a:cubicBezTo>
                  <a:pt x="1356" y="8333"/>
                  <a:pt x="1527" y="8372"/>
                  <a:pt x="1696" y="8412"/>
                </a:cubicBezTo>
                <a:cubicBezTo>
                  <a:pt x="2086" y="8501"/>
                  <a:pt x="2455" y="8587"/>
                  <a:pt x="2818" y="8769"/>
                </a:cubicBezTo>
                <a:cubicBezTo>
                  <a:pt x="3170" y="8945"/>
                  <a:pt x="3489" y="9183"/>
                  <a:pt x="3792" y="9496"/>
                </a:cubicBezTo>
                <a:cubicBezTo>
                  <a:pt x="4167" y="9884"/>
                  <a:pt x="4466" y="10326"/>
                  <a:pt x="4818" y="10864"/>
                </a:cubicBezTo>
                <a:cubicBezTo>
                  <a:pt x="4890" y="10974"/>
                  <a:pt x="4956" y="11087"/>
                  <a:pt x="5026" y="11198"/>
                </a:cubicBezTo>
                <a:cubicBezTo>
                  <a:pt x="5100" y="11365"/>
                  <a:pt x="5177" y="11533"/>
                  <a:pt x="5264" y="11704"/>
                </a:cubicBezTo>
                <a:cubicBezTo>
                  <a:pt x="5038" y="11509"/>
                  <a:pt x="4788" y="11337"/>
                  <a:pt x="4544" y="11168"/>
                </a:cubicBezTo>
                <a:lnTo>
                  <a:pt x="4437" y="11094"/>
                </a:lnTo>
                <a:cubicBezTo>
                  <a:pt x="3560" y="10486"/>
                  <a:pt x="2720" y="9808"/>
                  <a:pt x="1941" y="9082"/>
                </a:cubicBezTo>
                <a:cubicBezTo>
                  <a:pt x="1918" y="9061"/>
                  <a:pt x="1890" y="9051"/>
                  <a:pt x="1862" y="9051"/>
                </a:cubicBezTo>
                <a:cubicBezTo>
                  <a:pt x="1830" y="9051"/>
                  <a:pt x="1799" y="9064"/>
                  <a:pt x="1776" y="9088"/>
                </a:cubicBezTo>
                <a:cubicBezTo>
                  <a:pt x="1733" y="9134"/>
                  <a:pt x="1735" y="9208"/>
                  <a:pt x="1782" y="9252"/>
                </a:cubicBezTo>
                <a:cubicBezTo>
                  <a:pt x="2571" y="9986"/>
                  <a:pt x="3418" y="10670"/>
                  <a:pt x="4305" y="11285"/>
                </a:cubicBezTo>
                <a:lnTo>
                  <a:pt x="4412" y="11359"/>
                </a:lnTo>
                <a:cubicBezTo>
                  <a:pt x="4728" y="11577"/>
                  <a:pt x="5050" y="11801"/>
                  <a:pt x="5315" y="12070"/>
                </a:cubicBezTo>
                <a:cubicBezTo>
                  <a:pt x="5280" y="12052"/>
                  <a:pt x="5250" y="12035"/>
                  <a:pt x="5224" y="12022"/>
                </a:cubicBezTo>
                <a:cubicBezTo>
                  <a:pt x="4784" y="11759"/>
                  <a:pt x="4313" y="11567"/>
                  <a:pt x="3856" y="11381"/>
                </a:cubicBezTo>
                <a:cubicBezTo>
                  <a:pt x="2985" y="11026"/>
                  <a:pt x="2161" y="10691"/>
                  <a:pt x="1552" y="9906"/>
                </a:cubicBezTo>
                <a:cubicBezTo>
                  <a:pt x="1245" y="9509"/>
                  <a:pt x="1042" y="9056"/>
                  <a:pt x="826" y="8575"/>
                </a:cubicBezTo>
                <a:cubicBezTo>
                  <a:pt x="749" y="8404"/>
                  <a:pt x="672" y="8230"/>
                  <a:pt x="588" y="8057"/>
                </a:cubicBezTo>
                <a:close/>
                <a:moveTo>
                  <a:pt x="7516" y="5870"/>
                </a:moveTo>
                <a:cubicBezTo>
                  <a:pt x="7784" y="6765"/>
                  <a:pt x="8028" y="7737"/>
                  <a:pt x="7966" y="8690"/>
                </a:cubicBezTo>
                <a:cubicBezTo>
                  <a:pt x="7917" y="9470"/>
                  <a:pt x="7666" y="10263"/>
                  <a:pt x="7240" y="10987"/>
                </a:cubicBezTo>
                <a:cubicBezTo>
                  <a:pt x="7148" y="11146"/>
                  <a:pt x="7051" y="11297"/>
                  <a:pt x="6957" y="11446"/>
                </a:cubicBezTo>
                <a:cubicBezTo>
                  <a:pt x="6831" y="11646"/>
                  <a:pt x="6708" y="11843"/>
                  <a:pt x="6597" y="12046"/>
                </a:cubicBezTo>
                <a:cubicBezTo>
                  <a:pt x="6674" y="11191"/>
                  <a:pt x="6834" y="10460"/>
                  <a:pt x="7098" y="9745"/>
                </a:cubicBezTo>
                <a:cubicBezTo>
                  <a:pt x="7384" y="8966"/>
                  <a:pt x="7647" y="8139"/>
                  <a:pt x="7447" y="7345"/>
                </a:cubicBezTo>
                <a:cubicBezTo>
                  <a:pt x="7434" y="7291"/>
                  <a:pt x="7385" y="7257"/>
                  <a:pt x="7333" y="7257"/>
                </a:cubicBezTo>
                <a:cubicBezTo>
                  <a:pt x="7324" y="7257"/>
                  <a:pt x="7315" y="7258"/>
                  <a:pt x="7306" y="7260"/>
                </a:cubicBezTo>
                <a:cubicBezTo>
                  <a:pt x="7245" y="7276"/>
                  <a:pt x="7207" y="7339"/>
                  <a:pt x="7223" y="7400"/>
                </a:cubicBezTo>
                <a:cubicBezTo>
                  <a:pt x="7407" y="8132"/>
                  <a:pt x="7166" y="8889"/>
                  <a:pt x="6881" y="9665"/>
                </a:cubicBezTo>
                <a:cubicBezTo>
                  <a:pt x="6568" y="10512"/>
                  <a:pt x="6397" y="11380"/>
                  <a:pt x="6334" y="12439"/>
                </a:cubicBezTo>
                <a:cubicBezTo>
                  <a:pt x="6234" y="11910"/>
                  <a:pt x="6138" y="11368"/>
                  <a:pt x="6129" y="10833"/>
                </a:cubicBezTo>
                <a:cubicBezTo>
                  <a:pt x="6111" y="9916"/>
                  <a:pt x="6216" y="9125"/>
                  <a:pt x="6449" y="8414"/>
                </a:cubicBezTo>
                <a:cubicBezTo>
                  <a:pt x="6590" y="7987"/>
                  <a:pt x="6787" y="7567"/>
                  <a:pt x="6976" y="7160"/>
                </a:cubicBezTo>
                <a:cubicBezTo>
                  <a:pt x="7171" y="6744"/>
                  <a:pt x="7370" y="6317"/>
                  <a:pt x="7516" y="5870"/>
                </a:cubicBezTo>
                <a:close/>
                <a:moveTo>
                  <a:pt x="11531" y="10010"/>
                </a:moveTo>
                <a:lnTo>
                  <a:pt x="11531" y="10010"/>
                </a:lnTo>
                <a:cubicBezTo>
                  <a:pt x="11517" y="10747"/>
                  <a:pt x="11471" y="11487"/>
                  <a:pt x="11394" y="12218"/>
                </a:cubicBezTo>
                <a:cubicBezTo>
                  <a:pt x="11322" y="12900"/>
                  <a:pt x="11232" y="13463"/>
                  <a:pt x="11022" y="13992"/>
                </a:cubicBezTo>
                <a:cubicBezTo>
                  <a:pt x="10748" y="14682"/>
                  <a:pt x="10269" y="15281"/>
                  <a:pt x="9881" y="15724"/>
                </a:cubicBezTo>
                <a:cubicBezTo>
                  <a:pt x="9590" y="16058"/>
                  <a:pt x="9267" y="16401"/>
                  <a:pt x="8877" y="16652"/>
                </a:cubicBezTo>
                <a:cubicBezTo>
                  <a:pt x="8834" y="16680"/>
                  <a:pt x="8799" y="16698"/>
                  <a:pt x="8769" y="16713"/>
                </a:cubicBezTo>
                <a:cubicBezTo>
                  <a:pt x="8886" y="16452"/>
                  <a:pt x="8994" y="16189"/>
                  <a:pt x="9094" y="15930"/>
                </a:cubicBezTo>
                <a:cubicBezTo>
                  <a:pt x="9269" y="15484"/>
                  <a:pt x="9450" y="15020"/>
                  <a:pt x="9699" y="14594"/>
                </a:cubicBezTo>
                <a:lnTo>
                  <a:pt x="9857" y="14327"/>
                </a:lnTo>
                <a:cubicBezTo>
                  <a:pt x="10217" y="13725"/>
                  <a:pt x="10589" y="13103"/>
                  <a:pt x="10684" y="12382"/>
                </a:cubicBezTo>
                <a:cubicBezTo>
                  <a:pt x="10692" y="12318"/>
                  <a:pt x="10647" y="12260"/>
                  <a:pt x="10584" y="12251"/>
                </a:cubicBezTo>
                <a:cubicBezTo>
                  <a:pt x="10579" y="12251"/>
                  <a:pt x="10574" y="12250"/>
                  <a:pt x="10570" y="12250"/>
                </a:cubicBezTo>
                <a:cubicBezTo>
                  <a:pt x="10512" y="12250"/>
                  <a:pt x="10462" y="12293"/>
                  <a:pt x="10454" y="12351"/>
                </a:cubicBezTo>
                <a:cubicBezTo>
                  <a:pt x="10366" y="13025"/>
                  <a:pt x="10007" y="13627"/>
                  <a:pt x="9659" y="14209"/>
                </a:cubicBezTo>
                <a:lnTo>
                  <a:pt x="9499" y="14477"/>
                </a:lnTo>
                <a:cubicBezTo>
                  <a:pt x="9240" y="14919"/>
                  <a:pt x="9057" y="15391"/>
                  <a:pt x="8878" y="15847"/>
                </a:cubicBezTo>
                <a:cubicBezTo>
                  <a:pt x="8785" y="16086"/>
                  <a:pt x="8686" y="16329"/>
                  <a:pt x="8580" y="16571"/>
                </a:cubicBezTo>
                <a:cubicBezTo>
                  <a:pt x="8573" y="16477"/>
                  <a:pt x="8573" y="16367"/>
                  <a:pt x="8573" y="16285"/>
                </a:cubicBezTo>
                <a:lnTo>
                  <a:pt x="8573" y="16167"/>
                </a:lnTo>
                <a:cubicBezTo>
                  <a:pt x="8564" y="15208"/>
                  <a:pt x="8784" y="14252"/>
                  <a:pt x="9209" y="13404"/>
                </a:cubicBezTo>
                <a:cubicBezTo>
                  <a:pt x="9500" y="12824"/>
                  <a:pt x="9890" y="12285"/>
                  <a:pt x="10265" y="11763"/>
                </a:cubicBezTo>
                <a:lnTo>
                  <a:pt x="11531" y="10010"/>
                </a:lnTo>
                <a:close/>
                <a:moveTo>
                  <a:pt x="1994" y="14108"/>
                </a:moveTo>
                <a:lnTo>
                  <a:pt x="1994" y="14108"/>
                </a:lnTo>
                <a:cubicBezTo>
                  <a:pt x="2699" y="14402"/>
                  <a:pt x="3454" y="14559"/>
                  <a:pt x="4187" y="14713"/>
                </a:cubicBezTo>
                <a:cubicBezTo>
                  <a:pt x="4586" y="14796"/>
                  <a:pt x="5001" y="14883"/>
                  <a:pt x="5397" y="14990"/>
                </a:cubicBezTo>
                <a:cubicBezTo>
                  <a:pt x="6409" y="15262"/>
                  <a:pt x="7164" y="15653"/>
                  <a:pt x="7703" y="16186"/>
                </a:cubicBezTo>
                <a:lnTo>
                  <a:pt x="7703" y="16187"/>
                </a:lnTo>
                <a:cubicBezTo>
                  <a:pt x="7845" y="16326"/>
                  <a:pt x="7960" y="16486"/>
                  <a:pt x="8069" y="16657"/>
                </a:cubicBezTo>
                <a:cubicBezTo>
                  <a:pt x="7841" y="16541"/>
                  <a:pt x="7592" y="16458"/>
                  <a:pt x="7344" y="16391"/>
                </a:cubicBezTo>
                <a:cubicBezTo>
                  <a:pt x="7042" y="16310"/>
                  <a:pt x="6736" y="16237"/>
                  <a:pt x="6428" y="16165"/>
                </a:cubicBezTo>
                <a:cubicBezTo>
                  <a:pt x="5419" y="15927"/>
                  <a:pt x="4375" y="15682"/>
                  <a:pt x="3533" y="15088"/>
                </a:cubicBezTo>
                <a:cubicBezTo>
                  <a:pt x="3513" y="15074"/>
                  <a:pt x="3490" y="15067"/>
                  <a:pt x="3467" y="15067"/>
                </a:cubicBezTo>
                <a:cubicBezTo>
                  <a:pt x="3430" y="15067"/>
                  <a:pt x="3394" y="15085"/>
                  <a:pt x="3372" y="15117"/>
                </a:cubicBezTo>
                <a:cubicBezTo>
                  <a:pt x="3335" y="15170"/>
                  <a:pt x="3348" y="15241"/>
                  <a:pt x="3400" y="15279"/>
                </a:cubicBezTo>
                <a:cubicBezTo>
                  <a:pt x="4279" y="15897"/>
                  <a:pt x="5345" y="16147"/>
                  <a:pt x="6375" y="16391"/>
                </a:cubicBezTo>
                <a:cubicBezTo>
                  <a:pt x="6680" y="16462"/>
                  <a:pt x="6984" y="16534"/>
                  <a:pt x="7283" y="16615"/>
                </a:cubicBezTo>
                <a:cubicBezTo>
                  <a:pt x="7651" y="16713"/>
                  <a:pt x="8060" y="16848"/>
                  <a:pt x="8342" y="17132"/>
                </a:cubicBezTo>
                <a:cubicBezTo>
                  <a:pt x="8241" y="17139"/>
                  <a:pt x="8140" y="17147"/>
                  <a:pt x="8040" y="17155"/>
                </a:cubicBezTo>
                <a:cubicBezTo>
                  <a:pt x="7694" y="17181"/>
                  <a:pt x="7335" y="17209"/>
                  <a:pt x="6985" y="17209"/>
                </a:cubicBezTo>
                <a:cubicBezTo>
                  <a:pt x="6978" y="17209"/>
                  <a:pt x="6970" y="17209"/>
                  <a:pt x="6963" y="17209"/>
                </a:cubicBezTo>
                <a:cubicBezTo>
                  <a:pt x="5720" y="17205"/>
                  <a:pt x="4611" y="16487"/>
                  <a:pt x="3492" y="15689"/>
                </a:cubicBezTo>
                <a:cubicBezTo>
                  <a:pt x="2865" y="15243"/>
                  <a:pt x="2242" y="14754"/>
                  <a:pt x="1994" y="14108"/>
                </a:cubicBezTo>
                <a:close/>
                <a:moveTo>
                  <a:pt x="13245" y="14791"/>
                </a:moveTo>
                <a:cubicBezTo>
                  <a:pt x="13570" y="16232"/>
                  <a:pt x="13590" y="17442"/>
                  <a:pt x="13307" y="18485"/>
                </a:cubicBezTo>
                <a:cubicBezTo>
                  <a:pt x="12953" y="19783"/>
                  <a:pt x="12118" y="20632"/>
                  <a:pt x="11179" y="21456"/>
                </a:cubicBezTo>
                <a:cubicBezTo>
                  <a:pt x="11744" y="20102"/>
                  <a:pt x="12209" y="18699"/>
                  <a:pt x="12552" y="17274"/>
                </a:cubicBezTo>
                <a:cubicBezTo>
                  <a:pt x="12567" y="17211"/>
                  <a:pt x="12528" y="17150"/>
                  <a:pt x="12466" y="17134"/>
                </a:cubicBezTo>
                <a:cubicBezTo>
                  <a:pt x="12457" y="17132"/>
                  <a:pt x="12448" y="17131"/>
                  <a:pt x="12439" y="17131"/>
                </a:cubicBezTo>
                <a:cubicBezTo>
                  <a:pt x="12387" y="17131"/>
                  <a:pt x="12339" y="17167"/>
                  <a:pt x="12327" y="17220"/>
                </a:cubicBezTo>
                <a:cubicBezTo>
                  <a:pt x="11986" y="18641"/>
                  <a:pt x="11522" y="20039"/>
                  <a:pt x="10957" y="21390"/>
                </a:cubicBezTo>
                <a:cubicBezTo>
                  <a:pt x="10954" y="21368"/>
                  <a:pt x="10953" y="21346"/>
                  <a:pt x="10951" y="21324"/>
                </a:cubicBezTo>
                <a:cubicBezTo>
                  <a:pt x="10867" y="20317"/>
                  <a:pt x="10789" y="19366"/>
                  <a:pt x="11082" y="18421"/>
                </a:cubicBezTo>
                <a:cubicBezTo>
                  <a:pt x="11371" y="17489"/>
                  <a:pt x="11857" y="16635"/>
                  <a:pt x="12330" y="15839"/>
                </a:cubicBezTo>
                <a:cubicBezTo>
                  <a:pt x="12579" y="15419"/>
                  <a:pt x="12856" y="14998"/>
                  <a:pt x="13245" y="14791"/>
                </a:cubicBezTo>
                <a:close/>
                <a:moveTo>
                  <a:pt x="3318" y="18297"/>
                </a:moveTo>
                <a:cubicBezTo>
                  <a:pt x="4575" y="18392"/>
                  <a:pt x="5974" y="18556"/>
                  <a:pt x="7238" y="19055"/>
                </a:cubicBezTo>
                <a:cubicBezTo>
                  <a:pt x="7989" y="19351"/>
                  <a:pt x="8646" y="19751"/>
                  <a:pt x="9191" y="20244"/>
                </a:cubicBezTo>
                <a:cubicBezTo>
                  <a:pt x="9566" y="20583"/>
                  <a:pt x="9854" y="21029"/>
                  <a:pt x="10123" y="21482"/>
                </a:cubicBezTo>
                <a:cubicBezTo>
                  <a:pt x="8872" y="20585"/>
                  <a:pt x="7446" y="19916"/>
                  <a:pt x="5961" y="19531"/>
                </a:cubicBezTo>
                <a:cubicBezTo>
                  <a:pt x="5951" y="19528"/>
                  <a:pt x="5942" y="19527"/>
                  <a:pt x="5932" y="19527"/>
                </a:cubicBezTo>
                <a:cubicBezTo>
                  <a:pt x="5881" y="19527"/>
                  <a:pt x="5833" y="19562"/>
                  <a:pt x="5819" y="19614"/>
                </a:cubicBezTo>
                <a:cubicBezTo>
                  <a:pt x="5803" y="19677"/>
                  <a:pt x="5840" y="19740"/>
                  <a:pt x="5903" y="19756"/>
                </a:cubicBezTo>
                <a:cubicBezTo>
                  <a:pt x="7404" y="20144"/>
                  <a:pt x="8842" y="20831"/>
                  <a:pt x="10096" y="21750"/>
                </a:cubicBezTo>
                <a:cubicBezTo>
                  <a:pt x="9752" y="21648"/>
                  <a:pt x="9413" y="21604"/>
                  <a:pt x="9064" y="21562"/>
                </a:cubicBezTo>
                <a:cubicBezTo>
                  <a:pt x="8901" y="21542"/>
                  <a:pt x="8733" y="21522"/>
                  <a:pt x="8557" y="21496"/>
                </a:cubicBezTo>
                <a:cubicBezTo>
                  <a:pt x="7823" y="21383"/>
                  <a:pt x="7101" y="21166"/>
                  <a:pt x="6412" y="20852"/>
                </a:cubicBezTo>
                <a:cubicBezTo>
                  <a:pt x="5727" y="20538"/>
                  <a:pt x="5090" y="20134"/>
                  <a:pt x="4520" y="19651"/>
                </a:cubicBezTo>
                <a:cubicBezTo>
                  <a:pt x="4241" y="19416"/>
                  <a:pt x="3979" y="19161"/>
                  <a:pt x="3737" y="18892"/>
                </a:cubicBezTo>
                <a:cubicBezTo>
                  <a:pt x="3711" y="18862"/>
                  <a:pt x="3633" y="18748"/>
                  <a:pt x="3558" y="18639"/>
                </a:cubicBezTo>
                <a:cubicBezTo>
                  <a:pt x="3461" y="18498"/>
                  <a:pt x="3384" y="18386"/>
                  <a:pt x="3318" y="18297"/>
                </a:cubicBezTo>
                <a:close/>
                <a:moveTo>
                  <a:pt x="12167" y="21170"/>
                </a:moveTo>
                <a:cubicBezTo>
                  <a:pt x="12636" y="21170"/>
                  <a:pt x="13092" y="21416"/>
                  <a:pt x="13480" y="21660"/>
                </a:cubicBezTo>
                <a:cubicBezTo>
                  <a:pt x="14352" y="22209"/>
                  <a:pt x="15143" y="22874"/>
                  <a:pt x="15832" y="23638"/>
                </a:cubicBezTo>
                <a:cubicBezTo>
                  <a:pt x="15041" y="23633"/>
                  <a:pt x="14231" y="23614"/>
                  <a:pt x="13452" y="23468"/>
                </a:cubicBezTo>
                <a:cubicBezTo>
                  <a:pt x="12894" y="23364"/>
                  <a:pt x="12482" y="23215"/>
                  <a:pt x="12156" y="22997"/>
                </a:cubicBezTo>
                <a:cubicBezTo>
                  <a:pt x="11761" y="22731"/>
                  <a:pt x="11457" y="22344"/>
                  <a:pt x="11167" y="21962"/>
                </a:cubicBezTo>
                <a:lnTo>
                  <a:pt x="11167" y="21962"/>
                </a:lnTo>
                <a:cubicBezTo>
                  <a:pt x="12205" y="22032"/>
                  <a:pt x="13217" y="22342"/>
                  <a:pt x="14116" y="22873"/>
                </a:cubicBezTo>
                <a:cubicBezTo>
                  <a:pt x="14135" y="22884"/>
                  <a:pt x="14155" y="22888"/>
                  <a:pt x="14175" y="22888"/>
                </a:cubicBezTo>
                <a:cubicBezTo>
                  <a:pt x="14182" y="22888"/>
                  <a:pt x="14189" y="22888"/>
                  <a:pt x="14196" y="22886"/>
                </a:cubicBezTo>
                <a:cubicBezTo>
                  <a:pt x="14228" y="22881"/>
                  <a:pt x="14258" y="22862"/>
                  <a:pt x="14275" y="22832"/>
                </a:cubicBezTo>
                <a:cubicBezTo>
                  <a:pt x="14308" y="22776"/>
                  <a:pt x="14289" y="22706"/>
                  <a:pt x="14235" y="22673"/>
                </a:cubicBezTo>
                <a:cubicBezTo>
                  <a:pt x="13345" y="22149"/>
                  <a:pt x="12347" y="21833"/>
                  <a:pt x="11323" y="21743"/>
                </a:cubicBezTo>
                <a:cubicBezTo>
                  <a:pt x="11503" y="21586"/>
                  <a:pt x="11679" y="21427"/>
                  <a:pt x="11850" y="21266"/>
                </a:cubicBezTo>
                <a:cubicBezTo>
                  <a:pt x="11853" y="21266"/>
                  <a:pt x="11856" y="21266"/>
                  <a:pt x="11860" y="21266"/>
                </a:cubicBezTo>
                <a:cubicBezTo>
                  <a:pt x="11913" y="21266"/>
                  <a:pt x="11965" y="21240"/>
                  <a:pt x="11994" y="21190"/>
                </a:cubicBezTo>
                <a:cubicBezTo>
                  <a:pt x="11999" y="21186"/>
                  <a:pt x="12022" y="21176"/>
                  <a:pt x="12076" y="21173"/>
                </a:cubicBezTo>
                <a:cubicBezTo>
                  <a:pt x="12106" y="21171"/>
                  <a:pt x="12137" y="21170"/>
                  <a:pt x="12167" y="21170"/>
                </a:cubicBezTo>
                <a:close/>
                <a:moveTo>
                  <a:pt x="10385" y="24577"/>
                </a:moveTo>
                <a:cubicBezTo>
                  <a:pt x="10620" y="24577"/>
                  <a:pt x="10851" y="24590"/>
                  <a:pt x="11079" y="24617"/>
                </a:cubicBezTo>
                <a:cubicBezTo>
                  <a:pt x="9975" y="24796"/>
                  <a:pt x="8979" y="25350"/>
                  <a:pt x="8016" y="25891"/>
                </a:cubicBezTo>
                <a:cubicBezTo>
                  <a:pt x="7512" y="26174"/>
                  <a:pt x="6991" y="26466"/>
                  <a:pt x="6462" y="26699"/>
                </a:cubicBezTo>
                <a:cubicBezTo>
                  <a:pt x="6404" y="26725"/>
                  <a:pt x="6377" y="26793"/>
                  <a:pt x="6403" y="26852"/>
                </a:cubicBezTo>
                <a:cubicBezTo>
                  <a:pt x="6422" y="26896"/>
                  <a:pt x="6465" y="26921"/>
                  <a:pt x="6509" y="26921"/>
                </a:cubicBezTo>
                <a:cubicBezTo>
                  <a:pt x="6516" y="26921"/>
                  <a:pt x="6523" y="26921"/>
                  <a:pt x="6529" y="26920"/>
                </a:cubicBezTo>
                <a:cubicBezTo>
                  <a:pt x="6539" y="26917"/>
                  <a:pt x="6548" y="26915"/>
                  <a:pt x="6556" y="26911"/>
                </a:cubicBezTo>
                <a:cubicBezTo>
                  <a:pt x="7094" y="26674"/>
                  <a:pt x="7621" y="26378"/>
                  <a:pt x="8130" y="26092"/>
                </a:cubicBezTo>
                <a:cubicBezTo>
                  <a:pt x="9075" y="25562"/>
                  <a:pt x="10053" y="25018"/>
                  <a:pt x="11117" y="24846"/>
                </a:cubicBezTo>
                <a:lnTo>
                  <a:pt x="11117" y="24846"/>
                </a:lnTo>
                <a:cubicBezTo>
                  <a:pt x="10801" y="25169"/>
                  <a:pt x="10435" y="25499"/>
                  <a:pt x="9986" y="25767"/>
                </a:cubicBezTo>
                <a:cubicBezTo>
                  <a:pt x="9318" y="26167"/>
                  <a:pt x="8606" y="26505"/>
                  <a:pt x="7871" y="26775"/>
                </a:cubicBezTo>
                <a:cubicBezTo>
                  <a:pt x="7681" y="26843"/>
                  <a:pt x="6308" y="27230"/>
                  <a:pt x="5851" y="27332"/>
                </a:cubicBezTo>
                <a:cubicBezTo>
                  <a:pt x="5866" y="26605"/>
                  <a:pt x="6484" y="26007"/>
                  <a:pt x="6765" y="25772"/>
                </a:cubicBezTo>
                <a:cubicBezTo>
                  <a:pt x="7377" y="25261"/>
                  <a:pt x="8127" y="24902"/>
                  <a:pt x="8932" y="24735"/>
                </a:cubicBezTo>
                <a:cubicBezTo>
                  <a:pt x="9450" y="24628"/>
                  <a:pt x="9927" y="24577"/>
                  <a:pt x="10385" y="24577"/>
                </a:cubicBezTo>
                <a:close/>
                <a:moveTo>
                  <a:pt x="3017" y="0"/>
                </a:moveTo>
                <a:cubicBezTo>
                  <a:pt x="2930" y="0"/>
                  <a:pt x="2862" y="69"/>
                  <a:pt x="2859" y="154"/>
                </a:cubicBezTo>
                <a:lnTo>
                  <a:pt x="2859" y="156"/>
                </a:lnTo>
                <a:cubicBezTo>
                  <a:pt x="2849" y="752"/>
                  <a:pt x="2742" y="1354"/>
                  <a:pt x="2639" y="1936"/>
                </a:cubicBezTo>
                <a:cubicBezTo>
                  <a:pt x="2565" y="2350"/>
                  <a:pt x="2488" y="2778"/>
                  <a:pt x="2446" y="3206"/>
                </a:cubicBezTo>
                <a:cubicBezTo>
                  <a:pt x="2272" y="4975"/>
                  <a:pt x="2533" y="6365"/>
                  <a:pt x="3269" y="7580"/>
                </a:cubicBezTo>
                <a:cubicBezTo>
                  <a:pt x="3358" y="7729"/>
                  <a:pt x="3454" y="7876"/>
                  <a:pt x="3551" y="8022"/>
                </a:cubicBezTo>
                <a:cubicBezTo>
                  <a:pt x="3817" y="8428"/>
                  <a:pt x="4069" y="8812"/>
                  <a:pt x="4196" y="9252"/>
                </a:cubicBezTo>
                <a:cubicBezTo>
                  <a:pt x="4215" y="9318"/>
                  <a:pt x="4276" y="9361"/>
                  <a:pt x="4344" y="9361"/>
                </a:cubicBezTo>
                <a:cubicBezTo>
                  <a:pt x="4345" y="9361"/>
                  <a:pt x="4345" y="9361"/>
                  <a:pt x="4346" y="9361"/>
                </a:cubicBezTo>
                <a:cubicBezTo>
                  <a:pt x="4378" y="9452"/>
                  <a:pt x="4411" y="9546"/>
                  <a:pt x="4441" y="9637"/>
                </a:cubicBezTo>
                <a:cubicBezTo>
                  <a:pt x="4472" y="9725"/>
                  <a:pt x="4502" y="9813"/>
                  <a:pt x="4532" y="9900"/>
                </a:cubicBezTo>
                <a:cubicBezTo>
                  <a:pt x="4368" y="9680"/>
                  <a:pt x="4201" y="9474"/>
                  <a:pt x="4015" y="9281"/>
                </a:cubicBezTo>
                <a:cubicBezTo>
                  <a:pt x="3686" y="8942"/>
                  <a:pt x="3341" y="8684"/>
                  <a:pt x="2957" y="8492"/>
                </a:cubicBezTo>
                <a:cubicBezTo>
                  <a:pt x="2560" y="8294"/>
                  <a:pt x="2156" y="8201"/>
                  <a:pt x="1766" y="8110"/>
                </a:cubicBezTo>
                <a:cubicBezTo>
                  <a:pt x="1601" y="8072"/>
                  <a:pt x="1435" y="8034"/>
                  <a:pt x="1267" y="7987"/>
                </a:cubicBezTo>
                <a:cubicBezTo>
                  <a:pt x="986" y="7910"/>
                  <a:pt x="378" y="7642"/>
                  <a:pt x="308" y="7534"/>
                </a:cubicBezTo>
                <a:cubicBezTo>
                  <a:pt x="278" y="7486"/>
                  <a:pt x="227" y="7460"/>
                  <a:pt x="175" y="7460"/>
                </a:cubicBezTo>
                <a:cubicBezTo>
                  <a:pt x="148" y="7460"/>
                  <a:pt x="120" y="7467"/>
                  <a:pt x="95" y="7483"/>
                </a:cubicBezTo>
                <a:cubicBezTo>
                  <a:pt x="25" y="7526"/>
                  <a:pt x="0" y="7616"/>
                  <a:pt x="40" y="7688"/>
                </a:cubicBezTo>
                <a:cubicBezTo>
                  <a:pt x="40" y="7688"/>
                  <a:pt x="39" y="7688"/>
                  <a:pt x="39" y="7688"/>
                </a:cubicBezTo>
                <a:lnTo>
                  <a:pt x="39" y="7688"/>
                </a:lnTo>
                <a:cubicBezTo>
                  <a:pt x="39" y="7688"/>
                  <a:pt x="39" y="7688"/>
                  <a:pt x="40" y="7689"/>
                </a:cubicBezTo>
                <a:cubicBezTo>
                  <a:pt x="41" y="7690"/>
                  <a:pt x="42" y="7693"/>
                  <a:pt x="43" y="7695"/>
                </a:cubicBezTo>
                <a:cubicBezTo>
                  <a:pt x="237" y="8012"/>
                  <a:pt x="393" y="8362"/>
                  <a:pt x="545" y="8701"/>
                </a:cubicBezTo>
                <a:cubicBezTo>
                  <a:pt x="758" y="9177"/>
                  <a:pt x="978" y="9669"/>
                  <a:pt x="1307" y="10095"/>
                </a:cubicBezTo>
                <a:cubicBezTo>
                  <a:pt x="1967" y="10945"/>
                  <a:pt x="2869" y="11313"/>
                  <a:pt x="3740" y="11667"/>
                </a:cubicBezTo>
                <a:cubicBezTo>
                  <a:pt x="4185" y="11849"/>
                  <a:pt x="4646" y="12037"/>
                  <a:pt x="5068" y="12286"/>
                </a:cubicBezTo>
                <a:cubicBezTo>
                  <a:pt x="5122" y="12320"/>
                  <a:pt x="5205" y="12360"/>
                  <a:pt x="5297" y="12408"/>
                </a:cubicBezTo>
                <a:cubicBezTo>
                  <a:pt x="5462" y="12491"/>
                  <a:pt x="5743" y="12634"/>
                  <a:pt x="5870" y="12748"/>
                </a:cubicBezTo>
                <a:cubicBezTo>
                  <a:pt x="5973" y="12912"/>
                  <a:pt x="6073" y="13078"/>
                  <a:pt x="6174" y="13245"/>
                </a:cubicBezTo>
                <a:lnTo>
                  <a:pt x="6176" y="13256"/>
                </a:lnTo>
                <a:cubicBezTo>
                  <a:pt x="6184" y="13297"/>
                  <a:pt x="6208" y="13331"/>
                  <a:pt x="6239" y="13353"/>
                </a:cubicBezTo>
                <a:cubicBezTo>
                  <a:pt x="6702" y="14119"/>
                  <a:pt x="7160" y="14898"/>
                  <a:pt x="7607" y="15693"/>
                </a:cubicBezTo>
                <a:cubicBezTo>
                  <a:pt x="7063" y="15260"/>
                  <a:pt x="6363" y="14929"/>
                  <a:pt x="5478" y="14692"/>
                </a:cubicBezTo>
                <a:cubicBezTo>
                  <a:pt x="5072" y="14583"/>
                  <a:pt x="4655" y="14494"/>
                  <a:pt x="4250" y="14410"/>
                </a:cubicBezTo>
                <a:cubicBezTo>
                  <a:pt x="3429" y="14238"/>
                  <a:pt x="2580" y="14061"/>
                  <a:pt x="1824" y="13693"/>
                </a:cubicBezTo>
                <a:cubicBezTo>
                  <a:pt x="1802" y="13683"/>
                  <a:pt x="1780" y="13678"/>
                  <a:pt x="1757" y="13678"/>
                </a:cubicBezTo>
                <a:cubicBezTo>
                  <a:pt x="1724" y="13678"/>
                  <a:pt x="1691" y="13688"/>
                  <a:pt x="1663" y="13709"/>
                </a:cubicBezTo>
                <a:cubicBezTo>
                  <a:pt x="1617" y="13745"/>
                  <a:pt x="1594" y="13803"/>
                  <a:pt x="1604" y="13860"/>
                </a:cubicBezTo>
                <a:cubicBezTo>
                  <a:pt x="1771" y="14775"/>
                  <a:pt x="2540" y="15390"/>
                  <a:pt x="3313" y="15940"/>
                </a:cubicBezTo>
                <a:cubicBezTo>
                  <a:pt x="4475" y="16769"/>
                  <a:pt x="5628" y="17514"/>
                  <a:pt x="6963" y="17518"/>
                </a:cubicBezTo>
                <a:cubicBezTo>
                  <a:pt x="7332" y="17518"/>
                  <a:pt x="7704" y="17491"/>
                  <a:pt x="8064" y="17463"/>
                </a:cubicBezTo>
                <a:cubicBezTo>
                  <a:pt x="8225" y="17450"/>
                  <a:pt x="8386" y="17438"/>
                  <a:pt x="8548" y="17429"/>
                </a:cubicBezTo>
                <a:cubicBezTo>
                  <a:pt x="9166" y="18619"/>
                  <a:pt x="9741" y="19836"/>
                  <a:pt x="10239" y="21079"/>
                </a:cubicBezTo>
                <a:cubicBezTo>
                  <a:pt x="9999" y="20692"/>
                  <a:pt x="9735" y="20318"/>
                  <a:pt x="9399" y="20015"/>
                </a:cubicBezTo>
                <a:cubicBezTo>
                  <a:pt x="8826" y="19497"/>
                  <a:pt x="8137" y="19077"/>
                  <a:pt x="7353" y="18768"/>
                </a:cubicBezTo>
                <a:cubicBezTo>
                  <a:pt x="5915" y="18202"/>
                  <a:pt x="4328" y="18054"/>
                  <a:pt x="2953" y="17961"/>
                </a:cubicBezTo>
                <a:cubicBezTo>
                  <a:pt x="2953" y="17961"/>
                  <a:pt x="2953" y="17961"/>
                  <a:pt x="2953" y="17961"/>
                </a:cubicBezTo>
                <a:cubicBezTo>
                  <a:pt x="2953" y="17961"/>
                  <a:pt x="2953" y="17961"/>
                  <a:pt x="2952" y="17961"/>
                </a:cubicBezTo>
                <a:cubicBezTo>
                  <a:pt x="2949" y="17961"/>
                  <a:pt x="2946" y="17961"/>
                  <a:pt x="2943" y="17961"/>
                </a:cubicBezTo>
                <a:cubicBezTo>
                  <a:pt x="2864" y="17961"/>
                  <a:pt x="2794" y="18022"/>
                  <a:pt x="2789" y="18105"/>
                </a:cubicBezTo>
                <a:cubicBezTo>
                  <a:pt x="2783" y="18176"/>
                  <a:pt x="2827" y="18239"/>
                  <a:pt x="2891" y="18261"/>
                </a:cubicBezTo>
                <a:cubicBezTo>
                  <a:pt x="2970" y="18328"/>
                  <a:pt x="3193" y="18654"/>
                  <a:pt x="3304" y="18814"/>
                </a:cubicBezTo>
                <a:cubicBezTo>
                  <a:pt x="3408" y="18967"/>
                  <a:pt x="3469" y="19055"/>
                  <a:pt x="3508" y="19098"/>
                </a:cubicBezTo>
                <a:cubicBezTo>
                  <a:pt x="3758" y="19378"/>
                  <a:pt x="4031" y="19643"/>
                  <a:pt x="4321" y="19888"/>
                </a:cubicBezTo>
                <a:cubicBezTo>
                  <a:pt x="4912" y="20388"/>
                  <a:pt x="5572" y="20807"/>
                  <a:pt x="6285" y="21133"/>
                </a:cubicBezTo>
                <a:cubicBezTo>
                  <a:pt x="6999" y="21460"/>
                  <a:pt x="7748" y="21685"/>
                  <a:pt x="8510" y="21801"/>
                </a:cubicBezTo>
                <a:cubicBezTo>
                  <a:pt x="8690" y="21829"/>
                  <a:pt x="8862" y="21850"/>
                  <a:pt x="9028" y="21869"/>
                </a:cubicBezTo>
                <a:cubicBezTo>
                  <a:pt x="9604" y="21938"/>
                  <a:pt x="10103" y="21997"/>
                  <a:pt x="10653" y="22327"/>
                </a:cubicBezTo>
                <a:cubicBezTo>
                  <a:pt x="10674" y="22339"/>
                  <a:pt x="10695" y="22345"/>
                  <a:pt x="10717" y="22346"/>
                </a:cubicBezTo>
                <a:cubicBezTo>
                  <a:pt x="10950" y="23005"/>
                  <a:pt x="11157" y="23669"/>
                  <a:pt x="11338" y="24341"/>
                </a:cubicBezTo>
                <a:cubicBezTo>
                  <a:pt x="11026" y="24292"/>
                  <a:pt x="10710" y="24267"/>
                  <a:pt x="10386" y="24267"/>
                </a:cubicBezTo>
                <a:cubicBezTo>
                  <a:pt x="9907" y="24267"/>
                  <a:pt x="9408" y="24322"/>
                  <a:pt x="8869" y="24434"/>
                </a:cubicBezTo>
                <a:cubicBezTo>
                  <a:pt x="8015" y="24610"/>
                  <a:pt x="7218" y="24992"/>
                  <a:pt x="6566" y="25536"/>
                </a:cubicBezTo>
                <a:cubicBezTo>
                  <a:pt x="6147" y="25887"/>
                  <a:pt x="5455" y="26612"/>
                  <a:pt x="5552" y="27524"/>
                </a:cubicBezTo>
                <a:cubicBezTo>
                  <a:pt x="5556" y="27570"/>
                  <a:pt x="5584" y="27615"/>
                  <a:pt x="5625" y="27640"/>
                </a:cubicBezTo>
                <a:cubicBezTo>
                  <a:pt x="5637" y="27648"/>
                  <a:pt x="5661" y="27652"/>
                  <a:pt x="5694" y="27652"/>
                </a:cubicBezTo>
                <a:cubicBezTo>
                  <a:pt x="5747" y="27652"/>
                  <a:pt x="5825" y="27642"/>
                  <a:pt x="5919" y="27625"/>
                </a:cubicBezTo>
                <a:cubicBezTo>
                  <a:pt x="6554" y="27510"/>
                  <a:pt x="7961" y="27070"/>
                  <a:pt x="7977" y="27065"/>
                </a:cubicBezTo>
                <a:cubicBezTo>
                  <a:pt x="8730" y="26790"/>
                  <a:pt x="9459" y="26442"/>
                  <a:pt x="10145" y="26032"/>
                </a:cubicBezTo>
                <a:cubicBezTo>
                  <a:pt x="10697" y="25702"/>
                  <a:pt x="11126" y="25291"/>
                  <a:pt x="11483" y="24909"/>
                </a:cubicBezTo>
                <a:cubicBezTo>
                  <a:pt x="12172" y="27742"/>
                  <a:pt x="12343" y="30674"/>
                  <a:pt x="11649" y="33673"/>
                </a:cubicBezTo>
                <a:cubicBezTo>
                  <a:pt x="11629" y="33756"/>
                  <a:pt x="11682" y="33838"/>
                  <a:pt x="11765" y="33858"/>
                </a:cubicBezTo>
                <a:cubicBezTo>
                  <a:pt x="11776" y="33861"/>
                  <a:pt x="11788" y="33862"/>
                  <a:pt x="11799" y="33862"/>
                </a:cubicBezTo>
                <a:cubicBezTo>
                  <a:pt x="11808" y="33862"/>
                  <a:pt x="11818" y="33861"/>
                  <a:pt x="11827" y="33859"/>
                </a:cubicBezTo>
                <a:cubicBezTo>
                  <a:pt x="11886" y="33849"/>
                  <a:pt x="11936" y="33804"/>
                  <a:pt x="11950" y="33742"/>
                </a:cubicBezTo>
                <a:cubicBezTo>
                  <a:pt x="12868" y="29773"/>
                  <a:pt x="12305" y="25927"/>
                  <a:pt x="11022" y="22280"/>
                </a:cubicBezTo>
                <a:lnTo>
                  <a:pt x="11022" y="22280"/>
                </a:lnTo>
                <a:cubicBezTo>
                  <a:pt x="11292" y="22629"/>
                  <a:pt x="11596" y="22993"/>
                  <a:pt x="11984" y="23253"/>
                </a:cubicBezTo>
                <a:cubicBezTo>
                  <a:pt x="12346" y="23495"/>
                  <a:pt x="12794" y="23660"/>
                  <a:pt x="13395" y="23771"/>
                </a:cubicBezTo>
                <a:cubicBezTo>
                  <a:pt x="14315" y="23944"/>
                  <a:pt x="15260" y="23947"/>
                  <a:pt x="16174" y="23949"/>
                </a:cubicBezTo>
                <a:cubicBezTo>
                  <a:pt x="16183" y="23948"/>
                  <a:pt x="16193" y="23948"/>
                  <a:pt x="16201" y="23945"/>
                </a:cubicBezTo>
                <a:cubicBezTo>
                  <a:pt x="16251" y="23937"/>
                  <a:pt x="16292" y="23905"/>
                  <a:pt x="16314" y="23860"/>
                </a:cubicBezTo>
                <a:cubicBezTo>
                  <a:pt x="16339" y="23804"/>
                  <a:pt x="16331" y="23740"/>
                  <a:pt x="16291" y="23694"/>
                </a:cubicBezTo>
                <a:cubicBezTo>
                  <a:pt x="15530" y="22797"/>
                  <a:pt x="14639" y="22026"/>
                  <a:pt x="13644" y="21398"/>
                </a:cubicBezTo>
                <a:cubicBezTo>
                  <a:pt x="13241" y="21144"/>
                  <a:pt x="12766" y="20891"/>
                  <a:pt x="12254" y="20865"/>
                </a:cubicBezTo>
                <a:cubicBezTo>
                  <a:pt x="12852" y="20231"/>
                  <a:pt x="13345" y="19517"/>
                  <a:pt x="13605" y="18566"/>
                </a:cubicBezTo>
                <a:cubicBezTo>
                  <a:pt x="13913" y="17428"/>
                  <a:pt x="13881" y="16111"/>
                  <a:pt x="13504" y="14540"/>
                </a:cubicBezTo>
                <a:cubicBezTo>
                  <a:pt x="13493" y="14498"/>
                  <a:pt x="13467" y="14462"/>
                  <a:pt x="13429" y="14441"/>
                </a:cubicBezTo>
                <a:cubicBezTo>
                  <a:pt x="13405" y="14428"/>
                  <a:pt x="13380" y="14421"/>
                  <a:pt x="13354" y="14421"/>
                </a:cubicBezTo>
                <a:cubicBezTo>
                  <a:pt x="13337" y="14421"/>
                  <a:pt x="13320" y="14424"/>
                  <a:pt x="13303" y="14429"/>
                </a:cubicBezTo>
                <a:cubicBezTo>
                  <a:pt x="12728" y="14629"/>
                  <a:pt x="12376" y="15157"/>
                  <a:pt x="12066" y="15680"/>
                </a:cubicBezTo>
                <a:cubicBezTo>
                  <a:pt x="11582" y="16493"/>
                  <a:pt x="11087" y="17366"/>
                  <a:pt x="10787" y="18330"/>
                </a:cubicBezTo>
                <a:cubicBezTo>
                  <a:pt x="10488" y="19294"/>
                  <a:pt x="10555" y="20281"/>
                  <a:pt x="10634" y="21238"/>
                </a:cubicBezTo>
                <a:cubicBezTo>
                  <a:pt x="10076" y="19813"/>
                  <a:pt x="9419" y="18420"/>
                  <a:pt x="8706" y="17064"/>
                </a:cubicBezTo>
                <a:cubicBezTo>
                  <a:pt x="8828" y="17042"/>
                  <a:pt x="8950" y="16972"/>
                  <a:pt x="9045" y="16912"/>
                </a:cubicBezTo>
                <a:cubicBezTo>
                  <a:pt x="9466" y="16640"/>
                  <a:pt x="9808" y="16278"/>
                  <a:pt x="10115" y="15927"/>
                </a:cubicBezTo>
                <a:cubicBezTo>
                  <a:pt x="10518" y="15465"/>
                  <a:pt x="11018" y="14840"/>
                  <a:pt x="11309" y="14106"/>
                </a:cubicBezTo>
                <a:cubicBezTo>
                  <a:pt x="11532" y="13544"/>
                  <a:pt x="11627" y="12958"/>
                  <a:pt x="11701" y="12249"/>
                </a:cubicBezTo>
                <a:cubicBezTo>
                  <a:pt x="11797" y="11349"/>
                  <a:pt x="11844" y="10431"/>
                  <a:pt x="11844" y="9525"/>
                </a:cubicBezTo>
                <a:cubicBezTo>
                  <a:pt x="11844" y="9458"/>
                  <a:pt x="11801" y="9399"/>
                  <a:pt x="11737" y="9378"/>
                </a:cubicBezTo>
                <a:cubicBezTo>
                  <a:pt x="11722" y="9373"/>
                  <a:pt x="11706" y="9370"/>
                  <a:pt x="11690" y="9370"/>
                </a:cubicBezTo>
                <a:cubicBezTo>
                  <a:pt x="11641" y="9370"/>
                  <a:pt x="11594" y="9394"/>
                  <a:pt x="11565" y="9435"/>
                </a:cubicBezTo>
                <a:lnTo>
                  <a:pt x="10015" y="11582"/>
                </a:lnTo>
                <a:cubicBezTo>
                  <a:pt x="9632" y="12113"/>
                  <a:pt x="9235" y="12663"/>
                  <a:pt x="8933" y="13266"/>
                </a:cubicBezTo>
                <a:cubicBezTo>
                  <a:pt x="8486" y="14157"/>
                  <a:pt x="8255" y="15161"/>
                  <a:pt x="8265" y="16171"/>
                </a:cubicBezTo>
                <a:lnTo>
                  <a:pt x="8265" y="16241"/>
                </a:lnTo>
                <a:cubicBezTo>
                  <a:pt x="7694" y="15196"/>
                  <a:pt x="7098" y="14175"/>
                  <a:pt x="6496" y="13180"/>
                </a:cubicBezTo>
                <a:cubicBezTo>
                  <a:pt x="6613" y="12575"/>
                  <a:pt x="6906" y="12105"/>
                  <a:pt x="7219" y="11611"/>
                </a:cubicBezTo>
                <a:cubicBezTo>
                  <a:pt x="7315" y="11459"/>
                  <a:pt x="7412" y="11305"/>
                  <a:pt x="7507" y="11143"/>
                </a:cubicBezTo>
                <a:cubicBezTo>
                  <a:pt x="7957" y="10378"/>
                  <a:pt x="8223" y="9537"/>
                  <a:pt x="8275" y="8711"/>
                </a:cubicBezTo>
                <a:cubicBezTo>
                  <a:pt x="8353" y="7515"/>
                  <a:pt x="7982" y="6322"/>
                  <a:pt x="7654" y="5268"/>
                </a:cubicBezTo>
                <a:cubicBezTo>
                  <a:pt x="7634" y="5204"/>
                  <a:pt x="7575" y="5159"/>
                  <a:pt x="7508" y="5159"/>
                </a:cubicBezTo>
                <a:cubicBezTo>
                  <a:pt x="7505" y="5159"/>
                  <a:pt x="7503" y="5159"/>
                  <a:pt x="7500" y="5159"/>
                </a:cubicBezTo>
                <a:cubicBezTo>
                  <a:pt x="7432" y="5162"/>
                  <a:pt x="7370" y="5214"/>
                  <a:pt x="7356" y="5282"/>
                </a:cubicBezTo>
                <a:cubicBezTo>
                  <a:pt x="7230" y="5889"/>
                  <a:pt x="6960" y="6469"/>
                  <a:pt x="6698" y="7030"/>
                </a:cubicBezTo>
                <a:cubicBezTo>
                  <a:pt x="6504" y="7444"/>
                  <a:pt x="6303" y="7874"/>
                  <a:pt x="6157" y="8318"/>
                </a:cubicBezTo>
                <a:cubicBezTo>
                  <a:pt x="5912" y="9063"/>
                  <a:pt x="5802" y="9887"/>
                  <a:pt x="5821" y="10838"/>
                </a:cubicBezTo>
                <a:cubicBezTo>
                  <a:pt x="5830" y="11309"/>
                  <a:pt x="5899" y="11778"/>
                  <a:pt x="5983" y="12237"/>
                </a:cubicBezTo>
                <a:cubicBezTo>
                  <a:pt x="5768" y="11830"/>
                  <a:pt x="5539" y="11429"/>
                  <a:pt x="5294" y="11039"/>
                </a:cubicBezTo>
                <a:cubicBezTo>
                  <a:pt x="5077" y="10539"/>
                  <a:pt x="4908" y="10046"/>
                  <a:pt x="4735" y="9537"/>
                </a:cubicBezTo>
                <a:cubicBezTo>
                  <a:pt x="4654" y="9301"/>
                  <a:pt x="4571" y="9059"/>
                  <a:pt x="4482" y="8813"/>
                </a:cubicBezTo>
                <a:cubicBezTo>
                  <a:pt x="4468" y="8535"/>
                  <a:pt x="4446" y="8260"/>
                  <a:pt x="4421" y="7993"/>
                </a:cubicBezTo>
                <a:cubicBezTo>
                  <a:pt x="4365" y="7418"/>
                  <a:pt x="4314" y="6874"/>
                  <a:pt x="4367" y="6295"/>
                </a:cubicBezTo>
                <a:cubicBezTo>
                  <a:pt x="4396" y="5989"/>
                  <a:pt x="4459" y="5676"/>
                  <a:pt x="4518" y="5372"/>
                </a:cubicBezTo>
                <a:cubicBezTo>
                  <a:pt x="4593" y="4994"/>
                  <a:pt x="4671" y="4601"/>
                  <a:pt x="4690" y="4202"/>
                </a:cubicBezTo>
                <a:cubicBezTo>
                  <a:pt x="4708" y="3795"/>
                  <a:pt x="4669" y="3415"/>
                  <a:pt x="4568" y="3039"/>
                </a:cubicBezTo>
                <a:cubicBezTo>
                  <a:pt x="4431" y="2531"/>
                  <a:pt x="4223" y="2006"/>
                  <a:pt x="3933" y="1433"/>
                </a:cubicBezTo>
                <a:cubicBezTo>
                  <a:pt x="3813" y="1196"/>
                  <a:pt x="3676" y="948"/>
                  <a:pt x="3515" y="673"/>
                </a:cubicBezTo>
                <a:cubicBezTo>
                  <a:pt x="3489" y="631"/>
                  <a:pt x="3443" y="567"/>
                  <a:pt x="3388" y="497"/>
                </a:cubicBezTo>
                <a:cubicBezTo>
                  <a:pt x="3320" y="406"/>
                  <a:pt x="3177" y="217"/>
                  <a:pt x="3168" y="154"/>
                </a:cubicBezTo>
                <a:cubicBezTo>
                  <a:pt x="3170" y="69"/>
                  <a:pt x="3102" y="1"/>
                  <a:pt x="30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4" name="Google Shape;944;p47"/>
          <p:cNvSpPr/>
          <p:nvPr/>
        </p:nvSpPr>
        <p:spPr>
          <a:xfrm rot="-906362">
            <a:off x="7731899" y="3995313"/>
            <a:ext cx="1466472" cy="1208225"/>
          </a:xfrm>
          <a:custGeom>
            <a:avLst/>
            <a:gdLst/>
            <a:ahLst/>
            <a:cxnLst/>
            <a:rect l="l" t="t" r="r" b="b"/>
            <a:pathLst>
              <a:path w="35809" h="29503" extrusionOk="0">
                <a:moveTo>
                  <a:pt x="15987" y="1"/>
                </a:moveTo>
                <a:cubicBezTo>
                  <a:pt x="15307" y="1"/>
                  <a:pt x="14281" y="3232"/>
                  <a:pt x="14368" y="6973"/>
                </a:cubicBezTo>
                <a:cubicBezTo>
                  <a:pt x="14458" y="10828"/>
                  <a:pt x="15190" y="13875"/>
                  <a:pt x="15404" y="14690"/>
                </a:cubicBezTo>
                <a:cubicBezTo>
                  <a:pt x="14257" y="15585"/>
                  <a:pt x="13139" y="16472"/>
                  <a:pt x="12154" y="17278"/>
                </a:cubicBezTo>
                <a:cubicBezTo>
                  <a:pt x="12377" y="15499"/>
                  <a:pt x="13438" y="6337"/>
                  <a:pt x="11926" y="5049"/>
                </a:cubicBezTo>
                <a:cubicBezTo>
                  <a:pt x="11844" y="4980"/>
                  <a:pt x="11771" y="4947"/>
                  <a:pt x="11706" y="4947"/>
                </a:cubicBezTo>
                <a:cubicBezTo>
                  <a:pt x="10531" y="4947"/>
                  <a:pt x="11858" y="15586"/>
                  <a:pt x="12085" y="17335"/>
                </a:cubicBezTo>
                <a:cubicBezTo>
                  <a:pt x="11392" y="17902"/>
                  <a:pt x="10768" y="18428"/>
                  <a:pt x="10252" y="18884"/>
                </a:cubicBezTo>
                <a:cubicBezTo>
                  <a:pt x="9784" y="19295"/>
                  <a:pt x="9290" y="19737"/>
                  <a:pt x="8781" y="20197"/>
                </a:cubicBezTo>
                <a:cubicBezTo>
                  <a:pt x="8837" y="19388"/>
                  <a:pt x="8963" y="17101"/>
                  <a:pt x="8739" y="15321"/>
                </a:cubicBezTo>
                <a:cubicBezTo>
                  <a:pt x="8461" y="13121"/>
                  <a:pt x="8054" y="9892"/>
                  <a:pt x="7037" y="8882"/>
                </a:cubicBezTo>
                <a:cubicBezTo>
                  <a:pt x="6947" y="8793"/>
                  <a:pt x="6865" y="8751"/>
                  <a:pt x="6789" y="8751"/>
                </a:cubicBezTo>
                <a:cubicBezTo>
                  <a:pt x="6001" y="8751"/>
                  <a:pt x="5945" y="13255"/>
                  <a:pt x="6706" y="16066"/>
                </a:cubicBezTo>
                <a:cubicBezTo>
                  <a:pt x="7376" y="18540"/>
                  <a:pt x="8293" y="19896"/>
                  <a:pt x="8628" y="20336"/>
                </a:cubicBezTo>
                <a:cubicBezTo>
                  <a:pt x="7462" y="21390"/>
                  <a:pt x="6232" y="22525"/>
                  <a:pt x="5096" y="23580"/>
                </a:cubicBezTo>
                <a:cubicBezTo>
                  <a:pt x="4742" y="21933"/>
                  <a:pt x="2590" y="12171"/>
                  <a:pt x="1305" y="11870"/>
                </a:cubicBezTo>
                <a:cubicBezTo>
                  <a:pt x="1249" y="11856"/>
                  <a:pt x="1196" y="11850"/>
                  <a:pt x="1148" y="11850"/>
                </a:cubicBezTo>
                <a:cubicBezTo>
                  <a:pt x="0" y="11850"/>
                  <a:pt x="1144" y="15497"/>
                  <a:pt x="2010" y="18541"/>
                </a:cubicBezTo>
                <a:cubicBezTo>
                  <a:pt x="2773" y="21225"/>
                  <a:pt x="4488" y="23142"/>
                  <a:pt x="5000" y="23669"/>
                </a:cubicBezTo>
                <a:cubicBezTo>
                  <a:pt x="2665" y="25843"/>
                  <a:pt x="761" y="27656"/>
                  <a:pt x="729" y="27687"/>
                </a:cubicBezTo>
                <a:cubicBezTo>
                  <a:pt x="645" y="27766"/>
                  <a:pt x="643" y="27898"/>
                  <a:pt x="722" y="27982"/>
                </a:cubicBezTo>
                <a:cubicBezTo>
                  <a:pt x="763" y="28024"/>
                  <a:pt x="818" y="28046"/>
                  <a:pt x="873" y="28046"/>
                </a:cubicBezTo>
                <a:cubicBezTo>
                  <a:pt x="924" y="28046"/>
                  <a:pt x="976" y="28027"/>
                  <a:pt x="1015" y="27989"/>
                </a:cubicBezTo>
                <a:cubicBezTo>
                  <a:pt x="1044" y="27961"/>
                  <a:pt x="2508" y="26567"/>
                  <a:pt x="4438" y="24762"/>
                </a:cubicBezTo>
                <a:cubicBezTo>
                  <a:pt x="4937" y="25299"/>
                  <a:pt x="7022" y="27416"/>
                  <a:pt x="9822" y="28442"/>
                </a:cubicBezTo>
                <a:cubicBezTo>
                  <a:pt x="11569" y="29082"/>
                  <a:pt x="13043" y="29502"/>
                  <a:pt x="13944" y="29502"/>
                </a:cubicBezTo>
                <a:cubicBezTo>
                  <a:pt x="14706" y="29502"/>
                  <a:pt x="15060" y="29202"/>
                  <a:pt x="14824" y="28481"/>
                </a:cubicBezTo>
                <a:cubicBezTo>
                  <a:pt x="14353" y="27037"/>
                  <a:pt x="5935" y="25011"/>
                  <a:pt x="4525" y="24682"/>
                </a:cubicBezTo>
                <a:cubicBezTo>
                  <a:pt x="5736" y="23550"/>
                  <a:pt x="7122" y="22265"/>
                  <a:pt x="8453" y="21056"/>
                </a:cubicBezTo>
                <a:cubicBezTo>
                  <a:pt x="9028" y="21495"/>
                  <a:pt x="11038" y="22939"/>
                  <a:pt x="13519" y="23705"/>
                </a:cubicBezTo>
                <a:cubicBezTo>
                  <a:pt x="14917" y="24137"/>
                  <a:pt x="16280" y="24373"/>
                  <a:pt x="17219" y="24373"/>
                </a:cubicBezTo>
                <a:cubicBezTo>
                  <a:pt x="18262" y="24373"/>
                  <a:pt x="18784" y="24082"/>
                  <a:pt x="18253" y="23442"/>
                </a:cubicBezTo>
                <a:cubicBezTo>
                  <a:pt x="17346" y="22351"/>
                  <a:pt x="10041" y="21192"/>
                  <a:pt x="8551" y="20966"/>
                </a:cubicBezTo>
                <a:cubicBezTo>
                  <a:pt x="9238" y="20343"/>
                  <a:pt x="9907" y="19742"/>
                  <a:pt x="10527" y="19194"/>
                </a:cubicBezTo>
                <a:cubicBezTo>
                  <a:pt x="11026" y="18755"/>
                  <a:pt x="11626" y="18249"/>
                  <a:pt x="12292" y="17703"/>
                </a:cubicBezTo>
                <a:cubicBezTo>
                  <a:pt x="13223" y="18361"/>
                  <a:pt x="17658" y="21405"/>
                  <a:pt x="20039" y="21405"/>
                </a:cubicBezTo>
                <a:cubicBezTo>
                  <a:pt x="20668" y="21405"/>
                  <a:pt x="21154" y="21192"/>
                  <a:pt x="21393" y="20666"/>
                </a:cubicBezTo>
                <a:cubicBezTo>
                  <a:pt x="22518" y="18195"/>
                  <a:pt x="14163" y="17671"/>
                  <a:pt x="12429" y="17590"/>
                </a:cubicBezTo>
                <a:cubicBezTo>
                  <a:pt x="13473" y="16737"/>
                  <a:pt x="14669" y="15789"/>
                  <a:pt x="15889" y="14839"/>
                </a:cubicBezTo>
                <a:cubicBezTo>
                  <a:pt x="16572" y="15469"/>
                  <a:pt x="21288" y="19753"/>
                  <a:pt x="23143" y="19753"/>
                </a:cubicBezTo>
                <a:cubicBezTo>
                  <a:pt x="23456" y="19753"/>
                  <a:pt x="23687" y="19631"/>
                  <a:pt x="23804" y="19349"/>
                </a:cubicBezTo>
                <a:cubicBezTo>
                  <a:pt x="24607" y="17414"/>
                  <a:pt x="17037" y="15122"/>
                  <a:pt x="15939" y="14801"/>
                </a:cubicBezTo>
                <a:cubicBezTo>
                  <a:pt x="16884" y="14064"/>
                  <a:pt x="17842" y="13326"/>
                  <a:pt x="18753" y="12632"/>
                </a:cubicBezTo>
                <a:cubicBezTo>
                  <a:pt x="19677" y="13167"/>
                  <a:pt x="23672" y="15409"/>
                  <a:pt x="25766" y="15409"/>
                </a:cubicBezTo>
                <a:cubicBezTo>
                  <a:pt x="26368" y="15409"/>
                  <a:pt x="26812" y="15224"/>
                  <a:pt x="26983" y="14760"/>
                </a:cubicBezTo>
                <a:cubicBezTo>
                  <a:pt x="27726" y="12728"/>
                  <a:pt x="20565" y="12536"/>
                  <a:pt x="18900" y="12519"/>
                </a:cubicBezTo>
                <a:cubicBezTo>
                  <a:pt x="19594" y="11990"/>
                  <a:pt x="20257" y="11488"/>
                  <a:pt x="20864" y="11030"/>
                </a:cubicBezTo>
                <a:cubicBezTo>
                  <a:pt x="21653" y="11329"/>
                  <a:pt x="24365" y="12297"/>
                  <a:pt x="26536" y="12297"/>
                </a:cubicBezTo>
                <a:cubicBezTo>
                  <a:pt x="27567" y="12297"/>
                  <a:pt x="28476" y="12079"/>
                  <a:pt x="29000" y="11468"/>
                </a:cubicBezTo>
                <a:cubicBezTo>
                  <a:pt x="29730" y="10616"/>
                  <a:pt x="28546" y="10360"/>
                  <a:pt x="26858" y="10360"/>
                </a:cubicBezTo>
                <a:cubicBezTo>
                  <a:pt x="24844" y="10360"/>
                  <a:pt x="22113" y="10725"/>
                  <a:pt x="21068" y="10877"/>
                </a:cubicBezTo>
                <a:cubicBezTo>
                  <a:pt x="22154" y="10058"/>
                  <a:pt x="23038" y="9398"/>
                  <a:pt x="23557" y="9010"/>
                </a:cubicBezTo>
                <a:cubicBezTo>
                  <a:pt x="24913" y="8524"/>
                  <a:pt x="28112" y="7282"/>
                  <a:pt x="30457" y="5643"/>
                </a:cubicBezTo>
                <a:cubicBezTo>
                  <a:pt x="33505" y="3511"/>
                  <a:pt x="35808" y="1748"/>
                  <a:pt x="34285" y="1564"/>
                </a:cubicBezTo>
                <a:cubicBezTo>
                  <a:pt x="34255" y="1560"/>
                  <a:pt x="34222" y="1558"/>
                  <a:pt x="34187" y="1558"/>
                </a:cubicBezTo>
                <a:cubicBezTo>
                  <a:pt x="32630" y="1558"/>
                  <a:pt x="26873" y="5224"/>
                  <a:pt x="23715" y="8376"/>
                </a:cubicBezTo>
                <a:cubicBezTo>
                  <a:pt x="23400" y="8610"/>
                  <a:pt x="22367" y="9377"/>
                  <a:pt x="20979" y="10423"/>
                </a:cubicBezTo>
                <a:cubicBezTo>
                  <a:pt x="22252" y="8480"/>
                  <a:pt x="26568" y="1726"/>
                  <a:pt x="25050" y="1726"/>
                </a:cubicBezTo>
                <a:cubicBezTo>
                  <a:pt x="24989" y="1726"/>
                  <a:pt x="24920" y="1736"/>
                  <a:pt x="24840" y="1758"/>
                </a:cubicBezTo>
                <a:cubicBezTo>
                  <a:pt x="22704" y="2355"/>
                  <a:pt x="21055" y="9093"/>
                  <a:pt x="20705" y="10630"/>
                </a:cubicBezTo>
                <a:cubicBezTo>
                  <a:pt x="19973" y="11182"/>
                  <a:pt x="19154" y="11802"/>
                  <a:pt x="18298" y="12456"/>
                </a:cubicBezTo>
                <a:cubicBezTo>
                  <a:pt x="18846" y="10632"/>
                  <a:pt x="21322" y="2040"/>
                  <a:pt x="19462" y="1752"/>
                </a:cubicBezTo>
                <a:cubicBezTo>
                  <a:pt x="19433" y="1747"/>
                  <a:pt x="19404" y="1745"/>
                  <a:pt x="19376" y="1745"/>
                </a:cubicBezTo>
                <a:cubicBezTo>
                  <a:pt x="17577" y="1745"/>
                  <a:pt x="18076" y="10917"/>
                  <a:pt x="18179" y="12548"/>
                </a:cubicBezTo>
                <a:cubicBezTo>
                  <a:pt x="17325" y="13200"/>
                  <a:pt x="16438" y="13884"/>
                  <a:pt x="15563" y="14566"/>
                </a:cubicBezTo>
                <a:cubicBezTo>
                  <a:pt x="15836" y="13622"/>
                  <a:pt x="16579" y="10903"/>
                  <a:pt x="16774" y="8720"/>
                </a:cubicBezTo>
                <a:cubicBezTo>
                  <a:pt x="17014" y="6033"/>
                  <a:pt x="16925" y="2211"/>
                  <a:pt x="16353" y="444"/>
                </a:cubicBezTo>
                <a:cubicBezTo>
                  <a:pt x="16255" y="140"/>
                  <a:pt x="16128" y="1"/>
                  <a:pt x="1598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45" name="Google Shape;945;p47"/>
          <p:cNvGrpSpPr/>
          <p:nvPr/>
        </p:nvGrpSpPr>
        <p:grpSpPr>
          <a:xfrm rot="-741851">
            <a:off x="106965" y="2896835"/>
            <a:ext cx="942002" cy="1922163"/>
            <a:chOff x="8154826" y="3096390"/>
            <a:chExt cx="1299652" cy="2651951"/>
          </a:xfrm>
        </p:grpSpPr>
        <p:sp>
          <p:nvSpPr>
            <p:cNvPr id="946" name="Google Shape;946;p47"/>
            <p:cNvSpPr/>
            <p:nvPr/>
          </p:nvSpPr>
          <p:spPr>
            <a:xfrm>
              <a:off x="8761530" y="3096390"/>
              <a:ext cx="692948" cy="785102"/>
            </a:xfrm>
            <a:custGeom>
              <a:avLst/>
              <a:gdLst/>
              <a:ahLst/>
              <a:cxnLst/>
              <a:rect l="l" t="t" r="r" b="b"/>
              <a:pathLst>
                <a:path w="25679" h="29094" extrusionOk="0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8154826" y="3623515"/>
              <a:ext cx="1186935" cy="2124826"/>
            </a:xfrm>
            <a:custGeom>
              <a:avLst/>
              <a:gdLst/>
              <a:ahLst/>
              <a:cxnLst/>
              <a:rect l="l" t="t" r="r" b="b"/>
              <a:pathLst>
                <a:path w="43985" h="78741" extrusionOk="0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48" name="Google Shape;948;p47"/>
          <p:cNvGrpSpPr/>
          <p:nvPr/>
        </p:nvGrpSpPr>
        <p:grpSpPr>
          <a:xfrm>
            <a:off x="251290" y="204524"/>
            <a:ext cx="150927" cy="143533"/>
            <a:chOff x="3716290" y="4256524"/>
            <a:chExt cx="150927" cy="143533"/>
          </a:xfrm>
        </p:grpSpPr>
        <p:sp>
          <p:nvSpPr>
            <p:cNvPr id="949" name="Google Shape;949;p47"/>
            <p:cNvSpPr/>
            <p:nvPr/>
          </p:nvSpPr>
          <p:spPr>
            <a:xfrm>
              <a:off x="3723063" y="4256524"/>
              <a:ext cx="144154" cy="125102"/>
            </a:xfrm>
            <a:custGeom>
              <a:avLst/>
              <a:gdLst/>
              <a:ahLst/>
              <a:cxnLst/>
              <a:rect l="l" t="t" r="r" b="b"/>
              <a:pathLst>
                <a:path w="5342" h="4636" extrusionOk="0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3752018" y="4279812"/>
              <a:ext cx="83195" cy="76610"/>
            </a:xfrm>
            <a:custGeom>
              <a:avLst/>
              <a:gdLst/>
              <a:ahLst/>
              <a:cxnLst/>
              <a:rect l="l" t="t" r="r" b="b"/>
              <a:pathLst>
                <a:path w="3083" h="2839" extrusionOk="0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3716290" y="4291065"/>
              <a:ext cx="138001" cy="108992"/>
            </a:xfrm>
            <a:custGeom>
              <a:avLst/>
              <a:gdLst/>
              <a:ahLst/>
              <a:cxnLst/>
              <a:rect l="l" t="t" r="r" b="b"/>
              <a:pathLst>
                <a:path w="5114" h="4039" extrusionOk="0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2" name="Google Shape;952;p47"/>
          <p:cNvSpPr/>
          <p:nvPr/>
        </p:nvSpPr>
        <p:spPr>
          <a:xfrm rot="3716763">
            <a:off x="8807449" y="2282275"/>
            <a:ext cx="111774" cy="105399"/>
          </a:xfrm>
          <a:custGeom>
            <a:avLst/>
            <a:gdLst/>
            <a:ahLst/>
            <a:cxnLst/>
            <a:rect l="l" t="t" r="r" b="b"/>
            <a:pathLst>
              <a:path w="4471" h="4216" extrusionOk="0">
                <a:moveTo>
                  <a:pt x="2432" y="1"/>
                </a:moveTo>
                <a:cubicBezTo>
                  <a:pt x="2379" y="1"/>
                  <a:pt x="2332" y="37"/>
                  <a:pt x="2320" y="92"/>
                </a:cubicBezTo>
                <a:lnTo>
                  <a:pt x="1960" y="1746"/>
                </a:lnTo>
                <a:cubicBezTo>
                  <a:pt x="1364" y="1561"/>
                  <a:pt x="761" y="1402"/>
                  <a:pt x="152" y="1271"/>
                </a:cubicBezTo>
                <a:cubicBezTo>
                  <a:pt x="143" y="1269"/>
                  <a:pt x="135" y="1268"/>
                  <a:pt x="126" y="1268"/>
                </a:cubicBezTo>
                <a:cubicBezTo>
                  <a:pt x="73" y="1268"/>
                  <a:pt x="26" y="1305"/>
                  <a:pt x="15" y="1359"/>
                </a:cubicBezTo>
                <a:cubicBezTo>
                  <a:pt x="1" y="1422"/>
                  <a:pt x="40" y="1482"/>
                  <a:pt x="103" y="1496"/>
                </a:cubicBezTo>
                <a:cubicBezTo>
                  <a:pt x="712" y="1627"/>
                  <a:pt x="1315" y="1787"/>
                  <a:pt x="1911" y="1972"/>
                </a:cubicBezTo>
                <a:lnTo>
                  <a:pt x="1454" y="4076"/>
                </a:lnTo>
                <a:cubicBezTo>
                  <a:pt x="1440" y="4137"/>
                  <a:pt x="1481" y="4199"/>
                  <a:pt x="1543" y="4213"/>
                </a:cubicBezTo>
                <a:cubicBezTo>
                  <a:pt x="1551" y="4215"/>
                  <a:pt x="1559" y="4215"/>
                  <a:pt x="1567" y="4215"/>
                </a:cubicBezTo>
                <a:cubicBezTo>
                  <a:pt x="1620" y="4215"/>
                  <a:pt x="1668" y="4178"/>
                  <a:pt x="1681" y="4125"/>
                </a:cubicBezTo>
                <a:lnTo>
                  <a:pt x="2132" y="2041"/>
                </a:lnTo>
                <a:cubicBezTo>
                  <a:pt x="2867" y="2278"/>
                  <a:pt x="3589" y="2554"/>
                  <a:pt x="4292" y="2870"/>
                </a:cubicBezTo>
                <a:cubicBezTo>
                  <a:pt x="4307" y="2876"/>
                  <a:pt x="4323" y="2880"/>
                  <a:pt x="4338" y="2880"/>
                </a:cubicBezTo>
                <a:cubicBezTo>
                  <a:pt x="4382" y="2880"/>
                  <a:pt x="4425" y="2854"/>
                  <a:pt x="4443" y="2812"/>
                </a:cubicBezTo>
                <a:cubicBezTo>
                  <a:pt x="4470" y="2754"/>
                  <a:pt x="4443" y="2685"/>
                  <a:pt x="4385" y="2660"/>
                </a:cubicBezTo>
                <a:cubicBezTo>
                  <a:pt x="3669" y="2337"/>
                  <a:pt x="2931" y="2056"/>
                  <a:pt x="2182" y="1815"/>
                </a:cubicBezTo>
                <a:lnTo>
                  <a:pt x="2546" y="140"/>
                </a:lnTo>
                <a:cubicBezTo>
                  <a:pt x="2559" y="78"/>
                  <a:pt x="2519" y="16"/>
                  <a:pt x="2457" y="3"/>
                </a:cubicBezTo>
                <a:cubicBezTo>
                  <a:pt x="2448" y="1"/>
                  <a:pt x="2440" y="1"/>
                  <a:pt x="24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3" name="Google Shape;953;p47"/>
          <p:cNvSpPr/>
          <p:nvPr/>
        </p:nvSpPr>
        <p:spPr>
          <a:xfrm rot="3432077">
            <a:off x="5832683" y="473809"/>
            <a:ext cx="241811" cy="131393"/>
          </a:xfrm>
          <a:custGeom>
            <a:avLst/>
            <a:gdLst/>
            <a:ahLst/>
            <a:cxnLst/>
            <a:rect l="l" t="t" r="r" b="b"/>
            <a:pathLst>
              <a:path w="10433" h="5669" extrusionOk="0">
                <a:moveTo>
                  <a:pt x="3622" y="2187"/>
                </a:moveTo>
                <a:cubicBezTo>
                  <a:pt x="4122" y="2187"/>
                  <a:pt x="4610" y="2289"/>
                  <a:pt x="5046" y="2496"/>
                </a:cubicBezTo>
                <a:cubicBezTo>
                  <a:pt x="5440" y="2683"/>
                  <a:pt x="5699" y="2904"/>
                  <a:pt x="5838" y="3172"/>
                </a:cubicBezTo>
                <a:cubicBezTo>
                  <a:pt x="5979" y="3446"/>
                  <a:pt x="6004" y="3802"/>
                  <a:pt x="5906" y="4173"/>
                </a:cubicBezTo>
                <a:cubicBezTo>
                  <a:pt x="5763" y="4715"/>
                  <a:pt x="5399" y="5162"/>
                  <a:pt x="4936" y="5368"/>
                </a:cubicBezTo>
                <a:cubicBezTo>
                  <a:pt x="4751" y="5450"/>
                  <a:pt x="4550" y="5490"/>
                  <a:pt x="4352" y="5490"/>
                </a:cubicBezTo>
                <a:cubicBezTo>
                  <a:pt x="4022" y="5490"/>
                  <a:pt x="3699" y="5380"/>
                  <a:pt x="3467" y="5171"/>
                </a:cubicBezTo>
                <a:cubicBezTo>
                  <a:pt x="3041" y="4788"/>
                  <a:pt x="2893" y="4104"/>
                  <a:pt x="3069" y="3341"/>
                </a:cubicBezTo>
                <a:cubicBezTo>
                  <a:pt x="3163" y="2932"/>
                  <a:pt x="3330" y="2544"/>
                  <a:pt x="3556" y="2188"/>
                </a:cubicBezTo>
                <a:cubicBezTo>
                  <a:pt x="3578" y="2187"/>
                  <a:pt x="3600" y="2187"/>
                  <a:pt x="3622" y="2187"/>
                </a:cubicBezTo>
                <a:close/>
                <a:moveTo>
                  <a:pt x="7372" y="1"/>
                </a:moveTo>
                <a:cubicBezTo>
                  <a:pt x="6895" y="1"/>
                  <a:pt x="6425" y="64"/>
                  <a:pt x="5976" y="193"/>
                </a:cubicBezTo>
                <a:cubicBezTo>
                  <a:pt x="4925" y="494"/>
                  <a:pt x="4027" y="1159"/>
                  <a:pt x="3458" y="2012"/>
                </a:cubicBezTo>
                <a:cubicBezTo>
                  <a:pt x="3026" y="2032"/>
                  <a:pt x="2588" y="2124"/>
                  <a:pt x="2163" y="2290"/>
                </a:cubicBezTo>
                <a:cubicBezTo>
                  <a:pt x="1166" y="2679"/>
                  <a:pt x="383" y="3422"/>
                  <a:pt x="19" y="4328"/>
                </a:cubicBezTo>
                <a:cubicBezTo>
                  <a:pt x="0" y="4373"/>
                  <a:pt x="22" y="4425"/>
                  <a:pt x="67" y="4444"/>
                </a:cubicBezTo>
                <a:cubicBezTo>
                  <a:pt x="78" y="4448"/>
                  <a:pt x="90" y="4450"/>
                  <a:pt x="101" y="4450"/>
                </a:cubicBezTo>
                <a:cubicBezTo>
                  <a:pt x="136" y="4450"/>
                  <a:pt x="169" y="4429"/>
                  <a:pt x="183" y="4394"/>
                </a:cubicBezTo>
                <a:cubicBezTo>
                  <a:pt x="530" y="3534"/>
                  <a:pt x="1276" y="2828"/>
                  <a:pt x="2228" y="2456"/>
                </a:cubicBezTo>
                <a:cubicBezTo>
                  <a:pt x="2594" y="2313"/>
                  <a:pt x="2969" y="2227"/>
                  <a:pt x="3341" y="2198"/>
                </a:cubicBezTo>
                <a:lnTo>
                  <a:pt x="3341" y="2198"/>
                </a:lnTo>
                <a:cubicBezTo>
                  <a:pt x="3136" y="2543"/>
                  <a:pt x="2985" y="2913"/>
                  <a:pt x="2896" y="3300"/>
                </a:cubicBezTo>
                <a:cubicBezTo>
                  <a:pt x="2705" y="4128"/>
                  <a:pt x="2874" y="4876"/>
                  <a:pt x="3348" y="5303"/>
                </a:cubicBezTo>
                <a:cubicBezTo>
                  <a:pt x="3612" y="5542"/>
                  <a:pt x="3980" y="5667"/>
                  <a:pt x="4353" y="5667"/>
                </a:cubicBezTo>
                <a:lnTo>
                  <a:pt x="4353" y="5668"/>
                </a:lnTo>
                <a:cubicBezTo>
                  <a:pt x="4576" y="5668"/>
                  <a:pt x="4801" y="5623"/>
                  <a:pt x="5009" y="5532"/>
                </a:cubicBezTo>
                <a:cubicBezTo>
                  <a:pt x="5521" y="5303"/>
                  <a:pt x="5921" y="4812"/>
                  <a:pt x="6078" y="4220"/>
                </a:cubicBezTo>
                <a:cubicBezTo>
                  <a:pt x="6188" y="3805"/>
                  <a:pt x="6158" y="3403"/>
                  <a:pt x="5996" y="3090"/>
                </a:cubicBezTo>
                <a:cubicBezTo>
                  <a:pt x="5839" y="2786"/>
                  <a:pt x="5553" y="2539"/>
                  <a:pt x="5123" y="2335"/>
                </a:cubicBezTo>
                <a:cubicBezTo>
                  <a:pt x="4678" y="2125"/>
                  <a:pt x="4185" y="2016"/>
                  <a:pt x="3676" y="2009"/>
                </a:cubicBezTo>
                <a:cubicBezTo>
                  <a:pt x="4224" y="1239"/>
                  <a:pt x="5056" y="641"/>
                  <a:pt x="6025" y="364"/>
                </a:cubicBezTo>
                <a:cubicBezTo>
                  <a:pt x="6458" y="240"/>
                  <a:pt x="6912" y="179"/>
                  <a:pt x="7373" y="179"/>
                </a:cubicBezTo>
                <a:cubicBezTo>
                  <a:pt x="8352" y="179"/>
                  <a:pt x="9365" y="454"/>
                  <a:pt x="10286" y="986"/>
                </a:cubicBezTo>
                <a:cubicBezTo>
                  <a:pt x="10300" y="994"/>
                  <a:pt x="10315" y="998"/>
                  <a:pt x="10330" y="998"/>
                </a:cubicBezTo>
                <a:cubicBezTo>
                  <a:pt x="10360" y="998"/>
                  <a:pt x="10391" y="982"/>
                  <a:pt x="10408" y="953"/>
                </a:cubicBezTo>
                <a:cubicBezTo>
                  <a:pt x="10432" y="912"/>
                  <a:pt x="10417" y="857"/>
                  <a:pt x="10374" y="832"/>
                </a:cubicBezTo>
                <a:cubicBezTo>
                  <a:pt x="9426" y="284"/>
                  <a:pt x="8382" y="1"/>
                  <a:pt x="737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4" name="Google Shape;954;p47"/>
          <p:cNvSpPr/>
          <p:nvPr/>
        </p:nvSpPr>
        <p:spPr>
          <a:xfrm rot="8517656" flipH="1">
            <a:off x="7674134" y="184278"/>
            <a:ext cx="150934" cy="184018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5" name="Google Shape;955;p47"/>
          <p:cNvSpPr/>
          <p:nvPr/>
        </p:nvSpPr>
        <p:spPr>
          <a:xfrm flipH="1">
            <a:off x="1655042" y="101787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6" name="Google Shape;956;p47"/>
          <p:cNvSpPr/>
          <p:nvPr/>
        </p:nvSpPr>
        <p:spPr>
          <a:xfrm rot="3716763">
            <a:off x="3329224" y="4770750"/>
            <a:ext cx="111774" cy="105399"/>
          </a:xfrm>
          <a:custGeom>
            <a:avLst/>
            <a:gdLst/>
            <a:ahLst/>
            <a:cxnLst/>
            <a:rect l="l" t="t" r="r" b="b"/>
            <a:pathLst>
              <a:path w="4471" h="4216" extrusionOk="0">
                <a:moveTo>
                  <a:pt x="2432" y="1"/>
                </a:moveTo>
                <a:cubicBezTo>
                  <a:pt x="2379" y="1"/>
                  <a:pt x="2332" y="37"/>
                  <a:pt x="2320" y="92"/>
                </a:cubicBezTo>
                <a:lnTo>
                  <a:pt x="1960" y="1746"/>
                </a:lnTo>
                <a:cubicBezTo>
                  <a:pt x="1364" y="1561"/>
                  <a:pt x="761" y="1402"/>
                  <a:pt x="152" y="1271"/>
                </a:cubicBezTo>
                <a:cubicBezTo>
                  <a:pt x="143" y="1269"/>
                  <a:pt x="135" y="1268"/>
                  <a:pt x="126" y="1268"/>
                </a:cubicBezTo>
                <a:cubicBezTo>
                  <a:pt x="73" y="1268"/>
                  <a:pt x="26" y="1305"/>
                  <a:pt x="15" y="1359"/>
                </a:cubicBezTo>
                <a:cubicBezTo>
                  <a:pt x="1" y="1422"/>
                  <a:pt x="40" y="1482"/>
                  <a:pt x="103" y="1496"/>
                </a:cubicBezTo>
                <a:cubicBezTo>
                  <a:pt x="712" y="1627"/>
                  <a:pt x="1315" y="1787"/>
                  <a:pt x="1911" y="1972"/>
                </a:cubicBezTo>
                <a:lnTo>
                  <a:pt x="1454" y="4076"/>
                </a:lnTo>
                <a:cubicBezTo>
                  <a:pt x="1440" y="4137"/>
                  <a:pt x="1481" y="4199"/>
                  <a:pt x="1543" y="4213"/>
                </a:cubicBezTo>
                <a:cubicBezTo>
                  <a:pt x="1551" y="4215"/>
                  <a:pt x="1559" y="4215"/>
                  <a:pt x="1567" y="4215"/>
                </a:cubicBezTo>
                <a:cubicBezTo>
                  <a:pt x="1620" y="4215"/>
                  <a:pt x="1668" y="4178"/>
                  <a:pt x="1681" y="4125"/>
                </a:cubicBezTo>
                <a:lnTo>
                  <a:pt x="2132" y="2041"/>
                </a:lnTo>
                <a:cubicBezTo>
                  <a:pt x="2867" y="2278"/>
                  <a:pt x="3589" y="2554"/>
                  <a:pt x="4292" y="2870"/>
                </a:cubicBezTo>
                <a:cubicBezTo>
                  <a:pt x="4307" y="2876"/>
                  <a:pt x="4323" y="2880"/>
                  <a:pt x="4338" y="2880"/>
                </a:cubicBezTo>
                <a:cubicBezTo>
                  <a:pt x="4382" y="2880"/>
                  <a:pt x="4425" y="2854"/>
                  <a:pt x="4443" y="2812"/>
                </a:cubicBezTo>
                <a:cubicBezTo>
                  <a:pt x="4470" y="2754"/>
                  <a:pt x="4443" y="2685"/>
                  <a:pt x="4385" y="2660"/>
                </a:cubicBezTo>
                <a:cubicBezTo>
                  <a:pt x="3669" y="2337"/>
                  <a:pt x="2931" y="2056"/>
                  <a:pt x="2182" y="1815"/>
                </a:cubicBezTo>
                <a:lnTo>
                  <a:pt x="2546" y="140"/>
                </a:lnTo>
                <a:cubicBezTo>
                  <a:pt x="2559" y="78"/>
                  <a:pt x="2519" y="16"/>
                  <a:pt x="2457" y="3"/>
                </a:cubicBezTo>
                <a:cubicBezTo>
                  <a:pt x="2448" y="1"/>
                  <a:pt x="2440" y="1"/>
                  <a:pt x="24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7" name="Google Shape;957;p47"/>
          <p:cNvSpPr/>
          <p:nvPr/>
        </p:nvSpPr>
        <p:spPr>
          <a:xfrm rot="2700000">
            <a:off x="599571" y="997729"/>
            <a:ext cx="174651" cy="113423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8" name="Google Shape;958;p47"/>
          <p:cNvSpPr/>
          <p:nvPr/>
        </p:nvSpPr>
        <p:spPr>
          <a:xfrm flipH="1">
            <a:off x="292701" y="2302477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9" name="Google Shape;959;p47"/>
          <p:cNvSpPr/>
          <p:nvPr/>
        </p:nvSpPr>
        <p:spPr>
          <a:xfrm rot="5735881">
            <a:off x="8791797" y="3588714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60" name="Google Shape;960;p47"/>
          <p:cNvGrpSpPr/>
          <p:nvPr/>
        </p:nvGrpSpPr>
        <p:grpSpPr>
          <a:xfrm rot="2570843" flipH="1">
            <a:off x="-91007" y="3838385"/>
            <a:ext cx="1337929" cy="1837483"/>
            <a:chOff x="3708300" y="1072800"/>
            <a:chExt cx="776725" cy="1066650"/>
          </a:xfrm>
        </p:grpSpPr>
        <p:sp>
          <p:nvSpPr>
            <p:cNvPr id="961" name="Google Shape;961;p47"/>
            <p:cNvSpPr/>
            <p:nvPr/>
          </p:nvSpPr>
          <p:spPr>
            <a:xfrm>
              <a:off x="3708300" y="1072800"/>
              <a:ext cx="776725" cy="1066650"/>
            </a:xfrm>
            <a:custGeom>
              <a:avLst/>
              <a:gdLst/>
              <a:ahLst/>
              <a:cxnLst/>
              <a:rect l="l" t="t" r="r" b="b"/>
              <a:pathLst>
                <a:path w="31069" h="42666" extrusionOk="0">
                  <a:moveTo>
                    <a:pt x="6830" y="1"/>
                  </a:moveTo>
                  <a:cubicBezTo>
                    <a:pt x="6707" y="1"/>
                    <a:pt x="6583" y="16"/>
                    <a:pt x="6456" y="50"/>
                  </a:cubicBezTo>
                  <a:cubicBezTo>
                    <a:pt x="5911" y="196"/>
                    <a:pt x="5497" y="669"/>
                    <a:pt x="5316" y="1177"/>
                  </a:cubicBezTo>
                  <a:cubicBezTo>
                    <a:pt x="5136" y="1688"/>
                    <a:pt x="5146" y="2228"/>
                    <a:pt x="5193" y="2751"/>
                  </a:cubicBezTo>
                  <a:cubicBezTo>
                    <a:pt x="5586" y="7042"/>
                    <a:pt x="8098" y="10770"/>
                    <a:pt x="10542" y="14321"/>
                  </a:cubicBezTo>
                  <a:cubicBezTo>
                    <a:pt x="9110" y="12451"/>
                    <a:pt x="7163" y="10945"/>
                    <a:pt x="4924" y="9980"/>
                  </a:cubicBezTo>
                  <a:cubicBezTo>
                    <a:pt x="4448" y="9775"/>
                    <a:pt x="3902" y="9600"/>
                    <a:pt x="3379" y="9600"/>
                  </a:cubicBezTo>
                  <a:cubicBezTo>
                    <a:pt x="3041" y="9600"/>
                    <a:pt x="2713" y="9673"/>
                    <a:pt x="2420" y="9858"/>
                  </a:cubicBezTo>
                  <a:cubicBezTo>
                    <a:pt x="1545" y="10409"/>
                    <a:pt x="1529" y="11597"/>
                    <a:pt x="1774" y="12523"/>
                  </a:cubicBezTo>
                  <a:cubicBezTo>
                    <a:pt x="2284" y="14472"/>
                    <a:pt x="3466" y="16190"/>
                    <a:pt x="4900" y="17646"/>
                  </a:cubicBezTo>
                  <a:cubicBezTo>
                    <a:pt x="6328" y="19099"/>
                    <a:pt x="8011" y="20316"/>
                    <a:pt x="9684" y="21521"/>
                  </a:cubicBezTo>
                  <a:cubicBezTo>
                    <a:pt x="8181" y="20795"/>
                    <a:pt x="6644" y="20055"/>
                    <a:pt x="4962" y="19720"/>
                  </a:cubicBezTo>
                  <a:cubicBezTo>
                    <a:pt x="4387" y="19606"/>
                    <a:pt x="3568" y="19384"/>
                    <a:pt x="2816" y="19384"/>
                  </a:cubicBezTo>
                  <a:cubicBezTo>
                    <a:pt x="2247" y="19384"/>
                    <a:pt x="1717" y="19512"/>
                    <a:pt x="1361" y="19910"/>
                  </a:cubicBezTo>
                  <a:cubicBezTo>
                    <a:pt x="0" y="21434"/>
                    <a:pt x="2318" y="23978"/>
                    <a:pt x="3407" y="24892"/>
                  </a:cubicBezTo>
                  <a:cubicBezTo>
                    <a:pt x="4591" y="25885"/>
                    <a:pt x="5945" y="26683"/>
                    <a:pt x="7129" y="27646"/>
                  </a:cubicBezTo>
                  <a:cubicBezTo>
                    <a:pt x="7866" y="28238"/>
                    <a:pt x="8703" y="28751"/>
                    <a:pt x="9480" y="29300"/>
                  </a:cubicBezTo>
                  <a:cubicBezTo>
                    <a:pt x="9908" y="29601"/>
                    <a:pt x="11356" y="30272"/>
                    <a:pt x="11520" y="30735"/>
                  </a:cubicBezTo>
                  <a:cubicBezTo>
                    <a:pt x="10718" y="30464"/>
                    <a:pt x="9895" y="30188"/>
                    <a:pt x="9034" y="30188"/>
                  </a:cubicBezTo>
                  <a:cubicBezTo>
                    <a:pt x="9011" y="30188"/>
                    <a:pt x="8989" y="30188"/>
                    <a:pt x="8966" y="30188"/>
                  </a:cubicBezTo>
                  <a:cubicBezTo>
                    <a:pt x="7503" y="30214"/>
                    <a:pt x="7381" y="31517"/>
                    <a:pt x="7779" y="32554"/>
                  </a:cubicBezTo>
                  <a:cubicBezTo>
                    <a:pt x="8158" y="33540"/>
                    <a:pt x="9313" y="34213"/>
                    <a:pt x="10199" y="34761"/>
                  </a:cubicBezTo>
                  <a:cubicBezTo>
                    <a:pt x="14401" y="37351"/>
                    <a:pt x="18718" y="39810"/>
                    <a:pt x="22860" y="42522"/>
                  </a:cubicBezTo>
                  <a:cubicBezTo>
                    <a:pt x="22939" y="42568"/>
                    <a:pt x="23012" y="42617"/>
                    <a:pt x="23087" y="42665"/>
                  </a:cubicBezTo>
                  <a:cubicBezTo>
                    <a:pt x="23091" y="42664"/>
                    <a:pt x="23120" y="42620"/>
                    <a:pt x="23163" y="42537"/>
                  </a:cubicBezTo>
                  <a:cubicBezTo>
                    <a:pt x="23567" y="41812"/>
                    <a:pt x="25460" y="38170"/>
                    <a:pt x="25630" y="37787"/>
                  </a:cubicBezTo>
                  <a:cubicBezTo>
                    <a:pt x="26395" y="36067"/>
                    <a:pt x="27045" y="34304"/>
                    <a:pt x="27576" y="32516"/>
                  </a:cubicBezTo>
                  <a:cubicBezTo>
                    <a:pt x="28200" y="30419"/>
                    <a:pt x="31069" y="24490"/>
                    <a:pt x="28106" y="23241"/>
                  </a:cubicBezTo>
                  <a:lnTo>
                    <a:pt x="28105" y="23241"/>
                  </a:lnTo>
                  <a:cubicBezTo>
                    <a:pt x="27861" y="23137"/>
                    <a:pt x="27601" y="23090"/>
                    <a:pt x="27336" y="23090"/>
                  </a:cubicBezTo>
                  <a:cubicBezTo>
                    <a:pt x="26562" y="23090"/>
                    <a:pt x="25749" y="23492"/>
                    <a:pt x="25199" y="24059"/>
                  </a:cubicBezTo>
                  <a:cubicBezTo>
                    <a:pt x="24457" y="24819"/>
                    <a:pt x="24084" y="25814"/>
                    <a:pt x="23726" y="26778"/>
                  </a:cubicBezTo>
                  <a:cubicBezTo>
                    <a:pt x="24043" y="25919"/>
                    <a:pt x="23891" y="24633"/>
                    <a:pt x="23991" y="23727"/>
                  </a:cubicBezTo>
                  <a:cubicBezTo>
                    <a:pt x="24115" y="22592"/>
                    <a:pt x="24261" y="21459"/>
                    <a:pt x="24394" y="20323"/>
                  </a:cubicBezTo>
                  <a:cubicBezTo>
                    <a:pt x="24648" y="18135"/>
                    <a:pt x="24866" y="15939"/>
                    <a:pt x="24779" y="13752"/>
                  </a:cubicBezTo>
                  <a:cubicBezTo>
                    <a:pt x="24740" y="12670"/>
                    <a:pt x="24822" y="10582"/>
                    <a:pt x="24158" y="9343"/>
                  </a:cubicBezTo>
                  <a:cubicBezTo>
                    <a:pt x="23943" y="8948"/>
                    <a:pt x="23651" y="8639"/>
                    <a:pt x="23253" y="8480"/>
                  </a:cubicBezTo>
                  <a:cubicBezTo>
                    <a:pt x="23053" y="8400"/>
                    <a:pt x="22860" y="8364"/>
                    <a:pt x="22674" y="8364"/>
                  </a:cubicBezTo>
                  <a:cubicBezTo>
                    <a:pt x="21476" y="8364"/>
                    <a:pt x="20582" y="9872"/>
                    <a:pt x="20081" y="10780"/>
                  </a:cubicBezTo>
                  <a:cubicBezTo>
                    <a:pt x="19353" y="12109"/>
                    <a:pt x="19148" y="13337"/>
                    <a:pt x="18967" y="14655"/>
                  </a:cubicBezTo>
                  <a:cubicBezTo>
                    <a:pt x="19271" y="12310"/>
                    <a:pt x="19377" y="9955"/>
                    <a:pt x="19286" y="7612"/>
                  </a:cubicBezTo>
                  <a:cubicBezTo>
                    <a:pt x="19211" y="5571"/>
                    <a:pt x="18961" y="3466"/>
                    <a:pt x="17833" y="1770"/>
                  </a:cubicBezTo>
                  <a:cubicBezTo>
                    <a:pt x="17666" y="1518"/>
                    <a:pt x="17433" y="1252"/>
                    <a:pt x="17108" y="1252"/>
                  </a:cubicBezTo>
                  <a:cubicBezTo>
                    <a:pt x="16896" y="1252"/>
                    <a:pt x="16698" y="1371"/>
                    <a:pt x="16527" y="1495"/>
                  </a:cubicBezTo>
                  <a:cubicBezTo>
                    <a:pt x="15130" y="2518"/>
                    <a:pt x="14559" y="4230"/>
                    <a:pt x="14250" y="5840"/>
                  </a:cubicBezTo>
                  <a:cubicBezTo>
                    <a:pt x="13882" y="7743"/>
                    <a:pt x="13757" y="9675"/>
                    <a:pt x="13874" y="11580"/>
                  </a:cubicBezTo>
                  <a:cubicBezTo>
                    <a:pt x="12343" y="7957"/>
                    <a:pt x="11366" y="4185"/>
                    <a:pt x="8707" y="1114"/>
                  </a:cubicBezTo>
                  <a:cubicBezTo>
                    <a:pt x="8230" y="560"/>
                    <a:pt x="7567" y="1"/>
                    <a:pt x="68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3808850" y="1173650"/>
              <a:ext cx="565500" cy="965800"/>
            </a:xfrm>
            <a:custGeom>
              <a:avLst/>
              <a:gdLst/>
              <a:ahLst/>
              <a:cxnLst/>
              <a:rect l="l" t="t" r="r" b="b"/>
              <a:pathLst>
                <a:path w="22620" h="38632" extrusionOk="0">
                  <a:moveTo>
                    <a:pt x="3964" y="0"/>
                  </a:moveTo>
                  <a:cubicBezTo>
                    <a:pt x="3939" y="0"/>
                    <a:pt x="3913" y="6"/>
                    <a:pt x="3889" y="19"/>
                  </a:cubicBezTo>
                  <a:cubicBezTo>
                    <a:pt x="3822" y="58"/>
                    <a:pt x="3795" y="143"/>
                    <a:pt x="3832" y="204"/>
                  </a:cubicBezTo>
                  <a:cubicBezTo>
                    <a:pt x="7240" y="5902"/>
                    <a:pt x="9536" y="12032"/>
                    <a:pt x="11335" y="17279"/>
                  </a:cubicBezTo>
                  <a:cubicBezTo>
                    <a:pt x="11591" y="18016"/>
                    <a:pt x="11853" y="18753"/>
                    <a:pt x="12120" y="19490"/>
                  </a:cubicBezTo>
                  <a:cubicBezTo>
                    <a:pt x="8736" y="15289"/>
                    <a:pt x="4748" y="11561"/>
                    <a:pt x="248" y="8406"/>
                  </a:cubicBezTo>
                  <a:cubicBezTo>
                    <a:pt x="225" y="8389"/>
                    <a:pt x="197" y="8381"/>
                    <a:pt x="169" y="8381"/>
                  </a:cubicBezTo>
                  <a:cubicBezTo>
                    <a:pt x="125" y="8381"/>
                    <a:pt x="79" y="8401"/>
                    <a:pt x="48" y="8440"/>
                  </a:cubicBezTo>
                  <a:cubicBezTo>
                    <a:pt x="1" y="8498"/>
                    <a:pt x="10" y="8581"/>
                    <a:pt x="69" y="8623"/>
                  </a:cubicBezTo>
                  <a:cubicBezTo>
                    <a:pt x="4791" y="11932"/>
                    <a:pt x="8947" y="15870"/>
                    <a:pt x="12427" y="20330"/>
                  </a:cubicBezTo>
                  <a:cubicBezTo>
                    <a:pt x="12932" y="21704"/>
                    <a:pt x="13449" y="23065"/>
                    <a:pt x="13958" y="24404"/>
                  </a:cubicBezTo>
                  <a:cubicBezTo>
                    <a:pt x="12552" y="22980"/>
                    <a:pt x="10613" y="22023"/>
                    <a:pt x="8577" y="21104"/>
                  </a:cubicBezTo>
                  <a:cubicBezTo>
                    <a:pt x="6125" y="20000"/>
                    <a:pt x="3709" y="18958"/>
                    <a:pt x="1095" y="18392"/>
                  </a:cubicBezTo>
                  <a:cubicBezTo>
                    <a:pt x="1085" y="18390"/>
                    <a:pt x="1076" y="18389"/>
                    <a:pt x="1066" y="18389"/>
                  </a:cubicBezTo>
                  <a:cubicBezTo>
                    <a:pt x="1001" y="18389"/>
                    <a:pt x="939" y="18430"/>
                    <a:pt x="918" y="18493"/>
                  </a:cubicBezTo>
                  <a:cubicBezTo>
                    <a:pt x="900" y="18564"/>
                    <a:pt x="941" y="18638"/>
                    <a:pt x="1017" y="18653"/>
                  </a:cubicBezTo>
                  <a:cubicBezTo>
                    <a:pt x="3603" y="19213"/>
                    <a:pt x="6006" y="20246"/>
                    <a:pt x="8444" y="21348"/>
                  </a:cubicBezTo>
                  <a:cubicBezTo>
                    <a:pt x="10703" y="22369"/>
                    <a:pt x="12847" y="23430"/>
                    <a:pt x="14239" y="25136"/>
                  </a:cubicBezTo>
                  <a:cubicBezTo>
                    <a:pt x="15358" y="28062"/>
                    <a:pt x="16501" y="31077"/>
                    <a:pt x="17480" y="34112"/>
                  </a:cubicBezTo>
                  <a:cubicBezTo>
                    <a:pt x="14416" y="31413"/>
                    <a:pt x="10677" y="29343"/>
                    <a:pt x="6642" y="28111"/>
                  </a:cubicBezTo>
                  <a:cubicBezTo>
                    <a:pt x="6628" y="28107"/>
                    <a:pt x="6614" y="28105"/>
                    <a:pt x="6600" y="28105"/>
                  </a:cubicBezTo>
                  <a:cubicBezTo>
                    <a:pt x="6538" y="28105"/>
                    <a:pt x="6481" y="28142"/>
                    <a:pt x="6458" y="28199"/>
                  </a:cubicBezTo>
                  <a:cubicBezTo>
                    <a:pt x="6430" y="28270"/>
                    <a:pt x="6465" y="28346"/>
                    <a:pt x="6543" y="28369"/>
                  </a:cubicBezTo>
                  <a:cubicBezTo>
                    <a:pt x="10672" y="29626"/>
                    <a:pt x="14492" y="31774"/>
                    <a:pt x="17585" y="34578"/>
                  </a:cubicBezTo>
                  <a:cubicBezTo>
                    <a:pt x="17598" y="34591"/>
                    <a:pt x="17616" y="34600"/>
                    <a:pt x="17638" y="34603"/>
                  </a:cubicBezTo>
                  <a:cubicBezTo>
                    <a:pt x="18048" y="35891"/>
                    <a:pt x="18453" y="37187"/>
                    <a:pt x="18838" y="38488"/>
                  </a:cubicBezTo>
                  <a:cubicBezTo>
                    <a:pt x="18917" y="38534"/>
                    <a:pt x="18991" y="38583"/>
                    <a:pt x="19065" y="38631"/>
                  </a:cubicBezTo>
                  <a:cubicBezTo>
                    <a:pt x="19069" y="38630"/>
                    <a:pt x="19098" y="38586"/>
                    <a:pt x="19142" y="38503"/>
                  </a:cubicBezTo>
                  <a:cubicBezTo>
                    <a:pt x="18731" y="37122"/>
                    <a:pt x="18305" y="35743"/>
                    <a:pt x="17867" y="34376"/>
                  </a:cubicBezTo>
                  <a:cubicBezTo>
                    <a:pt x="19151" y="30246"/>
                    <a:pt x="20738" y="26146"/>
                    <a:pt x="22588" y="22190"/>
                  </a:cubicBezTo>
                  <a:cubicBezTo>
                    <a:pt x="22619" y="22119"/>
                    <a:pt x="22588" y="22043"/>
                    <a:pt x="22517" y="22017"/>
                  </a:cubicBezTo>
                  <a:cubicBezTo>
                    <a:pt x="22500" y="22011"/>
                    <a:pt x="22482" y="22008"/>
                    <a:pt x="22465" y="22008"/>
                  </a:cubicBezTo>
                  <a:cubicBezTo>
                    <a:pt x="22407" y="22008"/>
                    <a:pt x="22353" y="22039"/>
                    <a:pt x="22328" y="22091"/>
                  </a:cubicBezTo>
                  <a:cubicBezTo>
                    <a:pt x="20532" y="25935"/>
                    <a:pt x="18986" y="29910"/>
                    <a:pt x="17720" y="33918"/>
                  </a:cubicBezTo>
                  <a:cubicBezTo>
                    <a:pt x="16785" y="31028"/>
                    <a:pt x="15703" y="28161"/>
                    <a:pt x="14637" y="25374"/>
                  </a:cubicBezTo>
                  <a:cubicBezTo>
                    <a:pt x="14657" y="25352"/>
                    <a:pt x="14674" y="25327"/>
                    <a:pt x="14680" y="25298"/>
                  </a:cubicBezTo>
                  <a:cubicBezTo>
                    <a:pt x="15570" y="20077"/>
                    <a:pt x="16496" y="14679"/>
                    <a:pt x="19105" y="9803"/>
                  </a:cubicBezTo>
                  <a:cubicBezTo>
                    <a:pt x="19138" y="9739"/>
                    <a:pt x="19114" y="9658"/>
                    <a:pt x="19042" y="9627"/>
                  </a:cubicBezTo>
                  <a:cubicBezTo>
                    <a:pt x="19024" y="9618"/>
                    <a:pt x="19004" y="9614"/>
                    <a:pt x="18984" y="9614"/>
                  </a:cubicBezTo>
                  <a:cubicBezTo>
                    <a:pt x="18931" y="9614"/>
                    <a:pt x="18877" y="9644"/>
                    <a:pt x="18851" y="9695"/>
                  </a:cubicBezTo>
                  <a:cubicBezTo>
                    <a:pt x="16280" y="14497"/>
                    <a:pt x="15338" y="19780"/>
                    <a:pt x="14460" y="24911"/>
                  </a:cubicBezTo>
                  <a:cubicBezTo>
                    <a:pt x="14431" y="24831"/>
                    <a:pt x="14401" y="24755"/>
                    <a:pt x="14373" y="24679"/>
                  </a:cubicBezTo>
                  <a:cubicBezTo>
                    <a:pt x="13808" y="23207"/>
                    <a:pt x="13238" y="21707"/>
                    <a:pt x="12684" y="20197"/>
                  </a:cubicBezTo>
                  <a:cubicBezTo>
                    <a:pt x="12586" y="19613"/>
                    <a:pt x="10621" y="7583"/>
                    <a:pt x="13058" y="1023"/>
                  </a:cubicBezTo>
                  <a:cubicBezTo>
                    <a:pt x="13086" y="954"/>
                    <a:pt x="13046" y="877"/>
                    <a:pt x="12970" y="856"/>
                  </a:cubicBezTo>
                  <a:cubicBezTo>
                    <a:pt x="12958" y="853"/>
                    <a:pt x="12945" y="851"/>
                    <a:pt x="12932" y="851"/>
                  </a:cubicBezTo>
                  <a:cubicBezTo>
                    <a:pt x="12871" y="851"/>
                    <a:pt x="12810" y="889"/>
                    <a:pt x="12790" y="947"/>
                  </a:cubicBezTo>
                  <a:cubicBezTo>
                    <a:pt x="10783" y="6347"/>
                    <a:pt x="11725" y="15380"/>
                    <a:pt x="12196" y="18859"/>
                  </a:cubicBezTo>
                  <a:cubicBezTo>
                    <a:pt x="11997" y="18299"/>
                    <a:pt x="11798" y="17744"/>
                    <a:pt x="11608" y="17185"/>
                  </a:cubicBezTo>
                  <a:cubicBezTo>
                    <a:pt x="9804" y="11925"/>
                    <a:pt x="7503" y="5781"/>
                    <a:pt x="4083" y="62"/>
                  </a:cubicBezTo>
                  <a:cubicBezTo>
                    <a:pt x="4058" y="22"/>
                    <a:pt x="4012" y="0"/>
                    <a:pt x="39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8"/>
          <p:cNvSpPr txBox="1"/>
          <p:nvPr>
            <p:ph type="ctrTitle"/>
          </p:nvPr>
        </p:nvSpPr>
        <p:spPr>
          <a:xfrm>
            <a:off x="1187488" y="585288"/>
            <a:ext cx="37773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65" name="Google Shape;965;p48"/>
          <p:cNvSpPr txBox="1"/>
          <p:nvPr>
            <p:ph type="subTitle" idx="1"/>
          </p:nvPr>
        </p:nvSpPr>
        <p:spPr>
          <a:xfrm>
            <a:off x="1187498" y="1990075"/>
            <a:ext cx="3777300" cy="14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6" name="Google Shape;966;p48"/>
          <p:cNvSpPr txBox="1"/>
          <p:nvPr/>
        </p:nvSpPr>
        <p:spPr>
          <a:xfrm flipH="1">
            <a:off x="1157550" y="3957425"/>
            <a:ext cx="38373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lang="en-GB" sz="1100" b="1">
                <a:solidFill>
                  <a:schemeClr val="hlink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2"/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, and includes icons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3"/>
              </a:rPr>
              <a:t>Flaticon</a:t>
            </a:r>
            <a:r>
              <a:rPr lang="en-GB" sz="11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GB" sz="11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and infographics &amp; images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Freepik</a:t>
            </a:r>
            <a:endParaRPr sz="1100" b="1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8" name="Google Shape;968;p49"/>
          <p:cNvGrpSpPr/>
          <p:nvPr/>
        </p:nvGrpSpPr>
        <p:grpSpPr>
          <a:xfrm>
            <a:off x="8110321" y="782267"/>
            <a:ext cx="637156" cy="696384"/>
            <a:chOff x="849771" y="662017"/>
            <a:chExt cx="637156" cy="696384"/>
          </a:xfrm>
        </p:grpSpPr>
        <p:sp>
          <p:nvSpPr>
            <p:cNvPr id="969" name="Google Shape;969;p49"/>
            <p:cNvSpPr/>
            <p:nvPr/>
          </p:nvSpPr>
          <p:spPr>
            <a:xfrm>
              <a:off x="849771" y="788329"/>
              <a:ext cx="576393" cy="570073"/>
            </a:xfrm>
            <a:custGeom>
              <a:avLst/>
              <a:gdLst/>
              <a:ahLst/>
              <a:cxnLst/>
              <a:rect l="l" t="t" r="r" b="b"/>
              <a:pathLst>
                <a:path w="19699" h="19483" extrusionOk="0">
                  <a:moveTo>
                    <a:pt x="12988" y="0"/>
                  </a:moveTo>
                  <a:cubicBezTo>
                    <a:pt x="12287" y="539"/>
                    <a:pt x="11418" y="753"/>
                    <a:pt x="10545" y="753"/>
                  </a:cubicBezTo>
                  <a:cubicBezTo>
                    <a:pt x="10308" y="753"/>
                    <a:pt x="10072" y="737"/>
                    <a:pt x="9838" y="708"/>
                  </a:cubicBezTo>
                  <a:cubicBezTo>
                    <a:pt x="9413" y="645"/>
                    <a:pt x="8955" y="549"/>
                    <a:pt x="8522" y="549"/>
                  </a:cubicBezTo>
                  <a:cubicBezTo>
                    <a:pt x="8163" y="549"/>
                    <a:pt x="7822" y="615"/>
                    <a:pt x="7532" y="822"/>
                  </a:cubicBezTo>
                  <a:cubicBezTo>
                    <a:pt x="7373" y="959"/>
                    <a:pt x="7236" y="1119"/>
                    <a:pt x="7099" y="1301"/>
                  </a:cubicBezTo>
                  <a:cubicBezTo>
                    <a:pt x="4337" y="4771"/>
                    <a:pt x="2009" y="8582"/>
                    <a:pt x="206" y="12645"/>
                  </a:cubicBezTo>
                  <a:cubicBezTo>
                    <a:pt x="0" y="13216"/>
                    <a:pt x="206" y="13787"/>
                    <a:pt x="479" y="14266"/>
                  </a:cubicBezTo>
                  <a:cubicBezTo>
                    <a:pt x="1461" y="15978"/>
                    <a:pt x="3150" y="17142"/>
                    <a:pt x="4908" y="18032"/>
                  </a:cubicBezTo>
                  <a:cubicBezTo>
                    <a:pt x="6494" y="18836"/>
                    <a:pt x="8217" y="19483"/>
                    <a:pt x="9986" y="19483"/>
                  </a:cubicBezTo>
                  <a:cubicBezTo>
                    <a:pt x="10127" y="19483"/>
                    <a:pt x="10268" y="19478"/>
                    <a:pt x="10408" y="19470"/>
                  </a:cubicBezTo>
                  <a:cubicBezTo>
                    <a:pt x="11139" y="19447"/>
                    <a:pt x="11892" y="19287"/>
                    <a:pt x="12463" y="18831"/>
                  </a:cubicBezTo>
                  <a:cubicBezTo>
                    <a:pt x="12919" y="18489"/>
                    <a:pt x="13216" y="17986"/>
                    <a:pt x="13536" y="17507"/>
                  </a:cubicBezTo>
                  <a:cubicBezTo>
                    <a:pt x="15635" y="14129"/>
                    <a:pt x="17735" y="10751"/>
                    <a:pt x="19516" y="7167"/>
                  </a:cubicBezTo>
                  <a:cubicBezTo>
                    <a:pt x="19698" y="6346"/>
                    <a:pt x="19539" y="5866"/>
                    <a:pt x="19288" y="5478"/>
                  </a:cubicBezTo>
                  <a:cubicBezTo>
                    <a:pt x="19036" y="5090"/>
                    <a:pt x="18671" y="4771"/>
                    <a:pt x="18420" y="4405"/>
                  </a:cubicBezTo>
                  <a:cubicBezTo>
                    <a:pt x="18009" y="3858"/>
                    <a:pt x="17781" y="3196"/>
                    <a:pt x="17735" y="2511"/>
                  </a:cubicBezTo>
                  <a:cubicBezTo>
                    <a:pt x="16092" y="1780"/>
                    <a:pt x="14494" y="959"/>
                    <a:pt x="129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921222" y="935912"/>
              <a:ext cx="384710" cy="367476"/>
            </a:xfrm>
            <a:custGeom>
              <a:avLst/>
              <a:gdLst/>
              <a:ahLst/>
              <a:cxnLst/>
              <a:rect l="l" t="t" r="r" b="b"/>
              <a:pathLst>
                <a:path w="13148" h="12559" extrusionOk="0">
                  <a:moveTo>
                    <a:pt x="4246" y="0"/>
                  </a:moveTo>
                  <a:cubicBezTo>
                    <a:pt x="3036" y="1849"/>
                    <a:pt x="1849" y="3721"/>
                    <a:pt x="662" y="5593"/>
                  </a:cubicBezTo>
                  <a:cubicBezTo>
                    <a:pt x="480" y="5889"/>
                    <a:pt x="274" y="6186"/>
                    <a:pt x="183" y="6529"/>
                  </a:cubicBezTo>
                  <a:cubicBezTo>
                    <a:pt x="0" y="7099"/>
                    <a:pt x="69" y="7738"/>
                    <a:pt x="274" y="8332"/>
                  </a:cubicBezTo>
                  <a:cubicBezTo>
                    <a:pt x="685" y="9473"/>
                    <a:pt x="1530" y="10432"/>
                    <a:pt x="2557" y="11116"/>
                  </a:cubicBezTo>
                  <a:cubicBezTo>
                    <a:pt x="3584" y="11778"/>
                    <a:pt x="4771" y="12166"/>
                    <a:pt x="5958" y="12417"/>
                  </a:cubicBezTo>
                  <a:cubicBezTo>
                    <a:pt x="6344" y="12497"/>
                    <a:pt x="6753" y="12559"/>
                    <a:pt x="7148" y="12559"/>
                  </a:cubicBezTo>
                  <a:cubicBezTo>
                    <a:pt x="7664" y="12559"/>
                    <a:pt x="8160" y="12453"/>
                    <a:pt x="8560" y="12144"/>
                  </a:cubicBezTo>
                  <a:cubicBezTo>
                    <a:pt x="8879" y="11915"/>
                    <a:pt x="9108" y="11550"/>
                    <a:pt x="9336" y="11208"/>
                  </a:cubicBezTo>
                  <a:cubicBezTo>
                    <a:pt x="10591" y="9268"/>
                    <a:pt x="11824" y="7327"/>
                    <a:pt x="12988" y="5342"/>
                  </a:cubicBezTo>
                  <a:cubicBezTo>
                    <a:pt x="13057" y="5227"/>
                    <a:pt x="13125" y="5113"/>
                    <a:pt x="13125" y="4976"/>
                  </a:cubicBezTo>
                  <a:cubicBezTo>
                    <a:pt x="13148" y="4862"/>
                    <a:pt x="13102" y="4748"/>
                    <a:pt x="13057" y="4634"/>
                  </a:cubicBezTo>
                  <a:cubicBezTo>
                    <a:pt x="12783" y="3995"/>
                    <a:pt x="12189" y="3561"/>
                    <a:pt x="11596" y="3196"/>
                  </a:cubicBezTo>
                  <a:cubicBezTo>
                    <a:pt x="9313" y="1712"/>
                    <a:pt x="6825" y="457"/>
                    <a:pt x="4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1162317" y="662017"/>
              <a:ext cx="324610" cy="227848"/>
            </a:xfrm>
            <a:custGeom>
              <a:avLst/>
              <a:gdLst/>
              <a:ahLst/>
              <a:cxnLst/>
              <a:rect l="l" t="t" r="r" b="b"/>
              <a:pathLst>
                <a:path w="11094" h="7787" extrusionOk="0">
                  <a:moveTo>
                    <a:pt x="2001" y="0"/>
                  </a:moveTo>
                  <a:cubicBezTo>
                    <a:pt x="1958" y="0"/>
                    <a:pt x="1915" y="1"/>
                    <a:pt x="1872" y="3"/>
                  </a:cubicBezTo>
                  <a:cubicBezTo>
                    <a:pt x="1644" y="26"/>
                    <a:pt x="1438" y="72"/>
                    <a:pt x="1256" y="209"/>
                  </a:cubicBezTo>
                  <a:cubicBezTo>
                    <a:pt x="1073" y="346"/>
                    <a:pt x="982" y="528"/>
                    <a:pt x="868" y="688"/>
                  </a:cubicBezTo>
                  <a:cubicBezTo>
                    <a:pt x="571" y="1236"/>
                    <a:pt x="297" y="1806"/>
                    <a:pt x="69" y="2400"/>
                  </a:cubicBezTo>
                  <a:cubicBezTo>
                    <a:pt x="46" y="2491"/>
                    <a:pt x="0" y="2605"/>
                    <a:pt x="0" y="2697"/>
                  </a:cubicBezTo>
                  <a:cubicBezTo>
                    <a:pt x="23" y="2856"/>
                    <a:pt x="115" y="2970"/>
                    <a:pt x="206" y="3085"/>
                  </a:cubicBezTo>
                  <a:cubicBezTo>
                    <a:pt x="754" y="3746"/>
                    <a:pt x="1461" y="4249"/>
                    <a:pt x="2169" y="4728"/>
                  </a:cubicBezTo>
                  <a:cubicBezTo>
                    <a:pt x="4246" y="6097"/>
                    <a:pt x="6551" y="7125"/>
                    <a:pt x="8948" y="7787"/>
                  </a:cubicBezTo>
                  <a:cubicBezTo>
                    <a:pt x="9907" y="7330"/>
                    <a:pt x="10591" y="6440"/>
                    <a:pt x="11002" y="5436"/>
                  </a:cubicBezTo>
                  <a:cubicBezTo>
                    <a:pt x="11048" y="5321"/>
                    <a:pt x="11093" y="5162"/>
                    <a:pt x="11071" y="5025"/>
                  </a:cubicBezTo>
                  <a:cubicBezTo>
                    <a:pt x="11048" y="4865"/>
                    <a:pt x="10911" y="4705"/>
                    <a:pt x="10774" y="4591"/>
                  </a:cubicBezTo>
                  <a:cubicBezTo>
                    <a:pt x="8674" y="2605"/>
                    <a:pt x="6118" y="1099"/>
                    <a:pt x="3333" y="254"/>
                  </a:cubicBezTo>
                  <a:cubicBezTo>
                    <a:pt x="2895" y="108"/>
                    <a:pt x="2456" y="0"/>
                    <a:pt x="2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1216417" y="693207"/>
              <a:ext cx="221089" cy="119176"/>
            </a:xfrm>
            <a:custGeom>
              <a:avLst/>
              <a:gdLst/>
              <a:ahLst/>
              <a:cxnLst/>
              <a:rect l="l" t="t" r="r" b="b"/>
              <a:pathLst>
                <a:path w="7556" h="4073" extrusionOk="0">
                  <a:moveTo>
                    <a:pt x="109" y="1"/>
                  </a:moveTo>
                  <a:cubicBezTo>
                    <a:pt x="95" y="1"/>
                    <a:pt x="81" y="4"/>
                    <a:pt x="69" y="10"/>
                  </a:cubicBezTo>
                  <a:cubicBezTo>
                    <a:pt x="23" y="56"/>
                    <a:pt x="0" y="124"/>
                    <a:pt x="46" y="170"/>
                  </a:cubicBezTo>
                  <a:cubicBezTo>
                    <a:pt x="594" y="1037"/>
                    <a:pt x="1552" y="1562"/>
                    <a:pt x="2420" y="1996"/>
                  </a:cubicBezTo>
                  <a:cubicBezTo>
                    <a:pt x="4017" y="2795"/>
                    <a:pt x="5707" y="3502"/>
                    <a:pt x="7418" y="4073"/>
                  </a:cubicBezTo>
                  <a:lnTo>
                    <a:pt x="7441" y="4073"/>
                  </a:lnTo>
                  <a:cubicBezTo>
                    <a:pt x="7487" y="4073"/>
                    <a:pt x="7533" y="4050"/>
                    <a:pt x="7555" y="4004"/>
                  </a:cubicBezTo>
                  <a:cubicBezTo>
                    <a:pt x="7555" y="3936"/>
                    <a:pt x="7533" y="3890"/>
                    <a:pt x="7487" y="3867"/>
                  </a:cubicBezTo>
                  <a:cubicBezTo>
                    <a:pt x="5775" y="3297"/>
                    <a:pt x="4109" y="2612"/>
                    <a:pt x="2511" y="1813"/>
                  </a:cubicBezTo>
                  <a:cubicBezTo>
                    <a:pt x="1666" y="1402"/>
                    <a:pt x="753" y="877"/>
                    <a:pt x="206" y="56"/>
                  </a:cubicBezTo>
                  <a:cubicBezTo>
                    <a:pt x="189" y="22"/>
                    <a:pt x="14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49"/>
            <p:cNvSpPr/>
            <p:nvPr/>
          </p:nvSpPr>
          <p:spPr>
            <a:xfrm>
              <a:off x="1034748" y="929416"/>
              <a:ext cx="275190" cy="161866"/>
            </a:xfrm>
            <a:custGeom>
              <a:avLst/>
              <a:gdLst/>
              <a:ahLst/>
              <a:cxnLst/>
              <a:rect l="l" t="t" r="r" b="b"/>
              <a:pathLst>
                <a:path w="9405" h="5532" extrusionOk="0">
                  <a:moveTo>
                    <a:pt x="928" y="1"/>
                  </a:moveTo>
                  <a:cubicBezTo>
                    <a:pt x="832" y="1"/>
                    <a:pt x="736" y="6"/>
                    <a:pt x="640" y="17"/>
                  </a:cubicBezTo>
                  <a:cubicBezTo>
                    <a:pt x="480" y="40"/>
                    <a:pt x="275" y="131"/>
                    <a:pt x="206" y="291"/>
                  </a:cubicBezTo>
                  <a:cubicBezTo>
                    <a:pt x="1" y="930"/>
                    <a:pt x="480" y="1569"/>
                    <a:pt x="982" y="2003"/>
                  </a:cubicBezTo>
                  <a:cubicBezTo>
                    <a:pt x="2626" y="3509"/>
                    <a:pt x="4634" y="4605"/>
                    <a:pt x="6803" y="5176"/>
                  </a:cubicBezTo>
                  <a:cubicBezTo>
                    <a:pt x="7259" y="5290"/>
                    <a:pt x="7716" y="5381"/>
                    <a:pt x="8195" y="5472"/>
                  </a:cubicBezTo>
                  <a:cubicBezTo>
                    <a:pt x="8334" y="5507"/>
                    <a:pt x="8488" y="5532"/>
                    <a:pt x="8640" y="5532"/>
                  </a:cubicBezTo>
                  <a:cubicBezTo>
                    <a:pt x="8888" y="5532"/>
                    <a:pt x="9126" y="5465"/>
                    <a:pt x="9268" y="5267"/>
                  </a:cubicBezTo>
                  <a:cubicBezTo>
                    <a:pt x="9405" y="5084"/>
                    <a:pt x="9382" y="4810"/>
                    <a:pt x="9291" y="4582"/>
                  </a:cubicBezTo>
                  <a:cubicBezTo>
                    <a:pt x="9177" y="4377"/>
                    <a:pt x="9017" y="4217"/>
                    <a:pt x="8834" y="4057"/>
                  </a:cubicBezTo>
                  <a:cubicBezTo>
                    <a:pt x="6985" y="2345"/>
                    <a:pt x="4794" y="1067"/>
                    <a:pt x="2397" y="291"/>
                  </a:cubicBezTo>
                  <a:cubicBezTo>
                    <a:pt x="1919" y="138"/>
                    <a:pt x="1425" y="1"/>
                    <a:pt x="928" y="1"/>
                  </a:cubicBezTo>
                  <a:close/>
                </a:path>
              </a:pathLst>
            </a:custGeom>
            <a:solidFill>
              <a:schemeClr val="lt1">
                <a:alpha val="432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74" name="Google Shape;974;p49"/>
          <p:cNvSpPr/>
          <p:nvPr/>
        </p:nvSpPr>
        <p:spPr>
          <a:xfrm rot="-6816878" flipH="1">
            <a:off x="540997" y="4282636"/>
            <a:ext cx="122986" cy="19201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5" name="Google Shape;975;p49"/>
          <p:cNvSpPr/>
          <p:nvPr/>
        </p:nvSpPr>
        <p:spPr>
          <a:xfrm>
            <a:off x="627781" y="335313"/>
            <a:ext cx="174640" cy="113416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6" name="Google Shape;976;p49"/>
          <p:cNvSpPr/>
          <p:nvPr/>
        </p:nvSpPr>
        <p:spPr>
          <a:xfrm>
            <a:off x="6560881" y="4965629"/>
            <a:ext cx="106526" cy="101620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7" name="Google Shape;977;p49"/>
          <p:cNvSpPr/>
          <p:nvPr/>
        </p:nvSpPr>
        <p:spPr>
          <a:xfrm>
            <a:off x="3615878" y="4837952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8" name="Google Shape;978;p49"/>
          <p:cNvSpPr/>
          <p:nvPr/>
        </p:nvSpPr>
        <p:spPr>
          <a:xfrm>
            <a:off x="7395953" y="260865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9" name="Google Shape;979;p49"/>
          <p:cNvSpPr/>
          <p:nvPr/>
        </p:nvSpPr>
        <p:spPr>
          <a:xfrm>
            <a:off x="4489705" y="4147767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0" name="Google Shape;980;p49"/>
          <p:cNvSpPr/>
          <p:nvPr/>
        </p:nvSpPr>
        <p:spPr>
          <a:xfrm rot="-5735881" flipH="1">
            <a:off x="8422919" y="4767152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1" name="Google Shape;981;p49"/>
          <p:cNvSpPr/>
          <p:nvPr/>
        </p:nvSpPr>
        <p:spPr>
          <a:xfrm>
            <a:off x="355986" y="2578906"/>
            <a:ext cx="68096" cy="64973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2" name="Google Shape;982;p49"/>
          <p:cNvSpPr/>
          <p:nvPr/>
        </p:nvSpPr>
        <p:spPr>
          <a:xfrm rot="-1531528">
            <a:off x="8645969" y="2554671"/>
            <a:ext cx="174638" cy="113415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3" name="Google Shape;983;p49"/>
          <p:cNvSpPr/>
          <p:nvPr/>
        </p:nvSpPr>
        <p:spPr>
          <a:xfrm>
            <a:off x="8821275" y="2017800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4" name="Google Shape;984;p49"/>
          <p:cNvSpPr/>
          <p:nvPr/>
        </p:nvSpPr>
        <p:spPr>
          <a:xfrm>
            <a:off x="1951612" y="4768189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5" name="Google Shape;985;p49"/>
          <p:cNvSpPr/>
          <p:nvPr/>
        </p:nvSpPr>
        <p:spPr>
          <a:xfrm rot="-570776" flipH="1">
            <a:off x="8346100" y="42536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6" name="Google Shape;986;p49"/>
          <p:cNvSpPr/>
          <p:nvPr/>
        </p:nvSpPr>
        <p:spPr>
          <a:xfrm rot="570776">
            <a:off x="-62100" y="42536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87" name="Google Shape;987;p49"/>
          <p:cNvGrpSpPr/>
          <p:nvPr/>
        </p:nvGrpSpPr>
        <p:grpSpPr>
          <a:xfrm rot="-1130991" flipH="1">
            <a:off x="4134722" y="4303983"/>
            <a:ext cx="874559" cy="1481121"/>
            <a:chOff x="-117729" y="1733810"/>
            <a:chExt cx="874530" cy="1481072"/>
          </a:xfrm>
        </p:grpSpPr>
        <p:sp>
          <p:nvSpPr>
            <p:cNvPr id="988" name="Google Shape;988;p49"/>
            <p:cNvSpPr/>
            <p:nvPr/>
          </p:nvSpPr>
          <p:spPr>
            <a:xfrm>
              <a:off x="21973" y="1733810"/>
              <a:ext cx="518652" cy="505591"/>
            </a:xfrm>
            <a:custGeom>
              <a:avLst/>
              <a:gdLst/>
              <a:ahLst/>
              <a:cxnLst/>
              <a:rect l="l" t="t" r="r" b="b"/>
              <a:pathLst>
                <a:path w="19220" h="18736" extrusionOk="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182722" y="1995375"/>
              <a:ext cx="268582" cy="236173"/>
            </a:xfrm>
            <a:custGeom>
              <a:avLst/>
              <a:gdLst/>
              <a:ahLst/>
              <a:cxnLst/>
              <a:rect l="l" t="t" r="r" b="b"/>
              <a:pathLst>
                <a:path w="9953" h="8752" extrusionOk="0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-117729" y="2086450"/>
              <a:ext cx="874530" cy="1128432"/>
            </a:xfrm>
            <a:custGeom>
              <a:avLst/>
              <a:gdLst/>
              <a:ahLst/>
              <a:cxnLst/>
              <a:rect l="l" t="t" r="r" b="b"/>
              <a:pathLst>
                <a:path w="32408" h="41817" extrusionOk="0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91" name="Google Shape;991;p49"/>
          <p:cNvGrpSpPr/>
          <p:nvPr/>
        </p:nvGrpSpPr>
        <p:grpSpPr>
          <a:xfrm rot="-1703417">
            <a:off x="675637" y="933608"/>
            <a:ext cx="199308" cy="251696"/>
            <a:chOff x="3311031" y="3025663"/>
            <a:chExt cx="308584" cy="389695"/>
          </a:xfrm>
        </p:grpSpPr>
        <p:sp>
          <p:nvSpPr>
            <p:cNvPr id="992" name="Google Shape;992;p49"/>
            <p:cNvSpPr/>
            <p:nvPr/>
          </p:nvSpPr>
          <p:spPr>
            <a:xfrm flipH="1">
              <a:off x="3311031" y="3025663"/>
              <a:ext cx="308584" cy="389695"/>
            </a:xfrm>
            <a:custGeom>
              <a:avLst/>
              <a:gdLst/>
              <a:ahLst/>
              <a:cxnLst/>
              <a:rect l="l" t="t" r="r" b="b"/>
              <a:pathLst>
                <a:path w="15408" h="19458" extrusionOk="0">
                  <a:moveTo>
                    <a:pt x="11748" y="0"/>
                  </a:moveTo>
                  <a:cubicBezTo>
                    <a:pt x="11325" y="0"/>
                    <a:pt x="10903" y="69"/>
                    <a:pt x="10501" y="209"/>
                  </a:cubicBezTo>
                  <a:cubicBezTo>
                    <a:pt x="8789" y="802"/>
                    <a:pt x="7716" y="2445"/>
                    <a:pt x="6757" y="3998"/>
                  </a:cubicBezTo>
                  <a:cubicBezTo>
                    <a:pt x="4771" y="7239"/>
                    <a:pt x="2786" y="10503"/>
                    <a:pt x="777" y="13744"/>
                  </a:cubicBezTo>
                  <a:cubicBezTo>
                    <a:pt x="1" y="15022"/>
                    <a:pt x="161" y="17008"/>
                    <a:pt x="1279" y="18263"/>
                  </a:cubicBezTo>
                  <a:cubicBezTo>
                    <a:pt x="1958" y="19027"/>
                    <a:pt x="2996" y="19458"/>
                    <a:pt x="4019" y="19458"/>
                  </a:cubicBezTo>
                  <a:cubicBezTo>
                    <a:pt x="4647" y="19458"/>
                    <a:pt x="5269" y="19295"/>
                    <a:pt x="5799" y="18948"/>
                  </a:cubicBezTo>
                  <a:cubicBezTo>
                    <a:pt x="6278" y="18629"/>
                    <a:pt x="6666" y="18218"/>
                    <a:pt x="7031" y="17761"/>
                  </a:cubicBezTo>
                  <a:cubicBezTo>
                    <a:pt x="7579" y="17099"/>
                    <a:pt x="8058" y="16392"/>
                    <a:pt x="8538" y="15661"/>
                  </a:cubicBezTo>
                  <a:cubicBezTo>
                    <a:pt x="10683" y="12443"/>
                    <a:pt x="12852" y="9225"/>
                    <a:pt x="14586" y="5755"/>
                  </a:cubicBezTo>
                  <a:cubicBezTo>
                    <a:pt x="14906" y="5116"/>
                    <a:pt x="15225" y="4431"/>
                    <a:pt x="15294" y="3701"/>
                  </a:cubicBezTo>
                  <a:cubicBezTo>
                    <a:pt x="15408" y="2537"/>
                    <a:pt x="14837" y="1327"/>
                    <a:pt x="13879" y="642"/>
                  </a:cubicBezTo>
                  <a:cubicBezTo>
                    <a:pt x="13250" y="218"/>
                    <a:pt x="12500" y="0"/>
                    <a:pt x="11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49"/>
            <p:cNvSpPr/>
            <p:nvPr/>
          </p:nvSpPr>
          <p:spPr>
            <a:xfrm flipH="1">
              <a:off x="3311033" y="3038519"/>
              <a:ext cx="285712" cy="376837"/>
            </a:xfrm>
            <a:custGeom>
              <a:avLst/>
              <a:gdLst/>
              <a:ahLst/>
              <a:cxnLst/>
              <a:rect l="l" t="t" r="r" b="b"/>
              <a:pathLst>
                <a:path w="14266" h="18816" extrusionOk="0">
                  <a:moveTo>
                    <a:pt x="12737" y="0"/>
                  </a:moveTo>
                  <a:cubicBezTo>
                    <a:pt x="12737" y="0"/>
                    <a:pt x="13262" y="2306"/>
                    <a:pt x="11641" y="4816"/>
                  </a:cubicBezTo>
                  <a:cubicBezTo>
                    <a:pt x="10020" y="7327"/>
                    <a:pt x="5181" y="15156"/>
                    <a:pt x="3903" y="16571"/>
                  </a:cubicBezTo>
                  <a:cubicBezTo>
                    <a:pt x="3155" y="17401"/>
                    <a:pt x="1970" y="17599"/>
                    <a:pt x="1100" y="17599"/>
                  </a:cubicBezTo>
                  <a:cubicBezTo>
                    <a:pt x="510" y="17599"/>
                    <a:pt x="65" y="17508"/>
                    <a:pt x="0" y="17462"/>
                  </a:cubicBezTo>
                  <a:lnTo>
                    <a:pt x="0" y="17462"/>
                  </a:lnTo>
                  <a:cubicBezTo>
                    <a:pt x="46" y="17507"/>
                    <a:pt x="91" y="17553"/>
                    <a:pt x="137" y="17621"/>
                  </a:cubicBezTo>
                  <a:cubicBezTo>
                    <a:pt x="816" y="18385"/>
                    <a:pt x="1854" y="18816"/>
                    <a:pt x="2877" y="18816"/>
                  </a:cubicBezTo>
                  <a:cubicBezTo>
                    <a:pt x="3505" y="18816"/>
                    <a:pt x="4127" y="18653"/>
                    <a:pt x="4657" y="18306"/>
                  </a:cubicBezTo>
                  <a:cubicBezTo>
                    <a:pt x="5136" y="17987"/>
                    <a:pt x="5524" y="17576"/>
                    <a:pt x="5889" y="17119"/>
                  </a:cubicBezTo>
                  <a:cubicBezTo>
                    <a:pt x="6414" y="16457"/>
                    <a:pt x="6916" y="15750"/>
                    <a:pt x="7396" y="15019"/>
                  </a:cubicBezTo>
                  <a:cubicBezTo>
                    <a:pt x="9541" y="11801"/>
                    <a:pt x="11710" y="8583"/>
                    <a:pt x="13444" y="5113"/>
                  </a:cubicBezTo>
                  <a:cubicBezTo>
                    <a:pt x="13764" y="4474"/>
                    <a:pt x="14083" y="3789"/>
                    <a:pt x="14152" y="3059"/>
                  </a:cubicBezTo>
                  <a:cubicBezTo>
                    <a:pt x="14266" y="1895"/>
                    <a:pt x="13695" y="685"/>
                    <a:pt x="12737" y="0"/>
                  </a:cubicBezTo>
                  <a:close/>
                </a:path>
              </a:pathLst>
            </a:custGeom>
            <a:solidFill>
              <a:schemeClr val="dk1">
                <a:alpha val="297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49"/>
            <p:cNvSpPr/>
            <p:nvPr/>
          </p:nvSpPr>
          <p:spPr>
            <a:xfrm flipH="1">
              <a:off x="3397429" y="3183403"/>
              <a:ext cx="222185" cy="231938"/>
            </a:xfrm>
            <a:custGeom>
              <a:avLst/>
              <a:gdLst/>
              <a:ahLst/>
              <a:cxnLst/>
              <a:rect l="l" t="t" r="r" b="b"/>
              <a:pathLst>
                <a:path w="11094" h="11581" extrusionOk="0">
                  <a:moveTo>
                    <a:pt x="4383" y="1"/>
                  </a:moveTo>
                  <a:cubicBezTo>
                    <a:pt x="3174" y="1964"/>
                    <a:pt x="1987" y="3927"/>
                    <a:pt x="777" y="5867"/>
                  </a:cubicBezTo>
                  <a:cubicBezTo>
                    <a:pt x="1" y="7145"/>
                    <a:pt x="161" y="9131"/>
                    <a:pt x="1279" y="10386"/>
                  </a:cubicBezTo>
                  <a:cubicBezTo>
                    <a:pt x="1958" y="11150"/>
                    <a:pt x="2996" y="11581"/>
                    <a:pt x="4019" y="11581"/>
                  </a:cubicBezTo>
                  <a:cubicBezTo>
                    <a:pt x="4647" y="11581"/>
                    <a:pt x="5269" y="11418"/>
                    <a:pt x="5799" y="11071"/>
                  </a:cubicBezTo>
                  <a:cubicBezTo>
                    <a:pt x="6278" y="10752"/>
                    <a:pt x="6666" y="10341"/>
                    <a:pt x="7031" y="9884"/>
                  </a:cubicBezTo>
                  <a:cubicBezTo>
                    <a:pt x="7579" y="9222"/>
                    <a:pt x="8058" y="8515"/>
                    <a:pt x="8538" y="7784"/>
                  </a:cubicBezTo>
                  <a:cubicBezTo>
                    <a:pt x="9382" y="6506"/>
                    <a:pt x="10249" y="5228"/>
                    <a:pt x="11094" y="3927"/>
                  </a:cubicBezTo>
                  <a:lnTo>
                    <a:pt x="11094" y="3927"/>
                  </a:lnTo>
                  <a:cubicBezTo>
                    <a:pt x="10803" y="3978"/>
                    <a:pt x="10510" y="4002"/>
                    <a:pt x="10218" y="4002"/>
                  </a:cubicBezTo>
                  <a:cubicBezTo>
                    <a:pt x="9207" y="4002"/>
                    <a:pt x="8203" y="3718"/>
                    <a:pt x="7282" y="3311"/>
                  </a:cubicBezTo>
                  <a:cubicBezTo>
                    <a:pt x="6575" y="2991"/>
                    <a:pt x="5890" y="2603"/>
                    <a:pt x="5365" y="2055"/>
                  </a:cubicBezTo>
                  <a:cubicBezTo>
                    <a:pt x="4817" y="1507"/>
                    <a:pt x="4429" y="777"/>
                    <a:pt x="44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49"/>
            <p:cNvSpPr/>
            <p:nvPr/>
          </p:nvSpPr>
          <p:spPr>
            <a:xfrm flipH="1">
              <a:off x="3397432" y="3259740"/>
              <a:ext cx="199314" cy="155594"/>
            </a:xfrm>
            <a:custGeom>
              <a:avLst/>
              <a:gdLst/>
              <a:ahLst/>
              <a:cxnLst/>
              <a:rect l="l" t="t" r="r" b="b"/>
              <a:pathLst>
                <a:path w="9952" h="7769" extrusionOk="0">
                  <a:moveTo>
                    <a:pt x="7669" y="1"/>
                  </a:moveTo>
                  <a:cubicBezTo>
                    <a:pt x="6095" y="2489"/>
                    <a:pt x="4542" y="4817"/>
                    <a:pt x="3903" y="5524"/>
                  </a:cubicBezTo>
                  <a:cubicBezTo>
                    <a:pt x="3155" y="6354"/>
                    <a:pt x="1970" y="6552"/>
                    <a:pt x="1100" y="6552"/>
                  </a:cubicBezTo>
                  <a:cubicBezTo>
                    <a:pt x="510" y="6552"/>
                    <a:pt x="65" y="6461"/>
                    <a:pt x="0" y="6415"/>
                  </a:cubicBezTo>
                  <a:lnTo>
                    <a:pt x="0" y="6415"/>
                  </a:lnTo>
                  <a:cubicBezTo>
                    <a:pt x="46" y="6460"/>
                    <a:pt x="91" y="6506"/>
                    <a:pt x="137" y="6574"/>
                  </a:cubicBezTo>
                  <a:cubicBezTo>
                    <a:pt x="816" y="7338"/>
                    <a:pt x="1854" y="7769"/>
                    <a:pt x="2877" y="7769"/>
                  </a:cubicBezTo>
                  <a:cubicBezTo>
                    <a:pt x="3505" y="7769"/>
                    <a:pt x="4127" y="7606"/>
                    <a:pt x="4657" y="7259"/>
                  </a:cubicBezTo>
                  <a:cubicBezTo>
                    <a:pt x="5136" y="6940"/>
                    <a:pt x="5524" y="6529"/>
                    <a:pt x="5889" y="6072"/>
                  </a:cubicBezTo>
                  <a:cubicBezTo>
                    <a:pt x="6437" y="5410"/>
                    <a:pt x="6916" y="4703"/>
                    <a:pt x="7396" y="3972"/>
                  </a:cubicBezTo>
                  <a:cubicBezTo>
                    <a:pt x="8240" y="2694"/>
                    <a:pt x="9107" y="1416"/>
                    <a:pt x="9952" y="115"/>
                  </a:cubicBezTo>
                  <a:lnTo>
                    <a:pt x="9952" y="115"/>
                  </a:lnTo>
                  <a:cubicBezTo>
                    <a:pt x="9679" y="164"/>
                    <a:pt x="9403" y="187"/>
                    <a:pt x="9126" y="187"/>
                  </a:cubicBezTo>
                  <a:cubicBezTo>
                    <a:pt x="8639" y="187"/>
                    <a:pt x="8150" y="117"/>
                    <a:pt x="7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96" name="Google Shape;996;p49"/>
          <p:cNvGrpSpPr/>
          <p:nvPr/>
        </p:nvGrpSpPr>
        <p:grpSpPr>
          <a:xfrm>
            <a:off x="8596540" y="1478649"/>
            <a:ext cx="150927" cy="143533"/>
            <a:chOff x="3716290" y="4256524"/>
            <a:chExt cx="150927" cy="143533"/>
          </a:xfrm>
        </p:grpSpPr>
        <p:sp>
          <p:nvSpPr>
            <p:cNvPr id="997" name="Google Shape;997;p49"/>
            <p:cNvSpPr/>
            <p:nvPr/>
          </p:nvSpPr>
          <p:spPr>
            <a:xfrm>
              <a:off x="3723063" y="4256524"/>
              <a:ext cx="144154" cy="125102"/>
            </a:xfrm>
            <a:custGeom>
              <a:avLst/>
              <a:gdLst/>
              <a:ahLst/>
              <a:cxnLst/>
              <a:rect l="l" t="t" r="r" b="b"/>
              <a:pathLst>
                <a:path w="5342" h="4636" extrusionOk="0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3752018" y="4279812"/>
              <a:ext cx="83195" cy="76610"/>
            </a:xfrm>
            <a:custGeom>
              <a:avLst/>
              <a:gdLst/>
              <a:ahLst/>
              <a:cxnLst/>
              <a:rect l="l" t="t" r="r" b="b"/>
              <a:pathLst>
                <a:path w="3083" h="2839" extrusionOk="0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49"/>
            <p:cNvSpPr/>
            <p:nvPr/>
          </p:nvSpPr>
          <p:spPr>
            <a:xfrm>
              <a:off x="3716290" y="4291065"/>
              <a:ext cx="138001" cy="108992"/>
            </a:xfrm>
            <a:custGeom>
              <a:avLst/>
              <a:gdLst/>
              <a:ahLst/>
              <a:cxnLst/>
              <a:rect l="l" t="t" r="r" b="b"/>
              <a:pathLst>
                <a:path w="5114" h="4039" extrusionOk="0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50"/>
          <p:cNvSpPr/>
          <p:nvPr/>
        </p:nvSpPr>
        <p:spPr>
          <a:xfrm>
            <a:off x="-13048" y="2051750"/>
            <a:ext cx="9170088" cy="3115067"/>
          </a:xfrm>
          <a:custGeom>
            <a:avLst/>
            <a:gdLst/>
            <a:ahLst/>
            <a:cxnLst/>
            <a:rect l="l" t="t" r="r" b="b"/>
            <a:pathLst>
              <a:path w="285317" h="115437" extrusionOk="0">
                <a:moveTo>
                  <a:pt x="1114" y="1"/>
                </a:moveTo>
                <a:cubicBezTo>
                  <a:pt x="743" y="1"/>
                  <a:pt x="371" y="4"/>
                  <a:pt x="0" y="10"/>
                </a:cubicBezTo>
                <a:lnTo>
                  <a:pt x="0" y="115437"/>
                </a:lnTo>
                <a:lnTo>
                  <a:pt x="285316" y="115437"/>
                </a:lnTo>
                <a:lnTo>
                  <a:pt x="285316" y="16649"/>
                </a:lnTo>
                <a:cubicBezTo>
                  <a:pt x="275981" y="17517"/>
                  <a:pt x="266737" y="22219"/>
                  <a:pt x="260505" y="29363"/>
                </a:cubicBezTo>
                <a:cubicBezTo>
                  <a:pt x="255233" y="35366"/>
                  <a:pt x="250873" y="43355"/>
                  <a:pt x="243067" y="45021"/>
                </a:cubicBezTo>
                <a:cubicBezTo>
                  <a:pt x="241949" y="45253"/>
                  <a:pt x="240817" y="45339"/>
                  <a:pt x="239680" y="45339"/>
                </a:cubicBezTo>
                <a:cubicBezTo>
                  <a:pt x="237914" y="45339"/>
                  <a:pt x="236134" y="45133"/>
                  <a:pt x="234370" y="44952"/>
                </a:cubicBezTo>
                <a:cubicBezTo>
                  <a:pt x="231734" y="44685"/>
                  <a:pt x="229019" y="44498"/>
                  <a:pt x="226316" y="44498"/>
                </a:cubicBezTo>
                <a:cubicBezTo>
                  <a:pt x="219329" y="44498"/>
                  <a:pt x="212416" y="45750"/>
                  <a:pt x="207117" y="50111"/>
                </a:cubicBezTo>
                <a:cubicBezTo>
                  <a:pt x="200087" y="55886"/>
                  <a:pt x="197850" y="65495"/>
                  <a:pt x="194997" y="74169"/>
                </a:cubicBezTo>
                <a:cubicBezTo>
                  <a:pt x="192166" y="82842"/>
                  <a:pt x="187168" y="92178"/>
                  <a:pt x="178288" y="94255"/>
                </a:cubicBezTo>
                <a:cubicBezTo>
                  <a:pt x="177041" y="94543"/>
                  <a:pt x="175796" y="94669"/>
                  <a:pt x="174551" y="94669"/>
                </a:cubicBezTo>
                <a:cubicBezTo>
                  <a:pt x="165708" y="94669"/>
                  <a:pt x="156917" y="88301"/>
                  <a:pt x="148045" y="88301"/>
                </a:cubicBezTo>
                <a:cubicBezTo>
                  <a:pt x="146875" y="88301"/>
                  <a:pt x="145703" y="88412"/>
                  <a:pt x="144530" y="88663"/>
                </a:cubicBezTo>
                <a:cubicBezTo>
                  <a:pt x="141060" y="89393"/>
                  <a:pt x="137956" y="91333"/>
                  <a:pt x="134646" y="92612"/>
                </a:cubicBezTo>
                <a:cubicBezTo>
                  <a:pt x="131720" y="93737"/>
                  <a:pt x="128631" y="94264"/>
                  <a:pt x="125532" y="94264"/>
                </a:cubicBezTo>
                <a:cubicBezTo>
                  <a:pt x="113985" y="94264"/>
                  <a:pt x="102305" y="86940"/>
                  <a:pt x="98400" y="75926"/>
                </a:cubicBezTo>
                <a:cubicBezTo>
                  <a:pt x="97190" y="72525"/>
                  <a:pt x="96642" y="68873"/>
                  <a:pt x="94930" y="65678"/>
                </a:cubicBezTo>
                <a:cubicBezTo>
                  <a:pt x="90993" y="58324"/>
                  <a:pt x="81998" y="55419"/>
                  <a:pt x="73534" y="55419"/>
                </a:cubicBezTo>
                <a:cubicBezTo>
                  <a:pt x="72724" y="55419"/>
                  <a:pt x="71919" y="55446"/>
                  <a:pt x="71124" y="55498"/>
                </a:cubicBezTo>
                <a:cubicBezTo>
                  <a:pt x="62016" y="56114"/>
                  <a:pt x="53160" y="59195"/>
                  <a:pt x="44030" y="59264"/>
                </a:cubicBezTo>
                <a:cubicBezTo>
                  <a:pt x="43906" y="59265"/>
                  <a:pt x="43782" y="59266"/>
                  <a:pt x="43658" y="59266"/>
                </a:cubicBezTo>
                <a:cubicBezTo>
                  <a:pt x="41834" y="59266"/>
                  <a:pt x="39970" y="59093"/>
                  <a:pt x="38347" y="58260"/>
                </a:cubicBezTo>
                <a:cubicBezTo>
                  <a:pt x="34261" y="56205"/>
                  <a:pt x="33120" y="50727"/>
                  <a:pt x="33964" y="46208"/>
                </a:cubicBezTo>
                <a:cubicBezTo>
                  <a:pt x="34809" y="41688"/>
                  <a:pt x="37091" y="37557"/>
                  <a:pt x="37958" y="33038"/>
                </a:cubicBezTo>
                <a:cubicBezTo>
                  <a:pt x="40241" y="21169"/>
                  <a:pt x="31864" y="9117"/>
                  <a:pt x="20908" y="3981"/>
                </a:cubicBezTo>
                <a:cubicBezTo>
                  <a:pt x="14632" y="1016"/>
                  <a:pt x="7904" y="1"/>
                  <a:pt x="1114" y="1"/>
                </a:cubicBezTo>
                <a:close/>
              </a:path>
            </a:pathLst>
          </a:custGeom>
          <a:solidFill>
            <a:schemeClr val="lt1">
              <a:alpha val="402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02" name="Google Shape;1002;p50"/>
          <p:cNvGrpSpPr/>
          <p:nvPr/>
        </p:nvGrpSpPr>
        <p:grpSpPr>
          <a:xfrm rot="5742636">
            <a:off x="6439574" y="2643013"/>
            <a:ext cx="388057" cy="363933"/>
            <a:chOff x="3089978" y="4184399"/>
            <a:chExt cx="388071" cy="363947"/>
          </a:xfrm>
        </p:grpSpPr>
        <p:sp>
          <p:nvSpPr>
            <p:cNvPr id="1003" name="Google Shape;1003;p50"/>
            <p:cNvSpPr/>
            <p:nvPr/>
          </p:nvSpPr>
          <p:spPr>
            <a:xfrm>
              <a:off x="3089978" y="4184399"/>
              <a:ext cx="388071" cy="363947"/>
            </a:xfrm>
            <a:custGeom>
              <a:avLst/>
              <a:gdLst/>
              <a:ahLst/>
              <a:cxnLst/>
              <a:rect l="l" t="t" r="r" b="b"/>
              <a:pathLst>
                <a:path w="14381" h="13487" extrusionOk="0">
                  <a:moveTo>
                    <a:pt x="2308" y="0"/>
                  </a:moveTo>
                  <a:cubicBezTo>
                    <a:pt x="1580" y="0"/>
                    <a:pt x="863" y="267"/>
                    <a:pt x="434" y="855"/>
                  </a:cubicBezTo>
                  <a:cubicBezTo>
                    <a:pt x="92" y="1312"/>
                    <a:pt x="0" y="1905"/>
                    <a:pt x="46" y="2499"/>
                  </a:cubicBezTo>
                  <a:cubicBezTo>
                    <a:pt x="206" y="4097"/>
                    <a:pt x="1507" y="5306"/>
                    <a:pt x="2716" y="6379"/>
                  </a:cubicBezTo>
                  <a:cubicBezTo>
                    <a:pt x="4953" y="8319"/>
                    <a:pt x="7190" y="10282"/>
                    <a:pt x="9404" y="12245"/>
                  </a:cubicBezTo>
                  <a:cubicBezTo>
                    <a:pt x="9747" y="12542"/>
                    <a:pt x="10409" y="12976"/>
                    <a:pt x="11093" y="13249"/>
                  </a:cubicBezTo>
                  <a:cubicBezTo>
                    <a:pt x="11453" y="13400"/>
                    <a:pt x="11849" y="13486"/>
                    <a:pt x="12234" y="13486"/>
                  </a:cubicBezTo>
                  <a:cubicBezTo>
                    <a:pt x="12607" y="13486"/>
                    <a:pt x="12971" y="13406"/>
                    <a:pt x="13285" y="13227"/>
                  </a:cubicBezTo>
                  <a:cubicBezTo>
                    <a:pt x="13992" y="12839"/>
                    <a:pt x="14380" y="12017"/>
                    <a:pt x="14380" y="11218"/>
                  </a:cubicBezTo>
                  <a:cubicBezTo>
                    <a:pt x="14380" y="10419"/>
                    <a:pt x="14038" y="9643"/>
                    <a:pt x="13558" y="9004"/>
                  </a:cubicBezTo>
                  <a:cubicBezTo>
                    <a:pt x="13102" y="8365"/>
                    <a:pt x="12486" y="7817"/>
                    <a:pt x="11892" y="7292"/>
                  </a:cubicBezTo>
                  <a:cubicBezTo>
                    <a:pt x="9861" y="5489"/>
                    <a:pt x="7829" y="3663"/>
                    <a:pt x="5798" y="1860"/>
                  </a:cubicBezTo>
                  <a:cubicBezTo>
                    <a:pt x="5022" y="1175"/>
                    <a:pt x="4223" y="467"/>
                    <a:pt x="3241" y="148"/>
                  </a:cubicBezTo>
                  <a:cubicBezTo>
                    <a:pt x="2944" y="51"/>
                    <a:pt x="2625" y="0"/>
                    <a:pt x="2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50"/>
            <p:cNvSpPr/>
            <p:nvPr/>
          </p:nvSpPr>
          <p:spPr>
            <a:xfrm>
              <a:off x="3168208" y="4252428"/>
              <a:ext cx="225460" cy="223004"/>
            </a:xfrm>
            <a:custGeom>
              <a:avLst/>
              <a:gdLst/>
              <a:ahLst/>
              <a:cxnLst/>
              <a:rect l="l" t="t" r="r" b="b"/>
              <a:pathLst>
                <a:path w="8355" h="8264" extrusionOk="0">
                  <a:moveTo>
                    <a:pt x="3629" y="1"/>
                  </a:moveTo>
                  <a:cubicBezTo>
                    <a:pt x="2465" y="1370"/>
                    <a:pt x="1255" y="2717"/>
                    <a:pt x="0" y="4018"/>
                  </a:cubicBezTo>
                  <a:cubicBezTo>
                    <a:pt x="1621" y="5433"/>
                    <a:pt x="3218" y="6848"/>
                    <a:pt x="4839" y="8263"/>
                  </a:cubicBezTo>
                  <a:cubicBezTo>
                    <a:pt x="5957" y="6848"/>
                    <a:pt x="7144" y="5501"/>
                    <a:pt x="8354" y="4200"/>
                  </a:cubicBezTo>
                  <a:cubicBezTo>
                    <a:pt x="6779" y="2808"/>
                    <a:pt x="5204" y="1393"/>
                    <a:pt x="3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50"/>
            <p:cNvSpPr/>
            <p:nvPr/>
          </p:nvSpPr>
          <p:spPr>
            <a:xfrm>
              <a:off x="3202074" y="4297385"/>
              <a:ext cx="155865" cy="132469"/>
            </a:xfrm>
            <a:custGeom>
              <a:avLst/>
              <a:gdLst/>
              <a:ahLst/>
              <a:cxnLst/>
              <a:rect l="l" t="t" r="r" b="b"/>
              <a:pathLst>
                <a:path w="5776" h="4909" extrusionOk="0">
                  <a:moveTo>
                    <a:pt x="1941" y="1"/>
                  </a:moveTo>
                  <a:cubicBezTo>
                    <a:pt x="1872" y="1"/>
                    <a:pt x="1804" y="46"/>
                    <a:pt x="1826" y="115"/>
                  </a:cubicBezTo>
                  <a:cubicBezTo>
                    <a:pt x="1826" y="183"/>
                    <a:pt x="1872" y="252"/>
                    <a:pt x="1941" y="252"/>
                  </a:cubicBezTo>
                  <a:lnTo>
                    <a:pt x="2534" y="252"/>
                  </a:lnTo>
                  <a:cubicBezTo>
                    <a:pt x="2603" y="252"/>
                    <a:pt x="2648" y="183"/>
                    <a:pt x="2648" y="115"/>
                  </a:cubicBezTo>
                  <a:cubicBezTo>
                    <a:pt x="2648" y="46"/>
                    <a:pt x="2603" y="1"/>
                    <a:pt x="2534" y="1"/>
                  </a:cubicBezTo>
                  <a:close/>
                  <a:moveTo>
                    <a:pt x="2511" y="845"/>
                  </a:moveTo>
                  <a:cubicBezTo>
                    <a:pt x="2443" y="845"/>
                    <a:pt x="2374" y="914"/>
                    <a:pt x="2374" y="982"/>
                  </a:cubicBezTo>
                  <a:cubicBezTo>
                    <a:pt x="2374" y="1051"/>
                    <a:pt x="2443" y="1096"/>
                    <a:pt x="2511" y="1096"/>
                  </a:cubicBezTo>
                  <a:lnTo>
                    <a:pt x="3150" y="1096"/>
                  </a:lnTo>
                  <a:cubicBezTo>
                    <a:pt x="3219" y="1096"/>
                    <a:pt x="3264" y="1028"/>
                    <a:pt x="3264" y="960"/>
                  </a:cubicBezTo>
                  <a:cubicBezTo>
                    <a:pt x="3264" y="891"/>
                    <a:pt x="3219" y="845"/>
                    <a:pt x="3150" y="845"/>
                  </a:cubicBezTo>
                  <a:close/>
                  <a:moveTo>
                    <a:pt x="4474" y="1576"/>
                  </a:moveTo>
                  <a:lnTo>
                    <a:pt x="3789" y="1667"/>
                  </a:lnTo>
                  <a:cubicBezTo>
                    <a:pt x="3721" y="1667"/>
                    <a:pt x="3675" y="1736"/>
                    <a:pt x="3698" y="1804"/>
                  </a:cubicBezTo>
                  <a:cubicBezTo>
                    <a:pt x="3698" y="1873"/>
                    <a:pt x="3744" y="1918"/>
                    <a:pt x="3812" y="1918"/>
                  </a:cubicBezTo>
                  <a:lnTo>
                    <a:pt x="3835" y="1918"/>
                  </a:lnTo>
                  <a:lnTo>
                    <a:pt x="4497" y="1827"/>
                  </a:lnTo>
                  <a:cubicBezTo>
                    <a:pt x="4565" y="1827"/>
                    <a:pt x="4611" y="1758"/>
                    <a:pt x="4611" y="1690"/>
                  </a:cubicBezTo>
                  <a:cubicBezTo>
                    <a:pt x="4588" y="1621"/>
                    <a:pt x="4543" y="1576"/>
                    <a:pt x="4474" y="1576"/>
                  </a:cubicBezTo>
                  <a:close/>
                  <a:moveTo>
                    <a:pt x="2100" y="1690"/>
                  </a:moveTo>
                  <a:cubicBezTo>
                    <a:pt x="1849" y="1713"/>
                    <a:pt x="1621" y="1736"/>
                    <a:pt x="1393" y="1781"/>
                  </a:cubicBezTo>
                  <a:cubicBezTo>
                    <a:pt x="1324" y="1804"/>
                    <a:pt x="1279" y="1873"/>
                    <a:pt x="1301" y="1941"/>
                  </a:cubicBezTo>
                  <a:cubicBezTo>
                    <a:pt x="1301" y="2009"/>
                    <a:pt x="1370" y="2055"/>
                    <a:pt x="1416" y="2055"/>
                  </a:cubicBezTo>
                  <a:cubicBezTo>
                    <a:pt x="1416" y="2055"/>
                    <a:pt x="1438" y="2032"/>
                    <a:pt x="1438" y="2032"/>
                  </a:cubicBezTo>
                  <a:cubicBezTo>
                    <a:pt x="1667" y="1987"/>
                    <a:pt x="1895" y="1964"/>
                    <a:pt x="2100" y="1941"/>
                  </a:cubicBezTo>
                  <a:cubicBezTo>
                    <a:pt x="2169" y="1941"/>
                    <a:pt x="2237" y="1895"/>
                    <a:pt x="2237" y="1827"/>
                  </a:cubicBezTo>
                  <a:cubicBezTo>
                    <a:pt x="2214" y="1736"/>
                    <a:pt x="2169" y="1690"/>
                    <a:pt x="2100" y="1690"/>
                  </a:cubicBezTo>
                  <a:close/>
                  <a:moveTo>
                    <a:pt x="822" y="2032"/>
                  </a:moveTo>
                  <a:lnTo>
                    <a:pt x="115" y="2055"/>
                  </a:lnTo>
                  <a:cubicBezTo>
                    <a:pt x="46" y="2055"/>
                    <a:pt x="0" y="2101"/>
                    <a:pt x="0" y="2169"/>
                  </a:cubicBezTo>
                  <a:cubicBezTo>
                    <a:pt x="0" y="2238"/>
                    <a:pt x="46" y="2306"/>
                    <a:pt x="137" y="2306"/>
                  </a:cubicBezTo>
                  <a:lnTo>
                    <a:pt x="822" y="2283"/>
                  </a:lnTo>
                  <a:lnTo>
                    <a:pt x="822" y="2032"/>
                  </a:lnTo>
                  <a:close/>
                  <a:moveTo>
                    <a:pt x="1712" y="2740"/>
                  </a:moveTo>
                  <a:cubicBezTo>
                    <a:pt x="1644" y="2740"/>
                    <a:pt x="1575" y="2808"/>
                    <a:pt x="1575" y="2877"/>
                  </a:cubicBezTo>
                  <a:cubicBezTo>
                    <a:pt x="1575" y="2945"/>
                    <a:pt x="1621" y="2991"/>
                    <a:pt x="1690" y="2991"/>
                  </a:cubicBezTo>
                  <a:lnTo>
                    <a:pt x="2511" y="3037"/>
                  </a:lnTo>
                  <a:lnTo>
                    <a:pt x="2534" y="3037"/>
                  </a:lnTo>
                  <a:cubicBezTo>
                    <a:pt x="2603" y="3037"/>
                    <a:pt x="2648" y="2991"/>
                    <a:pt x="2648" y="2922"/>
                  </a:cubicBezTo>
                  <a:cubicBezTo>
                    <a:pt x="2648" y="2854"/>
                    <a:pt x="2603" y="2786"/>
                    <a:pt x="2534" y="2786"/>
                  </a:cubicBezTo>
                  <a:lnTo>
                    <a:pt x="1712" y="2740"/>
                  </a:lnTo>
                  <a:close/>
                  <a:moveTo>
                    <a:pt x="5651" y="2711"/>
                  </a:moveTo>
                  <a:cubicBezTo>
                    <a:pt x="5640" y="2711"/>
                    <a:pt x="5628" y="2713"/>
                    <a:pt x="5615" y="2717"/>
                  </a:cubicBezTo>
                  <a:cubicBezTo>
                    <a:pt x="5364" y="2763"/>
                    <a:pt x="5136" y="2786"/>
                    <a:pt x="4885" y="2808"/>
                  </a:cubicBezTo>
                  <a:cubicBezTo>
                    <a:pt x="4817" y="2808"/>
                    <a:pt x="4771" y="2877"/>
                    <a:pt x="4771" y="2945"/>
                  </a:cubicBezTo>
                  <a:cubicBezTo>
                    <a:pt x="4771" y="3014"/>
                    <a:pt x="4817" y="3059"/>
                    <a:pt x="4885" y="3059"/>
                  </a:cubicBezTo>
                  <a:lnTo>
                    <a:pt x="4908" y="3059"/>
                  </a:lnTo>
                  <a:cubicBezTo>
                    <a:pt x="5159" y="3037"/>
                    <a:pt x="5410" y="3014"/>
                    <a:pt x="5661" y="2968"/>
                  </a:cubicBezTo>
                  <a:cubicBezTo>
                    <a:pt x="5730" y="2945"/>
                    <a:pt x="5775" y="2877"/>
                    <a:pt x="5752" y="2808"/>
                  </a:cubicBezTo>
                  <a:cubicBezTo>
                    <a:pt x="5752" y="2752"/>
                    <a:pt x="5706" y="2711"/>
                    <a:pt x="5651" y="2711"/>
                  </a:cubicBezTo>
                  <a:close/>
                  <a:moveTo>
                    <a:pt x="4086" y="3265"/>
                  </a:moveTo>
                  <a:lnTo>
                    <a:pt x="3356" y="3311"/>
                  </a:lnTo>
                  <a:cubicBezTo>
                    <a:pt x="3287" y="3311"/>
                    <a:pt x="3219" y="3379"/>
                    <a:pt x="3242" y="3447"/>
                  </a:cubicBezTo>
                  <a:cubicBezTo>
                    <a:pt x="3242" y="3516"/>
                    <a:pt x="3287" y="3562"/>
                    <a:pt x="3356" y="3562"/>
                  </a:cubicBezTo>
                  <a:lnTo>
                    <a:pt x="4109" y="3516"/>
                  </a:lnTo>
                  <a:cubicBezTo>
                    <a:pt x="4177" y="3516"/>
                    <a:pt x="4223" y="3470"/>
                    <a:pt x="4223" y="3402"/>
                  </a:cubicBezTo>
                  <a:cubicBezTo>
                    <a:pt x="4223" y="3333"/>
                    <a:pt x="4155" y="3265"/>
                    <a:pt x="4086" y="3265"/>
                  </a:cubicBezTo>
                  <a:close/>
                  <a:moveTo>
                    <a:pt x="1758" y="3904"/>
                  </a:moveTo>
                  <a:cubicBezTo>
                    <a:pt x="1690" y="3904"/>
                    <a:pt x="1621" y="3972"/>
                    <a:pt x="1621" y="4041"/>
                  </a:cubicBezTo>
                  <a:cubicBezTo>
                    <a:pt x="1621" y="4109"/>
                    <a:pt x="1667" y="4178"/>
                    <a:pt x="1735" y="4178"/>
                  </a:cubicBezTo>
                  <a:lnTo>
                    <a:pt x="2625" y="4201"/>
                  </a:lnTo>
                  <a:cubicBezTo>
                    <a:pt x="2694" y="4201"/>
                    <a:pt x="2739" y="4132"/>
                    <a:pt x="2739" y="4064"/>
                  </a:cubicBezTo>
                  <a:cubicBezTo>
                    <a:pt x="2739" y="3995"/>
                    <a:pt x="2694" y="3950"/>
                    <a:pt x="2625" y="3950"/>
                  </a:cubicBezTo>
                  <a:lnTo>
                    <a:pt x="1758" y="3904"/>
                  </a:lnTo>
                  <a:close/>
                  <a:moveTo>
                    <a:pt x="4155" y="4634"/>
                  </a:moveTo>
                  <a:lnTo>
                    <a:pt x="3287" y="4657"/>
                  </a:lnTo>
                  <a:cubicBezTo>
                    <a:pt x="3219" y="4657"/>
                    <a:pt x="3150" y="4703"/>
                    <a:pt x="3150" y="4771"/>
                  </a:cubicBezTo>
                  <a:cubicBezTo>
                    <a:pt x="3150" y="4863"/>
                    <a:pt x="3219" y="4908"/>
                    <a:pt x="3287" y="4908"/>
                  </a:cubicBezTo>
                  <a:lnTo>
                    <a:pt x="4155" y="4885"/>
                  </a:lnTo>
                  <a:cubicBezTo>
                    <a:pt x="4223" y="4885"/>
                    <a:pt x="4292" y="4817"/>
                    <a:pt x="4292" y="4749"/>
                  </a:cubicBezTo>
                  <a:cubicBezTo>
                    <a:pt x="4292" y="4680"/>
                    <a:pt x="4223" y="4634"/>
                    <a:pt x="4155" y="46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06" name="Google Shape;1006;p50"/>
          <p:cNvGrpSpPr/>
          <p:nvPr/>
        </p:nvGrpSpPr>
        <p:grpSpPr>
          <a:xfrm>
            <a:off x="5961462" y="3657294"/>
            <a:ext cx="186655" cy="149254"/>
            <a:chOff x="2858987" y="3108507"/>
            <a:chExt cx="186655" cy="149254"/>
          </a:xfrm>
        </p:grpSpPr>
        <p:sp>
          <p:nvSpPr>
            <p:cNvPr id="1007" name="Google Shape;1007;p50"/>
            <p:cNvSpPr/>
            <p:nvPr/>
          </p:nvSpPr>
          <p:spPr>
            <a:xfrm>
              <a:off x="2870698" y="3108507"/>
              <a:ext cx="174944" cy="127045"/>
            </a:xfrm>
            <a:custGeom>
              <a:avLst/>
              <a:gdLst/>
              <a:ahLst/>
              <a:cxnLst/>
              <a:rect l="l" t="t" r="r" b="b"/>
              <a:pathLst>
                <a:path w="6483" h="4708" extrusionOk="0">
                  <a:moveTo>
                    <a:pt x="1852" y="0"/>
                  </a:moveTo>
                  <a:cubicBezTo>
                    <a:pt x="1698" y="0"/>
                    <a:pt x="1545" y="16"/>
                    <a:pt x="1393" y="51"/>
                  </a:cubicBezTo>
                  <a:cubicBezTo>
                    <a:pt x="799" y="165"/>
                    <a:pt x="251" y="644"/>
                    <a:pt x="206" y="1238"/>
                  </a:cubicBezTo>
                  <a:cubicBezTo>
                    <a:pt x="0" y="1512"/>
                    <a:pt x="137" y="2128"/>
                    <a:pt x="434" y="2584"/>
                  </a:cubicBezTo>
                  <a:cubicBezTo>
                    <a:pt x="754" y="3041"/>
                    <a:pt x="1233" y="3360"/>
                    <a:pt x="1712" y="3634"/>
                  </a:cubicBezTo>
                  <a:cubicBezTo>
                    <a:pt x="2648" y="4205"/>
                    <a:pt x="3698" y="4684"/>
                    <a:pt x="4817" y="4707"/>
                  </a:cubicBezTo>
                  <a:cubicBezTo>
                    <a:pt x="5273" y="4707"/>
                    <a:pt x="5775" y="4616"/>
                    <a:pt x="6072" y="4296"/>
                  </a:cubicBezTo>
                  <a:cubicBezTo>
                    <a:pt x="6414" y="3931"/>
                    <a:pt x="6483" y="3383"/>
                    <a:pt x="6323" y="2904"/>
                  </a:cubicBezTo>
                  <a:cubicBezTo>
                    <a:pt x="6140" y="2447"/>
                    <a:pt x="5821" y="2059"/>
                    <a:pt x="5456" y="1740"/>
                  </a:cubicBezTo>
                  <a:cubicBezTo>
                    <a:pt x="4771" y="1124"/>
                    <a:pt x="4018" y="644"/>
                    <a:pt x="3173" y="302"/>
                  </a:cubicBezTo>
                  <a:cubicBezTo>
                    <a:pt x="2749" y="132"/>
                    <a:pt x="2299" y="0"/>
                    <a:pt x="1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50"/>
            <p:cNvSpPr/>
            <p:nvPr/>
          </p:nvSpPr>
          <p:spPr>
            <a:xfrm>
              <a:off x="2858987" y="3135114"/>
              <a:ext cx="175564" cy="122647"/>
            </a:xfrm>
            <a:custGeom>
              <a:avLst/>
              <a:gdLst/>
              <a:ahLst/>
              <a:cxnLst/>
              <a:rect l="l" t="t" r="r" b="b"/>
              <a:pathLst>
                <a:path w="6506" h="4545" extrusionOk="0">
                  <a:moveTo>
                    <a:pt x="685" y="1"/>
                  </a:moveTo>
                  <a:lnTo>
                    <a:pt x="685" y="1"/>
                  </a:lnTo>
                  <a:cubicBezTo>
                    <a:pt x="1" y="754"/>
                    <a:pt x="206" y="2009"/>
                    <a:pt x="891" y="2785"/>
                  </a:cubicBezTo>
                  <a:cubicBezTo>
                    <a:pt x="1553" y="3538"/>
                    <a:pt x="2557" y="3927"/>
                    <a:pt x="3516" y="4246"/>
                  </a:cubicBezTo>
                  <a:cubicBezTo>
                    <a:pt x="3982" y="4395"/>
                    <a:pt x="4463" y="4544"/>
                    <a:pt x="4947" y="4544"/>
                  </a:cubicBezTo>
                  <a:cubicBezTo>
                    <a:pt x="5056" y="4544"/>
                    <a:pt x="5164" y="4537"/>
                    <a:pt x="5273" y="4520"/>
                  </a:cubicBezTo>
                  <a:cubicBezTo>
                    <a:pt x="5867" y="4429"/>
                    <a:pt x="6460" y="3972"/>
                    <a:pt x="6506" y="3379"/>
                  </a:cubicBezTo>
                  <a:cubicBezTo>
                    <a:pt x="6506" y="3356"/>
                    <a:pt x="6506" y="3333"/>
                    <a:pt x="6506" y="3333"/>
                  </a:cubicBezTo>
                  <a:cubicBezTo>
                    <a:pt x="6186" y="3630"/>
                    <a:pt x="5707" y="3721"/>
                    <a:pt x="5251" y="3721"/>
                  </a:cubicBezTo>
                  <a:cubicBezTo>
                    <a:pt x="4132" y="3698"/>
                    <a:pt x="3082" y="3219"/>
                    <a:pt x="2146" y="2648"/>
                  </a:cubicBezTo>
                  <a:cubicBezTo>
                    <a:pt x="1667" y="2374"/>
                    <a:pt x="1188" y="2055"/>
                    <a:pt x="868" y="1598"/>
                  </a:cubicBezTo>
                  <a:cubicBezTo>
                    <a:pt x="571" y="1142"/>
                    <a:pt x="434" y="526"/>
                    <a:pt x="640" y="252"/>
                  </a:cubicBezTo>
                  <a:cubicBezTo>
                    <a:pt x="640" y="160"/>
                    <a:pt x="663" y="92"/>
                    <a:pt x="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50"/>
            <p:cNvSpPr/>
            <p:nvPr/>
          </p:nvSpPr>
          <p:spPr>
            <a:xfrm>
              <a:off x="2908261" y="3140052"/>
              <a:ext cx="104756" cy="65708"/>
            </a:xfrm>
            <a:custGeom>
              <a:avLst/>
              <a:gdLst/>
              <a:ahLst/>
              <a:cxnLst/>
              <a:rect l="l" t="t" r="r" b="b"/>
              <a:pathLst>
                <a:path w="3882" h="2435" extrusionOk="0">
                  <a:moveTo>
                    <a:pt x="1" y="0"/>
                  </a:moveTo>
                  <a:cubicBezTo>
                    <a:pt x="1119" y="799"/>
                    <a:pt x="2306" y="1552"/>
                    <a:pt x="3493" y="2306"/>
                  </a:cubicBezTo>
                  <a:cubicBezTo>
                    <a:pt x="3582" y="2377"/>
                    <a:pt x="3699" y="2434"/>
                    <a:pt x="3800" y="2434"/>
                  </a:cubicBezTo>
                  <a:cubicBezTo>
                    <a:pt x="3829" y="2434"/>
                    <a:pt x="3856" y="2430"/>
                    <a:pt x="3881" y="2420"/>
                  </a:cubicBezTo>
                  <a:cubicBezTo>
                    <a:pt x="3858" y="1940"/>
                    <a:pt x="3470" y="1575"/>
                    <a:pt x="3082" y="1301"/>
                  </a:cubicBezTo>
                  <a:cubicBezTo>
                    <a:pt x="2169" y="639"/>
                    <a:pt x="1119" y="183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10" name="Google Shape;1010;p50"/>
          <p:cNvSpPr/>
          <p:nvPr/>
        </p:nvSpPr>
        <p:spPr>
          <a:xfrm>
            <a:off x="8821275" y="2017800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1" name="Google Shape;1011;p50"/>
          <p:cNvSpPr/>
          <p:nvPr/>
        </p:nvSpPr>
        <p:spPr>
          <a:xfrm>
            <a:off x="597062" y="364689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12" name="Google Shape;1012;p50"/>
          <p:cNvGrpSpPr/>
          <p:nvPr/>
        </p:nvGrpSpPr>
        <p:grpSpPr>
          <a:xfrm flipH="1">
            <a:off x="7316051" y="3215255"/>
            <a:ext cx="436105" cy="547391"/>
            <a:chOff x="3474326" y="3626268"/>
            <a:chExt cx="436105" cy="547391"/>
          </a:xfrm>
        </p:grpSpPr>
        <p:sp>
          <p:nvSpPr>
            <p:cNvPr id="1013" name="Google Shape;1013;p50"/>
            <p:cNvSpPr/>
            <p:nvPr/>
          </p:nvSpPr>
          <p:spPr>
            <a:xfrm>
              <a:off x="3474326" y="3626268"/>
              <a:ext cx="436105" cy="547391"/>
            </a:xfrm>
            <a:custGeom>
              <a:avLst/>
              <a:gdLst/>
              <a:ahLst/>
              <a:cxnLst/>
              <a:rect l="l" t="t" r="r" b="b"/>
              <a:pathLst>
                <a:path w="16161" h="20285" extrusionOk="0">
                  <a:moveTo>
                    <a:pt x="15014" y="0"/>
                  </a:moveTo>
                  <a:cubicBezTo>
                    <a:pt x="14698" y="0"/>
                    <a:pt x="14368" y="114"/>
                    <a:pt x="14106" y="288"/>
                  </a:cubicBezTo>
                  <a:cubicBezTo>
                    <a:pt x="13307" y="790"/>
                    <a:pt x="12897" y="1703"/>
                    <a:pt x="12508" y="2548"/>
                  </a:cubicBezTo>
                  <a:cubicBezTo>
                    <a:pt x="12394" y="2822"/>
                    <a:pt x="12257" y="3118"/>
                    <a:pt x="12029" y="3301"/>
                  </a:cubicBezTo>
                  <a:cubicBezTo>
                    <a:pt x="11755" y="3506"/>
                    <a:pt x="11390" y="3552"/>
                    <a:pt x="11070" y="3666"/>
                  </a:cubicBezTo>
                  <a:cubicBezTo>
                    <a:pt x="10591" y="3872"/>
                    <a:pt x="10203" y="4282"/>
                    <a:pt x="10066" y="4785"/>
                  </a:cubicBezTo>
                  <a:cubicBezTo>
                    <a:pt x="9952" y="5173"/>
                    <a:pt x="9975" y="5629"/>
                    <a:pt x="9792" y="5994"/>
                  </a:cubicBezTo>
                  <a:cubicBezTo>
                    <a:pt x="9541" y="6519"/>
                    <a:pt x="8971" y="6816"/>
                    <a:pt x="8400" y="6953"/>
                  </a:cubicBezTo>
                  <a:cubicBezTo>
                    <a:pt x="7852" y="7090"/>
                    <a:pt x="7259" y="7113"/>
                    <a:pt x="6734" y="7295"/>
                  </a:cubicBezTo>
                  <a:cubicBezTo>
                    <a:pt x="5547" y="7729"/>
                    <a:pt x="4816" y="8870"/>
                    <a:pt x="4177" y="9943"/>
                  </a:cubicBezTo>
                  <a:cubicBezTo>
                    <a:pt x="3104" y="11701"/>
                    <a:pt x="2054" y="13458"/>
                    <a:pt x="982" y="15216"/>
                  </a:cubicBezTo>
                  <a:cubicBezTo>
                    <a:pt x="685" y="15718"/>
                    <a:pt x="365" y="16220"/>
                    <a:pt x="183" y="16791"/>
                  </a:cubicBezTo>
                  <a:cubicBezTo>
                    <a:pt x="23" y="17339"/>
                    <a:pt x="0" y="17978"/>
                    <a:pt x="251" y="18503"/>
                  </a:cubicBezTo>
                  <a:cubicBezTo>
                    <a:pt x="457" y="18913"/>
                    <a:pt x="776" y="19233"/>
                    <a:pt x="1141" y="19507"/>
                  </a:cubicBezTo>
                  <a:cubicBezTo>
                    <a:pt x="1621" y="19872"/>
                    <a:pt x="2146" y="20192"/>
                    <a:pt x="2739" y="20260"/>
                  </a:cubicBezTo>
                  <a:cubicBezTo>
                    <a:pt x="2852" y="20277"/>
                    <a:pt x="2964" y="20285"/>
                    <a:pt x="3076" y="20285"/>
                  </a:cubicBezTo>
                  <a:cubicBezTo>
                    <a:pt x="3732" y="20285"/>
                    <a:pt x="4361" y="20011"/>
                    <a:pt x="4908" y="19621"/>
                  </a:cubicBezTo>
                  <a:cubicBezTo>
                    <a:pt x="5524" y="19165"/>
                    <a:pt x="6003" y="18548"/>
                    <a:pt x="6483" y="17955"/>
                  </a:cubicBezTo>
                  <a:cubicBezTo>
                    <a:pt x="7738" y="16403"/>
                    <a:pt x="8993" y="14851"/>
                    <a:pt x="10249" y="13298"/>
                  </a:cubicBezTo>
                  <a:cubicBezTo>
                    <a:pt x="10774" y="12637"/>
                    <a:pt x="11299" y="11975"/>
                    <a:pt x="11550" y="11176"/>
                  </a:cubicBezTo>
                  <a:cubicBezTo>
                    <a:pt x="11824" y="10171"/>
                    <a:pt x="11641" y="9121"/>
                    <a:pt x="11436" y="8094"/>
                  </a:cubicBezTo>
                  <a:cubicBezTo>
                    <a:pt x="12303" y="7775"/>
                    <a:pt x="13056" y="7067"/>
                    <a:pt x="13444" y="6200"/>
                  </a:cubicBezTo>
                  <a:cubicBezTo>
                    <a:pt x="13695" y="5584"/>
                    <a:pt x="13787" y="4899"/>
                    <a:pt x="14106" y="4305"/>
                  </a:cubicBezTo>
                  <a:cubicBezTo>
                    <a:pt x="14403" y="3712"/>
                    <a:pt x="14928" y="3255"/>
                    <a:pt x="15362" y="2730"/>
                  </a:cubicBezTo>
                  <a:cubicBezTo>
                    <a:pt x="15795" y="2205"/>
                    <a:pt x="16161" y="1543"/>
                    <a:pt x="16046" y="881"/>
                  </a:cubicBezTo>
                  <a:cubicBezTo>
                    <a:pt x="16001" y="653"/>
                    <a:pt x="15909" y="425"/>
                    <a:pt x="15727" y="265"/>
                  </a:cubicBezTo>
                  <a:cubicBezTo>
                    <a:pt x="15530" y="79"/>
                    <a:pt x="15277" y="0"/>
                    <a:pt x="150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50"/>
            <p:cNvSpPr/>
            <p:nvPr/>
          </p:nvSpPr>
          <p:spPr>
            <a:xfrm>
              <a:off x="3495887" y="3856369"/>
              <a:ext cx="263023" cy="294352"/>
            </a:xfrm>
            <a:custGeom>
              <a:avLst/>
              <a:gdLst/>
              <a:ahLst/>
              <a:cxnLst/>
              <a:rect l="l" t="t" r="r" b="b"/>
              <a:pathLst>
                <a:path w="9747" h="10908" extrusionOk="0">
                  <a:moveTo>
                    <a:pt x="5318" y="1"/>
                  </a:moveTo>
                  <a:cubicBezTo>
                    <a:pt x="3561" y="2055"/>
                    <a:pt x="2054" y="4498"/>
                    <a:pt x="867" y="7054"/>
                  </a:cubicBezTo>
                  <a:cubicBezTo>
                    <a:pt x="411" y="8035"/>
                    <a:pt x="0" y="9245"/>
                    <a:pt x="616" y="10135"/>
                  </a:cubicBezTo>
                  <a:cubicBezTo>
                    <a:pt x="974" y="10665"/>
                    <a:pt x="1602" y="10908"/>
                    <a:pt x="2245" y="10908"/>
                  </a:cubicBezTo>
                  <a:cubicBezTo>
                    <a:pt x="2627" y="10908"/>
                    <a:pt x="3015" y="10822"/>
                    <a:pt x="3355" y="10660"/>
                  </a:cubicBezTo>
                  <a:cubicBezTo>
                    <a:pt x="4291" y="10250"/>
                    <a:pt x="4953" y="9405"/>
                    <a:pt x="5592" y="8606"/>
                  </a:cubicBezTo>
                  <a:cubicBezTo>
                    <a:pt x="6985" y="6871"/>
                    <a:pt x="8354" y="5114"/>
                    <a:pt x="9747" y="3356"/>
                  </a:cubicBezTo>
                  <a:cubicBezTo>
                    <a:pt x="8879" y="3105"/>
                    <a:pt x="7966" y="2854"/>
                    <a:pt x="7350" y="2192"/>
                  </a:cubicBezTo>
                  <a:cubicBezTo>
                    <a:pt x="6642" y="1462"/>
                    <a:pt x="6300" y="275"/>
                    <a:pt x="5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50"/>
            <p:cNvSpPr/>
            <p:nvPr/>
          </p:nvSpPr>
          <p:spPr>
            <a:xfrm>
              <a:off x="3731169" y="3626268"/>
              <a:ext cx="179261" cy="217823"/>
            </a:xfrm>
            <a:custGeom>
              <a:avLst/>
              <a:gdLst/>
              <a:ahLst/>
              <a:cxnLst/>
              <a:rect l="l" t="t" r="r" b="b"/>
              <a:pathLst>
                <a:path w="6643" h="8072" extrusionOk="0">
                  <a:moveTo>
                    <a:pt x="5496" y="0"/>
                  </a:moveTo>
                  <a:cubicBezTo>
                    <a:pt x="5180" y="0"/>
                    <a:pt x="4850" y="114"/>
                    <a:pt x="4588" y="288"/>
                  </a:cubicBezTo>
                  <a:cubicBezTo>
                    <a:pt x="3789" y="790"/>
                    <a:pt x="3379" y="1703"/>
                    <a:pt x="2990" y="2548"/>
                  </a:cubicBezTo>
                  <a:cubicBezTo>
                    <a:pt x="2876" y="2822"/>
                    <a:pt x="2739" y="3118"/>
                    <a:pt x="2511" y="3301"/>
                  </a:cubicBezTo>
                  <a:cubicBezTo>
                    <a:pt x="2237" y="3506"/>
                    <a:pt x="1872" y="3552"/>
                    <a:pt x="1552" y="3666"/>
                  </a:cubicBezTo>
                  <a:cubicBezTo>
                    <a:pt x="1073" y="3872"/>
                    <a:pt x="685" y="4282"/>
                    <a:pt x="548" y="4785"/>
                  </a:cubicBezTo>
                  <a:cubicBezTo>
                    <a:pt x="434" y="5173"/>
                    <a:pt x="457" y="5629"/>
                    <a:pt x="274" y="6017"/>
                  </a:cubicBezTo>
                  <a:cubicBezTo>
                    <a:pt x="206" y="6131"/>
                    <a:pt x="114" y="6268"/>
                    <a:pt x="0" y="6360"/>
                  </a:cubicBezTo>
                  <a:cubicBezTo>
                    <a:pt x="388" y="7113"/>
                    <a:pt x="1050" y="7706"/>
                    <a:pt x="1826" y="8003"/>
                  </a:cubicBezTo>
                  <a:cubicBezTo>
                    <a:pt x="1895" y="8026"/>
                    <a:pt x="1941" y="8049"/>
                    <a:pt x="1986" y="8071"/>
                  </a:cubicBezTo>
                  <a:cubicBezTo>
                    <a:pt x="2831" y="7729"/>
                    <a:pt x="3561" y="7044"/>
                    <a:pt x="3926" y="6200"/>
                  </a:cubicBezTo>
                  <a:cubicBezTo>
                    <a:pt x="4177" y="5584"/>
                    <a:pt x="4269" y="4899"/>
                    <a:pt x="4588" y="4305"/>
                  </a:cubicBezTo>
                  <a:cubicBezTo>
                    <a:pt x="4885" y="3712"/>
                    <a:pt x="5410" y="3255"/>
                    <a:pt x="5844" y="2730"/>
                  </a:cubicBezTo>
                  <a:cubicBezTo>
                    <a:pt x="6277" y="2205"/>
                    <a:pt x="6643" y="1543"/>
                    <a:pt x="6528" y="881"/>
                  </a:cubicBezTo>
                  <a:cubicBezTo>
                    <a:pt x="6483" y="653"/>
                    <a:pt x="6391" y="425"/>
                    <a:pt x="6209" y="265"/>
                  </a:cubicBezTo>
                  <a:cubicBezTo>
                    <a:pt x="6012" y="79"/>
                    <a:pt x="5759" y="0"/>
                    <a:pt x="5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16" name="Google Shape;1016;p50"/>
          <p:cNvGrpSpPr/>
          <p:nvPr/>
        </p:nvGrpSpPr>
        <p:grpSpPr>
          <a:xfrm>
            <a:off x="3716290" y="4256524"/>
            <a:ext cx="150927" cy="143533"/>
            <a:chOff x="3716290" y="4256524"/>
            <a:chExt cx="150927" cy="143533"/>
          </a:xfrm>
        </p:grpSpPr>
        <p:sp>
          <p:nvSpPr>
            <p:cNvPr id="1017" name="Google Shape;1017;p50"/>
            <p:cNvSpPr/>
            <p:nvPr/>
          </p:nvSpPr>
          <p:spPr>
            <a:xfrm>
              <a:off x="3723063" y="4256524"/>
              <a:ext cx="144154" cy="125102"/>
            </a:xfrm>
            <a:custGeom>
              <a:avLst/>
              <a:gdLst/>
              <a:ahLst/>
              <a:cxnLst/>
              <a:rect l="l" t="t" r="r" b="b"/>
              <a:pathLst>
                <a:path w="5342" h="4636" extrusionOk="0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3752018" y="4279812"/>
              <a:ext cx="83195" cy="76610"/>
            </a:xfrm>
            <a:custGeom>
              <a:avLst/>
              <a:gdLst/>
              <a:ahLst/>
              <a:cxnLst/>
              <a:rect l="l" t="t" r="r" b="b"/>
              <a:pathLst>
                <a:path w="3083" h="2839" extrusionOk="0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50"/>
            <p:cNvSpPr/>
            <p:nvPr/>
          </p:nvSpPr>
          <p:spPr>
            <a:xfrm>
              <a:off x="3716290" y="4291065"/>
              <a:ext cx="138001" cy="108992"/>
            </a:xfrm>
            <a:custGeom>
              <a:avLst/>
              <a:gdLst/>
              <a:ahLst/>
              <a:cxnLst/>
              <a:rect l="l" t="t" r="r" b="b"/>
              <a:pathLst>
                <a:path w="5114" h="4039" extrusionOk="0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0" name="Google Shape;1020;p50"/>
          <p:cNvGrpSpPr/>
          <p:nvPr/>
        </p:nvGrpSpPr>
        <p:grpSpPr>
          <a:xfrm>
            <a:off x="8154826" y="3096390"/>
            <a:ext cx="1299652" cy="2651951"/>
            <a:chOff x="8154826" y="3096390"/>
            <a:chExt cx="1299652" cy="2651951"/>
          </a:xfrm>
        </p:grpSpPr>
        <p:sp>
          <p:nvSpPr>
            <p:cNvPr id="1021" name="Google Shape;1021;p50"/>
            <p:cNvSpPr/>
            <p:nvPr/>
          </p:nvSpPr>
          <p:spPr>
            <a:xfrm>
              <a:off x="8761530" y="3096390"/>
              <a:ext cx="692948" cy="785102"/>
            </a:xfrm>
            <a:custGeom>
              <a:avLst/>
              <a:gdLst/>
              <a:ahLst/>
              <a:cxnLst/>
              <a:rect l="l" t="t" r="r" b="b"/>
              <a:pathLst>
                <a:path w="25679" h="29094" extrusionOk="0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50"/>
            <p:cNvSpPr/>
            <p:nvPr/>
          </p:nvSpPr>
          <p:spPr>
            <a:xfrm>
              <a:off x="8154826" y="3623515"/>
              <a:ext cx="1186935" cy="2124826"/>
            </a:xfrm>
            <a:custGeom>
              <a:avLst/>
              <a:gdLst/>
              <a:ahLst/>
              <a:cxnLst/>
              <a:rect l="l" t="t" r="r" b="b"/>
              <a:pathLst>
                <a:path w="43985" h="78741" extrusionOk="0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3" name="Google Shape;1023;p50"/>
          <p:cNvGrpSpPr/>
          <p:nvPr/>
        </p:nvGrpSpPr>
        <p:grpSpPr>
          <a:xfrm>
            <a:off x="4017428" y="2426261"/>
            <a:ext cx="1109326" cy="2740462"/>
            <a:chOff x="1985590" y="3490398"/>
            <a:chExt cx="1109326" cy="2740462"/>
          </a:xfrm>
        </p:grpSpPr>
        <p:sp>
          <p:nvSpPr>
            <p:cNvPr id="1024" name="Google Shape;1024;p50"/>
            <p:cNvSpPr/>
            <p:nvPr/>
          </p:nvSpPr>
          <p:spPr>
            <a:xfrm>
              <a:off x="2299102" y="3490398"/>
              <a:ext cx="614745" cy="567414"/>
            </a:xfrm>
            <a:custGeom>
              <a:avLst/>
              <a:gdLst/>
              <a:ahLst/>
              <a:cxnLst/>
              <a:rect l="l" t="t" r="r" b="b"/>
              <a:pathLst>
                <a:path w="22781" h="21027" extrusionOk="0">
                  <a:moveTo>
                    <a:pt x="12014" y="1"/>
                  </a:moveTo>
                  <a:cubicBezTo>
                    <a:pt x="11821" y="1"/>
                    <a:pt x="11628" y="10"/>
                    <a:pt x="11436" y="28"/>
                  </a:cubicBezTo>
                  <a:cubicBezTo>
                    <a:pt x="9496" y="210"/>
                    <a:pt x="7715" y="1214"/>
                    <a:pt x="6186" y="2447"/>
                  </a:cubicBezTo>
                  <a:cubicBezTo>
                    <a:pt x="5410" y="3086"/>
                    <a:pt x="4657" y="3839"/>
                    <a:pt x="4337" y="4798"/>
                  </a:cubicBezTo>
                  <a:cubicBezTo>
                    <a:pt x="3858" y="6259"/>
                    <a:pt x="4520" y="7834"/>
                    <a:pt x="5159" y="9249"/>
                  </a:cubicBezTo>
                  <a:cubicBezTo>
                    <a:pt x="6026" y="11189"/>
                    <a:pt x="6917" y="13129"/>
                    <a:pt x="7807" y="15069"/>
                  </a:cubicBezTo>
                  <a:cubicBezTo>
                    <a:pt x="6483" y="13746"/>
                    <a:pt x="5182" y="12422"/>
                    <a:pt x="3881" y="11098"/>
                  </a:cubicBezTo>
                  <a:cubicBezTo>
                    <a:pt x="3289" y="10506"/>
                    <a:pt x="2600" y="9876"/>
                    <a:pt x="1795" y="9876"/>
                  </a:cubicBezTo>
                  <a:cubicBezTo>
                    <a:pt x="1730" y="9876"/>
                    <a:pt x="1664" y="9880"/>
                    <a:pt x="1598" y="9888"/>
                  </a:cubicBezTo>
                  <a:cubicBezTo>
                    <a:pt x="754" y="9979"/>
                    <a:pt x="137" y="10847"/>
                    <a:pt x="69" y="11691"/>
                  </a:cubicBezTo>
                  <a:cubicBezTo>
                    <a:pt x="1" y="12536"/>
                    <a:pt x="343" y="13380"/>
                    <a:pt x="754" y="14111"/>
                  </a:cubicBezTo>
                  <a:cubicBezTo>
                    <a:pt x="2899" y="18060"/>
                    <a:pt x="7168" y="20776"/>
                    <a:pt x="11664" y="21027"/>
                  </a:cubicBezTo>
                  <a:cubicBezTo>
                    <a:pt x="17485" y="20639"/>
                    <a:pt x="22506" y="15069"/>
                    <a:pt x="22735" y="8952"/>
                  </a:cubicBezTo>
                  <a:cubicBezTo>
                    <a:pt x="22780" y="7834"/>
                    <a:pt x="22643" y="6601"/>
                    <a:pt x="21890" y="5780"/>
                  </a:cubicBezTo>
                  <a:cubicBezTo>
                    <a:pt x="21485" y="5325"/>
                    <a:pt x="20848" y="5062"/>
                    <a:pt x="20247" y="5062"/>
                  </a:cubicBezTo>
                  <a:cubicBezTo>
                    <a:pt x="19731" y="5062"/>
                    <a:pt x="19241" y="5256"/>
                    <a:pt x="18946" y="5688"/>
                  </a:cubicBezTo>
                  <a:cubicBezTo>
                    <a:pt x="18558" y="6213"/>
                    <a:pt x="18580" y="6944"/>
                    <a:pt x="18580" y="7606"/>
                  </a:cubicBezTo>
                  <a:cubicBezTo>
                    <a:pt x="18535" y="9569"/>
                    <a:pt x="17964" y="11554"/>
                    <a:pt x="16960" y="13266"/>
                  </a:cubicBezTo>
                  <a:cubicBezTo>
                    <a:pt x="17097" y="11372"/>
                    <a:pt x="17211" y="9477"/>
                    <a:pt x="17348" y="7583"/>
                  </a:cubicBezTo>
                  <a:cubicBezTo>
                    <a:pt x="17462" y="5757"/>
                    <a:pt x="17553" y="3794"/>
                    <a:pt x="16572" y="2264"/>
                  </a:cubicBezTo>
                  <a:cubicBezTo>
                    <a:pt x="15604" y="761"/>
                    <a:pt x="13799" y="1"/>
                    <a:pt x="12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50"/>
            <p:cNvSpPr/>
            <p:nvPr/>
          </p:nvSpPr>
          <p:spPr>
            <a:xfrm>
              <a:off x="1985590" y="3902567"/>
              <a:ext cx="1109326" cy="2328293"/>
            </a:xfrm>
            <a:custGeom>
              <a:avLst/>
              <a:gdLst/>
              <a:ahLst/>
              <a:cxnLst/>
              <a:rect l="l" t="t" r="r" b="b"/>
              <a:pathLst>
                <a:path w="41109" h="86281" extrusionOk="0">
                  <a:moveTo>
                    <a:pt x="3600" y="39967"/>
                  </a:moveTo>
                  <a:cubicBezTo>
                    <a:pt x="2921" y="39967"/>
                    <a:pt x="2330" y="40561"/>
                    <a:pt x="1941" y="41155"/>
                  </a:cubicBezTo>
                  <a:cubicBezTo>
                    <a:pt x="320" y="43620"/>
                    <a:pt x="0" y="46747"/>
                    <a:pt x="183" y="49691"/>
                  </a:cubicBezTo>
                  <a:cubicBezTo>
                    <a:pt x="434" y="53983"/>
                    <a:pt x="1667" y="58228"/>
                    <a:pt x="3744" y="61994"/>
                  </a:cubicBezTo>
                  <a:cubicBezTo>
                    <a:pt x="5342" y="64916"/>
                    <a:pt x="7442" y="67541"/>
                    <a:pt x="9633" y="70074"/>
                  </a:cubicBezTo>
                  <a:cubicBezTo>
                    <a:pt x="8355" y="68294"/>
                    <a:pt x="7693" y="66514"/>
                    <a:pt x="7213" y="64802"/>
                  </a:cubicBezTo>
                  <a:cubicBezTo>
                    <a:pt x="5387" y="58479"/>
                    <a:pt x="4794" y="51791"/>
                    <a:pt x="5479" y="45241"/>
                  </a:cubicBezTo>
                  <a:cubicBezTo>
                    <a:pt x="5661" y="43551"/>
                    <a:pt x="5821" y="41611"/>
                    <a:pt x="4611" y="40424"/>
                  </a:cubicBezTo>
                  <a:cubicBezTo>
                    <a:pt x="4383" y="40219"/>
                    <a:pt x="4132" y="40036"/>
                    <a:pt x="3835" y="39991"/>
                  </a:cubicBezTo>
                  <a:cubicBezTo>
                    <a:pt x="3756" y="39974"/>
                    <a:pt x="3677" y="39967"/>
                    <a:pt x="3600" y="39967"/>
                  </a:cubicBezTo>
                  <a:close/>
                  <a:moveTo>
                    <a:pt x="27756" y="1"/>
                  </a:moveTo>
                  <a:cubicBezTo>
                    <a:pt x="26889" y="708"/>
                    <a:pt x="26250" y="1713"/>
                    <a:pt x="25976" y="2808"/>
                  </a:cubicBezTo>
                  <a:cubicBezTo>
                    <a:pt x="25907" y="1941"/>
                    <a:pt x="25770" y="982"/>
                    <a:pt x="25108" y="412"/>
                  </a:cubicBezTo>
                  <a:cubicBezTo>
                    <a:pt x="24881" y="216"/>
                    <a:pt x="24573" y="125"/>
                    <a:pt x="24268" y="125"/>
                  </a:cubicBezTo>
                  <a:cubicBezTo>
                    <a:pt x="23683" y="125"/>
                    <a:pt x="23107" y="458"/>
                    <a:pt x="23122" y="1028"/>
                  </a:cubicBezTo>
                  <a:cubicBezTo>
                    <a:pt x="23145" y="1827"/>
                    <a:pt x="24218" y="2375"/>
                    <a:pt x="24035" y="3151"/>
                  </a:cubicBezTo>
                  <a:cubicBezTo>
                    <a:pt x="24022" y="2561"/>
                    <a:pt x="23437" y="2227"/>
                    <a:pt x="22850" y="2227"/>
                  </a:cubicBezTo>
                  <a:cubicBezTo>
                    <a:pt x="22415" y="2227"/>
                    <a:pt x="21980" y="2410"/>
                    <a:pt x="21776" y="2808"/>
                  </a:cubicBezTo>
                  <a:cubicBezTo>
                    <a:pt x="21388" y="3630"/>
                    <a:pt x="22050" y="4657"/>
                    <a:pt x="22917" y="4885"/>
                  </a:cubicBezTo>
                  <a:cubicBezTo>
                    <a:pt x="22780" y="4870"/>
                    <a:pt x="22641" y="4860"/>
                    <a:pt x="22501" y="4860"/>
                  </a:cubicBezTo>
                  <a:cubicBezTo>
                    <a:pt x="22222" y="4860"/>
                    <a:pt x="21943" y="4901"/>
                    <a:pt x="21684" y="5022"/>
                  </a:cubicBezTo>
                  <a:cubicBezTo>
                    <a:pt x="21205" y="5251"/>
                    <a:pt x="20908" y="5958"/>
                    <a:pt x="21274" y="6369"/>
                  </a:cubicBezTo>
                  <a:cubicBezTo>
                    <a:pt x="21433" y="6529"/>
                    <a:pt x="21662" y="6597"/>
                    <a:pt x="21890" y="6666"/>
                  </a:cubicBezTo>
                  <a:cubicBezTo>
                    <a:pt x="22532" y="6835"/>
                    <a:pt x="23194" y="6941"/>
                    <a:pt x="23888" y="6941"/>
                  </a:cubicBezTo>
                  <a:cubicBezTo>
                    <a:pt x="24502" y="6941"/>
                    <a:pt x="25141" y="6859"/>
                    <a:pt x="25816" y="6666"/>
                  </a:cubicBezTo>
                  <a:lnTo>
                    <a:pt x="25816" y="6666"/>
                  </a:lnTo>
                  <a:cubicBezTo>
                    <a:pt x="26227" y="12783"/>
                    <a:pt x="25108" y="18832"/>
                    <a:pt x="23305" y="24721"/>
                  </a:cubicBezTo>
                  <a:cubicBezTo>
                    <a:pt x="23511" y="22164"/>
                    <a:pt x="23282" y="19471"/>
                    <a:pt x="22963" y="16846"/>
                  </a:cubicBezTo>
                  <a:cubicBezTo>
                    <a:pt x="22689" y="14586"/>
                    <a:pt x="22278" y="12190"/>
                    <a:pt x="20794" y="10455"/>
                  </a:cubicBezTo>
                  <a:cubicBezTo>
                    <a:pt x="20156" y="9694"/>
                    <a:pt x="19222" y="9062"/>
                    <a:pt x="18241" y="9062"/>
                  </a:cubicBezTo>
                  <a:cubicBezTo>
                    <a:pt x="18134" y="9062"/>
                    <a:pt x="18026" y="9070"/>
                    <a:pt x="17918" y="9085"/>
                  </a:cubicBezTo>
                  <a:cubicBezTo>
                    <a:pt x="16709" y="9268"/>
                    <a:pt x="15841" y="10478"/>
                    <a:pt x="15750" y="11710"/>
                  </a:cubicBezTo>
                  <a:cubicBezTo>
                    <a:pt x="15659" y="12920"/>
                    <a:pt x="16184" y="14130"/>
                    <a:pt x="16891" y="15111"/>
                  </a:cubicBezTo>
                  <a:cubicBezTo>
                    <a:pt x="17599" y="16115"/>
                    <a:pt x="18489" y="16983"/>
                    <a:pt x="19265" y="17919"/>
                  </a:cubicBezTo>
                  <a:cubicBezTo>
                    <a:pt x="21548" y="20795"/>
                    <a:pt x="22575" y="24584"/>
                    <a:pt x="22164" y="28213"/>
                  </a:cubicBezTo>
                  <a:cubicBezTo>
                    <a:pt x="21548" y="30039"/>
                    <a:pt x="20863" y="31842"/>
                    <a:pt x="20155" y="33622"/>
                  </a:cubicBezTo>
                  <a:cubicBezTo>
                    <a:pt x="17416" y="40607"/>
                    <a:pt x="14335" y="47523"/>
                    <a:pt x="12440" y="54759"/>
                  </a:cubicBezTo>
                  <a:cubicBezTo>
                    <a:pt x="11276" y="44350"/>
                    <a:pt x="18968" y="34079"/>
                    <a:pt x="16640" y="23899"/>
                  </a:cubicBezTo>
                  <a:cubicBezTo>
                    <a:pt x="16435" y="22963"/>
                    <a:pt x="16092" y="21982"/>
                    <a:pt x="15248" y="21525"/>
                  </a:cubicBezTo>
                  <a:cubicBezTo>
                    <a:pt x="14967" y="21367"/>
                    <a:pt x="14673" y="21296"/>
                    <a:pt x="14381" y="21296"/>
                  </a:cubicBezTo>
                  <a:cubicBezTo>
                    <a:pt x="13106" y="21296"/>
                    <a:pt x="11841" y="22644"/>
                    <a:pt x="11619" y="24036"/>
                  </a:cubicBezTo>
                  <a:cubicBezTo>
                    <a:pt x="11345" y="25748"/>
                    <a:pt x="11984" y="27437"/>
                    <a:pt x="12121" y="29172"/>
                  </a:cubicBezTo>
                  <a:cubicBezTo>
                    <a:pt x="12326" y="31796"/>
                    <a:pt x="11322" y="34353"/>
                    <a:pt x="10683" y="36909"/>
                  </a:cubicBezTo>
                  <a:cubicBezTo>
                    <a:pt x="9176" y="42935"/>
                    <a:pt x="9770" y="49486"/>
                    <a:pt x="12326" y="55147"/>
                  </a:cubicBezTo>
                  <a:cubicBezTo>
                    <a:pt x="11938" y="56699"/>
                    <a:pt x="11596" y="58274"/>
                    <a:pt x="11322" y="59872"/>
                  </a:cubicBezTo>
                  <a:cubicBezTo>
                    <a:pt x="10660" y="63706"/>
                    <a:pt x="10477" y="67678"/>
                    <a:pt x="10911" y="71558"/>
                  </a:cubicBezTo>
                  <a:cubicBezTo>
                    <a:pt x="10477" y="71056"/>
                    <a:pt x="10044" y="70577"/>
                    <a:pt x="9633" y="70074"/>
                  </a:cubicBezTo>
                  <a:lnTo>
                    <a:pt x="9633" y="70074"/>
                  </a:lnTo>
                  <a:cubicBezTo>
                    <a:pt x="9998" y="70599"/>
                    <a:pt x="10432" y="71124"/>
                    <a:pt x="10934" y="71649"/>
                  </a:cubicBezTo>
                  <a:cubicBezTo>
                    <a:pt x="11527" y="76990"/>
                    <a:pt x="13330" y="82103"/>
                    <a:pt x="16686" y="86280"/>
                  </a:cubicBezTo>
                  <a:cubicBezTo>
                    <a:pt x="17234" y="85664"/>
                    <a:pt x="16709" y="84705"/>
                    <a:pt x="16229" y="84021"/>
                  </a:cubicBezTo>
                  <a:cubicBezTo>
                    <a:pt x="11025" y="76694"/>
                    <a:pt x="10546" y="66879"/>
                    <a:pt x="12486" y="58091"/>
                  </a:cubicBezTo>
                  <a:cubicBezTo>
                    <a:pt x="13604" y="52955"/>
                    <a:pt x="15476" y="48025"/>
                    <a:pt x="17507" y="43163"/>
                  </a:cubicBezTo>
                  <a:cubicBezTo>
                    <a:pt x="24857" y="39626"/>
                    <a:pt x="30815" y="33645"/>
                    <a:pt x="34421" y="26455"/>
                  </a:cubicBezTo>
                  <a:cubicBezTo>
                    <a:pt x="34923" y="25428"/>
                    <a:pt x="35403" y="24355"/>
                    <a:pt x="35357" y="23214"/>
                  </a:cubicBezTo>
                  <a:cubicBezTo>
                    <a:pt x="35311" y="22073"/>
                    <a:pt x="34604" y="20886"/>
                    <a:pt x="33485" y="20658"/>
                  </a:cubicBezTo>
                  <a:cubicBezTo>
                    <a:pt x="33343" y="20628"/>
                    <a:pt x="33201" y="20614"/>
                    <a:pt x="33061" y="20614"/>
                  </a:cubicBezTo>
                  <a:cubicBezTo>
                    <a:pt x="32236" y="20614"/>
                    <a:pt x="31458" y="21096"/>
                    <a:pt x="30815" y="21662"/>
                  </a:cubicBezTo>
                  <a:cubicBezTo>
                    <a:pt x="28943" y="23328"/>
                    <a:pt x="27893" y="25725"/>
                    <a:pt x="26797" y="28007"/>
                  </a:cubicBezTo>
                  <a:cubicBezTo>
                    <a:pt x="24446" y="32801"/>
                    <a:pt x="21548" y="37366"/>
                    <a:pt x="18192" y="41520"/>
                  </a:cubicBezTo>
                  <a:cubicBezTo>
                    <a:pt x="19425" y="38621"/>
                    <a:pt x="20680" y="35745"/>
                    <a:pt x="21867" y="32824"/>
                  </a:cubicBezTo>
                  <a:cubicBezTo>
                    <a:pt x="23602" y="28464"/>
                    <a:pt x="25177" y="23945"/>
                    <a:pt x="26135" y="19357"/>
                  </a:cubicBezTo>
                  <a:cubicBezTo>
                    <a:pt x="29468" y="14084"/>
                    <a:pt x="35197" y="10432"/>
                    <a:pt x="39739" y="5867"/>
                  </a:cubicBezTo>
                  <a:cubicBezTo>
                    <a:pt x="40219" y="5388"/>
                    <a:pt x="40698" y="4863"/>
                    <a:pt x="40835" y="4201"/>
                  </a:cubicBezTo>
                  <a:cubicBezTo>
                    <a:pt x="41109" y="2877"/>
                    <a:pt x="39716" y="1667"/>
                    <a:pt x="38347" y="1621"/>
                  </a:cubicBezTo>
                  <a:cubicBezTo>
                    <a:pt x="38309" y="1620"/>
                    <a:pt x="38271" y="1620"/>
                    <a:pt x="38233" y="1620"/>
                  </a:cubicBezTo>
                  <a:cubicBezTo>
                    <a:pt x="36930" y="1620"/>
                    <a:pt x="35715" y="2376"/>
                    <a:pt x="34672" y="3196"/>
                  </a:cubicBezTo>
                  <a:cubicBezTo>
                    <a:pt x="31317" y="5821"/>
                    <a:pt x="28669" y="9314"/>
                    <a:pt x="27003" y="13240"/>
                  </a:cubicBezTo>
                  <a:cubicBezTo>
                    <a:pt x="27163" y="11025"/>
                    <a:pt x="27140" y="8811"/>
                    <a:pt x="26866" y="6597"/>
                  </a:cubicBezTo>
                  <a:cubicBezTo>
                    <a:pt x="28715" y="5730"/>
                    <a:pt x="30153" y="4018"/>
                    <a:pt x="30678" y="2055"/>
                  </a:cubicBezTo>
                  <a:cubicBezTo>
                    <a:pt x="30532" y="2031"/>
                    <a:pt x="30386" y="2019"/>
                    <a:pt x="30239" y="2019"/>
                  </a:cubicBezTo>
                  <a:cubicBezTo>
                    <a:pt x="29283" y="2019"/>
                    <a:pt x="28339" y="2522"/>
                    <a:pt x="27824" y="3333"/>
                  </a:cubicBezTo>
                  <a:cubicBezTo>
                    <a:pt x="28395" y="2329"/>
                    <a:pt x="28372" y="1005"/>
                    <a:pt x="277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26" name="Google Shape;1026;p50"/>
          <p:cNvSpPr/>
          <p:nvPr/>
        </p:nvSpPr>
        <p:spPr>
          <a:xfrm>
            <a:off x="6322593" y="3878551"/>
            <a:ext cx="904213" cy="1339697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7" name="Google Shape;1027;p50"/>
          <p:cNvSpPr/>
          <p:nvPr/>
        </p:nvSpPr>
        <p:spPr>
          <a:xfrm rot="783234">
            <a:off x="-897830" y="4006315"/>
            <a:ext cx="1699397" cy="1359253"/>
          </a:xfrm>
          <a:custGeom>
            <a:avLst/>
            <a:gdLst/>
            <a:ahLst/>
            <a:cxnLst/>
            <a:rect l="l" t="t" r="r" b="b"/>
            <a:pathLst>
              <a:path w="62976" h="50371" extrusionOk="0">
                <a:moveTo>
                  <a:pt x="58341" y="1"/>
                </a:moveTo>
                <a:cubicBezTo>
                  <a:pt x="58190" y="1"/>
                  <a:pt x="58038" y="12"/>
                  <a:pt x="57886" y="34"/>
                </a:cubicBezTo>
                <a:cubicBezTo>
                  <a:pt x="56174" y="285"/>
                  <a:pt x="54964" y="1860"/>
                  <a:pt x="54371" y="3481"/>
                </a:cubicBezTo>
                <a:cubicBezTo>
                  <a:pt x="53503" y="5832"/>
                  <a:pt x="53595" y="8388"/>
                  <a:pt x="53435" y="10899"/>
                </a:cubicBezTo>
                <a:cubicBezTo>
                  <a:pt x="53275" y="13387"/>
                  <a:pt x="52750" y="16034"/>
                  <a:pt x="50992" y="17815"/>
                </a:cubicBezTo>
                <a:cubicBezTo>
                  <a:pt x="48984" y="19892"/>
                  <a:pt x="45857" y="20303"/>
                  <a:pt x="43255" y="21558"/>
                </a:cubicBezTo>
                <a:cubicBezTo>
                  <a:pt x="41109" y="22585"/>
                  <a:pt x="39283" y="24252"/>
                  <a:pt x="38051" y="26283"/>
                </a:cubicBezTo>
                <a:cubicBezTo>
                  <a:pt x="36270" y="29205"/>
                  <a:pt x="35745" y="32857"/>
                  <a:pt x="33600" y="35550"/>
                </a:cubicBezTo>
                <a:cubicBezTo>
                  <a:pt x="31751" y="37878"/>
                  <a:pt x="28829" y="39248"/>
                  <a:pt x="25862" y="39544"/>
                </a:cubicBezTo>
                <a:cubicBezTo>
                  <a:pt x="23762" y="39773"/>
                  <a:pt x="21616" y="39499"/>
                  <a:pt x="19539" y="39887"/>
                </a:cubicBezTo>
                <a:cubicBezTo>
                  <a:pt x="16047" y="40549"/>
                  <a:pt x="13194" y="42968"/>
                  <a:pt x="10341" y="45091"/>
                </a:cubicBezTo>
                <a:cubicBezTo>
                  <a:pt x="7671" y="47061"/>
                  <a:pt x="4608" y="48914"/>
                  <a:pt x="878" y="48914"/>
                </a:cubicBezTo>
                <a:cubicBezTo>
                  <a:pt x="589" y="48914"/>
                  <a:pt x="297" y="48903"/>
                  <a:pt x="1" y="48880"/>
                </a:cubicBezTo>
                <a:lnTo>
                  <a:pt x="1" y="48880"/>
                </a:lnTo>
                <a:cubicBezTo>
                  <a:pt x="1602" y="49874"/>
                  <a:pt x="3492" y="50371"/>
                  <a:pt x="5384" y="50371"/>
                </a:cubicBezTo>
                <a:cubicBezTo>
                  <a:pt x="7402" y="50371"/>
                  <a:pt x="9421" y="49806"/>
                  <a:pt x="11094" y="48675"/>
                </a:cubicBezTo>
                <a:cubicBezTo>
                  <a:pt x="12281" y="47853"/>
                  <a:pt x="13308" y="46803"/>
                  <a:pt x="14563" y="46072"/>
                </a:cubicBezTo>
                <a:cubicBezTo>
                  <a:pt x="16350" y="45060"/>
                  <a:pt x="18397" y="44844"/>
                  <a:pt x="20484" y="44844"/>
                </a:cubicBezTo>
                <a:cubicBezTo>
                  <a:pt x="21784" y="44844"/>
                  <a:pt x="23100" y="44928"/>
                  <a:pt x="24378" y="44954"/>
                </a:cubicBezTo>
                <a:cubicBezTo>
                  <a:pt x="24588" y="44958"/>
                  <a:pt x="24798" y="44959"/>
                  <a:pt x="25009" y="44959"/>
                </a:cubicBezTo>
                <a:cubicBezTo>
                  <a:pt x="28796" y="44959"/>
                  <a:pt x="32604" y="44364"/>
                  <a:pt x="36042" y="42786"/>
                </a:cubicBezTo>
                <a:cubicBezTo>
                  <a:pt x="39694" y="41119"/>
                  <a:pt x="42867" y="38312"/>
                  <a:pt x="44556" y="34705"/>
                </a:cubicBezTo>
                <a:cubicBezTo>
                  <a:pt x="45514" y="32674"/>
                  <a:pt x="46062" y="30323"/>
                  <a:pt x="47683" y="28771"/>
                </a:cubicBezTo>
                <a:cubicBezTo>
                  <a:pt x="49486" y="27059"/>
                  <a:pt x="52179" y="26739"/>
                  <a:pt x="54462" y="25712"/>
                </a:cubicBezTo>
                <a:cubicBezTo>
                  <a:pt x="57680" y="24252"/>
                  <a:pt x="60054" y="21261"/>
                  <a:pt x="61355" y="17975"/>
                </a:cubicBezTo>
                <a:cubicBezTo>
                  <a:pt x="62656" y="14688"/>
                  <a:pt x="62976" y="11081"/>
                  <a:pt x="62953" y="7543"/>
                </a:cubicBezTo>
                <a:cubicBezTo>
                  <a:pt x="62953" y="5832"/>
                  <a:pt x="62839" y="4051"/>
                  <a:pt x="62040" y="2522"/>
                </a:cubicBezTo>
                <a:cubicBezTo>
                  <a:pt x="61312" y="1129"/>
                  <a:pt x="59884" y="1"/>
                  <a:pt x="58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8" name="Google Shape;1028;p50"/>
          <p:cNvSpPr/>
          <p:nvPr/>
        </p:nvSpPr>
        <p:spPr>
          <a:xfrm rot="1607863">
            <a:off x="-2808" y="3477367"/>
            <a:ext cx="449022" cy="1683379"/>
          </a:xfrm>
          <a:custGeom>
            <a:avLst/>
            <a:gdLst/>
            <a:ahLst/>
            <a:cxnLst/>
            <a:rect l="l" t="t" r="r" b="b"/>
            <a:pathLst>
              <a:path w="16641" h="62387" extrusionOk="0">
                <a:moveTo>
                  <a:pt x="5438" y="1"/>
                </a:moveTo>
                <a:cubicBezTo>
                  <a:pt x="5170" y="1"/>
                  <a:pt x="4901" y="24"/>
                  <a:pt x="4634" y="73"/>
                </a:cubicBezTo>
                <a:cubicBezTo>
                  <a:pt x="2831" y="415"/>
                  <a:pt x="1393" y="1853"/>
                  <a:pt x="708" y="3543"/>
                </a:cubicBezTo>
                <a:cubicBezTo>
                  <a:pt x="0" y="5232"/>
                  <a:pt x="0" y="7103"/>
                  <a:pt x="274" y="8906"/>
                </a:cubicBezTo>
                <a:cubicBezTo>
                  <a:pt x="959" y="13152"/>
                  <a:pt x="3173" y="16964"/>
                  <a:pt x="4839" y="20913"/>
                </a:cubicBezTo>
                <a:cubicBezTo>
                  <a:pt x="6483" y="24884"/>
                  <a:pt x="7579" y="29472"/>
                  <a:pt x="5912" y="33421"/>
                </a:cubicBezTo>
                <a:cubicBezTo>
                  <a:pt x="5136" y="35224"/>
                  <a:pt x="3858" y="36776"/>
                  <a:pt x="3196" y="38602"/>
                </a:cubicBezTo>
                <a:cubicBezTo>
                  <a:pt x="2078" y="41752"/>
                  <a:pt x="2945" y="45267"/>
                  <a:pt x="3972" y="48440"/>
                </a:cubicBezTo>
                <a:cubicBezTo>
                  <a:pt x="4520" y="50083"/>
                  <a:pt x="5091" y="51727"/>
                  <a:pt x="5227" y="53461"/>
                </a:cubicBezTo>
                <a:cubicBezTo>
                  <a:pt x="5433" y="56566"/>
                  <a:pt x="4109" y="59556"/>
                  <a:pt x="2831" y="62386"/>
                </a:cubicBezTo>
                <a:cubicBezTo>
                  <a:pt x="7738" y="57889"/>
                  <a:pt x="9975" y="51110"/>
                  <a:pt x="9359" y="44560"/>
                </a:cubicBezTo>
                <a:cubicBezTo>
                  <a:pt x="9199" y="42802"/>
                  <a:pt x="8834" y="40999"/>
                  <a:pt x="9222" y="39264"/>
                </a:cubicBezTo>
                <a:cubicBezTo>
                  <a:pt x="9633" y="37392"/>
                  <a:pt x="10843" y="35817"/>
                  <a:pt x="11824" y="34174"/>
                </a:cubicBezTo>
                <a:cubicBezTo>
                  <a:pt x="16640" y="26117"/>
                  <a:pt x="15887" y="15777"/>
                  <a:pt x="12577" y="7012"/>
                </a:cubicBezTo>
                <a:cubicBezTo>
                  <a:pt x="11915" y="5209"/>
                  <a:pt x="11116" y="3406"/>
                  <a:pt x="9793" y="2036"/>
                </a:cubicBezTo>
                <a:cubicBezTo>
                  <a:pt x="8658" y="842"/>
                  <a:pt x="7053" y="1"/>
                  <a:pt x="54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29" name="Google Shape;1029;p50"/>
          <p:cNvGrpSpPr/>
          <p:nvPr/>
        </p:nvGrpSpPr>
        <p:grpSpPr>
          <a:xfrm>
            <a:off x="-117729" y="1733810"/>
            <a:ext cx="874530" cy="1481072"/>
            <a:chOff x="-117729" y="1733810"/>
            <a:chExt cx="874530" cy="1481072"/>
          </a:xfrm>
        </p:grpSpPr>
        <p:sp>
          <p:nvSpPr>
            <p:cNvPr id="1030" name="Google Shape;1030;p50"/>
            <p:cNvSpPr/>
            <p:nvPr/>
          </p:nvSpPr>
          <p:spPr>
            <a:xfrm>
              <a:off x="21973" y="1733810"/>
              <a:ext cx="518652" cy="505591"/>
            </a:xfrm>
            <a:custGeom>
              <a:avLst/>
              <a:gdLst/>
              <a:ahLst/>
              <a:cxnLst/>
              <a:rect l="l" t="t" r="r" b="b"/>
              <a:pathLst>
                <a:path w="19220" h="18736" extrusionOk="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50"/>
            <p:cNvSpPr/>
            <p:nvPr/>
          </p:nvSpPr>
          <p:spPr>
            <a:xfrm>
              <a:off x="182722" y="1995375"/>
              <a:ext cx="268582" cy="236173"/>
            </a:xfrm>
            <a:custGeom>
              <a:avLst/>
              <a:gdLst/>
              <a:ahLst/>
              <a:cxnLst/>
              <a:rect l="l" t="t" r="r" b="b"/>
              <a:pathLst>
                <a:path w="9953" h="8752" extrusionOk="0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50"/>
            <p:cNvSpPr/>
            <p:nvPr/>
          </p:nvSpPr>
          <p:spPr>
            <a:xfrm>
              <a:off x="-117729" y="2086450"/>
              <a:ext cx="874530" cy="1128432"/>
            </a:xfrm>
            <a:custGeom>
              <a:avLst/>
              <a:gdLst/>
              <a:ahLst/>
              <a:cxnLst/>
              <a:rect l="l" t="t" r="r" b="b"/>
              <a:pathLst>
                <a:path w="32408" h="41817" extrusionOk="0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3" name="Google Shape;1033;p50"/>
          <p:cNvSpPr/>
          <p:nvPr/>
        </p:nvSpPr>
        <p:spPr>
          <a:xfrm flipH="1">
            <a:off x="3198968" y="305926"/>
            <a:ext cx="174640" cy="113416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4" name="Google Shape;1034;p50"/>
          <p:cNvSpPr/>
          <p:nvPr/>
        </p:nvSpPr>
        <p:spPr>
          <a:xfrm flipH="1">
            <a:off x="5914460" y="364705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5" name="Google Shape;1035;p50"/>
          <p:cNvSpPr/>
          <p:nvPr/>
        </p:nvSpPr>
        <p:spPr>
          <a:xfrm flipH="1">
            <a:off x="8154831" y="2548831"/>
            <a:ext cx="68096" cy="64973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6" name="Google Shape;1036;p50"/>
          <p:cNvSpPr/>
          <p:nvPr/>
        </p:nvSpPr>
        <p:spPr>
          <a:xfrm flipH="1">
            <a:off x="1339431" y="790856"/>
            <a:ext cx="68096" cy="64973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7" name="Google Shape;1037;p50"/>
          <p:cNvSpPr/>
          <p:nvPr/>
        </p:nvSpPr>
        <p:spPr>
          <a:xfrm rot="-2700000">
            <a:off x="8464830" y="648414"/>
            <a:ext cx="122997" cy="192036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8" name="Google Shape;1038;p50"/>
          <p:cNvSpPr/>
          <p:nvPr/>
        </p:nvSpPr>
        <p:spPr>
          <a:xfrm flipH="1">
            <a:off x="3549635" y="4833305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9" name="Google Shape;1039;p50"/>
          <p:cNvSpPr/>
          <p:nvPr/>
        </p:nvSpPr>
        <p:spPr>
          <a:xfrm>
            <a:off x="5932975" y="4843202"/>
            <a:ext cx="93021" cy="113426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40" name="Google Shape;1040;p50"/>
          <p:cNvGrpSpPr/>
          <p:nvPr/>
        </p:nvGrpSpPr>
        <p:grpSpPr>
          <a:xfrm rot="2700000" flipH="1">
            <a:off x="4317482" y="3867977"/>
            <a:ext cx="874521" cy="1481058"/>
            <a:chOff x="-117729" y="1733810"/>
            <a:chExt cx="874530" cy="1481072"/>
          </a:xfrm>
        </p:grpSpPr>
        <p:sp>
          <p:nvSpPr>
            <p:cNvPr id="1041" name="Google Shape;1041;p50"/>
            <p:cNvSpPr/>
            <p:nvPr/>
          </p:nvSpPr>
          <p:spPr>
            <a:xfrm>
              <a:off x="21973" y="1733810"/>
              <a:ext cx="518652" cy="505591"/>
            </a:xfrm>
            <a:custGeom>
              <a:avLst/>
              <a:gdLst/>
              <a:ahLst/>
              <a:cxnLst/>
              <a:rect l="l" t="t" r="r" b="b"/>
              <a:pathLst>
                <a:path w="19220" h="18736" extrusionOk="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182722" y="1995375"/>
              <a:ext cx="268582" cy="236173"/>
            </a:xfrm>
            <a:custGeom>
              <a:avLst/>
              <a:gdLst/>
              <a:ahLst/>
              <a:cxnLst/>
              <a:rect l="l" t="t" r="r" b="b"/>
              <a:pathLst>
                <a:path w="9953" h="8752" extrusionOk="0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50"/>
            <p:cNvSpPr/>
            <p:nvPr/>
          </p:nvSpPr>
          <p:spPr>
            <a:xfrm>
              <a:off x="-117729" y="2086450"/>
              <a:ext cx="874530" cy="1128432"/>
            </a:xfrm>
            <a:custGeom>
              <a:avLst/>
              <a:gdLst/>
              <a:ahLst/>
              <a:cxnLst/>
              <a:rect l="l" t="t" r="r" b="b"/>
              <a:pathLst>
                <a:path w="32408" h="41817" extrusionOk="0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4" name="Google Shape;1044;p50"/>
          <p:cNvSpPr/>
          <p:nvPr/>
        </p:nvSpPr>
        <p:spPr>
          <a:xfrm flipH="1">
            <a:off x="1917193" y="3878551"/>
            <a:ext cx="904213" cy="1339697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" name="Google Shape;96;p6"/>
          <p:cNvSpPr/>
          <p:nvPr/>
        </p:nvSpPr>
        <p:spPr>
          <a:xfrm rot="-6816878" flipH="1">
            <a:off x="540997" y="4282636"/>
            <a:ext cx="122986" cy="19201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6"/>
          <p:cNvSpPr/>
          <p:nvPr/>
        </p:nvSpPr>
        <p:spPr>
          <a:xfrm>
            <a:off x="627781" y="335313"/>
            <a:ext cx="174640" cy="113416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6"/>
          <p:cNvSpPr/>
          <p:nvPr/>
        </p:nvSpPr>
        <p:spPr>
          <a:xfrm>
            <a:off x="6560881" y="4965629"/>
            <a:ext cx="106526" cy="101620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6"/>
          <p:cNvSpPr/>
          <p:nvPr/>
        </p:nvSpPr>
        <p:spPr>
          <a:xfrm>
            <a:off x="3615878" y="4837952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6"/>
          <p:cNvSpPr/>
          <p:nvPr/>
        </p:nvSpPr>
        <p:spPr>
          <a:xfrm>
            <a:off x="7395953" y="260865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6"/>
          <p:cNvSpPr/>
          <p:nvPr/>
        </p:nvSpPr>
        <p:spPr>
          <a:xfrm rot="-5735881" flipH="1">
            <a:off x="8422919" y="4767152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6"/>
          <p:cNvSpPr/>
          <p:nvPr/>
        </p:nvSpPr>
        <p:spPr>
          <a:xfrm rot="-1531528">
            <a:off x="8645969" y="2554671"/>
            <a:ext cx="174638" cy="113415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6"/>
          <p:cNvSpPr/>
          <p:nvPr/>
        </p:nvSpPr>
        <p:spPr>
          <a:xfrm>
            <a:off x="8821275" y="2017800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6"/>
          <p:cNvSpPr/>
          <p:nvPr/>
        </p:nvSpPr>
        <p:spPr>
          <a:xfrm>
            <a:off x="1951612" y="4768189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6"/>
          <p:cNvSpPr/>
          <p:nvPr/>
        </p:nvSpPr>
        <p:spPr>
          <a:xfrm rot="-570776" flipH="1">
            <a:off x="8346100" y="42536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6"/>
          <p:cNvSpPr/>
          <p:nvPr/>
        </p:nvSpPr>
        <p:spPr>
          <a:xfrm rot="570776">
            <a:off x="-62100" y="42536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7" name="Google Shape;107;p6"/>
          <p:cNvGrpSpPr/>
          <p:nvPr/>
        </p:nvGrpSpPr>
        <p:grpSpPr>
          <a:xfrm rot="-1130991" flipH="1">
            <a:off x="4134722" y="4303983"/>
            <a:ext cx="874559" cy="1481121"/>
            <a:chOff x="-117729" y="1733810"/>
            <a:chExt cx="874530" cy="1481072"/>
          </a:xfrm>
        </p:grpSpPr>
        <p:sp>
          <p:nvSpPr>
            <p:cNvPr id="108" name="Google Shape;108;p6"/>
            <p:cNvSpPr/>
            <p:nvPr/>
          </p:nvSpPr>
          <p:spPr>
            <a:xfrm>
              <a:off x="21973" y="1733810"/>
              <a:ext cx="518652" cy="505591"/>
            </a:xfrm>
            <a:custGeom>
              <a:avLst/>
              <a:gdLst/>
              <a:ahLst/>
              <a:cxnLst/>
              <a:rect l="l" t="t" r="r" b="b"/>
              <a:pathLst>
                <a:path w="19220" h="18736" extrusionOk="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182722" y="1995375"/>
              <a:ext cx="268582" cy="236173"/>
            </a:xfrm>
            <a:custGeom>
              <a:avLst/>
              <a:gdLst/>
              <a:ahLst/>
              <a:cxnLst/>
              <a:rect l="l" t="t" r="r" b="b"/>
              <a:pathLst>
                <a:path w="9953" h="8752" extrusionOk="0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-117729" y="2086450"/>
              <a:ext cx="874530" cy="1128432"/>
            </a:xfrm>
            <a:custGeom>
              <a:avLst/>
              <a:gdLst/>
              <a:ahLst/>
              <a:cxnLst/>
              <a:rect l="l" t="t" r="r" b="b"/>
              <a:pathLst>
                <a:path w="32408" h="41817" extrusionOk="0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" name="Google Shape;111;p6"/>
          <p:cNvGrpSpPr/>
          <p:nvPr/>
        </p:nvGrpSpPr>
        <p:grpSpPr>
          <a:xfrm>
            <a:off x="8596540" y="1478649"/>
            <a:ext cx="150927" cy="143533"/>
            <a:chOff x="3716290" y="4256524"/>
            <a:chExt cx="150927" cy="143533"/>
          </a:xfrm>
        </p:grpSpPr>
        <p:sp>
          <p:nvSpPr>
            <p:cNvPr id="112" name="Google Shape;112;p6"/>
            <p:cNvSpPr/>
            <p:nvPr/>
          </p:nvSpPr>
          <p:spPr>
            <a:xfrm>
              <a:off x="3723063" y="4256524"/>
              <a:ext cx="144154" cy="125102"/>
            </a:xfrm>
            <a:custGeom>
              <a:avLst/>
              <a:gdLst/>
              <a:ahLst/>
              <a:cxnLst/>
              <a:rect l="l" t="t" r="r" b="b"/>
              <a:pathLst>
                <a:path w="5342" h="4636" extrusionOk="0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3752018" y="4279812"/>
              <a:ext cx="83195" cy="76610"/>
            </a:xfrm>
            <a:custGeom>
              <a:avLst/>
              <a:gdLst/>
              <a:ahLst/>
              <a:cxnLst/>
              <a:rect l="l" t="t" r="r" b="b"/>
              <a:pathLst>
                <a:path w="3083" h="2839" extrusionOk="0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716290" y="4291065"/>
              <a:ext cx="138001" cy="108992"/>
            </a:xfrm>
            <a:custGeom>
              <a:avLst/>
              <a:gdLst/>
              <a:ahLst/>
              <a:cxnLst/>
              <a:rect l="l" t="t" r="r" b="b"/>
              <a:pathLst>
                <a:path w="5114" h="4039" extrusionOk="0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7"/>
          <p:cNvSpPr txBox="1"/>
          <p:nvPr>
            <p:ph type="body" idx="1"/>
          </p:nvPr>
        </p:nvSpPr>
        <p:spPr>
          <a:xfrm>
            <a:off x="720000" y="1784750"/>
            <a:ext cx="46956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8" name="Google Shape;118;p7"/>
          <p:cNvSpPr/>
          <p:nvPr/>
        </p:nvSpPr>
        <p:spPr>
          <a:xfrm rot="-6816878" flipH="1">
            <a:off x="8367414" y="4581811"/>
            <a:ext cx="122986" cy="19201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7"/>
          <p:cNvSpPr/>
          <p:nvPr/>
        </p:nvSpPr>
        <p:spPr>
          <a:xfrm rot="3524071" flipH="1">
            <a:off x="1303236" y="4648594"/>
            <a:ext cx="122996" cy="192036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7"/>
          <p:cNvSpPr/>
          <p:nvPr/>
        </p:nvSpPr>
        <p:spPr>
          <a:xfrm>
            <a:off x="1523297" y="220730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7"/>
          <p:cNvSpPr/>
          <p:nvPr/>
        </p:nvSpPr>
        <p:spPr>
          <a:xfrm>
            <a:off x="8731324" y="3334621"/>
            <a:ext cx="106526" cy="101620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7"/>
          <p:cNvSpPr/>
          <p:nvPr/>
        </p:nvSpPr>
        <p:spPr>
          <a:xfrm rot="3523992">
            <a:off x="288466" y="4163846"/>
            <a:ext cx="68124" cy="64986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7"/>
          <p:cNvSpPr/>
          <p:nvPr/>
        </p:nvSpPr>
        <p:spPr>
          <a:xfrm rot="-5735881" flipH="1">
            <a:off x="250999" y="2661952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7"/>
          <p:cNvSpPr/>
          <p:nvPr/>
        </p:nvSpPr>
        <p:spPr>
          <a:xfrm flipH="1">
            <a:off x="223267" y="2017800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7"/>
          <p:cNvSpPr/>
          <p:nvPr/>
        </p:nvSpPr>
        <p:spPr>
          <a:xfrm rot="-570776" flipH="1">
            <a:off x="8346100" y="42536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7"/>
          <p:cNvSpPr/>
          <p:nvPr/>
        </p:nvSpPr>
        <p:spPr>
          <a:xfrm rot="570776">
            <a:off x="-62100" y="4253614"/>
            <a:ext cx="904250" cy="1339752"/>
          </a:xfrm>
          <a:custGeom>
            <a:avLst/>
            <a:gdLst/>
            <a:ahLst/>
            <a:cxnLst/>
            <a:rect l="l" t="t" r="r" b="b"/>
            <a:pathLst>
              <a:path w="33508" h="49646" extrusionOk="0">
                <a:moveTo>
                  <a:pt x="12973" y="0"/>
                </a:moveTo>
                <a:cubicBezTo>
                  <a:pt x="11302" y="0"/>
                  <a:pt x="9993" y="1496"/>
                  <a:pt x="9427" y="3059"/>
                </a:cubicBezTo>
                <a:cubicBezTo>
                  <a:pt x="8103" y="6574"/>
                  <a:pt x="9359" y="10729"/>
                  <a:pt x="11915" y="13468"/>
                </a:cubicBezTo>
                <a:cubicBezTo>
                  <a:pt x="13033" y="14654"/>
                  <a:pt x="14449" y="15796"/>
                  <a:pt x="14631" y="17416"/>
                </a:cubicBezTo>
                <a:cubicBezTo>
                  <a:pt x="14700" y="18078"/>
                  <a:pt x="14540" y="18740"/>
                  <a:pt x="14517" y="19402"/>
                </a:cubicBezTo>
                <a:cubicBezTo>
                  <a:pt x="14471" y="20794"/>
                  <a:pt x="14974" y="22232"/>
                  <a:pt x="15955" y="23282"/>
                </a:cubicBezTo>
                <a:cubicBezTo>
                  <a:pt x="17233" y="24675"/>
                  <a:pt x="19242" y="25382"/>
                  <a:pt x="20201" y="27026"/>
                </a:cubicBezTo>
                <a:cubicBezTo>
                  <a:pt x="21410" y="29103"/>
                  <a:pt x="20497" y="31910"/>
                  <a:pt x="21684" y="34010"/>
                </a:cubicBezTo>
                <a:cubicBezTo>
                  <a:pt x="23031" y="36407"/>
                  <a:pt x="26432" y="36749"/>
                  <a:pt x="28281" y="38781"/>
                </a:cubicBezTo>
                <a:cubicBezTo>
                  <a:pt x="29285" y="39831"/>
                  <a:pt x="29742" y="41269"/>
                  <a:pt x="30404" y="42570"/>
                </a:cubicBezTo>
                <a:cubicBezTo>
                  <a:pt x="31043" y="43871"/>
                  <a:pt x="32070" y="45172"/>
                  <a:pt x="33508" y="45400"/>
                </a:cubicBezTo>
                <a:cubicBezTo>
                  <a:pt x="32024" y="44487"/>
                  <a:pt x="31454" y="42501"/>
                  <a:pt x="31202" y="40744"/>
                </a:cubicBezTo>
                <a:cubicBezTo>
                  <a:pt x="30951" y="38986"/>
                  <a:pt x="30746" y="37046"/>
                  <a:pt x="29468" y="35814"/>
                </a:cubicBezTo>
                <a:cubicBezTo>
                  <a:pt x="28737" y="35106"/>
                  <a:pt x="27733" y="34764"/>
                  <a:pt x="26934" y="34147"/>
                </a:cubicBezTo>
                <a:cubicBezTo>
                  <a:pt x="26112" y="33485"/>
                  <a:pt x="25496" y="32549"/>
                  <a:pt x="25245" y="31522"/>
                </a:cubicBezTo>
                <a:cubicBezTo>
                  <a:pt x="24789" y="29582"/>
                  <a:pt x="25565" y="27437"/>
                  <a:pt x="24720" y="25656"/>
                </a:cubicBezTo>
                <a:cubicBezTo>
                  <a:pt x="23921" y="23967"/>
                  <a:pt x="21844" y="23054"/>
                  <a:pt x="21296" y="21251"/>
                </a:cubicBezTo>
                <a:cubicBezTo>
                  <a:pt x="20817" y="19745"/>
                  <a:pt x="21570" y="18124"/>
                  <a:pt x="21273" y="16572"/>
                </a:cubicBezTo>
                <a:cubicBezTo>
                  <a:pt x="20863" y="14312"/>
                  <a:pt x="18443" y="13011"/>
                  <a:pt x="17416" y="10934"/>
                </a:cubicBezTo>
                <a:cubicBezTo>
                  <a:pt x="16777" y="9656"/>
                  <a:pt x="16708" y="8195"/>
                  <a:pt x="16686" y="6757"/>
                </a:cubicBezTo>
                <a:cubicBezTo>
                  <a:pt x="16663" y="5319"/>
                  <a:pt x="16686" y="3858"/>
                  <a:pt x="16161" y="2534"/>
                </a:cubicBezTo>
                <a:cubicBezTo>
                  <a:pt x="15636" y="1188"/>
                  <a:pt x="14449" y="23"/>
                  <a:pt x="13011" y="1"/>
                </a:cubicBezTo>
                <a:cubicBezTo>
                  <a:pt x="12998" y="0"/>
                  <a:pt x="12985" y="0"/>
                  <a:pt x="12973" y="0"/>
                </a:cubicBezTo>
                <a:close/>
                <a:moveTo>
                  <a:pt x="4392" y="14708"/>
                </a:moveTo>
                <a:cubicBezTo>
                  <a:pt x="3463" y="14708"/>
                  <a:pt x="2560" y="14973"/>
                  <a:pt x="1826" y="15567"/>
                </a:cubicBezTo>
                <a:cubicBezTo>
                  <a:pt x="434" y="16686"/>
                  <a:pt x="0" y="18763"/>
                  <a:pt x="571" y="20452"/>
                </a:cubicBezTo>
                <a:cubicBezTo>
                  <a:pt x="1142" y="22141"/>
                  <a:pt x="2602" y="23442"/>
                  <a:pt x="4269" y="24127"/>
                </a:cubicBezTo>
                <a:cubicBezTo>
                  <a:pt x="5455" y="24629"/>
                  <a:pt x="6916" y="24926"/>
                  <a:pt x="7555" y="26067"/>
                </a:cubicBezTo>
                <a:cubicBezTo>
                  <a:pt x="8080" y="27026"/>
                  <a:pt x="7829" y="28236"/>
                  <a:pt x="8263" y="29263"/>
                </a:cubicBezTo>
                <a:cubicBezTo>
                  <a:pt x="9222" y="31454"/>
                  <a:pt x="12554" y="31203"/>
                  <a:pt x="14243" y="32892"/>
                </a:cubicBezTo>
                <a:cubicBezTo>
                  <a:pt x="15430" y="34102"/>
                  <a:pt x="15544" y="35996"/>
                  <a:pt x="16434" y="37434"/>
                </a:cubicBezTo>
                <a:cubicBezTo>
                  <a:pt x="17279" y="38804"/>
                  <a:pt x="18763" y="39648"/>
                  <a:pt x="20269" y="40242"/>
                </a:cubicBezTo>
                <a:cubicBezTo>
                  <a:pt x="21296" y="40652"/>
                  <a:pt x="22369" y="40972"/>
                  <a:pt x="23282" y="41565"/>
                </a:cubicBezTo>
                <a:cubicBezTo>
                  <a:pt x="25907" y="43186"/>
                  <a:pt x="27094" y="46678"/>
                  <a:pt x="29947" y="47865"/>
                </a:cubicBezTo>
                <a:cubicBezTo>
                  <a:pt x="27025" y="46176"/>
                  <a:pt x="27048" y="42068"/>
                  <a:pt x="24811" y="40082"/>
                </a:cubicBezTo>
                <a:cubicBezTo>
                  <a:pt x="23487" y="38895"/>
                  <a:pt x="21479" y="38621"/>
                  <a:pt x="20292" y="37320"/>
                </a:cubicBezTo>
                <a:cubicBezTo>
                  <a:pt x="18375" y="35243"/>
                  <a:pt x="19310" y="31568"/>
                  <a:pt x="17393" y="29491"/>
                </a:cubicBezTo>
                <a:cubicBezTo>
                  <a:pt x="16161" y="28167"/>
                  <a:pt x="14083" y="27893"/>
                  <a:pt x="12828" y="26592"/>
                </a:cubicBezTo>
                <a:cubicBezTo>
                  <a:pt x="11755" y="25474"/>
                  <a:pt x="11504" y="23853"/>
                  <a:pt x="11162" y="22347"/>
                </a:cubicBezTo>
                <a:cubicBezTo>
                  <a:pt x="10682" y="20087"/>
                  <a:pt x="9884" y="17759"/>
                  <a:pt x="8172" y="16207"/>
                </a:cubicBezTo>
                <a:cubicBezTo>
                  <a:pt x="7156" y="15272"/>
                  <a:pt x="5747" y="14708"/>
                  <a:pt x="4392" y="14708"/>
                </a:cubicBezTo>
                <a:close/>
                <a:moveTo>
                  <a:pt x="5136" y="34284"/>
                </a:moveTo>
                <a:cubicBezTo>
                  <a:pt x="2876" y="34307"/>
                  <a:pt x="1210" y="36955"/>
                  <a:pt x="1826" y="39123"/>
                </a:cubicBezTo>
                <a:cubicBezTo>
                  <a:pt x="2433" y="41257"/>
                  <a:pt x="4719" y="42639"/>
                  <a:pt x="6945" y="42639"/>
                </a:cubicBezTo>
                <a:cubicBezTo>
                  <a:pt x="6981" y="42639"/>
                  <a:pt x="7017" y="42639"/>
                  <a:pt x="7053" y="42638"/>
                </a:cubicBezTo>
                <a:cubicBezTo>
                  <a:pt x="7470" y="42623"/>
                  <a:pt x="7888" y="42566"/>
                  <a:pt x="8305" y="42566"/>
                </a:cubicBezTo>
                <a:cubicBezTo>
                  <a:pt x="8504" y="42566"/>
                  <a:pt x="8703" y="42579"/>
                  <a:pt x="8902" y="42615"/>
                </a:cubicBezTo>
                <a:cubicBezTo>
                  <a:pt x="10591" y="42889"/>
                  <a:pt x="11755" y="44647"/>
                  <a:pt x="13444" y="44966"/>
                </a:cubicBezTo>
                <a:cubicBezTo>
                  <a:pt x="13658" y="45009"/>
                  <a:pt x="13873" y="45027"/>
                  <a:pt x="14088" y="45027"/>
                </a:cubicBezTo>
                <a:cubicBezTo>
                  <a:pt x="15090" y="45027"/>
                  <a:pt x="16104" y="44644"/>
                  <a:pt x="17118" y="44644"/>
                </a:cubicBezTo>
                <a:cubicBezTo>
                  <a:pt x="17164" y="44644"/>
                  <a:pt x="17210" y="44645"/>
                  <a:pt x="17256" y="44647"/>
                </a:cubicBezTo>
                <a:cubicBezTo>
                  <a:pt x="20877" y="44738"/>
                  <a:pt x="23021" y="49646"/>
                  <a:pt x="26658" y="49646"/>
                </a:cubicBezTo>
                <a:cubicBezTo>
                  <a:pt x="26666" y="49646"/>
                  <a:pt x="26675" y="49646"/>
                  <a:pt x="26683" y="49646"/>
                </a:cubicBezTo>
                <a:cubicBezTo>
                  <a:pt x="25450" y="48550"/>
                  <a:pt x="24400" y="47363"/>
                  <a:pt x="23716" y="45994"/>
                </a:cubicBezTo>
                <a:cubicBezTo>
                  <a:pt x="23236" y="45058"/>
                  <a:pt x="22894" y="43939"/>
                  <a:pt x="21981" y="43414"/>
                </a:cubicBezTo>
                <a:cubicBezTo>
                  <a:pt x="21342" y="43026"/>
                  <a:pt x="20543" y="43003"/>
                  <a:pt x="19881" y="42684"/>
                </a:cubicBezTo>
                <a:cubicBezTo>
                  <a:pt x="18397" y="41999"/>
                  <a:pt x="17895" y="40036"/>
                  <a:pt x="16503" y="39169"/>
                </a:cubicBezTo>
                <a:cubicBezTo>
                  <a:pt x="15225" y="38393"/>
                  <a:pt x="13558" y="38712"/>
                  <a:pt x="12120" y="38279"/>
                </a:cubicBezTo>
                <a:cubicBezTo>
                  <a:pt x="9496" y="37480"/>
                  <a:pt x="7852" y="34284"/>
                  <a:pt x="5136" y="3428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7"/>
          <p:cNvSpPr/>
          <p:nvPr/>
        </p:nvSpPr>
        <p:spPr>
          <a:xfrm flipH="1">
            <a:off x="7093550" y="4768189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7"/>
          <p:cNvSpPr/>
          <p:nvPr>
            <p:ph type="pic" idx="2"/>
          </p:nvPr>
        </p:nvSpPr>
        <p:spPr>
          <a:xfrm>
            <a:off x="5431536" y="1426464"/>
            <a:ext cx="2825400" cy="28254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1388100" y="12214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1" name="Google Shape;131;p8"/>
          <p:cNvSpPr/>
          <p:nvPr/>
        </p:nvSpPr>
        <p:spPr>
          <a:xfrm>
            <a:off x="-13048" y="2051750"/>
            <a:ext cx="9170088" cy="3115067"/>
          </a:xfrm>
          <a:custGeom>
            <a:avLst/>
            <a:gdLst/>
            <a:ahLst/>
            <a:cxnLst/>
            <a:rect l="l" t="t" r="r" b="b"/>
            <a:pathLst>
              <a:path w="285317" h="115437" extrusionOk="0">
                <a:moveTo>
                  <a:pt x="1114" y="1"/>
                </a:moveTo>
                <a:cubicBezTo>
                  <a:pt x="743" y="1"/>
                  <a:pt x="371" y="4"/>
                  <a:pt x="0" y="10"/>
                </a:cubicBezTo>
                <a:lnTo>
                  <a:pt x="0" y="115437"/>
                </a:lnTo>
                <a:lnTo>
                  <a:pt x="285316" y="115437"/>
                </a:lnTo>
                <a:lnTo>
                  <a:pt x="285316" y="16649"/>
                </a:lnTo>
                <a:cubicBezTo>
                  <a:pt x="275981" y="17517"/>
                  <a:pt x="266737" y="22219"/>
                  <a:pt x="260505" y="29363"/>
                </a:cubicBezTo>
                <a:cubicBezTo>
                  <a:pt x="255233" y="35366"/>
                  <a:pt x="250873" y="43355"/>
                  <a:pt x="243067" y="45021"/>
                </a:cubicBezTo>
                <a:cubicBezTo>
                  <a:pt x="241949" y="45253"/>
                  <a:pt x="240817" y="45339"/>
                  <a:pt x="239680" y="45339"/>
                </a:cubicBezTo>
                <a:cubicBezTo>
                  <a:pt x="237914" y="45339"/>
                  <a:pt x="236134" y="45133"/>
                  <a:pt x="234370" y="44952"/>
                </a:cubicBezTo>
                <a:cubicBezTo>
                  <a:pt x="231734" y="44685"/>
                  <a:pt x="229019" y="44498"/>
                  <a:pt x="226316" y="44498"/>
                </a:cubicBezTo>
                <a:cubicBezTo>
                  <a:pt x="219329" y="44498"/>
                  <a:pt x="212416" y="45750"/>
                  <a:pt x="207117" y="50111"/>
                </a:cubicBezTo>
                <a:cubicBezTo>
                  <a:pt x="200087" y="55886"/>
                  <a:pt x="197850" y="65495"/>
                  <a:pt x="194997" y="74169"/>
                </a:cubicBezTo>
                <a:cubicBezTo>
                  <a:pt x="192166" y="82842"/>
                  <a:pt x="187168" y="92178"/>
                  <a:pt x="178288" y="94255"/>
                </a:cubicBezTo>
                <a:cubicBezTo>
                  <a:pt x="177041" y="94543"/>
                  <a:pt x="175796" y="94669"/>
                  <a:pt x="174551" y="94669"/>
                </a:cubicBezTo>
                <a:cubicBezTo>
                  <a:pt x="165708" y="94669"/>
                  <a:pt x="156917" y="88301"/>
                  <a:pt x="148045" y="88301"/>
                </a:cubicBezTo>
                <a:cubicBezTo>
                  <a:pt x="146875" y="88301"/>
                  <a:pt x="145703" y="88412"/>
                  <a:pt x="144530" y="88663"/>
                </a:cubicBezTo>
                <a:cubicBezTo>
                  <a:pt x="141060" y="89393"/>
                  <a:pt x="137956" y="91333"/>
                  <a:pt x="134646" y="92612"/>
                </a:cubicBezTo>
                <a:cubicBezTo>
                  <a:pt x="131720" y="93737"/>
                  <a:pt x="128631" y="94264"/>
                  <a:pt x="125532" y="94264"/>
                </a:cubicBezTo>
                <a:cubicBezTo>
                  <a:pt x="113985" y="94264"/>
                  <a:pt x="102305" y="86940"/>
                  <a:pt x="98400" y="75926"/>
                </a:cubicBezTo>
                <a:cubicBezTo>
                  <a:pt x="97190" y="72525"/>
                  <a:pt x="96642" y="68873"/>
                  <a:pt x="94930" y="65678"/>
                </a:cubicBezTo>
                <a:cubicBezTo>
                  <a:pt x="90993" y="58324"/>
                  <a:pt x="81998" y="55419"/>
                  <a:pt x="73534" y="55419"/>
                </a:cubicBezTo>
                <a:cubicBezTo>
                  <a:pt x="72724" y="55419"/>
                  <a:pt x="71919" y="55446"/>
                  <a:pt x="71124" y="55498"/>
                </a:cubicBezTo>
                <a:cubicBezTo>
                  <a:pt x="62016" y="56114"/>
                  <a:pt x="53160" y="59195"/>
                  <a:pt x="44030" y="59264"/>
                </a:cubicBezTo>
                <a:cubicBezTo>
                  <a:pt x="43906" y="59265"/>
                  <a:pt x="43782" y="59266"/>
                  <a:pt x="43658" y="59266"/>
                </a:cubicBezTo>
                <a:cubicBezTo>
                  <a:pt x="41834" y="59266"/>
                  <a:pt x="39970" y="59093"/>
                  <a:pt x="38347" y="58260"/>
                </a:cubicBezTo>
                <a:cubicBezTo>
                  <a:pt x="34261" y="56205"/>
                  <a:pt x="33120" y="50727"/>
                  <a:pt x="33964" y="46208"/>
                </a:cubicBezTo>
                <a:cubicBezTo>
                  <a:pt x="34809" y="41688"/>
                  <a:pt x="37091" y="37557"/>
                  <a:pt x="37958" y="33038"/>
                </a:cubicBezTo>
                <a:cubicBezTo>
                  <a:pt x="40241" y="21169"/>
                  <a:pt x="31864" y="9117"/>
                  <a:pt x="20908" y="3981"/>
                </a:cubicBezTo>
                <a:cubicBezTo>
                  <a:pt x="14632" y="1016"/>
                  <a:pt x="7904" y="1"/>
                  <a:pt x="1114" y="1"/>
                </a:cubicBezTo>
                <a:close/>
              </a:path>
            </a:pathLst>
          </a:custGeom>
          <a:solidFill>
            <a:schemeClr val="lt1">
              <a:alpha val="402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8"/>
          <p:cNvSpPr/>
          <p:nvPr/>
        </p:nvSpPr>
        <p:spPr>
          <a:xfrm>
            <a:off x="8821275" y="2017800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p8"/>
          <p:cNvSpPr/>
          <p:nvPr/>
        </p:nvSpPr>
        <p:spPr>
          <a:xfrm rot="783234">
            <a:off x="-897830" y="4006315"/>
            <a:ext cx="1699397" cy="1359253"/>
          </a:xfrm>
          <a:custGeom>
            <a:avLst/>
            <a:gdLst/>
            <a:ahLst/>
            <a:cxnLst/>
            <a:rect l="l" t="t" r="r" b="b"/>
            <a:pathLst>
              <a:path w="62976" h="50371" extrusionOk="0">
                <a:moveTo>
                  <a:pt x="58341" y="1"/>
                </a:moveTo>
                <a:cubicBezTo>
                  <a:pt x="58190" y="1"/>
                  <a:pt x="58038" y="12"/>
                  <a:pt x="57886" y="34"/>
                </a:cubicBezTo>
                <a:cubicBezTo>
                  <a:pt x="56174" y="285"/>
                  <a:pt x="54964" y="1860"/>
                  <a:pt x="54371" y="3481"/>
                </a:cubicBezTo>
                <a:cubicBezTo>
                  <a:pt x="53503" y="5832"/>
                  <a:pt x="53595" y="8388"/>
                  <a:pt x="53435" y="10899"/>
                </a:cubicBezTo>
                <a:cubicBezTo>
                  <a:pt x="53275" y="13387"/>
                  <a:pt x="52750" y="16034"/>
                  <a:pt x="50992" y="17815"/>
                </a:cubicBezTo>
                <a:cubicBezTo>
                  <a:pt x="48984" y="19892"/>
                  <a:pt x="45857" y="20303"/>
                  <a:pt x="43255" y="21558"/>
                </a:cubicBezTo>
                <a:cubicBezTo>
                  <a:pt x="41109" y="22585"/>
                  <a:pt x="39283" y="24252"/>
                  <a:pt x="38051" y="26283"/>
                </a:cubicBezTo>
                <a:cubicBezTo>
                  <a:pt x="36270" y="29205"/>
                  <a:pt x="35745" y="32857"/>
                  <a:pt x="33600" y="35550"/>
                </a:cubicBezTo>
                <a:cubicBezTo>
                  <a:pt x="31751" y="37878"/>
                  <a:pt x="28829" y="39248"/>
                  <a:pt x="25862" y="39544"/>
                </a:cubicBezTo>
                <a:cubicBezTo>
                  <a:pt x="23762" y="39773"/>
                  <a:pt x="21616" y="39499"/>
                  <a:pt x="19539" y="39887"/>
                </a:cubicBezTo>
                <a:cubicBezTo>
                  <a:pt x="16047" y="40549"/>
                  <a:pt x="13194" y="42968"/>
                  <a:pt x="10341" y="45091"/>
                </a:cubicBezTo>
                <a:cubicBezTo>
                  <a:pt x="7671" y="47061"/>
                  <a:pt x="4608" y="48914"/>
                  <a:pt x="878" y="48914"/>
                </a:cubicBezTo>
                <a:cubicBezTo>
                  <a:pt x="589" y="48914"/>
                  <a:pt x="297" y="48903"/>
                  <a:pt x="1" y="48880"/>
                </a:cubicBezTo>
                <a:lnTo>
                  <a:pt x="1" y="48880"/>
                </a:lnTo>
                <a:cubicBezTo>
                  <a:pt x="1602" y="49874"/>
                  <a:pt x="3492" y="50371"/>
                  <a:pt x="5384" y="50371"/>
                </a:cubicBezTo>
                <a:cubicBezTo>
                  <a:pt x="7402" y="50371"/>
                  <a:pt x="9421" y="49806"/>
                  <a:pt x="11094" y="48675"/>
                </a:cubicBezTo>
                <a:cubicBezTo>
                  <a:pt x="12281" y="47853"/>
                  <a:pt x="13308" y="46803"/>
                  <a:pt x="14563" y="46072"/>
                </a:cubicBezTo>
                <a:cubicBezTo>
                  <a:pt x="16350" y="45060"/>
                  <a:pt x="18397" y="44844"/>
                  <a:pt x="20484" y="44844"/>
                </a:cubicBezTo>
                <a:cubicBezTo>
                  <a:pt x="21784" y="44844"/>
                  <a:pt x="23100" y="44928"/>
                  <a:pt x="24378" y="44954"/>
                </a:cubicBezTo>
                <a:cubicBezTo>
                  <a:pt x="24588" y="44958"/>
                  <a:pt x="24798" y="44959"/>
                  <a:pt x="25009" y="44959"/>
                </a:cubicBezTo>
                <a:cubicBezTo>
                  <a:pt x="28796" y="44959"/>
                  <a:pt x="32604" y="44364"/>
                  <a:pt x="36042" y="42786"/>
                </a:cubicBezTo>
                <a:cubicBezTo>
                  <a:pt x="39694" y="41119"/>
                  <a:pt x="42867" y="38312"/>
                  <a:pt x="44556" y="34705"/>
                </a:cubicBezTo>
                <a:cubicBezTo>
                  <a:pt x="45514" y="32674"/>
                  <a:pt x="46062" y="30323"/>
                  <a:pt x="47683" y="28771"/>
                </a:cubicBezTo>
                <a:cubicBezTo>
                  <a:pt x="49486" y="27059"/>
                  <a:pt x="52179" y="26739"/>
                  <a:pt x="54462" y="25712"/>
                </a:cubicBezTo>
                <a:cubicBezTo>
                  <a:pt x="57680" y="24252"/>
                  <a:pt x="60054" y="21261"/>
                  <a:pt x="61355" y="17975"/>
                </a:cubicBezTo>
                <a:cubicBezTo>
                  <a:pt x="62656" y="14688"/>
                  <a:pt x="62976" y="11081"/>
                  <a:pt x="62953" y="7543"/>
                </a:cubicBezTo>
                <a:cubicBezTo>
                  <a:pt x="62953" y="5832"/>
                  <a:pt x="62839" y="4051"/>
                  <a:pt x="62040" y="2522"/>
                </a:cubicBezTo>
                <a:cubicBezTo>
                  <a:pt x="61312" y="1129"/>
                  <a:pt x="59884" y="1"/>
                  <a:pt x="58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8"/>
          <p:cNvSpPr/>
          <p:nvPr/>
        </p:nvSpPr>
        <p:spPr>
          <a:xfrm rot="1607863">
            <a:off x="-2808" y="3477367"/>
            <a:ext cx="449022" cy="1683379"/>
          </a:xfrm>
          <a:custGeom>
            <a:avLst/>
            <a:gdLst/>
            <a:ahLst/>
            <a:cxnLst/>
            <a:rect l="l" t="t" r="r" b="b"/>
            <a:pathLst>
              <a:path w="16641" h="62387" extrusionOk="0">
                <a:moveTo>
                  <a:pt x="5438" y="1"/>
                </a:moveTo>
                <a:cubicBezTo>
                  <a:pt x="5170" y="1"/>
                  <a:pt x="4901" y="24"/>
                  <a:pt x="4634" y="73"/>
                </a:cubicBezTo>
                <a:cubicBezTo>
                  <a:pt x="2831" y="415"/>
                  <a:pt x="1393" y="1853"/>
                  <a:pt x="708" y="3543"/>
                </a:cubicBezTo>
                <a:cubicBezTo>
                  <a:pt x="0" y="5232"/>
                  <a:pt x="0" y="7103"/>
                  <a:pt x="274" y="8906"/>
                </a:cubicBezTo>
                <a:cubicBezTo>
                  <a:pt x="959" y="13152"/>
                  <a:pt x="3173" y="16964"/>
                  <a:pt x="4839" y="20913"/>
                </a:cubicBezTo>
                <a:cubicBezTo>
                  <a:pt x="6483" y="24884"/>
                  <a:pt x="7579" y="29472"/>
                  <a:pt x="5912" y="33421"/>
                </a:cubicBezTo>
                <a:cubicBezTo>
                  <a:pt x="5136" y="35224"/>
                  <a:pt x="3858" y="36776"/>
                  <a:pt x="3196" y="38602"/>
                </a:cubicBezTo>
                <a:cubicBezTo>
                  <a:pt x="2078" y="41752"/>
                  <a:pt x="2945" y="45267"/>
                  <a:pt x="3972" y="48440"/>
                </a:cubicBezTo>
                <a:cubicBezTo>
                  <a:pt x="4520" y="50083"/>
                  <a:pt x="5091" y="51727"/>
                  <a:pt x="5227" y="53461"/>
                </a:cubicBezTo>
                <a:cubicBezTo>
                  <a:pt x="5433" y="56566"/>
                  <a:pt x="4109" y="59556"/>
                  <a:pt x="2831" y="62386"/>
                </a:cubicBezTo>
                <a:cubicBezTo>
                  <a:pt x="7738" y="57889"/>
                  <a:pt x="9975" y="51110"/>
                  <a:pt x="9359" y="44560"/>
                </a:cubicBezTo>
                <a:cubicBezTo>
                  <a:pt x="9199" y="42802"/>
                  <a:pt x="8834" y="40999"/>
                  <a:pt x="9222" y="39264"/>
                </a:cubicBezTo>
                <a:cubicBezTo>
                  <a:pt x="9633" y="37392"/>
                  <a:pt x="10843" y="35817"/>
                  <a:pt x="11824" y="34174"/>
                </a:cubicBezTo>
                <a:cubicBezTo>
                  <a:pt x="16640" y="26117"/>
                  <a:pt x="15887" y="15777"/>
                  <a:pt x="12577" y="7012"/>
                </a:cubicBezTo>
                <a:cubicBezTo>
                  <a:pt x="11915" y="5209"/>
                  <a:pt x="11116" y="3406"/>
                  <a:pt x="9793" y="2036"/>
                </a:cubicBezTo>
                <a:cubicBezTo>
                  <a:pt x="8658" y="842"/>
                  <a:pt x="7053" y="1"/>
                  <a:pt x="54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5" name="Google Shape;135;p8"/>
          <p:cNvGrpSpPr/>
          <p:nvPr/>
        </p:nvGrpSpPr>
        <p:grpSpPr>
          <a:xfrm>
            <a:off x="-117729" y="1733810"/>
            <a:ext cx="874530" cy="1481072"/>
            <a:chOff x="-117729" y="1733810"/>
            <a:chExt cx="874530" cy="1481072"/>
          </a:xfrm>
        </p:grpSpPr>
        <p:sp>
          <p:nvSpPr>
            <p:cNvPr id="136" name="Google Shape;136;p8"/>
            <p:cNvSpPr/>
            <p:nvPr/>
          </p:nvSpPr>
          <p:spPr>
            <a:xfrm>
              <a:off x="21973" y="1733810"/>
              <a:ext cx="518652" cy="505591"/>
            </a:xfrm>
            <a:custGeom>
              <a:avLst/>
              <a:gdLst/>
              <a:ahLst/>
              <a:cxnLst/>
              <a:rect l="l" t="t" r="r" b="b"/>
              <a:pathLst>
                <a:path w="19220" h="18736" extrusionOk="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82722" y="1995375"/>
              <a:ext cx="268582" cy="236173"/>
            </a:xfrm>
            <a:custGeom>
              <a:avLst/>
              <a:gdLst/>
              <a:ahLst/>
              <a:cxnLst/>
              <a:rect l="l" t="t" r="r" b="b"/>
              <a:pathLst>
                <a:path w="9953" h="8752" extrusionOk="0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-117729" y="2086450"/>
              <a:ext cx="874530" cy="1128432"/>
            </a:xfrm>
            <a:custGeom>
              <a:avLst/>
              <a:gdLst/>
              <a:ahLst/>
              <a:cxnLst/>
              <a:rect l="l" t="t" r="r" b="b"/>
              <a:pathLst>
                <a:path w="32408" h="41817" extrusionOk="0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9" name="Google Shape;139;p8"/>
          <p:cNvSpPr/>
          <p:nvPr/>
        </p:nvSpPr>
        <p:spPr>
          <a:xfrm flipH="1">
            <a:off x="3198968" y="305926"/>
            <a:ext cx="174640" cy="113416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8"/>
          <p:cNvSpPr/>
          <p:nvPr/>
        </p:nvSpPr>
        <p:spPr>
          <a:xfrm flipH="1">
            <a:off x="5914460" y="364705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8"/>
          <p:cNvSpPr/>
          <p:nvPr/>
        </p:nvSpPr>
        <p:spPr>
          <a:xfrm rot="-2700000">
            <a:off x="8464830" y="648414"/>
            <a:ext cx="122997" cy="192036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8"/>
          <p:cNvSpPr/>
          <p:nvPr/>
        </p:nvSpPr>
        <p:spPr>
          <a:xfrm flipH="1">
            <a:off x="3549635" y="4833305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8"/>
          <p:cNvSpPr/>
          <p:nvPr/>
        </p:nvSpPr>
        <p:spPr>
          <a:xfrm>
            <a:off x="5932975" y="4843202"/>
            <a:ext cx="93021" cy="113426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8"/>
          <p:cNvSpPr/>
          <p:nvPr/>
        </p:nvSpPr>
        <p:spPr>
          <a:xfrm>
            <a:off x="597062" y="364689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5" name="Google Shape;145;p8"/>
          <p:cNvGrpSpPr/>
          <p:nvPr/>
        </p:nvGrpSpPr>
        <p:grpSpPr>
          <a:xfrm>
            <a:off x="8154826" y="3096390"/>
            <a:ext cx="1299652" cy="2651951"/>
            <a:chOff x="8154826" y="3096390"/>
            <a:chExt cx="1299652" cy="2651951"/>
          </a:xfrm>
        </p:grpSpPr>
        <p:sp>
          <p:nvSpPr>
            <p:cNvPr id="146" name="Google Shape;146;p8"/>
            <p:cNvSpPr/>
            <p:nvPr/>
          </p:nvSpPr>
          <p:spPr>
            <a:xfrm>
              <a:off x="8761530" y="3096390"/>
              <a:ext cx="692948" cy="785102"/>
            </a:xfrm>
            <a:custGeom>
              <a:avLst/>
              <a:gdLst/>
              <a:ahLst/>
              <a:cxnLst/>
              <a:rect l="l" t="t" r="r" b="b"/>
              <a:pathLst>
                <a:path w="25679" h="29094" extrusionOk="0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8154826" y="3623515"/>
              <a:ext cx="1186935" cy="2124826"/>
            </a:xfrm>
            <a:custGeom>
              <a:avLst/>
              <a:gdLst/>
              <a:ahLst/>
              <a:cxnLst/>
              <a:rect l="l" t="t" r="r" b="b"/>
              <a:pathLst>
                <a:path w="43985" h="78741" extrusionOk="0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/>
          <p:nvPr/>
        </p:nvSpPr>
        <p:spPr>
          <a:xfrm flipH="1">
            <a:off x="-12946" y="2051750"/>
            <a:ext cx="9170088" cy="3115067"/>
          </a:xfrm>
          <a:custGeom>
            <a:avLst/>
            <a:gdLst/>
            <a:ahLst/>
            <a:cxnLst/>
            <a:rect l="l" t="t" r="r" b="b"/>
            <a:pathLst>
              <a:path w="285317" h="115437" extrusionOk="0">
                <a:moveTo>
                  <a:pt x="1114" y="1"/>
                </a:moveTo>
                <a:cubicBezTo>
                  <a:pt x="743" y="1"/>
                  <a:pt x="371" y="4"/>
                  <a:pt x="0" y="10"/>
                </a:cubicBezTo>
                <a:lnTo>
                  <a:pt x="0" y="115437"/>
                </a:lnTo>
                <a:lnTo>
                  <a:pt x="285316" y="115437"/>
                </a:lnTo>
                <a:lnTo>
                  <a:pt x="285316" y="16649"/>
                </a:lnTo>
                <a:cubicBezTo>
                  <a:pt x="275981" y="17517"/>
                  <a:pt x="266737" y="22219"/>
                  <a:pt x="260505" y="29363"/>
                </a:cubicBezTo>
                <a:cubicBezTo>
                  <a:pt x="255233" y="35366"/>
                  <a:pt x="250873" y="43355"/>
                  <a:pt x="243067" y="45021"/>
                </a:cubicBezTo>
                <a:cubicBezTo>
                  <a:pt x="241949" y="45253"/>
                  <a:pt x="240817" y="45339"/>
                  <a:pt x="239680" y="45339"/>
                </a:cubicBezTo>
                <a:cubicBezTo>
                  <a:pt x="237914" y="45339"/>
                  <a:pt x="236134" y="45133"/>
                  <a:pt x="234370" y="44952"/>
                </a:cubicBezTo>
                <a:cubicBezTo>
                  <a:pt x="231734" y="44685"/>
                  <a:pt x="229019" y="44498"/>
                  <a:pt x="226316" y="44498"/>
                </a:cubicBezTo>
                <a:cubicBezTo>
                  <a:pt x="219329" y="44498"/>
                  <a:pt x="212416" y="45750"/>
                  <a:pt x="207117" y="50111"/>
                </a:cubicBezTo>
                <a:cubicBezTo>
                  <a:pt x="200087" y="55886"/>
                  <a:pt x="197850" y="65495"/>
                  <a:pt x="194997" y="74169"/>
                </a:cubicBezTo>
                <a:cubicBezTo>
                  <a:pt x="192166" y="82842"/>
                  <a:pt x="187168" y="92178"/>
                  <a:pt x="178288" y="94255"/>
                </a:cubicBezTo>
                <a:cubicBezTo>
                  <a:pt x="177041" y="94543"/>
                  <a:pt x="175796" y="94669"/>
                  <a:pt x="174551" y="94669"/>
                </a:cubicBezTo>
                <a:cubicBezTo>
                  <a:pt x="165708" y="94669"/>
                  <a:pt x="156917" y="88301"/>
                  <a:pt x="148045" y="88301"/>
                </a:cubicBezTo>
                <a:cubicBezTo>
                  <a:pt x="146875" y="88301"/>
                  <a:pt x="145703" y="88412"/>
                  <a:pt x="144530" y="88663"/>
                </a:cubicBezTo>
                <a:cubicBezTo>
                  <a:pt x="141060" y="89393"/>
                  <a:pt x="137956" y="91333"/>
                  <a:pt x="134646" y="92612"/>
                </a:cubicBezTo>
                <a:cubicBezTo>
                  <a:pt x="131720" y="93737"/>
                  <a:pt x="128631" y="94264"/>
                  <a:pt x="125532" y="94264"/>
                </a:cubicBezTo>
                <a:cubicBezTo>
                  <a:pt x="113985" y="94264"/>
                  <a:pt x="102305" y="86940"/>
                  <a:pt x="98400" y="75926"/>
                </a:cubicBezTo>
                <a:cubicBezTo>
                  <a:pt x="97190" y="72525"/>
                  <a:pt x="96642" y="68873"/>
                  <a:pt x="94930" y="65678"/>
                </a:cubicBezTo>
                <a:cubicBezTo>
                  <a:pt x="90993" y="58324"/>
                  <a:pt x="81998" y="55419"/>
                  <a:pt x="73534" y="55419"/>
                </a:cubicBezTo>
                <a:cubicBezTo>
                  <a:pt x="72724" y="55419"/>
                  <a:pt x="71919" y="55446"/>
                  <a:pt x="71124" y="55498"/>
                </a:cubicBezTo>
                <a:cubicBezTo>
                  <a:pt x="62016" y="56114"/>
                  <a:pt x="53160" y="59195"/>
                  <a:pt x="44030" y="59264"/>
                </a:cubicBezTo>
                <a:cubicBezTo>
                  <a:pt x="43906" y="59265"/>
                  <a:pt x="43782" y="59266"/>
                  <a:pt x="43658" y="59266"/>
                </a:cubicBezTo>
                <a:cubicBezTo>
                  <a:pt x="41834" y="59266"/>
                  <a:pt x="39970" y="59093"/>
                  <a:pt x="38347" y="58260"/>
                </a:cubicBezTo>
                <a:cubicBezTo>
                  <a:pt x="34261" y="56205"/>
                  <a:pt x="33120" y="50727"/>
                  <a:pt x="33964" y="46208"/>
                </a:cubicBezTo>
                <a:cubicBezTo>
                  <a:pt x="34809" y="41688"/>
                  <a:pt x="37091" y="37557"/>
                  <a:pt x="37958" y="33038"/>
                </a:cubicBezTo>
                <a:cubicBezTo>
                  <a:pt x="40241" y="21169"/>
                  <a:pt x="31864" y="9117"/>
                  <a:pt x="20908" y="3981"/>
                </a:cubicBezTo>
                <a:cubicBezTo>
                  <a:pt x="14632" y="1016"/>
                  <a:pt x="7904" y="1"/>
                  <a:pt x="1114" y="1"/>
                </a:cubicBezTo>
                <a:close/>
              </a:path>
            </a:pathLst>
          </a:custGeom>
          <a:solidFill>
            <a:schemeClr val="lt1">
              <a:alpha val="402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9"/>
          <p:cNvSpPr txBox="1"/>
          <p:nvPr>
            <p:ph type="title"/>
          </p:nvPr>
        </p:nvSpPr>
        <p:spPr>
          <a:xfrm>
            <a:off x="1905025" y="814650"/>
            <a:ext cx="533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" name="Google Shape;151;p9"/>
          <p:cNvSpPr txBox="1"/>
          <p:nvPr>
            <p:ph type="subTitle" idx="1"/>
          </p:nvPr>
        </p:nvSpPr>
        <p:spPr>
          <a:xfrm>
            <a:off x="2170400" y="1656450"/>
            <a:ext cx="4803300" cy="13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9"/>
          <p:cNvSpPr/>
          <p:nvPr/>
        </p:nvSpPr>
        <p:spPr>
          <a:xfrm flipH="1">
            <a:off x="209767" y="2017800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p9"/>
          <p:cNvSpPr/>
          <p:nvPr/>
        </p:nvSpPr>
        <p:spPr>
          <a:xfrm flipH="1">
            <a:off x="8864322" y="2599138"/>
            <a:ext cx="449057" cy="1683513"/>
          </a:xfrm>
          <a:custGeom>
            <a:avLst/>
            <a:gdLst/>
            <a:ahLst/>
            <a:cxnLst/>
            <a:rect l="l" t="t" r="r" b="b"/>
            <a:pathLst>
              <a:path w="16641" h="62387" extrusionOk="0">
                <a:moveTo>
                  <a:pt x="5438" y="1"/>
                </a:moveTo>
                <a:cubicBezTo>
                  <a:pt x="5170" y="1"/>
                  <a:pt x="4901" y="24"/>
                  <a:pt x="4634" y="73"/>
                </a:cubicBezTo>
                <a:cubicBezTo>
                  <a:pt x="2831" y="415"/>
                  <a:pt x="1393" y="1853"/>
                  <a:pt x="708" y="3543"/>
                </a:cubicBezTo>
                <a:cubicBezTo>
                  <a:pt x="0" y="5232"/>
                  <a:pt x="0" y="7103"/>
                  <a:pt x="274" y="8906"/>
                </a:cubicBezTo>
                <a:cubicBezTo>
                  <a:pt x="959" y="13152"/>
                  <a:pt x="3173" y="16964"/>
                  <a:pt x="4839" y="20913"/>
                </a:cubicBezTo>
                <a:cubicBezTo>
                  <a:pt x="6483" y="24884"/>
                  <a:pt x="7579" y="29472"/>
                  <a:pt x="5912" y="33421"/>
                </a:cubicBezTo>
                <a:cubicBezTo>
                  <a:pt x="5136" y="35224"/>
                  <a:pt x="3858" y="36776"/>
                  <a:pt x="3196" y="38602"/>
                </a:cubicBezTo>
                <a:cubicBezTo>
                  <a:pt x="2078" y="41752"/>
                  <a:pt x="2945" y="45267"/>
                  <a:pt x="3972" y="48440"/>
                </a:cubicBezTo>
                <a:cubicBezTo>
                  <a:pt x="4520" y="50083"/>
                  <a:pt x="5091" y="51727"/>
                  <a:pt x="5227" y="53461"/>
                </a:cubicBezTo>
                <a:cubicBezTo>
                  <a:pt x="5433" y="56566"/>
                  <a:pt x="4109" y="59556"/>
                  <a:pt x="2831" y="62386"/>
                </a:cubicBezTo>
                <a:cubicBezTo>
                  <a:pt x="7738" y="57889"/>
                  <a:pt x="9975" y="51110"/>
                  <a:pt x="9359" y="44560"/>
                </a:cubicBezTo>
                <a:cubicBezTo>
                  <a:pt x="9199" y="42802"/>
                  <a:pt x="8834" y="40999"/>
                  <a:pt x="9222" y="39264"/>
                </a:cubicBezTo>
                <a:cubicBezTo>
                  <a:pt x="9633" y="37392"/>
                  <a:pt x="10843" y="35817"/>
                  <a:pt x="11824" y="34174"/>
                </a:cubicBezTo>
                <a:cubicBezTo>
                  <a:pt x="16640" y="26117"/>
                  <a:pt x="15887" y="15777"/>
                  <a:pt x="12577" y="7012"/>
                </a:cubicBezTo>
                <a:cubicBezTo>
                  <a:pt x="11915" y="5209"/>
                  <a:pt x="11116" y="3406"/>
                  <a:pt x="9793" y="2036"/>
                </a:cubicBezTo>
                <a:cubicBezTo>
                  <a:pt x="8658" y="842"/>
                  <a:pt x="7053" y="1"/>
                  <a:pt x="54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4" name="Google Shape;154;p9"/>
          <p:cNvGrpSpPr/>
          <p:nvPr/>
        </p:nvGrpSpPr>
        <p:grpSpPr>
          <a:xfrm flipH="1">
            <a:off x="8479381" y="1733810"/>
            <a:ext cx="874530" cy="1481072"/>
            <a:chOff x="-117729" y="1733810"/>
            <a:chExt cx="874530" cy="1481072"/>
          </a:xfrm>
        </p:grpSpPr>
        <p:sp>
          <p:nvSpPr>
            <p:cNvPr id="155" name="Google Shape;155;p9"/>
            <p:cNvSpPr/>
            <p:nvPr/>
          </p:nvSpPr>
          <p:spPr>
            <a:xfrm>
              <a:off x="21973" y="1733810"/>
              <a:ext cx="518652" cy="505591"/>
            </a:xfrm>
            <a:custGeom>
              <a:avLst/>
              <a:gdLst/>
              <a:ahLst/>
              <a:cxnLst/>
              <a:rect l="l" t="t" r="r" b="b"/>
              <a:pathLst>
                <a:path w="19220" h="18736" extrusionOk="0">
                  <a:moveTo>
                    <a:pt x="9145" y="0"/>
                  </a:moveTo>
                  <a:cubicBezTo>
                    <a:pt x="9095" y="0"/>
                    <a:pt x="9044" y="1"/>
                    <a:pt x="8994" y="2"/>
                  </a:cubicBezTo>
                  <a:cubicBezTo>
                    <a:pt x="7190" y="48"/>
                    <a:pt x="5410" y="824"/>
                    <a:pt x="4132" y="2079"/>
                  </a:cubicBezTo>
                  <a:cubicBezTo>
                    <a:pt x="3675" y="2536"/>
                    <a:pt x="3264" y="3084"/>
                    <a:pt x="3127" y="3723"/>
                  </a:cubicBezTo>
                  <a:cubicBezTo>
                    <a:pt x="2945" y="4476"/>
                    <a:pt x="3173" y="5275"/>
                    <a:pt x="3493" y="6005"/>
                  </a:cubicBezTo>
                  <a:cubicBezTo>
                    <a:pt x="4155" y="7466"/>
                    <a:pt x="5182" y="8744"/>
                    <a:pt x="5866" y="10182"/>
                  </a:cubicBezTo>
                  <a:cubicBezTo>
                    <a:pt x="4908" y="9406"/>
                    <a:pt x="3926" y="8630"/>
                    <a:pt x="2945" y="7854"/>
                  </a:cubicBezTo>
                  <a:cubicBezTo>
                    <a:pt x="2717" y="7671"/>
                    <a:pt x="2466" y="7489"/>
                    <a:pt x="2192" y="7420"/>
                  </a:cubicBezTo>
                  <a:cubicBezTo>
                    <a:pt x="2152" y="7416"/>
                    <a:pt x="2112" y="7413"/>
                    <a:pt x="2072" y="7413"/>
                  </a:cubicBezTo>
                  <a:cubicBezTo>
                    <a:pt x="1725" y="7413"/>
                    <a:pt x="1390" y="7586"/>
                    <a:pt x="1164" y="7831"/>
                  </a:cubicBezTo>
                  <a:cubicBezTo>
                    <a:pt x="913" y="8105"/>
                    <a:pt x="776" y="8470"/>
                    <a:pt x="662" y="8835"/>
                  </a:cubicBezTo>
                  <a:cubicBezTo>
                    <a:pt x="0" y="11323"/>
                    <a:pt x="1210" y="14062"/>
                    <a:pt x="3150" y="15752"/>
                  </a:cubicBezTo>
                  <a:cubicBezTo>
                    <a:pt x="5090" y="17441"/>
                    <a:pt x="7647" y="18239"/>
                    <a:pt x="10180" y="18673"/>
                  </a:cubicBezTo>
                  <a:cubicBezTo>
                    <a:pt x="10426" y="18715"/>
                    <a:pt x="10675" y="18735"/>
                    <a:pt x="10925" y="18735"/>
                  </a:cubicBezTo>
                  <a:cubicBezTo>
                    <a:pt x="12446" y="18735"/>
                    <a:pt x="14020" y="17997"/>
                    <a:pt x="15156" y="16938"/>
                  </a:cubicBezTo>
                  <a:cubicBezTo>
                    <a:pt x="16320" y="15866"/>
                    <a:pt x="16868" y="14291"/>
                    <a:pt x="17507" y="12853"/>
                  </a:cubicBezTo>
                  <a:cubicBezTo>
                    <a:pt x="18101" y="11483"/>
                    <a:pt x="18831" y="10159"/>
                    <a:pt x="19014" y="8676"/>
                  </a:cubicBezTo>
                  <a:cubicBezTo>
                    <a:pt x="19219" y="6987"/>
                    <a:pt x="18671" y="5275"/>
                    <a:pt x="18078" y="3677"/>
                  </a:cubicBezTo>
                  <a:cubicBezTo>
                    <a:pt x="17850" y="3015"/>
                    <a:pt x="17599" y="2376"/>
                    <a:pt x="17142" y="1874"/>
                  </a:cubicBezTo>
                  <a:cubicBezTo>
                    <a:pt x="16771" y="1485"/>
                    <a:pt x="16249" y="1205"/>
                    <a:pt x="15735" y="1205"/>
                  </a:cubicBezTo>
                  <a:cubicBezTo>
                    <a:pt x="15586" y="1205"/>
                    <a:pt x="15437" y="1229"/>
                    <a:pt x="15293" y="1280"/>
                  </a:cubicBezTo>
                  <a:cubicBezTo>
                    <a:pt x="14700" y="1509"/>
                    <a:pt x="14335" y="2102"/>
                    <a:pt x="14084" y="2695"/>
                  </a:cubicBezTo>
                  <a:cubicBezTo>
                    <a:pt x="13513" y="3997"/>
                    <a:pt x="13285" y="5412"/>
                    <a:pt x="13079" y="6804"/>
                  </a:cubicBezTo>
                  <a:cubicBezTo>
                    <a:pt x="13148" y="5571"/>
                    <a:pt x="13034" y="4339"/>
                    <a:pt x="12760" y="3129"/>
                  </a:cubicBezTo>
                  <a:cubicBezTo>
                    <a:pt x="12577" y="2262"/>
                    <a:pt x="12280" y="1372"/>
                    <a:pt x="11618" y="778"/>
                  </a:cubicBezTo>
                  <a:cubicBezTo>
                    <a:pt x="10949" y="195"/>
                    <a:pt x="10034" y="0"/>
                    <a:pt x="91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82722" y="1995375"/>
              <a:ext cx="268582" cy="236173"/>
            </a:xfrm>
            <a:custGeom>
              <a:avLst/>
              <a:gdLst/>
              <a:ahLst/>
              <a:cxnLst/>
              <a:rect l="l" t="t" r="r" b="b"/>
              <a:pathLst>
                <a:path w="9953" h="8752" extrusionOk="0">
                  <a:moveTo>
                    <a:pt x="6563" y="1"/>
                  </a:moveTo>
                  <a:cubicBezTo>
                    <a:pt x="6452" y="1"/>
                    <a:pt x="6342" y="4"/>
                    <a:pt x="6232" y="10"/>
                  </a:cubicBezTo>
                  <a:cubicBezTo>
                    <a:pt x="4406" y="78"/>
                    <a:pt x="2626" y="740"/>
                    <a:pt x="1211" y="1882"/>
                  </a:cubicBezTo>
                  <a:cubicBezTo>
                    <a:pt x="754" y="2270"/>
                    <a:pt x="298" y="2726"/>
                    <a:pt x="138" y="3297"/>
                  </a:cubicBezTo>
                  <a:cubicBezTo>
                    <a:pt x="1" y="3776"/>
                    <a:pt x="92" y="4278"/>
                    <a:pt x="229" y="4758"/>
                  </a:cubicBezTo>
                  <a:cubicBezTo>
                    <a:pt x="822" y="6835"/>
                    <a:pt x="2671" y="8569"/>
                    <a:pt x="4817" y="8752"/>
                  </a:cubicBezTo>
                  <a:cubicBezTo>
                    <a:pt x="5661" y="8250"/>
                    <a:pt x="6780" y="8318"/>
                    <a:pt x="7670" y="7930"/>
                  </a:cubicBezTo>
                  <a:cubicBezTo>
                    <a:pt x="8515" y="7588"/>
                    <a:pt x="9131" y="6880"/>
                    <a:pt x="9496" y="6059"/>
                  </a:cubicBezTo>
                  <a:cubicBezTo>
                    <a:pt x="9838" y="5237"/>
                    <a:pt x="9953" y="4324"/>
                    <a:pt x="9884" y="3434"/>
                  </a:cubicBezTo>
                  <a:cubicBezTo>
                    <a:pt x="9816" y="2361"/>
                    <a:pt x="9519" y="1242"/>
                    <a:pt x="8674" y="603"/>
                  </a:cubicBezTo>
                  <a:cubicBezTo>
                    <a:pt x="8078" y="146"/>
                    <a:pt x="7310" y="1"/>
                    <a:pt x="6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-117729" y="2086450"/>
              <a:ext cx="874530" cy="1128432"/>
            </a:xfrm>
            <a:custGeom>
              <a:avLst/>
              <a:gdLst/>
              <a:ahLst/>
              <a:cxnLst/>
              <a:rect l="l" t="t" r="r" b="b"/>
              <a:pathLst>
                <a:path w="32408" h="41817" extrusionOk="0">
                  <a:moveTo>
                    <a:pt x="30309" y="1"/>
                  </a:moveTo>
                  <a:cubicBezTo>
                    <a:pt x="29836" y="1"/>
                    <a:pt x="29342" y="124"/>
                    <a:pt x="28916" y="310"/>
                  </a:cubicBezTo>
                  <a:cubicBezTo>
                    <a:pt x="27090" y="1109"/>
                    <a:pt x="25720" y="2661"/>
                    <a:pt x="24556" y="4281"/>
                  </a:cubicBezTo>
                  <a:cubicBezTo>
                    <a:pt x="22662" y="6906"/>
                    <a:pt x="21132" y="9828"/>
                    <a:pt x="20037" y="12909"/>
                  </a:cubicBezTo>
                  <a:cubicBezTo>
                    <a:pt x="20196" y="11700"/>
                    <a:pt x="20219" y="10513"/>
                    <a:pt x="20082" y="9326"/>
                  </a:cubicBezTo>
                  <a:cubicBezTo>
                    <a:pt x="19991" y="8413"/>
                    <a:pt x="19786" y="7500"/>
                    <a:pt x="19786" y="6587"/>
                  </a:cubicBezTo>
                  <a:cubicBezTo>
                    <a:pt x="19808" y="5674"/>
                    <a:pt x="20082" y="4715"/>
                    <a:pt x="20744" y="4099"/>
                  </a:cubicBezTo>
                  <a:cubicBezTo>
                    <a:pt x="21109" y="3779"/>
                    <a:pt x="21543" y="3574"/>
                    <a:pt x="21931" y="3277"/>
                  </a:cubicBezTo>
                  <a:cubicBezTo>
                    <a:pt x="22296" y="2980"/>
                    <a:pt x="22616" y="2524"/>
                    <a:pt x="22547" y="2044"/>
                  </a:cubicBezTo>
                  <a:cubicBezTo>
                    <a:pt x="22468" y="1992"/>
                    <a:pt x="22387" y="1969"/>
                    <a:pt x="22306" y="1969"/>
                  </a:cubicBezTo>
                  <a:cubicBezTo>
                    <a:pt x="21776" y="1969"/>
                    <a:pt x="21200" y="2926"/>
                    <a:pt x="20693" y="2926"/>
                  </a:cubicBezTo>
                  <a:cubicBezTo>
                    <a:pt x="20601" y="2926"/>
                    <a:pt x="20511" y="2895"/>
                    <a:pt x="20425" y="2820"/>
                  </a:cubicBezTo>
                  <a:cubicBezTo>
                    <a:pt x="20356" y="2752"/>
                    <a:pt x="20288" y="2661"/>
                    <a:pt x="20219" y="2569"/>
                  </a:cubicBezTo>
                  <a:cubicBezTo>
                    <a:pt x="20134" y="2490"/>
                    <a:pt x="20035" y="2455"/>
                    <a:pt x="19933" y="2455"/>
                  </a:cubicBezTo>
                  <a:cubicBezTo>
                    <a:pt x="19624" y="2455"/>
                    <a:pt x="19278" y="2763"/>
                    <a:pt x="19124" y="3072"/>
                  </a:cubicBezTo>
                  <a:cubicBezTo>
                    <a:pt x="18918" y="3482"/>
                    <a:pt x="18758" y="4030"/>
                    <a:pt x="18325" y="4190"/>
                  </a:cubicBezTo>
                  <a:cubicBezTo>
                    <a:pt x="18233" y="4223"/>
                    <a:pt x="18137" y="4236"/>
                    <a:pt x="18038" y="4236"/>
                  </a:cubicBezTo>
                  <a:cubicBezTo>
                    <a:pt x="17577" y="4236"/>
                    <a:pt x="17054" y="3945"/>
                    <a:pt x="16652" y="3945"/>
                  </a:cubicBezTo>
                  <a:cubicBezTo>
                    <a:pt x="16473" y="3945"/>
                    <a:pt x="16318" y="4002"/>
                    <a:pt x="16202" y="4167"/>
                  </a:cubicBezTo>
                  <a:cubicBezTo>
                    <a:pt x="16065" y="4350"/>
                    <a:pt x="16065" y="4578"/>
                    <a:pt x="15997" y="4783"/>
                  </a:cubicBezTo>
                  <a:cubicBezTo>
                    <a:pt x="15791" y="5423"/>
                    <a:pt x="15015" y="5605"/>
                    <a:pt x="14353" y="5719"/>
                  </a:cubicBezTo>
                  <a:cubicBezTo>
                    <a:pt x="14473" y="6130"/>
                    <a:pt x="14901" y="6336"/>
                    <a:pt x="15339" y="6336"/>
                  </a:cubicBezTo>
                  <a:cubicBezTo>
                    <a:pt x="15484" y="6336"/>
                    <a:pt x="15631" y="6313"/>
                    <a:pt x="15768" y="6267"/>
                  </a:cubicBezTo>
                  <a:cubicBezTo>
                    <a:pt x="16293" y="6107"/>
                    <a:pt x="16727" y="5696"/>
                    <a:pt x="17229" y="5423"/>
                  </a:cubicBezTo>
                  <a:cubicBezTo>
                    <a:pt x="17506" y="5271"/>
                    <a:pt x="17832" y="5169"/>
                    <a:pt x="18138" y="5169"/>
                  </a:cubicBezTo>
                  <a:cubicBezTo>
                    <a:pt x="18386" y="5169"/>
                    <a:pt x="18620" y="5236"/>
                    <a:pt x="18804" y="5400"/>
                  </a:cubicBezTo>
                  <a:cubicBezTo>
                    <a:pt x="19101" y="5674"/>
                    <a:pt x="19192" y="6062"/>
                    <a:pt x="19238" y="6450"/>
                  </a:cubicBezTo>
                  <a:cubicBezTo>
                    <a:pt x="19991" y="11311"/>
                    <a:pt x="19146" y="16356"/>
                    <a:pt x="17298" y="20898"/>
                  </a:cubicBezTo>
                  <a:cubicBezTo>
                    <a:pt x="16750" y="22290"/>
                    <a:pt x="16088" y="23614"/>
                    <a:pt x="15380" y="24915"/>
                  </a:cubicBezTo>
                  <a:cubicBezTo>
                    <a:pt x="16430" y="21925"/>
                    <a:pt x="16955" y="18753"/>
                    <a:pt x="16932" y="15603"/>
                  </a:cubicBezTo>
                  <a:cubicBezTo>
                    <a:pt x="16932" y="13480"/>
                    <a:pt x="16613" y="11220"/>
                    <a:pt x="15152" y="9668"/>
                  </a:cubicBezTo>
                  <a:cubicBezTo>
                    <a:pt x="14855" y="9349"/>
                    <a:pt x="14490" y="9052"/>
                    <a:pt x="14056" y="8960"/>
                  </a:cubicBezTo>
                  <a:cubicBezTo>
                    <a:pt x="13940" y="8931"/>
                    <a:pt x="13823" y="8918"/>
                    <a:pt x="13707" y="8918"/>
                  </a:cubicBezTo>
                  <a:cubicBezTo>
                    <a:pt x="12825" y="8918"/>
                    <a:pt x="12001" y="9716"/>
                    <a:pt x="11820" y="10604"/>
                  </a:cubicBezTo>
                  <a:cubicBezTo>
                    <a:pt x="11614" y="11608"/>
                    <a:pt x="12025" y="12658"/>
                    <a:pt x="12596" y="13526"/>
                  </a:cubicBezTo>
                  <a:cubicBezTo>
                    <a:pt x="13166" y="14393"/>
                    <a:pt x="13897" y="15146"/>
                    <a:pt x="14422" y="16013"/>
                  </a:cubicBezTo>
                  <a:cubicBezTo>
                    <a:pt x="15449" y="17725"/>
                    <a:pt x="15677" y="19802"/>
                    <a:pt x="15449" y="21765"/>
                  </a:cubicBezTo>
                  <a:cubicBezTo>
                    <a:pt x="15221" y="23637"/>
                    <a:pt x="14627" y="25417"/>
                    <a:pt x="14034" y="27198"/>
                  </a:cubicBezTo>
                  <a:cubicBezTo>
                    <a:pt x="12664" y="29343"/>
                    <a:pt x="11089" y="31398"/>
                    <a:pt x="9446" y="33338"/>
                  </a:cubicBezTo>
                  <a:cubicBezTo>
                    <a:pt x="8829" y="34068"/>
                    <a:pt x="8190" y="34776"/>
                    <a:pt x="7551" y="35461"/>
                  </a:cubicBezTo>
                  <a:cubicBezTo>
                    <a:pt x="8213" y="34091"/>
                    <a:pt x="8601" y="32607"/>
                    <a:pt x="8966" y="31147"/>
                  </a:cubicBezTo>
                  <a:cubicBezTo>
                    <a:pt x="9811" y="27746"/>
                    <a:pt x="10678" y="24322"/>
                    <a:pt x="10838" y="20807"/>
                  </a:cubicBezTo>
                  <a:cubicBezTo>
                    <a:pt x="10907" y="19437"/>
                    <a:pt x="10838" y="17954"/>
                    <a:pt x="9994" y="16881"/>
                  </a:cubicBezTo>
                  <a:cubicBezTo>
                    <a:pt x="9879" y="16744"/>
                    <a:pt x="9742" y="16607"/>
                    <a:pt x="9583" y="16561"/>
                  </a:cubicBezTo>
                  <a:cubicBezTo>
                    <a:pt x="9538" y="16550"/>
                    <a:pt x="9494" y="16545"/>
                    <a:pt x="9450" y="16545"/>
                  </a:cubicBezTo>
                  <a:cubicBezTo>
                    <a:pt x="9228" y="16545"/>
                    <a:pt x="9024" y="16679"/>
                    <a:pt x="8852" y="16812"/>
                  </a:cubicBezTo>
                  <a:cubicBezTo>
                    <a:pt x="8031" y="17520"/>
                    <a:pt x="7483" y="18501"/>
                    <a:pt x="7118" y="19506"/>
                  </a:cubicBezTo>
                  <a:cubicBezTo>
                    <a:pt x="6113" y="22176"/>
                    <a:pt x="6159" y="25098"/>
                    <a:pt x="6433" y="27928"/>
                  </a:cubicBezTo>
                  <a:cubicBezTo>
                    <a:pt x="6684" y="30667"/>
                    <a:pt x="7095" y="33384"/>
                    <a:pt x="6912" y="36100"/>
                  </a:cubicBezTo>
                  <a:cubicBezTo>
                    <a:pt x="4972" y="38086"/>
                    <a:pt x="2804" y="39866"/>
                    <a:pt x="338" y="41144"/>
                  </a:cubicBezTo>
                  <a:cubicBezTo>
                    <a:pt x="315" y="41138"/>
                    <a:pt x="293" y="41135"/>
                    <a:pt x="273" y="41135"/>
                  </a:cubicBezTo>
                  <a:cubicBezTo>
                    <a:pt x="1" y="41135"/>
                    <a:pt x="41" y="41677"/>
                    <a:pt x="338" y="41783"/>
                  </a:cubicBezTo>
                  <a:cubicBezTo>
                    <a:pt x="402" y="41806"/>
                    <a:pt x="467" y="41816"/>
                    <a:pt x="532" y="41816"/>
                  </a:cubicBezTo>
                  <a:cubicBezTo>
                    <a:pt x="792" y="41816"/>
                    <a:pt x="1055" y="41655"/>
                    <a:pt x="1274" y="41509"/>
                  </a:cubicBezTo>
                  <a:cubicBezTo>
                    <a:pt x="3488" y="40026"/>
                    <a:pt x="5543" y="38337"/>
                    <a:pt x="7460" y="36465"/>
                  </a:cubicBezTo>
                  <a:cubicBezTo>
                    <a:pt x="7648" y="36470"/>
                    <a:pt x="7836" y="36472"/>
                    <a:pt x="8024" y="36472"/>
                  </a:cubicBezTo>
                  <a:cubicBezTo>
                    <a:pt x="12339" y="36472"/>
                    <a:pt x="16707" y="35223"/>
                    <a:pt x="20425" y="32927"/>
                  </a:cubicBezTo>
                  <a:cubicBezTo>
                    <a:pt x="21771" y="32082"/>
                    <a:pt x="23141" y="31010"/>
                    <a:pt x="23552" y="29480"/>
                  </a:cubicBezTo>
                  <a:cubicBezTo>
                    <a:pt x="23643" y="29184"/>
                    <a:pt x="23689" y="28841"/>
                    <a:pt x="23575" y="28545"/>
                  </a:cubicBezTo>
                  <a:cubicBezTo>
                    <a:pt x="23415" y="28111"/>
                    <a:pt x="22913" y="27837"/>
                    <a:pt x="22456" y="27814"/>
                  </a:cubicBezTo>
                  <a:cubicBezTo>
                    <a:pt x="22429" y="27813"/>
                    <a:pt x="22402" y="27812"/>
                    <a:pt x="22374" y="27812"/>
                  </a:cubicBezTo>
                  <a:cubicBezTo>
                    <a:pt x="21925" y="27812"/>
                    <a:pt x="21496" y="27986"/>
                    <a:pt x="21087" y="28179"/>
                  </a:cubicBezTo>
                  <a:cubicBezTo>
                    <a:pt x="19420" y="28955"/>
                    <a:pt x="18028" y="30211"/>
                    <a:pt x="16522" y="31261"/>
                  </a:cubicBezTo>
                  <a:cubicBezTo>
                    <a:pt x="14102" y="32950"/>
                    <a:pt x="11386" y="34160"/>
                    <a:pt x="8647" y="35278"/>
                  </a:cubicBezTo>
                  <a:cubicBezTo>
                    <a:pt x="10770" y="33041"/>
                    <a:pt x="12687" y="30599"/>
                    <a:pt x="14330" y="27997"/>
                  </a:cubicBezTo>
                  <a:cubicBezTo>
                    <a:pt x="14516" y="28096"/>
                    <a:pt x="14742" y="28134"/>
                    <a:pt x="14979" y="28134"/>
                  </a:cubicBezTo>
                  <a:cubicBezTo>
                    <a:pt x="15179" y="28134"/>
                    <a:pt x="15387" y="28107"/>
                    <a:pt x="15586" y="28065"/>
                  </a:cubicBezTo>
                  <a:cubicBezTo>
                    <a:pt x="18553" y="27563"/>
                    <a:pt x="21178" y="25874"/>
                    <a:pt x="23392" y="23843"/>
                  </a:cubicBezTo>
                  <a:cubicBezTo>
                    <a:pt x="25218" y="22176"/>
                    <a:pt x="26861" y="20168"/>
                    <a:pt x="27455" y="17771"/>
                  </a:cubicBezTo>
                  <a:cubicBezTo>
                    <a:pt x="27592" y="17109"/>
                    <a:pt x="27660" y="16333"/>
                    <a:pt x="27227" y="15808"/>
                  </a:cubicBezTo>
                  <a:cubicBezTo>
                    <a:pt x="26936" y="15457"/>
                    <a:pt x="26498" y="15299"/>
                    <a:pt x="26042" y="15299"/>
                  </a:cubicBezTo>
                  <a:cubicBezTo>
                    <a:pt x="25638" y="15299"/>
                    <a:pt x="25219" y="15423"/>
                    <a:pt x="24876" y="15648"/>
                  </a:cubicBezTo>
                  <a:cubicBezTo>
                    <a:pt x="24168" y="16128"/>
                    <a:pt x="23734" y="16927"/>
                    <a:pt x="23323" y="17680"/>
                  </a:cubicBezTo>
                  <a:cubicBezTo>
                    <a:pt x="22022" y="20099"/>
                    <a:pt x="20607" y="22519"/>
                    <a:pt x="18599" y="24390"/>
                  </a:cubicBezTo>
                  <a:cubicBezTo>
                    <a:pt x="17480" y="25417"/>
                    <a:pt x="16202" y="26285"/>
                    <a:pt x="14878" y="27084"/>
                  </a:cubicBezTo>
                  <a:cubicBezTo>
                    <a:pt x="16864" y="23706"/>
                    <a:pt x="18393" y="20099"/>
                    <a:pt x="19375" y="16310"/>
                  </a:cubicBezTo>
                  <a:cubicBezTo>
                    <a:pt x="19420" y="16105"/>
                    <a:pt x="19489" y="15922"/>
                    <a:pt x="19534" y="15717"/>
                  </a:cubicBezTo>
                  <a:cubicBezTo>
                    <a:pt x="21292" y="13731"/>
                    <a:pt x="23232" y="11791"/>
                    <a:pt x="25286" y="10033"/>
                  </a:cubicBezTo>
                  <a:cubicBezTo>
                    <a:pt x="27592" y="8070"/>
                    <a:pt x="30125" y="6199"/>
                    <a:pt x="31563" y="3551"/>
                  </a:cubicBezTo>
                  <a:cubicBezTo>
                    <a:pt x="32088" y="2592"/>
                    <a:pt x="32408" y="1291"/>
                    <a:pt x="31655" y="515"/>
                  </a:cubicBezTo>
                  <a:cubicBezTo>
                    <a:pt x="31310" y="146"/>
                    <a:pt x="30822" y="1"/>
                    <a:pt x="303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8" name="Google Shape;158;p9"/>
          <p:cNvSpPr/>
          <p:nvPr/>
        </p:nvSpPr>
        <p:spPr>
          <a:xfrm>
            <a:off x="7299674" y="535001"/>
            <a:ext cx="174640" cy="113416"/>
          </a:xfrm>
          <a:custGeom>
            <a:avLst/>
            <a:gdLst/>
            <a:ahLst/>
            <a:cxnLst/>
            <a:rect l="l" t="t" r="r" b="b"/>
            <a:pathLst>
              <a:path w="8720" h="5663" extrusionOk="0">
                <a:moveTo>
                  <a:pt x="5592" y="207"/>
                </a:moveTo>
                <a:cubicBezTo>
                  <a:pt x="5958" y="207"/>
                  <a:pt x="6323" y="230"/>
                  <a:pt x="6688" y="298"/>
                </a:cubicBezTo>
                <a:cubicBezTo>
                  <a:pt x="7053" y="344"/>
                  <a:pt x="7487" y="435"/>
                  <a:pt x="7829" y="686"/>
                </a:cubicBezTo>
                <a:cubicBezTo>
                  <a:pt x="8035" y="823"/>
                  <a:pt x="8217" y="1097"/>
                  <a:pt x="8263" y="1371"/>
                </a:cubicBezTo>
                <a:cubicBezTo>
                  <a:pt x="5707" y="1417"/>
                  <a:pt x="3150" y="1599"/>
                  <a:pt x="617" y="1965"/>
                </a:cubicBezTo>
                <a:cubicBezTo>
                  <a:pt x="845" y="1736"/>
                  <a:pt x="1096" y="1554"/>
                  <a:pt x="1256" y="1440"/>
                </a:cubicBezTo>
                <a:cubicBezTo>
                  <a:pt x="2534" y="641"/>
                  <a:pt x="4086" y="207"/>
                  <a:pt x="5592" y="207"/>
                </a:cubicBezTo>
                <a:close/>
                <a:moveTo>
                  <a:pt x="8263" y="1577"/>
                </a:moveTo>
                <a:cubicBezTo>
                  <a:pt x="8263" y="1622"/>
                  <a:pt x="8263" y="1645"/>
                  <a:pt x="8240" y="1668"/>
                </a:cubicBezTo>
                <a:cubicBezTo>
                  <a:pt x="8172" y="1942"/>
                  <a:pt x="7943" y="2170"/>
                  <a:pt x="7738" y="2353"/>
                </a:cubicBezTo>
                <a:cubicBezTo>
                  <a:pt x="7213" y="2764"/>
                  <a:pt x="6711" y="3129"/>
                  <a:pt x="6414" y="3243"/>
                </a:cubicBezTo>
                <a:cubicBezTo>
                  <a:pt x="5119" y="3770"/>
                  <a:pt x="3698" y="4043"/>
                  <a:pt x="2292" y="4043"/>
                </a:cubicBezTo>
                <a:cubicBezTo>
                  <a:pt x="2236" y="4043"/>
                  <a:pt x="2179" y="4043"/>
                  <a:pt x="2123" y="4042"/>
                </a:cubicBezTo>
                <a:cubicBezTo>
                  <a:pt x="1735" y="4019"/>
                  <a:pt x="1324" y="3996"/>
                  <a:pt x="959" y="3836"/>
                </a:cubicBezTo>
                <a:cubicBezTo>
                  <a:pt x="571" y="3654"/>
                  <a:pt x="297" y="3334"/>
                  <a:pt x="229" y="2992"/>
                </a:cubicBezTo>
                <a:cubicBezTo>
                  <a:pt x="183" y="2695"/>
                  <a:pt x="274" y="2444"/>
                  <a:pt x="434" y="2193"/>
                </a:cubicBezTo>
                <a:cubicBezTo>
                  <a:pt x="3013" y="1828"/>
                  <a:pt x="5661" y="1622"/>
                  <a:pt x="8263" y="1577"/>
                </a:cubicBezTo>
                <a:close/>
                <a:moveTo>
                  <a:pt x="8377" y="1942"/>
                </a:moveTo>
                <a:cubicBezTo>
                  <a:pt x="8423" y="2353"/>
                  <a:pt x="8468" y="2764"/>
                  <a:pt x="8491" y="3174"/>
                </a:cubicBezTo>
                <a:cubicBezTo>
                  <a:pt x="8514" y="3311"/>
                  <a:pt x="8514" y="3425"/>
                  <a:pt x="8468" y="3540"/>
                </a:cubicBezTo>
                <a:cubicBezTo>
                  <a:pt x="8446" y="3631"/>
                  <a:pt x="8354" y="3722"/>
                  <a:pt x="8240" y="3813"/>
                </a:cubicBezTo>
                <a:cubicBezTo>
                  <a:pt x="8035" y="3996"/>
                  <a:pt x="7784" y="4179"/>
                  <a:pt x="7441" y="4361"/>
                </a:cubicBezTo>
                <a:cubicBezTo>
                  <a:pt x="6193" y="5075"/>
                  <a:pt x="4756" y="5461"/>
                  <a:pt x="3323" y="5461"/>
                </a:cubicBezTo>
                <a:cubicBezTo>
                  <a:pt x="3105" y="5461"/>
                  <a:pt x="2888" y="5452"/>
                  <a:pt x="2671" y="5434"/>
                </a:cubicBezTo>
                <a:cubicBezTo>
                  <a:pt x="2169" y="5388"/>
                  <a:pt x="1758" y="5320"/>
                  <a:pt x="1393" y="5206"/>
                </a:cubicBezTo>
                <a:cubicBezTo>
                  <a:pt x="936" y="5046"/>
                  <a:pt x="639" y="4863"/>
                  <a:pt x="480" y="4612"/>
                </a:cubicBezTo>
                <a:cubicBezTo>
                  <a:pt x="274" y="4293"/>
                  <a:pt x="251" y="3928"/>
                  <a:pt x="251" y="3540"/>
                </a:cubicBezTo>
                <a:lnTo>
                  <a:pt x="251" y="3540"/>
                </a:lnTo>
                <a:cubicBezTo>
                  <a:pt x="388" y="3745"/>
                  <a:pt x="594" y="3905"/>
                  <a:pt x="868" y="4019"/>
                </a:cubicBezTo>
                <a:cubicBezTo>
                  <a:pt x="1256" y="4202"/>
                  <a:pt x="1735" y="4247"/>
                  <a:pt x="2123" y="4247"/>
                </a:cubicBezTo>
                <a:lnTo>
                  <a:pt x="2374" y="4247"/>
                </a:lnTo>
                <a:cubicBezTo>
                  <a:pt x="3789" y="4247"/>
                  <a:pt x="5204" y="3973"/>
                  <a:pt x="6505" y="3425"/>
                </a:cubicBezTo>
                <a:cubicBezTo>
                  <a:pt x="6871" y="3289"/>
                  <a:pt x="7441" y="2855"/>
                  <a:pt x="7852" y="2512"/>
                </a:cubicBezTo>
                <a:cubicBezTo>
                  <a:pt x="8058" y="2353"/>
                  <a:pt x="8240" y="2170"/>
                  <a:pt x="8377" y="1942"/>
                </a:cubicBezTo>
                <a:close/>
                <a:moveTo>
                  <a:pt x="5642" y="0"/>
                </a:moveTo>
                <a:cubicBezTo>
                  <a:pt x="4073" y="0"/>
                  <a:pt x="2479" y="440"/>
                  <a:pt x="1142" y="1257"/>
                </a:cubicBezTo>
                <a:cubicBezTo>
                  <a:pt x="708" y="1531"/>
                  <a:pt x="23" y="2079"/>
                  <a:pt x="0" y="2786"/>
                </a:cubicBezTo>
                <a:cubicBezTo>
                  <a:pt x="0" y="2809"/>
                  <a:pt x="0" y="2832"/>
                  <a:pt x="0" y="2832"/>
                </a:cubicBezTo>
                <a:cubicBezTo>
                  <a:pt x="23" y="3037"/>
                  <a:pt x="23" y="3243"/>
                  <a:pt x="23" y="3448"/>
                </a:cubicBezTo>
                <a:cubicBezTo>
                  <a:pt x="46" y="3882"/>
                  <a:pt x="46" y="4338"/>
                  <a:pt x="297" y="4726"/>
                </a:cubicBezTo>
                <a:cubicBezTo>
                  <a:pt x="502" y="5023"/>
                  <a:pt x="822" y="5229"/>
                  <a:pt x="1324" y="5388"/>
                </a:cubicBezTo>
                <a:cubicBezTo>
                  <a:pt x="1712" y="5525"/>
                  <a:pt x="2146" y="5594"/>
                  <a:pt x="2648" y="5640"/>
                </a:cubicBezTo>
                <a:cubicBezTo>
                  <a:pt x="2876" y="5662"/>
                  <a:pt x="3082" y="5662"/>
                  <a:pt x="3310" y="5662"/>
                </a:cubicBezTo>
                <a:cubicBezTo>
                  <a:pt x="4794" y="5662"/>
                  <a:pt x="6277" y="5274"/>
                  <a:pt x="7555" y="4544"/>
                </a:cubicBezTo>
                <a:cubicBezTo>
                  <a:pt x="7898" y="4361"/>
                  <a:pt x="8149" y="4179"/>
                  <a:pt x="8377" y="3973"/>
                </a:cubicBezTo>
                <a:cubicBezTo>
                  <a:pt x="8514" y="3882"/>
                  <a:pt x="8628" y="3768"/>
                  <a:pt x="8674" y="3608"/>
                </a:cubicBezTo>
                <a:cubicBezTo>
                  <a:pt x="8720" y="3448"/>
                  <a:pt x="8720" y="3289"/>
                  <a:pt x="8720" y="3174"/>
                </a:cubicBezTo>
                <a:cubicBezTo>
                  <a:pt x="8651" y="2490"/>
                  <a:pt x="8583" y="1828"/>
                  <a:pt x="8468" y="1143"/>
                </a:cubicBezTo>
                <a:cubicBezTo>
                  <a:pt x="8468" y="1120"/>
                  <a:pt x="8423" y="1074"/>
                  <a:pt x="8400" y="1074"/>
                </a:cubicBezTo>
                <a:cubicBezTo>
                  <a:pt x="8286" y="846"/>
                  <a:pt x="8126" y="641"/>
                  <a:pt x="7943" y="504"/>
                </a:cubicBezTo>
                <a:cubicBezTo>
                  <a:pt x="7578" y="230"/>
                  <a:pt x="7099" y="139"/>
                  <a:pt x="6711" y="70"/>
                </a:cubicBezTo>
                <a:cubicBezTo>
                  <a:pt x="6358" y="23"/>
                  <a:pt x="6001" y="0"/>
                  <a:pt x="56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9"/>
          <p:cNvSpPr/>
          <p:nvPr/>
        </p:nvSpPr>
        <p:spPr>
          <a:xfrm>
            <a:off x="3157135" y="364705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9"/>
          <p:cNvSpPr/>
          <p:nvPr/>
        </p:nvSpPr>
        <p:spPr>
          <a:xfrm rot="2700000" flipH="1">
            <a:off x="648355" y="648414"/>
            <a:ext cx="122997" cy="192036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9"/>
          <p:cNvSpPr/>
          <p:nvPr/>
        </p:nvSpPr>
        <p:spPr>
          <a:xfrm>
            <a:off x="5521960" y="4833305"/>
            <a:ext cx="164586" cy="54655"/>
          </a:xfrm>
          <a:custGeom>
            <a:avLst/>
            <a:gdLst/>
            <a:ahLst/>
            <a:cxnLst/>
            <a:rect l="l" t="t" r="r" b="b"/>
            <a:pathLst>
              <a:path w="8218" h="2729" extrusionOk="0">
                <a:moveTo>
                  <a:pt x="3698" y="948"/>
                </a:moveTo>
                <a:cubicBezTo>
                  <a:pt x="3835" y="1017"/>
                  <a:pt x="3972" y="1131"/>
                  <a:pt x="4064" y="1245"/>
                </a:cubicBezTo>
                <a:cubicBezTo>
                  <a:pt x="4315" y="1496"/>
                  <a:pt x="4406" y="1839"/>
                  <a:pt x="4315" y="2113"/>
                </a:cubicBezTo>
                <a:cubicBezTo>
                  <a:pt x="4269" y="2272"/>
                  <a:pt x="4132" y="2409"/>
                  <a:pt x="3995" y="2478"/>
                </a:cubicBezTo>
                <a:cubicBezTo>
                  <a:pt x="3927" y="2501"/>
                  <a:pt x="3858" y="2512"/>
                  <a:pt x="3793" y="2512"/>
                </a:cubicBezTo>
                <a:cubicBezTo>
                  <a:pt x="3727" y="2512"/>
                  <a:pt x="3664" y="2501"/>
                  <a:pt x="3607" y="2478"/>
                </a:cubicBezTo>
                <a:cubicBezTo>
                  <a:pt x="3288" y="2341"/>
                  <a:pt x="3219" y="1861"/>
                  <a:pt x="3379" y="1473"/>
                </a:cubicBezTo>
                <a:cubicBezTo>
                  <a:pt x="3447" y="1291"/>
                  <a:pt x="3562" y="1108"/>
                  <a:pt x="3698" y="948"/>
                </a:cubicBezTo>
                <a:close/>
                <a:moveTo>
                  <a:pt x="5462" y="0"/>
                </a:moveTo>
                <a:cubicBezTo>
                  <a:pt x="5246" y="0"/>
                  <a:pt x="5022" y="24"/>
                  <a:pt x="4794" y="81"/>
                </a:cubicBezTo>
                <a:cubicBezTo>
                  <a:pt x="4360" y="172"/>
                  <a:pt x="3950" y="401"/>
                  <a:pt x="3653" y="697"/>
                </a:cubicBezTo>
                <a:cubicBezTo>
                  <a:pt x="3420" y="620"/>
                  <a:pt x="3177" y="574"/>
                  <a:pt x="2923" y="574"/>
                </a:cubicBezTo>
                <a:cubicBezTo>
                  <a:pt x="2804" y="574"/>
                  <a:pt x="2682" y="584"/>
                  <a:pt x="2557" y="606"/>
                </a:cubicBezTo>
                <a:cubicBezTo>
                  <a:pt x="1918" y="697"/>
                  <a:pt x="1347" y="1063"/>
                  <a:pt x="982" y="1336"/>
                </a:cubicBezTo>
                <a:cubicBezTo>
                  <a:pt x="617" y="1588"/>
                  <a:pt x="183" y="1976"/>
                  <a:pt x="1" y="2501"/>
                </a:cubicBezTo>
                <a:cubicBezTo>
                  <a:pt x="1" y="2546"/>
                  <a:pt x="24" y="2615"/>
                  <a:pt x="69" y="2615"/>
                </a:cubicBezTo>
                <a:cubicBezTo>
                  <a:pt x="86" y="2620"/>
                  <a:pt x="102" y="2623"/>
                  <a:pt x="116" y="2623"/>
                </a:cubicBezTo>
                <a:cubicBezTo>
                  <a:pt x="159" y="2623"/>
                  <a:pt x="189" y="2598"/>
                  <a:pt x="206" y="2546"/>
                </a:cubicBezTo>
                <a:cubicBezTo>
                  <a:pt x="366" y="2090"/>
                  <a:pt x="777" y="1747"/>
                  <a:pt x="1119" y="1496"/>
                </a:cubicBezTo>
                <a:cubicBezTo>
                  <a:pt x="1667" y="1108"/>
                  <a:pt x="2146" y="880"/>
                  <a:pt x="2603" y="811"/>
                </a:cubicBezTo>
                <a:cubicBezTo>
                  <a:pt x="2702" y="796"/>
                  <a:pt x="2803" y="789"/>
                  <a:pt x="2905" y="789"/>
                </a:cubicBezTo>
                <a:cubicBezTo>
                  <a:pt x="3108" y="789"/>
                  <a:pt x="3310" y="819"/>
                  <a:pt x="3493" y="880"/>
                </a:cubicBezTo>
                <a:cubicBezTo>
                  <a:pt x="3356" y="1040"/>
                  <a:pt x="3242" y="1222"/>
                  <a:pt x="3173" y="1405"/>
                </a:cubicBezTo>
                <a:cubicBezTo>
                  <a:pt x="2991" y="1861"/>
                  <a:pt x="3082" y="2478"/>
                  <a:pt x="3516" y="2683"/>
                </a:cubicBezTo>
                <a:cubicBezTo>
                  <a:pt x="3607" y="2706"/>
                  <a:pt x="3698" y="2729"/>
                  <a:pt x="3767" y="2729"/>
                </a:cubicBezTo>
                <a:cubicBezTo>
                  <a:pt x="3881" y="2729"/>
                  <a:pt x="3972" y="2706"/>
                  <a:pt x="4064" y="2660"/>
                </a:cubicBezTo>
                <a:cubicBezTo>
                  <a:pt x="4292" y="2569"/>
                  <a:pt x="4452" y="2386"/>
                  <a:pt x="4520" y="2181"/>
                </a:cubicBezTo>
                <a:cubicBezTo>
                  <a:pt x="4634" y="1839"/>
                  <a:pt x="4520" y="1405"/>
                  <a:pt x="4223" y="1085"/>
                </a:cubicBezTo>
                <a:cubicBezTo>
                  <a:pt x="4109" y="971"/>
                  <a:pt x="3995" y="880"/>
                  <a:pt x="3858" y="789"/>
                </a:cubicBezTo>
                <a:cubicBezTo>
                  <a:pt x="4109" y="560"/>
                  <a:pt x="4475" y="355"/>
                  <a:pt x="4840" y="286"/>
                </a:cubicBezTo>
                <a:cubicBezTo>
                  <a:pt x="5051" y="237"/>
                  <a:pt x="5259" y="216"/>
                  <a:pt x="5460" y="216"/>
                </a:cubicBezTo>
                <a:cubicBezTo>
                  <a:pt x="5995" y="216"/>
                  <a:pt x="6477" y="365"/>
                  <a:pt x="6826" y="515"/>
                </a:cubicBezTo>
                <a:cubicBezTo>
                  <a:pt x="7191" y="675"/>
                  <a:pt x="7875" y="1040"/>
                  <a:pt x="8012" y="1702"/>
                </a:cubicBezTo>
                <a:cubicBezTo>
                  <a:pt x="8012" y="1770"/>
                  <a:pt x="8081" y="1793"/>
                  <a:pt x="8127" y="1793"/>
                </a:cubicBezTo>
                <a:cubicBezTo>
                  <a:pt x="8195" y="1770"/>
                  <a:pt x="8218" y="1724"/>
                  <a:pt x="8218" y="1656"/>
                </a:cubicBezTo>
                <a:cubicBezTo>
                  <a:pt x="8058" y="903"/>
                  <a:pt x="7328" y="492"/>
                  <a:pt x="6894" y="309"/>
                </a:cubicBezTo>
                <a:cubicBezTo>
                  <a:pt x="6531" y="161"/>
                  <a:pt x="6025" y="0"/>
                  <a:pt x="54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9"/>
          <p:cNvSpPr/>
          <p:nvPr/>
        </p:nvSpPr>
        <p:spPr>
          <a:xfrm flipH="1">
            <a:off x="3210186" y="4843202"/>
            <a:ext cx="93021" cy="113426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3" name="Google Shape;163;p9"/>
          <p:cNvGrpSpPr/>
          <p:nvPr/>
        </p:nvGrpSpPr>
        <p:grpSpPr>
          <a:xfrm>
            <a:off x="-218296" y="3096390"/>
            <a:ext cx="1299652" cy="2651951"/>
            <a:chOff x="-218296" y="3096390"/>
            <a:chExt cx="1299652" cy="2651951"/>
          </a:xfrm>
        </p:grpSpPr>
        <p:sp>
          <p:nvSpPr>
            <p:cNvPr id="164" name="Google Shape;164;p9"/>
            <p:cNvSpPr/>
            <p:nvPr/>
          </p:nvSpPr>
          <p:spPr>
            <a:xfrm flipH="1">
              <a:off x="-218296" y="3096390"/>
              <a:ext cx="692948" cy="785102"/>
            </a:xfrm>
            <a:custGeom>
              <a:avLst/>
              <a:gdLst/>
              <a:ahLst/>
              <a:cxnLst/>
              <a:rect l="l" t="t" r="r" b="b"/>
              <a:pathLst>
                <a:path w="25679" h="29094" extrusionOk="0">
                  <a:moveTo>
                    <a:pt x="15362" y="0"/>
                  </a:moveTo>
                  <a:cubicBezTo>
                    <a:pt x="14997" y="0"/>
                    <a:pt x="14631" y="16"/>
                    <a:pt x="14266" y="43"/>
                  </a:cubicBezTo>
                  <a:cubicBezTo>
                    <a:pt x="13581" y="112"/>
                    <a:pt x="12897" y="203"/>
                    <a:pt x="12280" y="500"/>
                  </a:cubicBezTo>
                  <a:cubicBezTo>
                    <a:pt x="11504" y="888"/>
                    <a:pt x="10911" y="1550"/>
                    <a:pt x="10409" y="2234"/>
                  </a:cubicBezTo>
                  <a:cubicBezTo>
                    <a:pt x="8080" y="5498"/>
                    <a:pt x="7533" y="9653"/>
                    <a:pt x="6254" y="13464"/>
                  </a:cubicBezTo>
                  <a:cubicBezTo>
                    <a:pt x="6232" y="13533"/>
                    <a:pt x="6186" y="13624"/>
                    <a:pt x="6140" y="13693"/>
                  </a:cubicBezTo>
                  <a:cubicBezTo>
                    <a:pt x="6088" y="13737"/>
                    <a:pt x="6021" y="13758"/>
                    <a:pt x="5951" y="13758"/>
                  </a:cubicBezTo>
                  <a:cubicBezTo>
                    <a:pt x="5806" y="13758"/>
                    <a:pt x="5647" y="13671"/>
                    <a:pt x="5570" y="13533"/>
                  </a:cubicBezTo>
                  <a:cubicBezTo>
                    <a:pt x="5456" y="13350"/>
                    <a:pt x="5478" y="13099"/>
                    <a:pt x="5501" y="12871"/>
                  </a:cubicBezTo>
                  <a:cubicBezTo>
                    <a:pt x="5752" y="10383"/>
                    <a:pt x="6277" y="7941"/>
                    <a:pt x="7053" y="5544"/>
                  </a:cubicBezTo>
                  <a:cubicBezTo>
                    <a:pt x="7259" y="4928"/>
                    <a:pt x="7464" y="4289"/>
                    <a:pt x="7487" y="3627"/>
                  </a:cubicBezTo>
                  <a:cubicBezTo>
                    <a:pt x="7510" y="2965"/>
                    <a:pt x="7282" y="2257"/>
                    <a:pt x="6734" y="1869"/>
                  </a:cubicBezTo>
                  <a:cubicBezTo>
                    <a:pt x="6438" y="1663"/>
                    <a:pt x="6097" y="1577"/>
                    <a:pt x="5742" y="1577"/>
                  </a:cubicBezTo>
                  <a:cubicBezTo>
                    <a:pt x="5195" y="1577"/>
                    <a:pt x="4617" y="1784"/>
                    <a:pt x="4132" y="2075"/>
                  </a:cubicBezTo>
                  <a:cubicBezTo>
                    <a:pt x="3196" y="2622"/>
                    <a:pt x="2443" y="3467"/>
                    <a:pt x="1872" y="4403"/>
                  </a:cubicBezTo>
                  <a:cubicBezTo>
                    <a:pt x="0" y="7461"/>
                    <a:pt x="137" y="11296"/>
                    <a:pt x="662" y="14834"/>
                  </a:cubicBezTo>
                  <a:cubicBezTo>
                    <a:pt x="1233" y="18509"/>
                    <a:pt x="2169" y="22138"/>
                    <a:pt x="3470" y="25608"/>
                  </a:cubicBezTo>
                  <a:cubicBezTo>
                    <a:pt x="3903" y="26772"/>
                    <a:pt x="4588" y="28164"/>
                    <a:pt x="5958" y="28735"/>
                  </a:cubicBezTo>
                  <a:cubicBezTo>
                    <a:pt x="6548" y="28997"/>
                    <a:pt x="7176" y="29093"/>
                    <a:pt x="7811" y="29093"/>
                  </a:cubicBezTo>
                  <a:cubicBezTo>
                    <a:pt x="8281" y="29093"/>
                    <a:pt x="8756" y="29041"/>
                    <a:pt x="9222" y="28963"/>
                  </a:cubicBezTo>
                  <a:cubicBezTo>
                    <a:pt x="13673" y="28255"/>
                    <a:pt x="17485" y="25379"/>
                    <a:pt x="20657" y="22161"/>
                  </a:cubicBezTo>
                  <a:cubicBezTo>
                    <a:pt x="22050" y="20746"/>
                    <a:pt x="23351" y="19216"/>
                    <a:pt x="24264" y="17459"/>
                  </a:cubicBezTo>
                  <a:cubicBezTo>
                    <a:pt x="25177" y="15701"/>
                    <a:pt x="25679" y="13670"/>
                    <a:pt x="25382" y="11730"/>
                  </a:cubicBezTo>
                  <a:cubicBezTo>
                    <a:pt x="25291" y="11182"/>
                    <a:pt x="25108" y="10611"/>
                    <a:pt x="24652" y="10337"/>
                  </a:cubicBezTo>
                  <a:cubicBezTo>
                    <a:pt x="24472" y="10236"/>
                    <a:pt x="24273" y="10190"/>
                    <a:pt x="24071" y="10190"/>
                  </a:cubicBezTo>
                  <a:cubicBezTo>
                    <a:pt x="23686" y="10190"/>
                    <a:pt x="23293" y="10356"/>
                    <a:pt x="23008" y="10611"/>
                  </a:cubicBezTo>
                  <a:cubicBezTo>
                    <a:pt x="22552" y="10999"/>
                    <a:pt x="22278" y="11524"/>
                    <a:pt x="22004" y="12049"/>
                  </a:cubicBezTo>
                  <a:cubicBezTo>
                    <a:pt x="20885" y="14241"/>
                    <a:pt x="19516" y="16295"/>
                    <a:pt x="17918" y="18166"/>
                  </a:cubicBezTo>
                  <a:cubicBezTo>
                    <a:pt x="19288" y="15222"/>
                    <a:pt x="20657" y="12255"/>
                    <a:pt x="21639" y="9173"/>
                  </a:cubicBezTo>
                  <a:cubicBezTo>
                    <a:pt x="22232" y="7347"/>
                    <a:pt x="22643" y="5316"/>
                    <a:pt x="21913" y="3558"/>
                  </a:cubicBezTo>
                  <a:cubicBezTo>
                    <a:pt x="21342" y="2166"/>
                    <a:pt x="20087" y="1116"/>
                    <a:pt x="18694" y="568"/>
                  </a:cubicBezTo>
                  <a:cubicBezTo>
                    <a:pt x="17639" y="153"/>
                    <a:pt x="16505" y="0"/>
                    <a:pt x="1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9"/>
            <p:cNvSpPr/>
            <p:nvPr/>
          </p:nvSpPr>
          <p:spPr>
            <a:xfrm flipH="1">
              <a:off x="-105580" y="3623515"/>
              <a:ext cx="1186935" cy="2124826"/>
            </a:xfrm>
            <a:custGeom>
              <a:avLst/>
              <a:gdLst/>
              <a:ahLst/>
              <a:cxnLst/>
              <a:rect l="l" t="t" r="r" b="b"/>
              <a:pathLst>
                <a:path w="43985" h="78741" extrusionOk="0">
                  <a:moveTo>
                    <a:pt x="15204" y="1"/>
                  </a:moveTo>
                  <a:cubicBezTo>
                    <a:pt x="14564" y="1"/>
                    <a:pt x="13931" y="314"/>
                    <a:pt x="13467" y="755"/>
                  </a:cubicBezTo>
                  <a:cubicBezTo>
                    <a:pt x="12303" y="1805"/>
                    <a:pt x="11938" y="3517"/>
                    <a:pt x="12098" y="5092"/>
                  </a:cubicBezTo>
                  <a:cubicBezTo>
                    <a:pt x="12280" y="6644"/>
                    <a:pt x="12874" y="8105"/>
                    <a:pt x="13376" y="9611"/>
                  </a:cubicBezTo>
                  <a:cubicBezTo>
                    <a:pt x="15727" y="16824"/>
                    <a:pt x="15248" y="24653"/>
                    <a:pt x="13833" y="32140"/>
                  </a:cubicBezTo>
                  <a:cubicBezTo>
                    <a:pt x="12098" y="36226"/>
                    <a:pt x="10957" y="40585"/>
                    <a:pt x="10432" y="44991"/>
                  </a:cubicBezTo>
                  <a:cubicBezTo>
                    <a:pt x="9929" y="41224"/>
                    <a:pt x="8811" y="37435"/>
                    <a:pt x="8583" y="33601"/>
                  </a:cubicBezTo>
                  <a:cubicBezTo>
                    <a:pt x="8332" y="29538"/>
                    <a:pt x="9062" y="25407"/>
                    <a:pt x="8103" y="21458"/>
                  </a:cubicBezTo>
                  <a:cubicBezTo>
                    <a:pt x="7838" y="20331"/>
                    <a:pt x="7124" y="19034"/>
                    <a:pt x="6003" y="19034"/>
                  </a:cubicBezTo>
                  <a:cubicBezTo>
                    <a:pt x="5966" y="19034"/>
                    <a:pt x="5928" y="19035"/>
                    <a:pt x="5889" y="19038"/>
                  </a:cubicBezTo>
                  <a:cubicBezTo>
                    <a:pt x="5364" y="19084"/>
                    <a:pt x="4908" y="19426"/>
                    <a:pt x="4565" y="19814"/>
                  </a:cubicBezTo>
                  <a:cubicBezTo>
                    <a:pt x="3516" y="21001"/>
                    <a:pt x="3264" y="22645"/>
                    <a:pt x="3173" y="24197"/>
                  </a:cubicBezTo>
                  <a:cubicBezTo>
                    <a:pt x="2945" y="28465"/>
                    <a:pt x="3607" y="32756"/>
                    <a:pt x="5136" y="36751"/>
                  </a:cubicBezTo>
                  <a:cubicBezTo>
                    <a:pt x="6711" y="40836"/>
                    <a:pt x="9199" y="44671"/>
                    <a:pt x="10135" y="48871"/>
                  </a:cubicBezTo>
                  <a:cubicBezTo>
                    <a:pt x="9929" y="55947"/>
                    <a:pt x="11482" y="63182"/>
                    <a:pt x="14905" y="69254"/>
                  </a:cubicBezTo>
                  <a:cubicBezTo>
                    <a:pt x="11938" y="66560"/>
                    <a:pt x="9678" y="63228"/>
                    <a:pt x="8240" y="59553"/>
                  </a:cubicBezTo>
                  <a:cubicBezTo>
                    <a:pt x="6985" y="56358"/>
                    <a:pt x="6346" y="52934"/>
                    <a:pt x="4976" y="49784"/>
                  </a:cubicBezTo>
                  <a:cubicBezTo>
                    <a:pt x="4680" y="49168"/>
                    <a:pt x="4337" y="48506"/>
                    <a:pt x="3698" y="48232"/>
                  </a:cubicBezTo>
                  <a:cubicBezTo>
                    <a:pt x="3521" y="48163"/>
                    <a:pt x="3337" y="48132"/>
                    <a:pt x="3153" y="48132"/>
                  </a:cubicBezTo>
                  <a:cubicBezTo>
                    <a:pt x="2600" y="48132"/>
                    <a:pt x="2043" y="48414"/>
                    <a:pt x="1667" y="48825"/>
                  </a:cubicBezTo>
                  <a:cubicBezTo>
                    <a:pt x="1164" y="49396"/>
                    <a:pt x="936" y="50149"/>
                    <a:pt x="799" y="50880"/>
                  </a:cubicBezTo>
                  <a:cubicBezTo>
                    <a:pt x="0" y="55148"/>
                    <a:pt x="1781" y="59599"/>
                    <a:pt x="4702" y="62794"/>
                  </a:cubicBezTo>
                  <a:cubicBezTo>
                    <a:pt x="7510" y="65899"/>
                    <a:pt x="11253" y="67998"/>
                    <a:pt x="15111" y="69619"/>
                  </a:cubicBezTo>
                  <a:cubicBezTo>
                    <a:pt x="17051" y="72952"/>
                    <a:pt x="19539" y="75919"/>
                    <a:pt x="22620" y="78293"/>
                  </a:cubicBezTo>
                  <a:cubicBezTo>
                    <a:pt x="22926" y="78526"/>
                    <a:pt x="23344" y="78740"/>
                    <a:pt x="23701" y="78740"/>
                  </a:cubicBezTo>
                  <a:cubicBezTo>
                    <a:pt x="23903" y="78740"/>
                    <a:pt x="24086" y="78671"/>
                    <a:pt x="24218" y="78498"/>
                  </a:cubicBezTo>
                  <a:cubicBezTo>
                    <a:pt x="19288" y="74960"/>
                    <a:pt x="15818" y="69665"/>
                    <a:pt x="13673" y="63981"/>
                  </a:cubicBezTo>
                  <a:cubicBezTo>
                    <a:pt x="13330" y="63045"/>
                    <a:pt x="13011" y="62087"/>
                    <a:pt x="12737" y="61128"/>
                  </a:cubicBezTo>
                  <a:cubicBezTo>
                    <a:pt x="12303" y="55148"/>
                    <a:pt x="13764" y="49122"/>
                    <a:pt x="17416" y="44534"/>
                  </a:cubicBezTo>
                  <a:cubicBezTo>
                    <a:pt x="19813" y="41476"/>
                    <a:pt x="23077" y="39170"/>
                    <a:pt x="25451" y="36089"/>
                  </a:cubicBezTo>
                  <a:cubicBezTo>
                    <a:pt x="26090" y="35244"/>
                    <a:pt x="26683" y="34103"/>
                    <a:pt x="26135" y="33190"/>
                  </a:cubicBezTo>
                  <a:cubicBezTo>
                    <a:pt x="25784" y="32575"/>
                    <a:pt x="25085" y="32364"/>
                    <a:pt x="24346" y="32364"/>
                  </a:cubicBezTo>
                  <a:cubicBezTo>
                    <a:pt x="23933" y="32364"/>
                    <a:pt x="23507" y="32430"/>
                    <a:pt x="23122" y="32528"/>
                  </a:cubicBezTo>
                  <a:cubicBezTo>
                    <a:pt x="19105" y="33624"/>
                    <a:pt x="15978" y="36910"/>
                    <a:pt x="13969" y="40563"/>
                  </a:cubicBezTo>
                  <a:cubicBezTo>
                    <a:pt x="12372" y="43507"/>
                    <a:pt x="11390" y="46771"/>
                    <a:pt x="11048" y="50081"/>
                  </a:cubicBezTo>
                  <a:cubicBezTo>
                    <a:pt x="10934" y="43986"/>
                    <a:pt x="12098" y="37846"/>
                    <a:pt x="14494" y="32231"/>
                  </a:cubicBezTo>
                  <a:cubicBezTo>
                    <a:pt x="17895" y="28077"/>
                    <a:pt x="22529" y="24904"/>
                    <a:pt x="27665" y="23147"/>
                  </a:cubicBezTo>
                  <a:cubicBezTo>
                    <a:pt x="32595" y="21481"/>
                    <a:pt x="38096" y="21047"/>
                    <a:pt x="42319" y="18011"/>
                  </a:cubicBezTo>
                  <a:cubicBezTo>
                    <a:pt x="42844" y="17623"/>
                    <a:pt x="43368" y="17189"/>
                    <a:pt x="43665" y="16596"/>
                  </a:cubicBezTo>
                  <a:cubicBezTo>
                    <a:pt x="43962" y="16003"/>
                    <a:pt x="43985" y="15226"/>
                    <a:pt x="43551" y="14724"/>
                  </a:cubicBezTo>
                  <a:cubicBezTo>
                    <a:pt x="43277" y="14428"/>
                    <a:pt x="42889" y="14245"/>
                    <a:pt x="42524" y="14108"/>
                  </a:cubicBezTo>
                  <a:cubicBezTo>
                    <a:pt x="41374" y="13717"/>
                    <a:pt x="40169" y="13560"/>
                    <a:pt x="38953" y="13560"/>
                  </a:cubicBezTo>
                  <a:cubicBezTo>
                    <a:pt x="37827" y="13560"/>
                    <a:pt x="36693" y="13694"/>
                    <a:pt x="35585" y="13903"/>
                  </a:cubicBezTo>
                  <a:cubicBezTo>
                    <a:pt x="30153" y="14884"/>
                    <a:pt x="25085" y="17623"/>
                    <a:pt x="21114" y="21458"/>
                  </a:cubicBezTo>
                  <a:cubicBezTo>
                    <a:pt x="21548" y="20864"/>
                    <a:pt x="22004" y="20294"/>
                    <a:pt x="22461" y="19723"/>
                  </a:cubicBezTo>
                  <a:cubicBezTo>
                    <a:pt x="24241" y="17463"/>
                    <a:pt x="25998" y="15204"/>
                    <a:pt x="27779" y="12967"/>
                  </a:cubicBezTo>
                  <a:cubicBezTo>
                    <a:pt x="28190" y="12419"/>
                    <a:pt x="28646" y="11848"/>
                    <a:pt x="29194" y="11437"/>
                  </a:cubicBezTo>
                  <a:cubicBezTo>
                    <a:pt x="30175" y="10730"/>
                    <a:pt x="31431" y="10502"/>
                    <a:pt x="32572" y="10114"/>
                  </a:cubicBezTo>
                  <a:cubicBezTo>
                    <a:pt x="33736" y="9748"/>
                    <a:pt x="34946" y="9086"/>
                    <a:pt x="35357" y="7945"/>
                  </a:cubicBezTo>
                  <a:cubicBezTo>
                    <a:pt x="34923" y="7788"/>
                    <a:pt x="34458" y="7710"/>
                    <a:pt x="33993" y="7710"/>
                  </a:cubicBezTo>
                  <a:cubicBezTo>
                    <a:pt x="33309" y="7710"/>
                    <a:pt x="32622" y="7879"/>
                    <a:pt x="32024" y="8219"/>
                  </a:cubicBezTo>
                  <a:cubicBezTo>
                    <a:pt x="32892" y="7215"/>
                    <a:pt x="33531" y="6051"/>
                    <a:pt x="33896" y="4772"/>
                  </a:cubicBezTo>
                  <a:cubicBezTo>
                    <a:pt x="33987" y="4499"/>
                    <a:pt x="34033" y="4179"/>
                    <a:pt x="33873" y="3951"/>
                  </a:cubicBezTo>
                  <a:cubicBezTo>
                    <a:pt x="33753" y="3779"/>
                    <a:pt x="33580" y="3710"/>
                    <a:pt x="33389" y="3710"/>
                  </a:cubicBezTo>
                  <a:cubicBezTo>
                    <a:pt x="33073" y="3710"/>
                    <a:pt x="32705" y="3897"/>
                    <a:pt x="32435" y="4111"/>
                  </a:cubicBezTo>
                  <a:cubicBezTo>
                    <a:pt x="31522" y="4864"/>
                    <a:pt x="30746" y="5777"/>
                    <a:pt x="30153" y="6827"/>
                  </a:cubicBezTo>
                  <a:cubicBezTo>
                    <a:pt x="30563" y="5343"/>
                    <a:pt x="30700" y="3768"/>
                    <a:pt x="30495" y="2239"/>
                  </a:cubicBezTo>
                  <a:cubicBezTo>
                    <a:pt x="30449" y="1897"/>
                    <a:pt x="30335" y="1508"/>
                    <a:pt x="30016" y="1417"/>
                  </a:cubicBezTo>
                  <a:cubicBezTo>
                    <a:pt x="29975" y="1406"/>
                    <a:pt x="29935" y="1401"/>
                    <a:pt x="29896" y="1401"/>
                  </a:cubicBezTo>
                  <a:cubicBezTo>
                    <a:pt x="29605" y="1401"/>
                    <a:pt x="29352" y="1683"/>
                    <a:pt x="29171" y="1965"/>
                  </a:cubicBezTo>
                  <a:cubicBezTo>
                    <a:pt x="28190" y="3517"/>
                    <a:pt x="27596" y="5343"/>
                    <a:pt x="27505" y="7215"/>
                  </a:cubicBezTo>
                  <a:cubicBezTo>
                    <a:pt x="27414" y="6165"/>
                    <a:pt x="27003" y="5161"/>
                    <a:pt x="26364" y="4339"/>
                  </a:cubicBezTo>
                  <a:cubicBezTo>
                    <a:pt x="26139" y="4045"/>
                    <a:pt x="25783" y="3764"/>
                    <a:pt x="25455" y="3764"/>
                  </a:cubicBezTo>
                  <a:cubicBezTo>
                    <a:pt x="25350" y="3764"/>
                    <a:pt x="25248" y="3793"/>
                    <a:pt x="25154" y="3859"/>
                  </a:cubicBezTo>
                  <a:cubicBezTo>
                    <a:pt x="24834" y="4065"/>
                    <a:pt x="24834" y="4499"/>
                    <a:pt x="24880" y="4864"/>
                  </a:cubicBezTo>
                  <a:cubicBezTo>
                    <a:pt x="25108" y="7192"/>
                    <a:pt x="25930" y="9474"/>
                    <a:pt x="27528" y="11346"/>
                  </a:cubicBezTo>
                  <a:cubicBezTo>
                    <a:pt x="24720" y="15820"/>
                    <a:pt x="21068" y="19700"/>
                    <a:pt x="18124" y="24105"/>
                  </a:cubicBezTo>
                  <a:cubicBezTo>
                    <a:pt x="17256" y="25429"/>
                    <a:pt x="16435" y="26776"/>
                    <a:pt x="15704" y="28191"/>
                  </a:cubicBezTo>
                  <a:cubicBezTo>
                    <a:pt x="16982" y="24562"/>
                    <a:pt x="17918" y="20819"/>
                    <a:pt x="18512" y="17030"/>
                  </a:cubicBezTo>
                  <a:cubicBezTo>
                    <a:pt x="19196" y="12602"/>
                    <a:pt x="19402" y="8059"/>
                    <a:pt x="18420" y="3723"/>
                  </a:cubicBezTo>
                  <a:cubicBezTo>
                    <a:pt x="18010" y="2011"/>
                    <a:pt x="17028" y="25"/>
                    <a:pt x="15271" y="2"/>
                  </a:cubicBezTo>
                  <a:cubicBezTo>
                    <a:pt x="15248" y="1"/>
                    <a:pt x="15226" y="1"/>
                    <a:pt x="152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4124100" y="444775"/>
            <a:ext cx="42999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8" name="Google Shape;168;p10"/>
          <p:cNvSpPr/>
          <p:nvPr/>
        </p:nvSpPr>
        <p:spPr>
          <a:xfrm>
            <a:off x="299801" y="999194"/>
            <a:ext cx="122989" cy="192024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10"/>
          <p:cNvSpPr/>
          <p:nvPr/>
        </p:nvSpPr>
        <p:spPr>
          <a:xfrm rot="5735881">
            <a:off x="7022084" y="4811589"/>
            <a:ext cx="143061" cy="117729"/>
          </a:xfrm>
          <a:custGeom>
            <a:avLst/>
            <a:gdLst/>
            <a:ahLst/>
            <a:cxnLst/>
            <a:rect l="l" t="t" r="r" b="b"/>
            <a:pathLst>
              <a:path w="6141" h="9588" extrusionOk="0">
                <a:moveTo>
                  <a:pt x="5935" y="366"/>
                </a:moveTo>
                <a:lnTo>
                  <a:pt x="5935" y="366"/>
                </a:lnTo>
                <a:cubicBezTo>
                  <a:pt x="5821" y="3356"/>
                  <a:pt x="5547" y="6369"/>
                  <a:pt x="5090" y="9336"/>
                </a:cubicBezTo>
                <a:cubicBezTo>
                  <a:pt x="3424" y="8811"/>
                  <a:pt x="1826" y="8081"/>
                  <a:pt x="274" y="7373"/>
                </a:cubicBezTo>
                <a:cubicBezTo>
                  <a:pt x="1895" y="4840"/>
                  <a:pt x="3789" y="2489"/>
                  <a:pt x="5935" y="366"/>
                </a:cubicBezTo>
                <a:close/>
                <a:moveTo>
                  <a:pt x="6095" y="1"/>
                </a:moveTo>
                <a:cubicBezTo>
                  <a:pt x="6049" y="1"/>
                  <a:pt x="6003" y="1"/>
                  <a:pt x="5958" y="24"/>
                </a:cubicBezTo>
                <a:cubicBezTo>
                  <a:pt x="3721" y="2238"/>
                  <a:pt x="1712" y="4703"/>
                  <a:pt x="23" y="7350"/>
                </a:cubicBezTo>
                <a:cubicBezTo>
                  <a:pt x="0" y="7396"/>
                  <a:pt x="0" y="7419"/>
                  <a:pt x="23" y="7442"/>
                </a:cubicBezTo>
                <a:cubicBezTo>
                  <a:pt x="23" y="7465"/>
                  <a:pt x="46" y="7510"/>
                  <a:pt x="69" y="7510"/>
                </a:cubicBezTo>
                <a:cubicBezTo>
                  <a:pt x="1689" y="8264"/>
                  <a:pt x="3378" y="9040"/>
                  <a:pt x="5159" y="9565"/>
                </a:cubicBezTo>
                <a:cubicBezTo>
                  <a:pt x="5159" y="9587"/>
                  <a:pt x="5182" y="9587"/>
                  <a:pt x="5182" y="9587"/>
                </a:cubicBezTo>
                <a:cubicBezTo>
                  <a:pt x="5204" y="9587"/>
                  <a:pt x="5227" y="9565"/>
                  <a:pt x="5250" y="9565"/>
                </a:cubicBezTo>
                <a:cubicBezTo>
                  <a:pt x="5273" y="9542"/>
                  <a:pt x="5296" y="9519"/>
                  <a:pt x="5296" y="9496"/>
                </a:cubicBezTo>
                <a:cubicBezTo>
                  <a:pt x="5752" y="6392"/>
                  <a:pt x="6049" y="3242"/>
                  <a:pt x="6140" y="115"/>
                </a:cubicBezTo>
                <a:cubicBezTo>
                  <a:pt x="6140" y="69"/>
                  <a:pt x="6117" y="24"/>
                  <a:pt x="60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10"/>
          <p:cNvSpPr/>
          <p:nvPr/>
        </p:nvSpPr>
        <p:spPr>
          <a:xfrm flipH="1">
            <a:off x="8644681" y="2578906"/>
            <a:ext cx="68096" cy="64973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10"/>
          <p:cNvSpPr/>
          <p:nvPr/>
        </p:nvSpPr>
        <p:spPr>
          <a:xfrm flipH="1">
            <a:off x="4246038" y="4746665"/>
            <a:ext cx="68123" cy="64985"/>
          </a:xfrm>
          <a:custGeom>
            <a:avLst/>
            <a:gdLst/>
            <a:ahLst/>
            <a:cxnLst/>
            <a:rect l="l" t="t" r="r" b="b"/>
            <a:pathLst>
              <a:path w="5319" h="5074" extrusionOk="0">
                <a:moveTo>
                  <a:pt x="3013" y="212"/>
                </a:moveTo>
                <a:cubicBezTo>
                  <a:pt x="3378" y="212"/>
                  <a:pt x="3675" y="281"/>
                  <a:pt x="3949" y="418"/>
                </a:cubicBezTo>
                <a:cubicBezTo>
                  <a:pt x="4565" y="714"/>
                  <a:pt x="5022" y="1422"/>
                  <a:pt x="5067" y="2198"/>
                </a:cubicBezTo>
                <a:cubicBezTo>
                  <a:pt x="5113" y="3020"/>
                  <a:pt x="4816" y="3773"/>
                  <a:pt x="4291" y="4184"/>
                </a:cubicBezTo>
                <a:cubicBezTo>
                  <a:pt x="3766" y="4617"/>
                  <a:pt x="3105" y="4846"/>
                  <a:pt x="2420" y="4846"/>
                </a:cubicBezTo>
                <a:cubicBezTo>
                  <a:pt x="2392" y="4847"/>
                  <a:pt x="2364" y="4847"/>
                  <a:pt x="2337" y="4847"/>
                </a:cubicBezTo>
                <a:cubicBezTo>
                  <a:pt x="1705" y="4847"/>
                  <a:pt x="1103" y="4599"/>
                  <a:pt x="754" y="4184"/>
                </a:cubicBezTo>
                <a:cubicBezTo>
                  <a:pt x="502" y="3864"/>
                  <a:pt x="343" y="3430"/>
                  <a:pt x="297" y="2905"/>
                </a:cubicBezTo>
                <a:cubicBezTo>
                  <a:pt x="229" y="2221"/>
                  <a:pt x="365" y="1604"/>
                  <a:pt x="708" y="1171"/>
                </a:cubicBezTo>
                <a:cubicBezTo>
                  <a:pt x="1027" y="783"/>
                  <a:pt x="1530" y="486"/>
                  <a:pt x="2191" y="326"/>
                </a:cubicBezTo>
                <a:cubicBezTo>
                  <a:pt x="2488" y="258"/>
                  <a:pt x="2762" y="212"/>
                  <a:pt x="3013" y="212"/>
                </a:cubicBezTo>
                <a:close/>
                <a:moveTo>
                  <a:pt x="3043" y="1"/>
                </a:moveTo>
                <a:cubicBezTo>
                  <a:pt x="2763" y="1"/>
                  <a:pt x="2463" y="42"/>
                  <a:pt x="2146" y="121"/>
                </a:cubicBezTo>
                <a:cubicBezTo>
                  <a:pt x="1415" y="303"/>
                  <a:pt x="890" y="600"/>
                  <a:pt x="548" y="1034"/>
                </a:cubicBezTo>
                <a:cubicBezTo>
                  <a:pt x="183" y="1513"/>
                  <a:pt x="0" y="2175"/>
                  <a:pt x="69" y="2928"/>
                </a:cubicBezTo>
                <a:cubicBezTo>
                  <a:pt x="137" y="3499"/>
                  <a:pt x="320" y="3978"/>
                  <a:pt x="594" y="4321"/>
                </a:cubicBezTo>
                <a:cubicBezTo>
                  <a:pt x="1005" y="4800"/>
                  <a:pt x="1667" y="5074"/>
                  <a:pt x="2397" y="5074"/>
                </a:cubicBezTo>
                <a:lnTo>
                  <a:pt x="2420" y="5074"/>
                </a:lnTo>
                <a:cubicBezTo>
                  <a:pt x="3150" y="5051"/>
                  <a:pt x="3858" y="4800"/>
                  <a:pt x="4428" y="4343"/>
                </a:cubicBezTo>
                <a:cubicBezTo>
                  <a:pt x="4999" y="3887"/>
                  <a:pt x="5319" y="3088"/>
                  <a:pt x="5273" y="2198"/>
                </a:cubicBezTo>
                <a:cubicBezTo>
                  <a:pt x="5227" y="1331"/>
                  <a:pt x="4725" y="554"/>
                  <a:pt x="4040" y="212"/>
                </a:cubicBezTo>
                <a:cubicBezTo>
                  <a:pt x="3743" y="70"/>
                  <a:pt x="3409" y="1"/>
                  <a:pt x="304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05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chivo Black" panose="020B0A03020202020B04"/>
              <a:buNone/>
              <a:defRPr sz="3000">
                <a:solidFill>
                  <a:schemeClr val="accent1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 panose="020B0606020202050201"/>
              <a:buNone/>
              <a:defRPr sz="35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●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fortaa"/>
              <a:buChar char="○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fortaa"/>
              <a:buChar char="■"/>
              <a:defRPr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https://www.delveinsight.com/blog/mobile-health-apps-for-obesity-treatment#:~:text=Calorie%20Tracking%3A%20Calorie%20tracking%20is,and%20make%20informed%20dietary%20choi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54"/>
          <p:cNvSpPr/>
          <p:nvPr/>
        </p:nvSpPr>
        <p:spPr>
          <a:xfrm>
            <a:off x="6954025" y="928300"/>
            <a:ext cx="205140" cy="205140"/>
          </a:xfrm>
          <a:custGeom>
            <a:avLst/>
            <a:gdLst/>
            <a:ahLst/>
            <a:cxnLst/>
            <a:rect l="l" t="t" r="r" b="b"/>
            <a:pathLst>
              <a:path w="7602" h="7602" extrusionOk="0">
                <a:moveTo>
                  <a:pt x="2648" y="1"/>
                </a:moveTo>
                <a:cubicBezTo>
                  <a:pt x="2420" y="1"/>
                  <a:pt x="2237" y="183"/>
                  <a:pt x="2237" y="434"/>
                </a:cubicBezTo>
                <a:lnTo>
                  <a:pt x="2237" y="1804"/>
                </a:lnTo>
                <a:cubicBezTo>
                  <a:pt x="2237" y="2032"/>
                  <a:pt x="2032" y="2215"/>
                  <a:pt x="1804" y="2215"/>
                </a:cubicBezTo>
                <a:lnTo>
                  <a:pt x="434" y="2215"/>
                </a:lnTo>
                <a:cubicBezTo>
                  <a:pt x="206" y="2215"/>
                  <a:pt x="0" y="2420"/>
                  <a:pt x="0" y="2648"/>
                </a:cubicBezTo>
                <a:lnTo>
                  <a:pt x="0" y="4954"/>
                </a:lnTo>
                <a:cubicBezTo>
                  <a:pt x="0" y="5182"/>
                  <a:pt x="206" y="5387"/>
                  <a:pt x="434" y="5387"/>
                </a:cubicBezTo>
                <a:lnTo>
                  <a:pt x="1804" y="5387"/>
                </a:lnTo>
                <a:cubicBezTo>
                  <a:pt x="2032" y="5387"/>
                  <a:pt x="2237" y="5570"/>
                  <a:pt x="2237" y="5798"/>
                </a:cubicBezTo>
                <a:lnTo>
                  <a:pt x="2237" y="7168"/>
                </a:lnTo>
                <a:cubicBezTo>
                  <a:pt x="2237" y="7419"/>
                  <a:pt x="2420" y="7601"/>
                  <a:pt x="2648" y="7601"/>
                </a:cubicBezTo>
                <a:lnTo>
                  <a:pt x="4976" y="7601"/>
                </a:lnTo>
                <a:cubicBezTo>
                  <a:pt x="5205" y="7601"/>
                  <a:pt x="5387" y="7419"/>
                  <a:pt x="5387" y="7168"/>
                </a:cubicBezTo>
                <a:lnTo>
                  <a:pt x="5387" y="5798"/>
                </a:lnTo>
                <a:cubicBezTo>
                  <a:pt x="5387" y="5570"/>
                  <a:pt x="5570" y="5387"/>
                  <a:pt x="5798" y="5387"/>
                </a:cubicBezTo>
                <a:lnTo>
                  <a:pt x="7190" y="5387"/>
                </a:lnTo>
                <a:cubicBezTo>
                  <a:pt x="7419" y="5387"/>
                  <a:pt x="7601" y="5182"/>
                  <a:pt x="7601" y="4954"/>
                </a:cubicBezTo>
                <a:lnTo>
                  <a:pt x="7601" y="2648"/>
                </a:lnTo>
                <a:cubicBezTo>
                  <a:pt x="7601" y="2420"/>
                  <a:pt x="7419" y="2215"/>
                  <a:pt x="7190" y="2215"/>
                </a:cubicBezTo>
                <a:lnTo>
                  <a:pt x="5798" y="2215"/>
                </a:lnTo>
                <a:cubicBezTo>
                  <a:pt x="5570" y="2215"/>
                  <a:pt x="5387" y="2032"/>
                  <a:pt x="5387" y="1804"/>
                </a:cubicBezTo>
                <a:lnTo>
                  <a:pt x="5387" y="434"/>
                </a:lnTo>
                <a:cubicBezTo>
                  <a:pt x="5387" y="183"/>
                  <a:pt x="5205" y="1"/>
                  <a:pt x="49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5" name="Google Shape;1115;p54"/>
          <p:cNvSpPr/>
          <p:nvPr/>
        </p:nvSpPr>
        <p:spPr>
          <a:xfrm>
            <a:off x="2886462" y="4130139"/>
            <a:ext cx="204519" cy="204519"/>
          </a:xfrm>
          <a:custGeom>
            <a:avLst/>
            <a:gdLst/>
            <a:ahLst/>
            <a:cxnLst/>
            <a:rect l="l" t="t" r="r" b="b"/>
            <a:pathLst>
              <a:path w="7579" h="7579" extrusionOk="0">
                <a:moveTo>
                  <a:pt x="2625" y="1"/>
                </a:moveTo>
                <a:cubicBezTo>
                  <a:pt x="2397" y="1"/>
                  <a:pt x="2214" y="183"/>
                  <a:pt x="2214" y="412"/>
                </a:cubicBezTo>
                <a:lnTo>
                  <a:pt x="2214" y="1781"/>
                </a:lnTo>
                <a:cubicBezTo>
                  <a:pt x="2214" y="2032"/>
                  <a:pt x="2032" y="2215"/>
                  <a:pt x="1804" y="2215"/>
                </a:cubicBezTo>
                <a:lnTo>
                  <a:pt x="411" y="2215"/>
                </a:lnTo>
                <a:cubicBezTo>
                  <a:pt x="183" y="2215"/>
                  <a:pt x="0" y="2397"/>
                  <a:pt x="0" y="2626"/>
                </a:cubicBezTo>
                <a:lnTo>
                  <a:pt x="0" y="4954"/>
                </a:lnTo>
                <a:cubicBezTo>
                  <a:pt x="0" y="5182"/>
                  <a:pt x="183" y="5365"/>
                  <a:pt x="411" y="5365"/>
                </a:cubicBezTo>
                <a:lnTo>
                  <a:pt x="1804" y="5365"/>
                </a:lnTo>
                <a:cubicBezTo>
                  <a:pt x="2032" y="5365"/>
                  <a:pt x="2214" y="5547"/>
                  <a:pt x="2214" y="5775"/>
                </a:cubicBezTo>
                <a:lnTo>
                  <a:pt x="2214" y="7168"/>
                </a:lnTo>
                <a:cubicBezTo>
                  <a:pt x="2214" y="7396"/>
                  <a:pt x="2397" y="7579"/>
                  <a:pt x="2625" y="7579"/>
                </a:cubicBezTo>
                <a:lnTo>
                  <a:pt x="4953" y="7579"/>
                </a:lnTo>
                <a:cubicBezTo>
                  <a:pt x="5182" y="7579"/>
                  <a:pt x="5364" y="7396"/>
                  <a:pt x="5364" y="7168"/>
                </a:cubicBezTo>
                <a:lnTo>
                  <a:pt x="5364" y="5775"/>
                </a:lnTo>
                <a:cubicBezTo>
                  <a:pt x="5364" y="5547"/>
                  <a:pt x="5570" y="5365"/>
                  <a:pt x="5798" y="5365"/>
                </a:cubicBezTo>
                <a:lnTo>
                  <a:pt x="7168" y="5365"/>
                </a:lnTo>
                <a:cubicBezTo>
                  <a:pt x="7396" y="5365"/>
                  <a:pt x="7578" y="5182"/>
                  <a:pt x="7578" y="4954"/>
                </a:cubicBezTo>
                <a:lnTo>
                  <a:pt x="7578" y="2626"/>
                </a:lnTo>
                <a:cubicBezTo>
                  <a:pt x="7578" y="2397"/>
                  <a:pt x="7396" y="2215"/>
                  <a:pt x="7168" y="2215"/>
                </a:cubicBezTo>
                <a:lnTo>
                  <a:pt x="5798" y="2215"/>
                </a:lnTo>
                <a:cubicBezTo>
                  <a:pt x="5570" y="2215"/>
                  <a:pt x="5364" y="2032"/>
                  <a:pt x="5364" y="1781"/>
                </a:cubicBezTo>
                <a:lnTo>
                  <a:pt x="5364" y="412"/>
                </a:lnTo>
                <a:cubicBezTo>
                  <a:pt x="5364" y="183"/>
                  <a:pt x="5182" y="1"/>
                  <a:pt x="495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6" name="Google Shape;1116;p54"/>
          <p:cNvSpPr/>
          <p:nvPr/>
        </p:nvSpPr>
        <p:spPr>
          <a:xfrm>
            <a:off x="822164" y="1505053"/>
            <a:ext cx="93044" cy="97659"/>
          </a:xfrm>
          <a:custGeom>
            <a:avLst/>
            <a:gdLst/>
            <a:ahLst/>
            <a:cxnLst/>
            <a:rect l="l" t="t" r="r" b="b"/>
            <a:pathLst>
              <a:path w="3448" h="3619" extrusionOk="0">
                <a:moveTo>
                  <a:pt x="1607" y="0"/>
                </a:moveTo>
                <a:cubicBezTo>
                  <a:pt x="977" y="0"/>
                  <a:pt x="331" y="380"/>
                  <a:pt x="115" y="985"/>
                </a:cubicBezTo>
                <a:cubicBezTo>
                  <a:pt x="1" y="1282"/>
                  <a:pt x="1" y="1602"/>
                  <a:pt x="24" y="1921"/>
                </a:cubicBezTo>
                <a:cubicBezTo>
                  <a:pt x="69" y="2195"/>
                  <a:pt x="115" y="2469"/>
                  <a:pt x="252" y="2720"/>
                </a:cubicBezTo>
                <a:cubicBezTo>
                  <a:pt x="525" y="3266"/>
                  <a:pt x="1145" y="3618"/>
                  <a:pt x="1758" y="3618"/>
                </a:cubicBezTo>
                <a:cubicBezTo>
                  <a:pt x="1811" y="3618"/>
                  <a:pt x="1865" y="3616"/>
                  <a:pt x="1918" y="3610"/>
                </a:cubicBezTo>
                <a:cubicBezTo>
                  <a:pt x="2580" y="3519"/>
                  <a:pt x="3151" y="2994"/>
                  <a:pt x="3310" y="2332"/>
                </a:cubicBezTo>
                <a:cubicBezTo>
                  <a:pt x="3425" y="1898"/>
                  <a:pt x="3447" y="1305"/>
                  <a:pt x="3128" y="826"/>
                </a:cubicBezTo>
                <a:cubicBezTo>
                  <a:pt x="2831" y="346"/>
                  <a:pt x="2283" y="27"/>
                  <a:pt x="1713" y="4"/>
                </a:cubicBezTo>
                <a:cubicBezTo>
                  <a:pt x="1677" y="1"/>
                  <a:pt x="1642" y="0"/>
                  <a:pt x="16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7" name="Google Shape;1117;p54"/>
          <p:cNvSpPr/>
          <p:nvPr/>
        </p:nvSpPr>
        <p:spPr>
          <a:xfrm>
            <a:off x="522198" y="1513850"/>
            <a:ext cx="278431" cy="272818"/>
          </a:xfrm>
          <a:custGeom>
            <a:avLst/>
            <a:gdLst/>
            <a:ahLst/>
            <a:cxnLst/>
            <a:rect l="l" t="t" r="r" b="b"/>
            <a:pathLst>
              <a:path w="10318" h="10110" extrusionOk="0">
                <a:moveTo>
                  <a:pt x="5025" y="1"/>
                </a:moveTo>
                <a:cubicBezTo>
                  <a:pt x="4724" y="1"/>
                  <a:pt x="4425" y="35"/>
                  <a:pt x="4132" y="111"/>
                </a:cubicBezTo>
                <a:cubicBezTo>
                  <a:pt x="3562" y="271"/>
                  <a:pt x="3014" y="568"/>
                  <a:pt x="2534" y="956"/>
                </a:cubicBezTo>
                <a:cubicBezTo>
                  <a:pt x="914" y="2234"/>
                  <a:pt x="1" y="4425"/>
                  <a:pt x="434" y="6434"/>
                </a:cubicBezTo>
                <a:cubicBezTo>
                  <a:pt x="865" y="8452"/>
                  <a:pt x="2737" y="10109"/>
                  <a:pt x="4775" y="10109"/>
                </a:cubicBezTo>
                <a:cubicBezTo>
                  <a:pt x="4789" y="10109"/>
                  <a:pt x="4803" y="10109"/>
                  <a:pt x="4817" y="10109"/>
                </a:cubicBezTo>
                <a:cubicBezTo>
                  <a:pt x="5958" y="10109"/>
                  <a:pt x="7054" y="9630"/>
                  <a:pt x="7921" y="8899"/>
                </a:cubicBezTo>
                <a:cubicBezTo>
                  <a:pt x="8789" y="8169"/>
                  <a:pt x="9428" y="7187"/>
                  <a:pt x="9884" y="6160"/>
                </a:cubicBezTo>
                <a:cubicBezTo>
                  <a:pt x="10318" y="5156"/>
                  <a:pt x="10181" y="3490"/>
                  <a:pt x="9428" y="2234"/>
                </a:cubicBezTo>
                <a:cubicBezTo>
                  <a:pt x="8903" y="1367"/>
                  <a:pt x="7990" y="796"/>
                  <a:pt x="7054" y="431"/>
                </a:cubicBezTo>
                <a:cubicBezTo>
                  <a:pt x="6404" y="177"/>
                  <a:pt x="5709" y="1"/>
                  <a:pt x="50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23" name="Google Shape;1123;p54"/>
          <p:cNvGrpSpPr/>
          <p:nvPr/>
        </p:nvGrpSpPr>
        <p:grpSpPr>
          <a:xfrm>
            <a:off x="4095115" y="822549"/>
            <a:ext cx="150927" cy="143533"/>
            <a:chOff x="3716290" y="4256524"/>
            <a:chExt cx="150927" cy="143533"/>
          </a:xfrm>
        </p:grpSpPr>
        <p:sp>
          <p:nvSpPr>
            <p:cNvPr id="1124" name="Google Shape;1124;p54"/>
            <p:cNvSpPr/>
            <p:nvPr/>
          </p:nvSpPr>
          <p:spPr>
            <a:xfrm>
              <a:off x="3723063" y="4256524"/>
              <a:ext cx="144154" cy="125102"/>
            </a:xfrm>
            <a:custGeom>
              <a:avLst/>
              <a:gdLst/>
              <a:ahLst/>
              <a:cxnLst/>
              <a:rect l="l" t="t" r="r" b="b"/>
              <a:pathLst>
                <a:path w="5342" h="4636" extrusionOk="0">
                  <a:moveTo>
                    <a:pt x="2617" y="1"/>
                  </a:moveTo>
                  <a:cubicBezTo>
                    <a:pt x="1907" y="1"/>
                    <a:pt x="1193" y="283"/>
                    <a:pt x="731" y="824"/>
                  </a:cubicBezTo>
                  <a:cubicBezTo>
                    <a:pt x="412" y="1189"/>
                    <a:pt x="1" y="2011"/>
                    <a:pt x="138" y="2810"/>
                  </a:cubicBezTo>
                  <a:cubicBezTo>
                    <a:pt x="252" y="3403"/>
                    <a:pt x="663" y="3905"/>
                    <a:pt x="1188" y="4202"/>
                  </a:cubicBezTo>
                  <a:cubicBezTo>
                    <a:pt x="1713" y="4499"/>
                    <a:pt x="2306" y="4613"/>
                    <a:pt x="2900" y="4636"/>
                  </a:cubicBezTo>
                  <a:cubicBezTo>
                    <a:pt x="3242" y="4636"/>
                    <a:pt x="3584" y="4613"/>
                    <a:pt x="3881" y="4476"/>
                  </a:cubicBezTo>
                  <a:cubicBezTo>
                    <a:pt x="4201" y="4339"/>
                    <a:pt x="4475" y="4065"/>
                    <a:pt x="4680" y="3768"/>
                  </a:cubicBezTo>
                  <a:cubicBezTo>
                    <a:pt x="5342" y="2741"/>
                    <a:pt x="5068" y="1212"/>
                    <a:pt x="4064" y="459"/>
                  </a:cubicBezTo>
                  <a:cubicBezTo>
                    <a:pt x="3650" y="151"/>
                    <a:pt x="3135" y="1"/>
                    <a:pt x="26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54"/>
            <p:cNvSpPr/>
            <p:nvPr/>
          </p:nvSpPr>
          <p:spPr>
            <a:xfrm>
              <a:off x="3752018" y="4279812"/>
              <a:ext cx="83195" cy="76610"/>
            </a:xfrm>
            <a:custGeom>
              <a:avLst/>
              <a:gdLst/>
              <a:ahLst/>
              <a:cxnLst/>
              <a:rect l="l" t="t" r="r" b="b"/>
              <a:pathLst>
                <a:path w="3083" h="2839" extrusionOk="0">
                  <a:moveTo>
                    <a:pt x="1286" y="1"/>
                  </a:moveTo>
                  <a:cubicBezTo>
                    <a:pt x="1219" y="1"/>
                    <a:pt x="1134" y="45"/>
                    <a:pt x="1096" y="121"/>
                  </a:cubicBezTo>
                  <a:cubicBezTo>
                    <a:pt x="1051" y="189"/>
                    <a:pt x="1028" y="280"/>
                    <a:pt x="1028" y="372"/>
                  </a:cubicBezTo>
                  <a:cubicBezTo>
                    <a:pt x="1005" y="668"/>
                    <a:pt x="1028" y="965"/>
                    <a:pt x="1073" y="1239"/>
                  </a:cubicBezTo>
                  <a:cubicBezTo>
                    <a:pt x="1073" y="1262"/>
                    <a:pt x="1073" y="1307"/>
                    <a:pt x="1073" y="1353"/>
                  </a:cubicBezTo>
                  <a:cubicBezTo>
                    <a:pt x="1005" y="1376"/>
                    <a:pt x="914" y="1376"/>
                    <a:pt x="822" y="1399"/>
                  </a:cubicBezTo>
                  <a:cubicBezTo>
                    <a:pt x="754" y="1422"/>
                    <a:pt x="503" y="1513"/>
                    <a:pt x="229" y="1604"/>
                  </a:cubicBezTo>
                  <a:cubicBezTo>
                    <a:pt x="138" y="1627"/>
                    <a:pt x="1" y="1741"/>
                    <a:pt x="69" y="1832"/>
                  </a:cubicBezTo>
                  <a:cubicBezTo>
                    <a:pt x="92" y="1878"/>
                    <a:pt x="160" y="1878"/>
                    <a:pt x="229" y="1878"/>
                  </a:cubicBezTo>
                  <a:cubicBezTo>
                    <a:pt x="548" y="1878"/>
                    <a:pt x="868" y="1855"/>
                    <a:pt x="1188" y="1810"/>
                  </a:cubicBezTo>
                  <a:cubicBezTo>
                    <a:pt x="1279" y="2084"/>
                    <a:pt x="1416" y="2403"/>
                    <a:pt x="1576" y="2700"/>
                  </a:cubicBezTo>
                  <a:cubicBezTo>
                    <a:pt x="1621" y="2745"/>
                    <a:pt x="1644" y="2814"/>
                    <a:pt x="1713" y="2837"/>
                  </a:cubicBezTo>
                  <a:cubicBezTo>
                    <a:pt x="1720" y="2838"/>
                    <a:pt x="1728" y="2839"/>
                    <a:pt x="1735" y="2839"/>
                  </a:cubicBezTo>
                  <a:cubicBezTo>
                    <a:pt x="1857" y="2839"/>
                    <a:pt x="1918" y="2669"/>
                    <a:pt x="1918" y="2540"/>
                  </a:cubicBezTo>
                  <a:cubicBezTo>
                    <a:pt x="1941" y="2243"/>
                    <a:pt x="1918" y="1969"/>
                    <a:pt x="1872" y="1673"/>
                  </a:cubicBezTo>
                  <a:cubicBezTo>
                    <a:pt x="2283" y="1581"/>
                    <a:pt x="2694" y="1467"/>
                    <a:pt x="3082" y="1307"/>
                  </a:cubicBezTo>
                  <a:cubicBezTo>
                    <a:pt x="3036" y="1170"/>
                    <a:pt x="2854" y="1148"/>
                    <a:pt x="2694" y="1148"/>
                  </a:cubicBezTo>
                  <a:cubicBezTo>
                    <a:pt x="2397" y="1148"/>
                    <a:pt x="2101" y="1170"/>
                    <a:pt x="1781" y="1216"/>
                  </a:cubicBezTo>
                  <a:cubicBezTo>
                    <a:pt x="1690" y="805"/>
                    <a:pt x="1530" y="394"/>
                    <a:pt x="1324" y="6"/>
                  </a:cubicBezTo>
                  <a:cubicBezTo>
                    <a:pt x="1313" y="2"/>
                    <a:pt x="1300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54"/>
            <p:cNvSpPr/>
            <p:nvPr/>
          </p:nvSpPr>
          <p:spPr>
            <a:xfrm>
              <a:off x="3716290" y="4291065"/>
              <a:ext cx="138001" cy="108992"/>
            </a:xfrm>
            <a:custGeom>
              <a:avLst/>
              <a:gdLst/>
              <a:ahLst/>
              <a:cxnLst/>
              <a:rect l="l" t="t" r="r" b="b"/>
              <a:pathLst>
                <a:path w="5114" h="4039" extrusionOk="0">
                  <a:moveTo>
                    <a:pt x="686" y="0"/>
                  </a:moveTo>
                  <a:lnTo>
                    <a:pt x="686" y="0"/>
                  </a:lnTo>
                  <a:cubicBezTo>
                    <a:pt x="1" y="959"/>
                    <a:pt x="115" y="2397"/>
                    <a:pt x="914" y="3241"/>
                  </a:cubicBezTo>
                  <a:cubicBezTo>
                    <a:pt x="1396" y="3764"/>
                    <a:pt x="2101" y="4039"/>
                    <a:pt x="2806" y="4039"/>
                  </a:cubicBezTo>
                  <a:cubicBezTo>
                    <a:pt x="3270" y="4039"/>
                    <a:pt x="3733" y="3920"/>
                    <a:pt x="4132" y="3675"/>
                  </a:cubicBezTo>
                  <a:cubicBezTo>
                    <a:pt x="4360" y="3538"/>
                    <a:pt x="4566" y="3356"/>
                    <a:pt x="4726" y="3150"/>
                  </a:cubicBezTo>
                  <a:cubicBezTo>
                    <a:pt x="4931" y="2876"/>
                    <a:pt x="5022" y="2580"/>
                    <a:pt x="5091" y="2260"/>
                  </a:cubicBezTo>
                  <a:cubicBezTo>
                    <a:pt x="5091" y="2214"/>
                    <a:pt x="5114" y="2169"/>
                    <a:pt x="5114" y="2123"/>
                  </a:cubicBezTo>
                  <a:lnTo>
                    <a:pt x="5114" y="2123"/>
                  </a:lnTo>
                  <a:cubicBezTo>
                    <a:pt x="5068" y="2237"/>
                    <a:pt x="4999" y="2374"/>
                    <a:pt x="4931" y="2488"/>
                  </a:cubicBezTo>
                  <a:cubicBezTo>
                    <a:pt x="4726" y="2785"/>
                    <a:pt x="4475" y="3059"/>
                    <a:pt x="4132" y="3196"/>
                  </a:cubicBezTo>
                  <a:cubicBezTo>
                    <a:pt x="3835" y="3333"/>
                    <a:pt x="3493" y="3356"/>
                    <a:pt x="3151" y="3356"/>
                  </a:cubicBezTo>
                  <a:cubicBezTo>
                    <a:pt x="2557" y="3333"/>
                    <a:pt x="1964" y="3219"/>
                    <a:pt x="1439" y="2922"/>
                  </a:cubicBezTo>
                  <a:cubicBezTo>
                    <a:pt x="914" y="2625"/>
                    <a:pt x="503" y="2123"/>
                    <a:pt x="389" y="1530"/>
                  </a:cubicBezTo>
                  <a:cubicBezTo>
                    <a:pt x="297" y="982"/>
                    <a:pt x="457" y="411"/>
                    <a:pt x="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98" name="Google Shape;1298;p59"/>
          <p:cNvSpPr txBox="1"/>
          <p:nvPr/>
        </p:nvSpPr>
        <p:spPr>
          <a:xfrm>
            <a:off x="107045" y="103150"/>
            <a:ext cx="1331700" cy="82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 Black" panose="020B0A03020202020B04"/>
              <a:buNone/>
              <a:defRPr sz="5000" b="0" i="0" u="none" strike="noStrike" cap="none">
                <a:solidFill>
                  <a:schemeClr val="accent1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2" name="Title 0"/>
          <p:cNvSpPr/>
          <p:nvPr/>
        </p:nvSpPr>
        <p:spPr>
          <a:xfrm>
            <a:off x="1331715" y="-92460"/>
            <a:ext cx="5460000" cy="94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 Black" panose="020B0A03020202020B04"/>
              <a:buNone/>
              <a:defRPr sz="5000" b="0" i="0" u="none" strike="noStrike" cap="none">
                <a:solidFill>
                  <a:schemeClr val="accent1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r>
              <a:rPr lang="en-US" sz="2400"/>
              <a:t>The problem:</a:t>
            </a:r>
            <a:endParaRPr lang="en-US" sz="2400"/>
          </a:p>
        </p:txBody>
      </p:sp>
      <p:sp>
        <p:nvSpPr>
          <p:cNvPr id="3" name="Text Box 2"/>
          <p:cNvSpPr txBox="1"/>
          <p:nvPr/>
        </p:nvSpPr>
        <p:spPr>
          <a:xfrm>
            <a:off x="1547495" y="843915"/>
            <a:ext cx="14528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400" b="1">
                <a:sym typeface="+mn-ea"/>
              </a:rPr>
              <a:t>Obesity</a:t>
            </a:r>
            <a:endParaRPr lang="en-US" altLang="en-GB" sz="2400" b="1">
              <a:sym typeface="+mn-ea"/>
            </a:endParaRPr>
          </a:p>
        </p:txBody>
      </p:sp>
      <p:sp>
        <p:nvSpPr>
          <p:cNvPr id="5" name="Google Shape;1298;p59"/>
          <p:cNvSpPr txBox="1"/>
          <p:nvPr/>
        </p:nvSpPr>
        <p:spPr>
          <a:xfrm>
            <a:off x="34655" y="1708430"/>
            <a:ext cx="1331700" cy="82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 Black" panose="020B0A03020202020B04"/>
              <a:buNone/>
              <a:defRPr sz="5000" b="0" i="0" u="none" strike="noStrike" cap="none">
                <a:solidFill>
                  <a:schemeClr val="accent1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2</a:t>
            </a:r>
            <a:endParaRPr lang="en-US" altLang="en-GB"/>
          </a:p>
        </p:txBody>
      </p:sp>
      <p:sp>
        <p:nvSpPr>
          <p:cNvPr id="6" name="Title 5"/>
          <p:cNvSpPr/>
          <p:nvPr>
            <p:ph type="title"/>
          </p:nvPr>
        </p:nvSpPr>
        <p:spPr>
          <a:xfrm>
            <a:off x="-455810" y="1863975"/>
            <a:ext cx="5460000" cy="942000"/>
          </a:xfrm>
        </p:spPr>
        <p:txBody>
          <a:bodyPr/>
          <a:p>
            <a:r>
              <a:rPr lang="en-US" sz="2400"/>
              <a:t>Research:</a:t>
            </a:r>
            <a:endParaRPr 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1475105" y="2547620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  <a:hlinkClick r:id="rId1" action="ppaction://hlinkfile"/>
              </a:rPr>
              <a:t>Research</a:t>
            </a:r>
            <a:endParaRPr lang="en-US" sz="2400" b="1">
              <a:solidFill>
                <a:schemeClr val="accent1">
                  <a:lumMod val="60000"/>
                  <a:lumOff val="40000"/>
                </a:schemeClr>
              </a:solidFill>
              <a:sym typeface="+mn-ea"/>
              <a:hlinkClick r:id="rId1" action="ppaction://hlinkfile"/>
            </a:endParaRPr>
          </a:p>
        </p:txBody>
      </p:sp>
      <p:sp>
        <p:nvSpPr>
          <p:cNvPr id="1925" name="Google Shape;1925;p70"/>
          <p:cNvSpPr txBox="1"/>
          <p:nvPr/>
        </p:nvSpPr>
        <p:spPr>
          <a:xfrm>
            <a:off x="4892360" y="51475"/>
            <a:ext cx="1298400" cy="863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 Black" panose="020B0A03020202020B04"/>
              <a:buNone/>
              <a:defRPr sz="5000" b="0" i="0" u="none" strike="noStrike" cap="none">
                <a:solidFill>
                  <a:schemeClr val="accent1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9" name="Text Box 8"/>
          <p:cNvSpPr txBox="1"/>
          <p:nvPr/>
        </p:nvSpPr>
        <p:spPr>
          <a:xfrm>
            <a:off x="5787390" y="965835"/>
            <a:ext cx="356298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ym typeface="+mn-ea"/>
              </a:rPr>
              <a:t>1-Meal Planning</a:t>
            </a:r>
            <a:endParaRPr lang="en-US" altLang="en-GB" sz="2000" b="1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ym typeface="+mn-ea"/>
              </a:rPr>
              <a:t>2-Exercise Tips</a:t>
            </a:r>
            <a:endParaRPr lang="en-US" altLang="en-GB" sz="2000" b="1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ym typeface="+mn-ea"/>
              </a:rPr>
              <a:t>3-Personal Plan</a:t>
            </a:r>
            <a:endParaRPr lang="en-US" altLang="en-GB" sz="2000" b="1">
              <a:sym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ym typeface="+mn-ea"/>
              </a:rPr>
              <a:t>4-Community Support</a:t>
            </a:r>
            <a:endParaRPr lang="en-US" altLang="en-GB" sz="2000" b="1">
              <a:sym typeface="+mn-ea"/>
            </a:endParaRPr>
          </a:p>
        </p:txBody>
      </p:sp>
      <p:sp>
        <p:nvSpPr>
          <p:cNvPr id="10" name="Title 0"/>
          <p:cNvSpPr/>
          <p:nvPr/>
        </p:nvSpPr>
        <p:spPr>
          <a:xfrm>
            <a:off x="5940545" y="-119130"/>
            <a:ext cx="5460000" cy="94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 Black" panose="020B0A03020202020B04"/>
              <a:buNone/>
              <a:defRPr sz="5000" b="0" i="0" u="none" strike="noStrike" cap="none">
                <a:solidFill>
                  <a:schemeClr val="accent1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r>
              <a:rPr lang="en-US" sz="2400"/>
              <a:t>Our Product:</a:t>
            </a:r>
            <a:endParaRPr lang="en-US" sz="2400"/>
          </a:p>
        </p:txBody>
      </p:sp>
      <p:sp>
        <p:nvSpPr>
          <p:cNvPr id="11" name="Google Shape;1925;p70"/>
          <p:cNvSpPr txBox="1"/>
          <p:nvPr/>
        </p:nvSpPr>
        <p:spPr>
          <a:xfrm>
            <a:off x="107315" y="3364230"/>
            <a:ext cx="1277620" cy="80518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 Black" panose="020B0A03020202020B04"/>
              <a:buNone/>
              <a:defRPr sz="5000" b="0" i="0" u="none" strike="noStrike" cap="none">
                <a:solidFill>
                  <a:schemeClr val="accent1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r>
              <a:rPr lang="en-US" altLang="en-GB"/>
              <a:t>4</a:t>
            </a:r>
            <a:endParaRPr lang="en-US" altLang="en-GB"/>
          </a:p>
        </p:txBody>
      </p:sp>
      <p:sp>
        <p:nvSpPr>
          <p:cNvPr id="12" name="Title 0"/>
          <p:cNvSpPr/>
          <p:nvPr/>
        </p:nvSpPr>
        <p:spPr>
          <a:xfrm>
            <a:off x="1187450" y="3188970"/>
            <a:ext cx="3115310" cy="9417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chivo Black" panose="020B0A03020202020B04"/>
              <a:buNone/>
              <a:defRPr sz="5000" b="0" i="0" u="none" strike="noStrike" cap="none">
                <a:solidFill>
                  <a:schemeClr val="accent1"/>
                </a:solidFill>
                <a:latin typeface="Archivo Black" panose="020B0A03020202020B04"/>
                <a:ea typeface="Archivo Black" panose="020B0A03020202020B04"/>
                <a:cs typeface="Archivo Black" panose="020B0A03020202020B04"/>
                <a:sym typeface="Archivo Black" panose="020B0A03020202020B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 panose="020B0606020202050201"/>
              <a:buNone/>
              <a:defRPr sz="3600" b="0" i="0" u="none" strike="noStrike" cap="none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>
            <a:r>
              <a:rPr lang="en-US" sz="2400"/>
              <a:t>Market Research:</a:t>
            </a:r>
            <a:endParaRPr lang="en-US" sz="24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2995295"/>
            <a:ext cx="5685155" cy="2136140"/>
          </a:xfrm>
          <a:prstGeom prst="rect">
            <a:avLst/>
          </a:prstGeom>
        </p:spPr>
      </p:pic>
      <p:grpSp>
        <p:nvGrpSpPr>
          <p:cNvPr id="1950" name="Google Shape;1950;p70"/>
          <p:cNvGrpSpPr/>
          <p:nvPr/>
        </p:nvGrpSpPr>
        <p:grpSpPr>
          <a:xfrm rot="-2700000">
            <a:off x="4207503" y="1682682"/>
            <a:ext cx="533277" cy="463182"/>
            <a:chOff x="3338300" y="3103725"/>
            <a:chExt cx="374500" cy="325275"/>
          </a:xfrm>
        </p:grpSpPr>
        <p:sp>
          <p:nvSpPr>
            <p:cNvPr id="1951" name="Google Shape;1951;p70"/>
            <p:cNvSpPr/>
            <p:nvPr/>
          </p:nvSpPr>
          <p:spPr>
            <a:xfrm>
              <a:off x="3507800" y="3108800"/>
              <a:ext cx="146900" cy="106250"/>
            </a:xfrm>
            <a:custGeom>
              <a:avLst/>
              <a:gdLst/>
              <a:ahLst/>
              <a:cxnLst/>
              <a:rect l="l" t="t" r="r" b="b"/>
              <a:pathLst>
                <a:path w="5876" h="4250" extrusionOk="0">
                  <a:moveTo>
                    <a:pt x="1754" y="0"/>
                  </a:moveTo>
                  <a:cubicBezTo>
                    <a:pt x="1700" y="0"/>
                    <a:pt x="1646" y="3"/>
                    <a:pt x="1591" y="10"/>
                  </a:cubicBezTo>
                  <a:cubicBezTo>
                    <a:pt x="1202" y="54"/>
                    <a:pt x="826" y="271"/>
                    <a:pt x="531" y="621"/>
                  </a:cubicBezTo>
                  <a:cubicBezTo>
                    <a:pt x="295" y="901"/>
                    <a:pt x="139" y="1223"/>
                    <a:pt x="1" y="1507"/>
                  </a:cubicBezTo>
                  <a:lnTo>
                    <a:pt x="779" y="1884"/>
                  </a:lnTo>
                  <a:cubicBezTo>
                    <a:pt x="899" y="1634"/>
                    <a:pt x="1025" y="1374"/>
                    <a:pt x="1191" y="1179"/>
                  </a:cubicBezTo>
                  <a:cubicBezTo>
                    <a:pt x="1341" y="1000"/>
                    <a:pt x="1523" y="887"/>
                    <a:pt x="1689" y="868"/>
                  </a:cubicBezTo>
                  <a:cubicBezTo>
                    <a:pt x="1711" y="866"/>
                    <a:pt x="1732" y="864"/>
                    <a:pt x="1755" y="864"/>
                  </a:cubicBezTo>
                  <a:cubicBezTo>
                    <a:pt x="1896" y="864"/>
                    <a:pt x="2055" y="911"/>
                    <a:pt x="2197" y="956"/>
                  </a:cubicBezTo>
                  <a:cubicBezTo>
                    <a:pt x="3091" y="1240"/>
                    <a:pt x="3918" y="1677"/>
                    <a:pt x="4656" y="2252"/>
                  </a:cubicBezTo>
                  <a:cubicBezTo>
                    <a:pt x="4761" y="2334"/>
                    <a:pt x="4877" y="2429"/>
                    <a:pt x="4920" y="2521"/>
                  </a:cubicBezTo>
                  <a:cubicBezTo>
                    <a:pt x="4975" y="2640"/>
                    <a:pt x="4942" y="2843"/>
                    <a:pt x="4828" y="3064"/>
                  </a:cubicBezTo>
                  <a:cubicBezTo>
                    <a:pt x="4782" y="3155"/>
                    <a:pt x="4726" y="3247"/>
                    <a:pt x="4667" y="3345"/>
                  </a:cubicBezTo>
                  <a:cubicBezTo>
                    <a:pt x="4552" y="3535"/>
                    <a:pt x="4433" y="3732"/>
                    <a:pt x="4351" y="3966"/>
                  </a:cubicBezTo>
                  <a:lnTo>
                    <a:pt x="5168" y="4249"/>
                  </a:lnTo>
                  <a:cubicBezTo>
                    <a:pt x="5220" y="4101"/>
                    <a:pt x="5311" y="3950"/>
                    <a:pt x="5407" y="3791"/>
                  </a:cubicBezTo>
                  <a:cubicBezTo>
                    <a:pt x="5471" y="3686"/>
                    <a:pt x="5537" y="3575"/>
                    <a:pt x="5597" y="3457"/>
                  </a:cubicBezTo>
                  <a:cubicBezTo>
                    <a:pt x="5838" y="2987"/>
                    <a:pt x="5875" y="2524"/>
                    <a:pt x="5703" y="2154"/>
                  </a:cubicBezTo>
                  <a:cubicBezTo>
                    <a:pt x="5579" y="1890"/>
                    <a:pt x="5371" y="1714"/>
                    <a:pt x="5186" y="1571"/>
                  </a:cubicBezTo>
                  <a:cubicBezTo>
                    <a:pt x="4368" y="932"/>
                    <a:pt x="3450" y="448"/>
                    <a:pt x="2460" y="134"/>
                  </a:cubicBezTo>
                  <a:cubicBezTo>
                    <a:pt x="2239" y="63"/>
                    <a:pt x="2003" y="0"/>
                    <a:pt x="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2" name="Google Shape;1952;p70"/>
            <p:cNvSpPr/>
            <p:nvPr/>
          </p:nvSpPr>
          <p:spPr>
            <a:xfrm>
              <a:off x="3338300" y="3103725"/>
              <a:ext cx="374500" cy="325275"/>
            </a:xfrm>
            <a:custGeom>
              <a:avLst/>
              <a:gdLst/>
              <a:ahLst/>
              <a:cxnLst/>
              <a:rect l="l" t="t" r="r" b="b"/>
              <a:pathLst>
                <a:path w="14980" h="13011" extrusionOk="0">
                  <a:moveTo>
                    <a:pt x="4163" y="0"/>
                  </a:moveTo>
                  <a:cubicBezTo>
                    <a:pt x="4134" y="0"/>
                    <a:pt x="4105" y="2"/>
                    <a:pt x="4076" y="5"/>
                  </a:cubicBezTo>
                  <a:cubicBezTo>
                    <a:pt x="3646" y="56"/>
                    <a:pt x="3362" y="463"/>
                    <a:pt x="3141" y="834"/>
                  </a:cubicBezTo>
                  <a:cubicBezTo>
                    <a:pt x="2338" y="2176"/>
                    <a:pt x="1596" y="3554"/>
                    <a:pt x="916" y="4963"/>
                  </a:cubicBezTo>
                  <a:cubicBezTo>
                    <a:pt x="738" y="5330"/>
                    <a:pt x="459" y="5824"/>
                    <a:pt x="229" y="6343"/>
                  </a:cubicBezTo>
                  <a:cubicBezTo>
                    <a:pt x="111" y="6610"/>
                    <a:pt x="1" y="6933"/>
                    <a:pt x="160" y="7179"/>
                  </a:cubicBezTo>
                  <a:cubicBezTo>
                    <a:pt x="233" y="7293"/>
                    <a:pt x="353" y="7366"/>
                    <a:pt x="469" y="7437"/>
                  </a:cubicBezTo>
                  <a:cubicBezTo>
                    <a:pt x="1995" y="8357"/>
                    <a:pt x="3520" y="9276"/>
                    <a:pt x="5045" y="10196"/>
                  </a:cubicBezTo>
                  <a:cubicBezTo>
                    <a:pt x="5994" y="10768"/>
                    <a:pt x="6942" y="11340"/>
                    <a:pt x="7910" y="11876"/>
                  </a:cubicBezTo>
                  <a:cubicBezTo>
                    <a:pt x="8625" y="12272"/>
                    <a:pt x="9354" y="12651"/>
                    <a:pt x="10135" y="12893"/>
                  </a:cubicBezTo>
                  <a:cubicBezTo>
                    <a:pt x="10340" y="12957"/>
                    <a:pt x="10557" y="13010"/>
                    <a:pt x="10770" y="13010"/>
                  </a:cubicBezTo>
                  <a:cubicBezTo>
                    <a:pt x="10878" y="13010"/>
                    <a:pt x="10986" y="12996"/>
                    <a:pt x="11091" y="12963"/>
                  </a:cubicBezTo>
                  <a:cubicBezTo>
                    <a:pt x="11522" y="12822"/>
                    <a:pt x="11779" y="12390"/>
                    <a:pt x="11995" y="11991"/>
                  </a:cubicBezTo>
                  <a:cubicBezTo>
                    <a:pt x="12878" y="10369"/>
                    <a:pt x="13761" y="8746"/>
                    <a:pt x="14644" y="7124"/>
                  </a:cubicBezTo>
                  <a:cubicBezTo>
                    <a:pt x="14808" y="6820"/>
                    <a:pt x="14980" y="6472"/>
                    <a:pt x="14877" y="6141"/>
                  </a:cubicBezTo>
                  <a:cubicBezTo>
                    <a:pt x="14787" y="5850"/>
                    <a:pt x="14514" y="5662"/>
                    <a:pt x="14256" y="5498"/>
                  </a:cubicBezTo>
                  <a:cubicBezTo>
                    <a:pt x="11222" y="3570"/>
                    <a:pt x="8082" y="1805"/>
                    <a:pt x="4855" y="217"/>
                  </a:cubicBezTo>
                  <a:cubicBezTo>
                    <a:pt x="4637" y="110"/>
                    <a:pt x="4403" y="0"/>
                    <a:pt x="4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3" name="Google Shape;1953;p70"/>
            <p:cNvSpPr/>
            <p:nvPr/>
          </p:nvSpPr>
          <p:spPr>
            <a:xfrm>
              <a:off x="3436200" y="3185200"/>
              <a:ext cx="167150" cy="167150"/>
            </a:xfrm>
            <a:custGeom>
              <a:avLst/>
              <a:gdLst/>
              <a:ahLst/>
              <a:cxnLst/>
              <a:rect l="l" t="t" r="r" b="b"/>
              <a:pathLst>
                <a:path w="6686" h="6686" extrusionOk="0">
                  <a:moveTo>
                    <a:pt x="3698" y="1"/>
                  </a:moveTo>
                  <a:lnTo>
                    <a:pt x="2833" y="1559"/>
                  </a:lnTo>
                  <a:lnTo>
                    <a:pt x="1275" y="693"/>
                  </a:lnTo>
                  <a:lnTo>
                    <a:pt x="1" y="2988"/>
                  </a:lnTo>
                  <a:lnTo>
                    <a:pt x="1560" y="3853"/>
                  </a:lnTo>
                  <a:lnTo>
                    <a:pt x="693" y="5411"/>
                  </a:lnTo>
                  <a:lnTo>
                    <a:pt x="2987" y="6685"/>
                  </a:lnTo>
                  <a:lnTo>
                    <a:pt x="3853" y="5127"/>
                  </a:lnTo>
                  <a:lnTo>
                    <a:pt x="5412" y="5992"/>
                  </a:lnTo>
                  <a:lnTo>
                    <a:pt x="6685" y="3699"/>
                  </a:lnTo>
                  <a:lnTo>
                    <a:pt x="5128" y="2832"/>
                  </a:lnTo>
                  <a:lnTo>
                    <a:pt x="5993" y="1274"/>
                  </a:lnTo>
                  <a:lnTo>
                    <a:pt x="36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eam &amp; Pastel Palette Health Center Characters XL by Slidesgo">
  <a:themeElements>
    <a:clrScheme name="Simple Light">
      <a:dk1>
        <a:srgbClr val="191919"/>
      </a:dk1>
      <a:lt1>
        <a:srgbClr val="FFFCF2"/>
      </a:lt1>
      <a:dk2>
        <a:srgbClr val="F0E9DD"/>
      </a:dk2>
      <a:lt2>
        <a:srgbClr val="C0DBF9"/>
      </a:lt2>
      <a:accent1>
        <a:srgbClr val="FF746E"/>
      </a:accent1>
      <a:accent2>
        <a:srgbClr val="F3B18B"/>
      </a:accent2>
      <a:accent3>
        <a:srgbClr val="FCE19D"/>
      </a:accent3>
      <a:accent4>
        <a:srgbClr val="E6ABFF"/>
      </a:accent4>
      <a:accent5>
        <a:srgbClr val="FBB4B8"/>
      </a:accent5>
      <a:accent6>
        <a:srgbClr val="CDDCD2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WPS Presentation</Application>
  <PresentationFormat/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9" baseType="lpstr">
      <vt:lpstr>Arial</vt:lpstr>
      <vt:lpstr>SimSun</vt:lpstr>
      <vt:lpstr>Wingdings</vt:lpstr>
      <vt:lpstr>Arial</vt:lpstr>
      <vt:lpstr>Archivo Black</vt:lpstr>
      <vt:lpstr>Bebas Neue</vt:lpstr>
      <vt:lpstr>Comfortaa</vt:lpstr>
      <vt:lpstr>Proxima Nova Semibold</vt:lpstr>
      <vt:lpstr>Proxima Nova</vt:lpstr>
      <vt:lpstr>Microsoft YaHei</vt:lpstr>
      <vt:lpstr>Arial Unicode MS</vt:lpstr>
      <vt:lpstr>Comfortaa Medium</vt:lpstr>
      <vt:lpstr>Comfortaa SemiBold</vt:lpstr>
      <vt:lpstr>Paytone One</vt:lpstr>
      <vt:lpstr>Calibri</vt:lpstr>
      <vt:lpstr>Amatic SC</vt:lpstr>
      <vt:lpstr>Roboto Medium</vt:lpstr>
      <vt:lpstr>Cream &amp; Pastel Palette Health Center Characters XL by Slidesgo</vt:lpstr>
      <vt:lpstr>03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Research:</dc:title>
  <dc:creator/>
  <cp:lastModifiedBy>sohaila Issa</cp:lastModifiedBy>
  <cp:revision>1</cp:revision>
  <dcterms:created xsi:type="dcterms:W3CDTF">2024-10-06T12:06:47Z</dcterms:created>
  <dcterms:modified xsi:type="dcterms:W3CDTF">2024-10-06T12:06:47Z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BFE8EAB8120A43F499322072707FFC64_12</vt:lpwstr>
  </property>
  <property fmtid="{D5CDD505-2E9C-101B-9397-08002B2CF9AE}" pid="3" name="KSOProductBuildVer">
    <vt:lpwstr>1033-12.2.0.18283</vt:lpwstr>
  </property>
</Properties>
</file>