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y="5143500" cx="9144000"/>
  <p:notesSz cx="6858000" cy="9144000"/>
  <p:embeddedFontLst>
    <p:embeddedFont>
      <p:font typeface="Hammersmith One"/>
      <p:regular r:id="rId42"/>
    </p:embeddedFont>
    <p:embeddedFont>
      <p:font typeface="Oxygen"/>
      <p:regular r:id="rId43"/>
      <p:bold r:id="rId44"/>
    </p:embeddedFont>
    <p:embeddedFont>
      <p:font typeface="Proxima Nova"/>
      <p:regular r:id="rId45"/>
      <p:bold r:id="rId46"/>
      <p:italic r:id="rId47"/>
      <p:boldItalic r:id="rId48"/>
    </p:embeddedFont>
    <p:embeddedFont>
      <p:font typeface="Encode Sans"/>
      <p:regular r:id="rId49"/>
      <p:bold r:id="rId50"/>
    </p:embeddedFont>
    <p:embeddedFont>
      <p:font typeface="Paytone One"/>
      <p:regular r:id="rId51"/>
    </p:embeddedFont>
    <p:embeddedFont>
      <p:font typeface="Livvic"/>
      <p:regular r:id="rId52"/>
      <p:bold r:id="rId53"/>
      <p:italic r:id="rId54"/>
      <p:boldItalic r:id="rId55"/>
    </p:embeddedFont>
    <p:embeddedFont>
      <p:font typeface="Proxima Nova Semibold"/>
      <p:regular r:id="rId56"/>
      <p:bold r:id="rId57"/>
      <p:boldItalic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4CE6DD9-EEA4-43A4-93DC-BA64ABCCA277}">
  <a:tblStyle styleId="{94CE6DD9-EEA4-43A4-93DC-BA64ABCCA277}"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4A74F2C5-E26B-4B7C-893A-AFEFC7454B93}"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font" Target="fonts/HammersmithOne-regular.fntdata"/><Relationship Id="rId41" Type="http://schemas.openxmlformats.org/officeDocument/2006/relationships/slide" Target="slides/slide35.xml"/><Relationship Id="rId44" Type="http://schemas.openxmlformats.org/officeDocument/2006/relationships/font" Target="fonts/Oxygen-bold.fntdata"/><Relationship Id="rId43" Type="http://schemas.openxmlformats.org/officeDocument/2006/relationships/font" Target="fonts/Oxygen-regular.fntdata"/><Relationship Id="rId46" Type="http://schemas.openxmlformats.org/officeDocument/2006/relationships/font" Target="fonts/ProximaNova-bold.fntdata"/><Relationship Id="rId45" Type="http://schemas.openxmlformats.org/officeDocument/2006/relationships/font" Target="fonts/ProximaNova-regular.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ProximaNova-boldItalic.fntdata"/><Relationship Id="rId47" Type="http://schemas.openxmlformats.org/officeDocument/2006/relationships/font" Target="fonts/ProximaNova-italic.fntdata"/><Relationship Id="rId49" Type="http://schemas.openxmlformats.org/officeDocument/2006/relationships/font" Target="fonts/EncodeSans-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PaytoneOne-regular.fntdata"/><Relationship Id="rId50" Type="http://schemas.openxmlformats.org/officeDocument/2006/relationships/font" Target="fonts/EncodeSans-bold.fntdata"/><Relationship Id="rId53" Type="http://schemas.openxmlformats.org/officeDocument/2006/relationships/font" Target="fonts/Livvic-bold.fntdata"/><Relationship Id="rId52" Type="http://schemas.openxmlformats.org/officeDocument/2006/relationships/font" Target="fonts/Livvic-regular.fntdata"/><Relationship Id="rId11" Type="http://schemas.openxmlformats.org/officeDocument/2006/relationships/slide" Target="slides/slide5.xml"/><Relationship Id="rId55" Type="http://schemas.openxmlformats.org/officeDocument/2006/relationships/font" Target="fonts/Livvic-boldItalic.fntdata"/><Relationship Id="rId10" Type="http://schemas.openxmlformats.org/officeDocument/2006/relationships/slide" Target="slides/slide4.xml"/><Relationship Id="rId54" Type="http://schemas.openxmlformats.org/officeDocument/2006/relationships/font" Target="fonts/Livvic-italic.fntdata"/><Relationship Id="rId13" Type="http://schemas.openxmlformats.org/officeDocument/2006/relationships/slide" Target="slides/slide7.xml"/><Relationship Id="rId57" Type="http://schemas.openxmlformats.org/officeDocument/2006/relationships/font" Target="fonts/ProximaNovaSemibold-bold.fntdata"/><Relationship Id="rId12" Type="http://schemas.openxmlformats.org/officeDocument/2006/relationships/slide" Target="slides/slide6.xml"/><Relationship Id="rId56" Type="http://schemas.openxmlformats.org/officeDocument/2006/relationships/font" Target="fonts/ProximaNovaSemibold-regular.fntdata"/><Relationship Id="rId15" Type="http://schemas.openxmlformats.org/officeDocument/2006/relationships/slide" Target="slides/slide9.xml"/><Relationship Id="rId14" Type="http://schemas.openxmlformats.org/officeDocument/2006/relationships/slide" Target="slides/slide8.xml"/><Relationship Id="rId58" Type="http://schemas.openxmlformats.org/officeDocument/2006/relationships/font" Target="fonts/ProximaNovaSemibold-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1" name="Shape 801"/>
        <p:cNvGrpSpPr/>
        <p:nvPr/>
      </p:nvGrpSpPr>
      <p:grpSpPr>
        <a:xfrm>
          <a:off x="0" y="0"/>
          <a:ext cx="0" cy="0"/>
          <a:chOff x="0" y="0"/>
          <a:chExt cx="0" cy="0"/>
        </a:xfrm>
      </p:grpSpPr>
      <p:sp>
        <p:nvSpPr>
          <p:cNvPr id="802" name="Google Shape;802;g1e15fe7ce46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3" name="Google Shape;803;g1e15fe7ce46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5" name="Shape 815"/>
        <p:cNvGrpSpPr/>
        <p:nvPr/>
      </p:nvGrpSpPr>
      <p:grpSpPr>
        <a:xfrm>
          <a:off x="0" y="0"/>
          <a:ext cx="0" cy="0"/>
          <a:chOff x="0" y="0"/>
          <a:chExt cx="0" cy="0"/>
        </a:xfrm>
      </p:grpSpPr>
      <p:sp>
        <p:nvSpPr>
          <p:cNvPr id="816" name="Google Shape;816;g1e15fe7ce46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7" name="Google Shape;817;g1e15fe7ce46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1" name="Shape 991"/>
        <p:cNvGrpSpPr/>
        <p:nvPr/>
      </p:nvGrpSpPr>
      <p:grpSpPr>
        <a:xfrm>
          <a:off x="0" y="0"/>
          <a:ext cx="0" cy="0"/>
          <a:chOff x="0" y="0"/>
          <a:chExt cx="0" cy="0"/>
        </a:xfrm>
      </p:grpSpPr>
      <p:sp>
        <p:nvSpPr>
          <p:cNvPr id="992" name="Google Shape;992;g1e15fe7ce46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3" name="Google Shape;993;g1e15fe7ce46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7" name="Shape 1027"/>
        <p:cNvGrpSpPr/>
        <p:nvPr/>
      </p:nvGrpSpPr>
      <p:grpSpPr>
        <a:xfrm>
          <a:off x="0" y="0"/>
          <a:ext cx="0" cy="0"/>
          <a:chOff x="0" y="0"/>
          <a:chExt cx="0" cy="0"/>
        </a:xfrm>
      </p:grpSpPr>
      <p:sp>
        <p:nvSpPr>
          <p:cNvPr id="1028" name="Google Shape;1028;g1e15fe7ce46_0_4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9" name="Google Shape;1029;g1e15fe7ce46_0_4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1" name="Shape 1041"/>
        <p:cNvGrpSpPr/>
        <p:nvPr/>
      </p:nvGrpSpPr>
      <p:grpSpPr>
        <a:xfrm>
          <a:off x="0" y="0"/>
          <a:ext cx="0" cy="0"/>
          <a:chOff x="0" y="0"/>
          <a:chExt cx="0" cy="0"/>
        </a:xfrm>
      </p:grpSpPr>
      <p:sp>
        <p:nvSpPr>
          <p:cNvPr id="1042" name="Google Shape;1042;g1e15fe7ce46_0_5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3" name="Google Shape;1043;g1e15fe7ce46_0_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7" name="Shape 1067"/>
        <p:cNvGrpSpPr/>
        <p:nvPr/>
      </p:nvGrpSpPr>
      <p:grpSpPr>
        <a:xfrm>
          <a:off x="0" y="0"/>
          <a:ext cx="0" cy="0"/>
          <a:chOff x="0" y="0"/>
          <a:chExt cx="0" cy="0"/>
        </a:xfrm>
      </p:grpSpPr>
      <p:sp>
        <p:nvSpPr>
          <p:cNvPr id="1068" name="Google Shape;1068;g1e15fe7ce46_0_5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9" name="Google Shape;1069;g1e15fe7ce46_0_5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2" name="Shape 1112"/>
        <p:cNvGrpSpPr/>
        <p:nvPr/>
      </p:nvGrpSpPr>
      <p:grpSpPr>
        <a:xfrm>
          <a:off x="0" y="0"/>
          <a:ext cx="0" cy="0"/>
          <a:chOff x="0" y="0"/>
          <a:chExt cx="0" cy="0"/>
        </a:xfrm>
      </p:grpSpPr>
      <p:sp>
        <p:nvSpPr>
          <p:cNvPr id="1113" name="Google Shape;1113;g1e15fe7ce46_0_6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4" name="Google Shape;1114;g1e15fe7ce46_0_6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9" name="Shape 1159"/>
        <p:cNvGrpSpPr/>
        <p:nvPr/>
      </p:nvGrpSpPr>
      <p:grpSpPr>
        <a:xfrm>
          <a:off x="0" y="0"/>
          <a:ext cx="0" cy="0"/>
          <a:chOff x="0" y="0"/>
          <a:chExt cx="0" cy="0"/>
        </a:xfrm>
      </p:grpSpPr>
      <p:sp>
        <p:nvSpPr>
          <p:cNvPr id="1160" name="Google Shape;1160;g1e15fe7ce46_0_7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1" name="Google Shape;1161;g1e15fe7ce46_0_7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3" name="Shape 1283"/>
        <p:cNvGrpSpPr/>
        <p:nvPr/>
      </p:nvGrpSpPr>
      <p:grpSpPr>
        <a:xfrm>
          <a:off x="0" y="0"/>
          <a:ext cx="0" cy="0"/>
          <a:chOff x="0" y="0"/>
          <a:chExt cx="0" cy="0"/>
        </a:xfrm>
      </p:grpSpPr>
      <p:sp>
        <p:nvSpPr>
          <p:cNvPr id="1284" name="Google Shape;1284;g1e15fe7ce46_0_10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5" name="Google Shape;1285;g1e15fe7ce46_0_10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8" name="Shape 1328"/>
        <p:cNvGrpSpPr/>
        <p:nvPr/>
      </p:nvGrpSpPr>
      <p:grpSpPr>
        <a:xfrm>
          <a:off x="0" y="0"/>
          <a:ext cx="0" cy="0"/>
          <a:chOff x="0" y="0"/>
          <a:chExt cx="0" cy="0"/>
        </a:xfrm>
      </p:grpSpPr>
      <p:sp>
        <p:nvSpPr>
          <p:cNvPr id="1329" name="Google Shape;1329;g1e15fe7ce46_0_1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0" name="Google Shape;1330;g1e15fe7ce46_0_1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a80cf2c364_1_5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a80cf2c364_1_5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5" name="Shape 1365"/>
        <p:cNvGrpSpPr/>
        <p:nvPr/>
      </p:nvGrpSpPr>
      <p:grpSpPr>
        <a:xfrm>
          <a:off x="0" y="0"/>
          <a:ext cx="0" cy="0"/>
          <a:chOff x="0" y="0"/>
          <a:chExt cx="0" cy="0"/>
        </a:xfrm>
      </p:grpSpPr>
      <p:sp>
        <p:nvSpPr>
          <p:cNvPr id="1366" name="Google Shape;1366;g1e15fe7ce46_0_1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7" name="Google Shape;1367;g1e15fe7ce46_0_1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3" name="Shape 1403"/>
        <p:cNvGrpSpPr/>
        <p:nvPr/>
      </p:nvGrpSpPr>
      <p:grpSpPr>
        <a:xfrm>
          <a:off x="0" y="0"/>
          <a:ext cx="0" cy="0"/>
          <a:chOff x="0" y="0"/>
          <a:chExt cx="0" cy="0"/>
        </a:xfrm>
      </p:grpSpPr>
      <p:sp>
        <p:nvSpPr>
          <p:cNvPr id="1404" name="Google Shape;1404;g1e15fe7ce46_0_1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5" name="Google Shape;1405;g1e15fe7ce46_0_1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5" name="Shape 1575"/>
        <p:cNvGrpSpPr/>
        <p:nvPr/>
      </p:nvGrpSpPr>
      <p:grpSpPr>
        <a:xfrm>
          <a:off x="0" y="0"/>
          <a:ext cx="0" cy="0"/>
          <a:chOff x="0" y="0"/>
          <a:chExt cx="0" cy="0"/>
        </a:xfrm>
      </p:grpSpPr>
      <p:sp>
        <p:nvSpPr>
          <p:cNvPr id="1576" name="Google Shape;1576;g1e15fe7ce46_0_15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7" name="Google Shape;1577;g1e15fe7ce46_0_15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3" name="Shape 1603"/>
        <p:cNvGrpSpPr/>
        <p:nvPr/>
      </p:nvGrpSpPr>
      <p:grpSpPr>
        <a:xfrm>
          <a:off x="0" y="0"/>
          <a:ext cx="0" cy="0"/>
          <a:chOff x="0" y="0"/>
          <a:chExt cx="0" cy="0"/>
        </a:xfrm>
      </p:grpSpPr>
      <p:sp>
        <p:nvSpPr>
          <p:cNvPr id="1604" name="Google Shape;1604;g1e15fe7ce46_0_17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5" name="Google Shape;1605;g1e15fe7ce46_0_17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1" name="Shape 1641"/>
        <p:cNvGrpSpPr/>
        <p:nvPr/>
      </p:nvGrpSpPr>
      <p:grpSpPr>
        <a:xfrm>
          <a:off x="0" y="0"/>
          <a:ext cx="0" cy="0"/>
          <a:chOff x="0" y="0"/>
          <a:chExt cx="0" cy="0"/>
        </a:xfrm>
      </p:grpSpPr>
      <p:sp>
        <p:nvSpPr>
          <p:cNvPr id="1642" name="Google Shape;1642;g1e15fe7ce46_0_18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3" name="Google Shape;1643;g1e15fe7ce46_0_18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4" name="Shape 1734"/>
        <p:cNvGrpSpPr/>
        <p:nvPr/>
      </p:nvGrpSpPr>
      <p:grpSpPr>
        <a:xfrm>
          <a:off x="0" y="0"/>
          <a:ext cx="0" cy="0"/>
          <a:chOff x="0" y="0"/>
          <a:chExt cx="0" cy="0"/>
        </a:xfrm>
      </p:grpSpPr>
      <p:sp>
        <p:nvSpPr>
          <p:cNvPr id="1735" name="Google Shape;1735;g1e15fe7ce46_0_19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6" name="Google Shape;1736;g1e15fe7ce46_0_19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0" name="Shape 1840"/>
        <p:cNvGrpSpPr/>
        <p:nvPr/>
      </p:nvGrpSpPr>
      <p:grpSpPr>
        <a:xfrm>
          <a:off x="0" y="0"/>
          <a:ext cx="0" cy="0"/>
          <a:chOff x="0" y="0"/>
          <a:chExt cx="0" cy="0"/>
        </a:xfrm>
      </p:grpSpPr>
      <p:sp>
        <p:nvSpPr>
          <p:cNvPr id="1841" name="Google Shape;1841;g1e15fe7ce46_0_2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2" name="Google Shape;1842;g1e15fe7ce46_0_2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8" name="Shape 1908"/>
        <p:cNvGrpSpPr/>
        <p:nvPr/>
      </p:nvGrpSpPr>
      <p:grpSpPr>
        <a:xfrm>
          <a:off x="0" y="0"/>
          <a:ext cx="0" cy="0"/>
          <a:chOff x="0" y="0"/>
          <a:chExt cx="0" cy="0"/>
        </a:xfrm>
      </p:grpSpPr>
      <p:sp>
        <p:nvSpPr>
          <p:cNvPr id="1909" name="Google Shape;1909;g1e15fe7ce46_0_2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0" name="Google Shape;1910;g1e15fe7ce46_0_2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7" name="Shape 1937"/>
        <p:cNvGrpSpPr/>
        <p:nvPr/>
      </p:nvGrpSpPr>
      <p:grpSpPr>
        <a:xfrm>
          <a:off x="0" y="0"/>
          <a:ext cx="0" cy="0"/>
          <a:chOff x="0" y="0"/>
          <a:chExt cx="0" cy="0"/>
        </a:xfrm>
      </p:grpSpPr>
      <p:sp>
        <p:nvSpPr>
          <p:cNvPr id="1938" name="Google Shape;1938;g1e15fe7ce46_0_24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9" name="Google Shape;1939;g1e15fe7ce46_0_2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3" name="Shape 1963"/>
        <p:cNvGrpSpPr/>
        <p:nvPr/>
      </p:nvGrpSpPr>
      <p:grpSpPr>
        <a:xfrm>
          <a:off x="0" y="0"/>
          <a:ext cx="0" cy="0"/>
          <a:chOff x="0" y="0"/>
          <a:chExt cx="0" cy="0"/>
        </a:xfrm>
      </p:grpSpPr>
      <p:sp>
        <p:nvSpPr>
          <p:cNvPr id="1964" name="Google Shape;1964;g1e15fe7ce46_0_26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5" name="Google Shape;1965;g1e15fe7ce46_0_26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a80cf2c364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a80cf2c364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2" name="Shape 2002"/>
        <p:cNvGrpSpPr/>
        <p:nvPr/>
      </p:nvGrpSpPr>
      <p:grpSpPr>
        <a:xfrm>
          <a:off x="0" y="0"/>
          <a:ext cx="0" cy="0"/>
          <a:chOff x="0" y="0"/>
          <a:chExt cx="0" cy="0"/>
        </a:xfrm>
      </p:grpSpPr>
      <p:sp>
        <p:nvSpPr>
          <p:cNvPr id="2003" name="Google Shape;2003;g1e15fe7ce46_0_25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4" name="Google Shape;2004;g1e15fe7ce46_0_25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8" name="Shape 2028"/>
        <p:cNvGrpSpPr/>
        <p:nvPr/>
      </p:nvGrpSpPr>
      <p:grpSpPr>
        <a:xfrm>
          <a:off x="0" y="0"/>
          <a:ext cx="0" cy="0"/>
          <a:chOff x="0" y="0"/>
          <a:chExt cx="0" cy="0"/>
        </a:xfrm>
      </p:grpSpPr>
      <p:sp>
        <p:nvSpPr>
          <p:cNvPr id="2029" name="Google Shape;2029;g1e15fe7ce46_0_25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0" name="Google Shape;2030;g1e15fe7ce46_0_2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5" name="Shape 2105"/>
        <p:cNvGrpSpPr/>
        <p:nvPr/>
      </p:nvGrpSpPr>
      <p:grpSpPr>
        <a:xfrm>
          <a:off x="0" y="0"/>
          <a:ext cx="0" cy="0"/>
          <a:chOff x="0" y="0"/>
          <a:chExt cx="0" cy="0"/>
        </a:xfrm>
      </p:grpSpPr>
      <p:sp>
        <p:nvSpPr>
          <p:cNvPr id="2106" name="Google Shape;2106;g1e15fe7ce46_0_26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7" name="Google Shape;2107;g1e15fe7ce46_0_26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5" name="Shape 2125"/>
        <p:cNvGrpSpPr/>
        <p:nvPr/>
      </p:nvGrpSpPr>
      <p:grpSpPr>
        <a:xfrm>
          <a:off x="0" y="0"/>
          <a:ext cx="0" cy="0"/>
          <a:chOff x="0" y="0"/>
          <a:chExt cx="0" cy="0"/>
        </a:xfrm>
      </p:grpSpPr>
      <p:sp>
        <p:nvSpPr>
          <p:cNvPr id="2126" name="Google Shape;2126;g22e6aa4dc97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7" name="Google Shape;2127;g22e6aa4dc97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2" name="Shape 2132"/>
        <p:cNvGrpSpPr/>
        <p:nvPr/>
      </p:nvGrpSpPr>
      <p:grpSpPr>
        <a:xfrm>
          <a:off x="0" y="0"/>
          <a:ext cx="0" cy="0"/>
          <a:chOff x="0" y="0"/>
          <a:chExt cx="0" cy="0"/>
        </a:xfrm>
      </p:grpSpPr>
      <p:sp>
        <p:nvSpPr>
          <p:cNvPr id="2133" name="Google Shape;2133;g22e6aa4dc97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4" name="Google Shape;2134;g22e6aa4dc97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9" name="Shape 2139"/>
        <p:cNvGrpSpPr/>
        <p:nvPr/>
      </p:nvGrpSpPr>
      <p:grpSpPr>
        <a:xfrm>
          <a:off x="0" y="0"/>
          <a:ext cx="0" cy="0"/>
          <a:chOff x="0" y="0"/>
          <a:chExt cx="0" cy="0"/>
        </a:xfrm>
      </p:grpSpPr>
      <p:sp>
        <p:nvSpPr>
          <p:cNvPr id="2140" name="Google Shape;2140;g22e6aa4dc97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1" name="Google Shape;2141;g22e6aa4dc97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22e6aa4dc97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2" name="Google Shape;632;g22e6aa4dc97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g22e6aa4dc97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1" name="Google Shape;671;g22e6aa4dc97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g22e6aa4dc97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1" name="Google Shape;701;g22e6aa4dc97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g22e6aa4dc97_0_4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7" name="Google Shape;707;g22e6aa4dc97_0_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7" name="Shape 747"/>
        <p:cNvGrpSpPr/>
        <p:nvPr/>
      </p:nvGrpSpPr>
      <p:grpSpPr>
        <a:xfrm>
          <a:off x="0" y="0"/>
          <a:ext cx="0" cy="0"/>
          <a:chOff x="0" y="0"/>
          <a:chExt cx="0" cy="0"/>
        </a:xfrm>
      </p:grpSpPr>
      <p:sp>
        <p:nvSpPr>
          <p:cNvPr id="748" name="Google Shape;748;g22e6aa4dc97_0_4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9" name="Google Shape;749;g22e6aa4dc97_0_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6" name="Shape 776"/>
        <p:cNvGrpSpPr/>
        <p:nvPr/>
      </p:nvGrpSpPr>
      <p:grpSpPr>
        <a:xfrm>
          <a:off x="0" y="0"/>
          <a:ext cx="0" cy="0"/>
          <a:chOff x="0" y="0"/>
          <a:chExt cx="0" cy="0"/>
        </a:xfrm>
      </p:grpSpPr>
      <p:sp>
        <p:nvSpPr>
          <p:cNvPr id="777" name="Google Shape;777;g1e15fe7ce4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8" name="Google Shape;778;g1e15fe7ce4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13225" y="537500"/>
            <a:ext cx="5006100" cy="3439500"/>
          </a:xfrm>
          <a:prstGeom prst="rect">
            <a:avLst/>
          </a:prstGeom>
        </p:spPr>
        <p:txBody>
          <a:bodyPr anchorCtr="0" anchor="ctr" bIns="91425" lIns="91425" spcFirstLastPara="1" rIns="91425" wrap="square" tIns="91425">
            <a:noAutofit/>
          </a:bodyPr>
          <a:lstStyle>
            <a:lvl1pPr lvl="0" algn="l">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713225" y="3976944"/>
            <a:ext cx="5006100" cy="5331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grpSp>
        <p:nvGrpSpPr>
          <p:cNvPr id="11" name="Google Shape;11;p2"/>
          <p:cNvGrpSpPr/>
          <p:nvPr/>
        </p:nvGrpSpPr>
        <p:grpSpPr>
          <a:xfrm>
            <a:off x="-120856" y="211892"/>
            <a:ext cx="679575" cy="655229"/>
            <a:chOff x="493750" y="169525"/>
            <a:chExt cx="1067675" cy="1029425"/>
          </a:xfrm>
        </p:grpSpPr>
        <p:sp>
          <p:nvSpPr>
            <p:cNvPr id="12" name="Google Shape;12;p2"/>
            <p:cNvSpPr/>
            <p:nvPr/>
          </p:nvSpPr>
          <p:spPr>
            <a:xfrm>
              <a:off x="493750" y="169525"/>
              <a:ext cx="1067675" cy="1029425"/>
            </a:xfrm>
            <a:custGeom>
              <a:rect b="b" l="l" r="r" t="t"/>
              <a:pathLst>
                <a:path extrusionOk="0" h="41177" w="42707">
                  <a:moveTo>
                    <a:pt x="18282" y="767"/>
                  </a:moveTo>
                  <a:cubicBezTo>
                    <a:pt x="21189" y="767"/>
                    <a:pt x="24106" y="1361"/>
                    <a:pt x="26843" y="2283"/>
                  </a:cubicBezTo>
                  <a:cubicBezTo>
                    <a:pt x="30952" y="3698"/>
                    <a:pt x="35083" y="5821"/>
                    <a:pt x="37594" y="9496"/>
                  </a:cubicBezTo>
                  <a:cubicBezTo>
                    <a:pt x="38827" y="11322"/>
                    <a:pt x="39694" y="13376"/>
                    <a:pt x="40356" y="15476"/>
                  </a:cubicBezTo>
                  <a:cubicBezTo>
                    <a:pt x="40995" y="17553"/>
                    <a:pt x="41429" y="19699"/>
                    <a:pt x="41520" y="21890"/>
                  </a:cubicBezTo>
                  <a:cubicBezTo>
                    <a:pt x="41703" y="26113"/>
                    <a:pt x="40538" y="30267"/>
                    <a:pt x="37708" y="33462"/>
                  </a:cubicBezTo>
                  <a:cubicBezTo>
                    <a:pt x="35038" y="36475"/>
                    <a:pt x="31363" y="38484"/>
                    <a:pt x="27528" y="39580"/>
                  </a:cubicBezTo>
                  <a:cubicBezTo>
                    <a:pt x="25636" y="40113"/>
                    <a:pt x="23699" y="40394"/>
                    <a:pt x="21768" y="40394"/>
                  </a:cubicBezTo>
                  <a:cubicBezTo>
                    <a:pt x="19322" y="40394"/>
                    <a:pt x="16885" y="39943"/>
                    <a:pt x="14563" y="38986"/>
                  </a:cubicBezTo>
                  <a:cubicBezTo>
                    <a:pt x="10706" y="37388"/>
                    <a:pt x="7419" y="34558"/>
                    <a:pt x="5182" y="31043"/>
                  </a:cubicBezTo>
                  <a:cubicBezTo>
                    <a:pt x="822" y="24150"/>
                    <a:pt x="229" y="14700"/>
                    <a:pt x="4611" y="7693"/>
                  </a:cubicBezTo>
                  <a:cubicBezTo>
                    <a:pt x="5159" y="6825"/>
                    <a:pt x="5776" y="6004"/>
                    <a:pt x="6460" y="5250"/>
                  </a:cubicBezTo>
                  <a:cubicBezTo>
                    <a:pt x="6483" y="5228"/>
                    <a:pt x="6483" y="5228"/>
                    <a:pt x="6506" y="5205"/>
                  </a:cubicBezTo>
                  <a:cubicBezTo>
                    <a:pt x="8423" y="3356"/>
                    <a:pt x="10866" y="2078"/>
                    <a:pt x="13445" y="1370"/>
                  </a:cubicBezTo>
                  <a:cubicBezTo>
                    <a:pt x="15033" y="953"/>
                    <a:pt x="16656" y="767"/>
                    <a:pt x="18282" y="767"/>
                  </a:cubicBezTo>
                  <a:close/>
                  <a:moveTo>
                    <a:pt x="18302" y="1"/>
                  </a:moveTo>
                  <a:cubicBezTo>
                    <a:pt x="17565" y="1"/>
                    <a:pt x="16828" y="38"/>
                    <a:pt x="16093" y="115"/>
                  </a:cubicBezTo>
                  <a:cubicBezTo>
                    <a:pt x="12075" y="548"/>
                    <a:pt x="8149" y="2260"/>
                    <a:pt x="5388" y="5250"/>
                  </a:cubicBezTo>
                  <a:cubicBezTo>
                    <a:pt x="4703" y="5958"/>
                    <a:pt x="4132" y="6757"/>
                    <a:pt x="3630" y="7601"/>
                  </a:cubicBezTo>
                  <a:cubicBezTo>
                    <a:pt x="3561" y="7716"/>
                    <a:pt x="3561" y="7830"/>
                    <a:pt x="3607" y="7921"/>
                  </a:cubicBezTo>
                  <a:cubicBezTo>
                    <a:pt x="1" y="14198"/>
                    <a:pt x="69" y="22301"/>
                    <a:pt x="3105" y="28829"/>
                  </a:cubicBezTo>
                  <a:cubicBezTo>
                    <a:pt x="4931" y="32732"/>
                    <a:pt x="7830" y="36087"/>
                    <a:pt x="11528" y="38301"/>
                  </a:cubicBezTo>
                  <a:cubicBezTo>
                    <a:pt x="14666" y="40177"/>
                    <a:pt x="18228" y="41176"/>
                    <a:pt x="21844" y="41176"/>
                  </a:cubicBezTo>
                  <a:cubicBezTo>
                    <a:pt x="22672" y="41176"/>
                    <a:pt x="23503" y="41124"/>
                    <a:pt x="24333" y="41018"/>
                  </a:cubicBezTo>
                  <a:cubicBezTo>
                    <a:pt x="28646" y="40447"/>
                    <a:pt x="32915" y="38689"/>
                    <a:pt x="36270" y="35905"/>
                  </a:cubicBezTo>
                  <a:cubicBezTo>
                    <a:pt x="39580" y="33166"/>
                    <a:pt x="41657" y="29400"/>
                    <a:pt x="42159" y="25131"/>
                  </a:cubicBezTo>
                  <a:cubicBezTo>
                    <a:pt x="42707" y="20635"/>
                    <a:pt x="41657" y="15910"/>
                    <a:pt x="39762" y="11824"/>
                  </a:cubicBezTo>
                  <a:cubicBezTo>
                    <a:pt x="38804" y="9747"/>
                    <a:pt x="37526" y="7853"/>
                    <a:pt x="35814" y="6323"/>
                  </a:cubicBezTo>
                  <a:cubicBezTo>
                    <a:pt x="34147" y="4817"/>
                    <a:pt x="32162" y="3675"/>
                    <a:pt x="30130" y="2762"/>
                  </a:cubicBezTo>
                  <a:cubicBezTo>
                    <a:pt x="26420" y="1120"/>
                    <a:pt x="22366" y="1"/>
                    <a:pt x="1830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574225" y="244725"/>
              <a:ext cx="900475" cy="847975"/>
            </a:xfrm>
            <a:custGeom>
              <a:rect b="b" l="l" r="r" t="t"/>
              <a:pathLst>
                <a:path extrusionOk="0" h="33919" w="36019">
                  <a:moveTo>
                    <a:pt x="15710" y="733"/>
                  </a:moveTo>
                  <a:cubicBezTo>
                    <a:pt x="18293" y="733"/>
                    <a:pt x="20906" y="1153"/>
                    <a:pt x="23328" y="1923"/>
                  </a:cubicBezTo>
                  <a:cubicBezTo>
                    <a:pt x="26546" y="2927"/>
                    <a:pt x="29536" y="4708"/>
                    <a:pt x="31659" y="7355"/>
                  </a:cubicBezTo>
                  <a:cubicBezTo>
                    <a:pt x="33873" y="10140"/>
                    <a:pt x="34991" y="13746"/>
                    <a:pt x="34946" y="17284"/>
                  </a:cubicBezTo>
                  <a:cubicBezTo>
                    <a:pt x="34832" y="23926"/>
                    <a:pt x="30677" y="30158"/>
                    <a:pt x="24309" y="32280"/>
                  </a:cubicBezTo>
                  <a:cubicBezTo>
                    <a:pt x="22588" y="32870"/>
                    <a:pt x="20779" y="33162"/>
                    <a:pt x="18967" y="33162"/>
                  </a:cubicBezTo>
                  <a:cubicBezTo>
                    <a:pt x="17343" y="33162"/>
                    <a:pt x="15717" y="32927"/>
                    <a:pt x="14152" y="32463"/>
                  </a:cubicBezTo>
                  <a:cubicBezTo>
                    <a:pt x="11048" y="31527"/>
                    <a:pt x="8263" y="29610"/>
                    <a:pt x="6140" y="27168"/>
                  </a:cubicBezTo>
                  <a:cubicBezTo>
                    <a:pt x="1461" y="21758"/>
                    <a:pt x="502" y="14066"/>
                    <a:pt x="3127" y="7492"/>
                  </a:cubicBezTo>
                  <a:cubicBezTo>
                    <a:pt x="3401" y="6807"/>
                    <a:pt x="3721" y="6146"/>
                    <a:pt x="4063" y="5506"/>
                  </a:cubicBezTo>
                  <a:cubicBezTo>
                    <a:pt x="6072" y="2882"/>
                    <a:pt x="9244" y="1444"/>
                    <a:pt x="12463" y="964"/>
                  </a:cubicBezTo>
                  <a:cubicBezTo>
                    <a:pt x="13529" y="808"/>
                    <a:pt x="14617" y="733"/>
                    <a:pt x="15710" y="733"/>
                  </a:cubicBezTo>
                  <a:close/>
                  <a:moveTo>
                    <a:pt x="15635" y="0"/>
                  </a:moveTo>
                  <a:cubicBezTo>
                    <a:pt x="15453" y="0"/>
                    <a:pt x="15270" y="2"/>
                    <a:pt x="15088" y="6"/>
                  </a:cubicBezTo>
                  <a:cubicBezTo>
                    <a:pt x="11276" y="74"/>
                    <a:pt x="7373" y="1101"/>
                    <a:pt x="4565" y="3795"/>
                  </a:cubicBezTo>
                  <a:cubicBezTo>
                    <a:pt x="4360" y="4000"/>
                    <a:pt x="4154" y="4205"/>
                    <a:pt x="3972" y="4411"/>
                  </a:cubicBezTo>
                  <a:cubicBezTo>
                    <a:pt x="3858" y="4434"/>
                    <a:pt x="3766" y="4479"/>
                    <a:pt x="3698" y="4593"/>
                  </a:cubicBezTo>
                  <a:cubicBezTo>
                    <a:pt x="3607" y="4753"/>
                    <a:pt x="3515" y="4913"/>
                    <a:pt x="3424" y="5073"/>
                  </a:cubicBezTo>
                  <a:cubicBezTo>
                    <a:pt x="3241" y="5324"/>
                    <a:pt x="3082" y="5552"/>
                    <a:pt x="2922" y="5803"/>
                  </a:cubicBezTo>
                  <a:cubicBezTo>
                    <a:pt x="2853" y="5917"/>
                    <a:pt x="2853" y="6054"/>
                    <a:pt x="2899" y="6146"/>
                  </a:cubicBezTo>
                  <a:cubicBezTo>
                    <a:pt x="0" y="12422"/>
                    <a:pt x="228" y="20023"/>
                    <a:pt x="4154" y="25821"/>
                  </a:cubicBezTo>
                  <a:cubicBezTo>
                    <a:pt x="6049" y="28628"/>
                    <a:pt x="8674" y="30957"/>
                    <a:pt x="11755" y="32372"/>
                  </a:cubicBezTo>
                  <a:cubicBezTo>
                    <a:pt x="14029" y="33405"/>
                    <a:pt x="16491" y="33918"/>
                    <a:pt x="18964" y="33918"/>
                  </a:cubicBezTo>
                  <a:cubicBezTo>
                    <a:pt x="20041" y="33918"/>
                    <a:pt x="21120" y="33821"/>
                    <a:pt x="22186" y="33627"/>
                  </a:cubicBezTo>
                  <a:cubicBezTo>
                    <a:pt x="25656" y="32988"/>
                    <a:pt x="28920" y="31253"/>
                    <a:pt x="31271" y="28628"/>
                  </a:cubicBezTo>
                  <a:cubicBezTo>
                    <a:pt x="33553" y="26095"/>
                    <a:pt x="35037" y="22854"/>
                    <a:pt x="35516" y="19498"/>
                  </a:cubicBezTo>
                  <a:cubicBezTo>
                    <a:pt x="36018" y="15960"/>
                    <a:pt x="35425" y="12331"/>
                    <a:pt x="33736" y="9158"/>
                  </a:cubicBezTo>
                  <a:cubicBezTo>
                    <a:pt x="32024" y="5940"/>
                    <a:pt x="29171" y="3521"/>
                    <a:pt x="25838" y="2060"/>
                  </a:cubicBezTo>
                  <a:cubicBezTo>
                    <a:pt x="22650" y="628"/>
                    <a:pt x="19131" y="0"/>
                    <a:pt x="1563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732850" y="343575"/>
              <a:ext cx="575225" cy="578625"/>
            </a:xfrm>
            <a:custGeom>
              <a:rect b="b" l="l" r="r" t="t"/>
              <a:pathLst>
                <a:path extrusionOk="0" h="23145" w="23009">
                  <a:moveTo>
                    <a:pt x="8298" y="783"/>
                  </a:moveTo>
                  <a:cubicBezTo>
                    <a:pt x="9182" y="783"/>
                    <a:pt x="10067" y="880"/>
                    <a:pt x="10888" y="1005"/>
                  </a:cubicBezTo>
                  <a:cubicBezTo>
                    <a:pt x="15453" y="1735"/>
                    <a:pt x="19813" y="4406"/>
                    <a:pt x="21388" y="8925"/>
                  </a:cubicBezTo>
                  <a:cubicBezTo>
                    <a:pt x="22141" y="11025"/>
                    <a:pt x="22164" y="13307"/>
                    <a:pt x="21365" y="15385"/>
                  </a:cubicBezTo>
                  <a:cubicBezTo>
                    <a:pt x="20475" y="17621"/>
                    <a:pt x="18763" y="19539"/>
                    <a:pt x="16731" y="20794"/>
                  </a:cubicBezTo>
                  <a:cubicBezTo>
                    <a:pt x="15082" y="21813"/>
                    <a:pt x="13192" y="22396"/>
                    <a:pt x="11281" y="22396"/>
                  </a:cubicBezTo>
                  <a:cubicBezTo>
                    <a:pt x="10838" y="22396"/>
                    <a:pt x="10395" y="22365"/>
                    <a:pt x="9952" y="22301"/>
                  </a:cubicBezTo>
                  <a:cubicBezTo>
                    <a:pt x="7601" y="21958"/>
                    <a:pt x="5570" y="20726"/>
                    <a:pt x="4109" y="18900"/>
                  </a:cubicBezTo>
                  <a:cubicBezTo>
                    <a:pt x="2534" y="16891"/>
                    <a:pt x="1598" y="14335"/>
                    <a:pt x="1279" y="11824"/>
                  </a:cubicBezTo>
                  <a:cubicBezTo>
                    <a:pt x="936" y="9130"/>
                    <a:pt x="1302" y="6346"/>
                    <a:pt x="2603" y="3926"/>
                  </a:cubicBezTo>
                  <a:cubicBezTo>
                    <a:pt x="2648" y="3835"/>
                    <a:pt x="2648" y="3721"/>
                    <a:pt x="2625" y="3630"/>
                  </a:cubicBezTo>
                  <a:cubicBezTo>
                    <a:pt x="2991" y="3036"/>
                    <a:pt x="3447" y="2488"/>
                    <a:pt x="3995" y="2055"/>
                  </a:cubicBezTo>
                  <a:cubicBezTo>
                    <a:pt x="5201" y="1081"/>
                    <a:pt x="6749" y="783"/>
                    <a:pt x="8298" y="783"/>
                  </a:cubicBezTo>
                  <a:close/>
                  <a:moveTo>
                    <a:pt x="8338" y="0"/>
                  </a:moveTo>
                  <a:cubicBezTo>
                    <a:pt x="6771" y="0"/>
                    <a:pt x="5228" y="296"/>
                    <a:pt x="3972" y="1142"/>
                  </a:cubicBezTo>
                  <a:cubicBezTo>
                    <a:pt x="1849" y="2557"/>
                    <a:pt x="845" y="5090"/>
                    <a:pt x="548" y="7533"/>
                  </a:cubicBezTo>
                  <a:cubicBezTo>
                    <a:pt x="548" y="7601"/>
                    <a:pt x="548" y="7647"/>
                    <a:pt x="571" y="7692"/>
                  </a:cubicBezTo>
                  <a:cubicBezTo>
                    <a:pt x="1" y="11322"/>
                    <a:pt x="822" y="15225"/>
                    <a:pt x="2762" y="18283"/>
                  </a:cubicBezTo>
                  <a:cubicBezTo>
                    <a:pt x="4041" y="20315"/>
                    <a:pt x="5889" y="21935"/>
                    <a:pt x="8195" y="22666"/>
                  </a:cubicBezTo>
                  <a:cubicBezTo>
                    <a:pt x="9203" y="22990"/>
                    <a:pt x="10245" y="23145"/>
                    <a:pt x="11285" y="23145"/>
                  </a:cubicBezTo>
                  <a:cubicBezTo>
                    <a:pt x="12810" y="23145"/>
                    <a:pt x="14329" y="22811"/>
                    <a:pt x="15727" y="22186"/>
                  </a:cubicBezTo>
                  <a:cubicBezTo>
                    <a:pt x="18078" y="21137"/>
                    <a:pt x="20087" y="19310"/>
                    <a:pt x="21365" y="17096"/>
                  </a:cubicBezTo>
                  <a:cubicBezTo>
                    <a:pt x="22598" y="14974"/>
                    <a:pt x="23008" y="12531"/>
                    <a:pt x="22506" y="10135"/>
                  </a:cubicBezTo>
                  <a:cubicBezTo>
                    <a:pt x="21502" y="5113"/>
                    <a:pt x="17188" y="1689"/>
                    <a:pt x="12395" y="525"/>
                  </a:cubicBezTo>
                  <a:cubicBezTo>
                    <a:pt x="11148" y="235"/>
                    <a:pt x="9733" y="0"/>
                    <a:pt x="833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880650" y="510075"/>
              <a:ext cx="292175" cy="273000"/>
            </a:xfrm>
            <a:custGeom>
              <a:rect b="b" l="l" r="r" t="t"/>
              <a:pathLst>
                <a:path extrusionOk="0" h="10920" w="11687">
                  <a:moveTo>
                    <a:pt x="4317" y="761"/>
                  </a:moveTo>
                  <a:cubicBezTo>
                    <a:pt x="4961" y="761"/>
                    <a:pt x="5585" y="846"/>
                    <a:pt x="6072" y="964"/>
                  </a:cubicBezTo>
                  <a:cubicBezTo>
                    <a:pt x="8035" y="1443"/>
                    <a:pt x="10021" y="2767"/>
                    <a:pt x="10546" y="4821"/>
                  </a:cubicBezTo>
                  <a:cubicBezTo>
                    <a:pt x="11071" y="6876"/>
                    <a:pt x="9450" y="8588"/>
                    <a:pt x="7784" y="9478"/>
                  </a:cubicBezTo>
                  <a:cubicBezTo>
                    <a:pt x="6975" y="9918"/>
                    <a:pt x="6084" y="10170"/>
                    <a:pt x="5215" y="10170"/>
                  </a:cubicBezTo>
                  <a:cubicBezTo>
                    <a:pt x="4146" y="10170"/>
                    <a:pt x="3111" y="9788"/>
                    <a:pt x="2306" y="8907"/>
                  </a:cubicBezTo>
                  <a:cubicBezTo>
                    <a:pt x="617" y="7035"/>
                    <a:pt x="776" y="4365"/>
                    <a:pt x="1256" y="2060"/>
                  </a:cubicBezTo>
                  <a:cubicBezTo>
                    <a:pt x="1795" y="1071"/>
                    <a:pt x="3090" y="761"/>
                    <a:pt x="4317" y="761"/>
                  </a:cubicBezTo>
                  <a:close/>
                  <a:moveTo>
                    <a:pt x="4342" y="0"/>
                  </a:moveTo>
                  <a:cubicBezTo>
                    <a:pt x="3023" y="0"/>
                    <a:pt x="1677" y="327"/>
                    <a:pt x="890" y="1238"/>
                  </a:cubicBezTo>
                  <a:cubicBezTo>
                    <a:pt x="754" y="1238"/>
                    <a:pt x="617" y="1329"/>
                    <a:pt x="594" y="1512"/>
                  </a:cubicBezTo>
                  <a:cubicBezTo>
                    <a:pt x="571" y="1603"/>
                    <a:pt x="548" y="1694"/>
                    <a:pt x="525" y="1786"/>
                  </a:cubicBezTo>
                  <a:cubicBezTo>
                    <a:pt x="457" y="1945"/>
                    <a:pt x="388" y="2105"/>
                    <a:pt x="343" y="2288"/>
                  </a:cubicBezTo>
                  <a:cubicBezTo>
                    <a:pt x="297" y="2402"/>
                    <a:pt x="320" y="2516"/>
                    <a:pt x="388" y="2585"/>
                  </a:cubicBezTo>
                  <a:cubicBezTo>
                    <a:pt x="0" y="4821"/>
                    <a:pt x="46" y="7195"/>
                    <a:pt x="1484" y="9090"/>
                  </a:cubicBezTo>
                  <a:cubicBezTo>
                    <a:pt x="2442" y="10342"/>
                    <a:pt x="3818" y="10919"/>
                    <a:pt x="5257" y="10919"/>
                  </a:cubicBezTo>
                  <a:cubicBezTo>
                    <a:pt x="6047" y="10919"/>
                    <a:pt x="6855" y="10745"/>
                    <a:pt x="7624" y="10414"/>
                  </a:cubicBezTo>
                  <a:cubicBezTo>
                    <a:pt x="9678" y="9501"/>
                    <a:pt x="11687" y="7538"/>
                    <a:pt x="11367" y="5118"/>
                  </a:cubicBezTo>
                  <a:cubicBezTo>
                    <a:pt x="11071" y="2744"/>
                    <a:pt x="8925" y="1010"/>
                    <a:pt x="6734" y="348"/>
                  </a:cubicBezTo>
                  <a:cubicBezTo>
                    <a:pt x="6057" y="140"/>
                    <a:pt x="5205" y="0"/>
                    <a:pt x="434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1022725" y="649425"/>
              <a:ext cx="600" cy="600"/>
            </a:xfrm>
            <a:custGeom>
              <a:rect b="b" l="l" r="r" t="t"/>
              <a:pathLst>
                <a:path extrusionOk="0" h="24" w="24">
                  <a:moveTo>
                    <a:pt x="24" y="1"/>
                  </a:moveTo>
                  <a:lnTo>
                    <a:pt x="24" y="1"/>
                  </a:lnTo>
                  <a:cubicBezTo>
                    <a:pt x="1" y="23"/>
                    <a:pt x="1" y="23"/>
                    <a:pt x="1" y="23"/>
                  </a:cubicBezTo>
                  <a:cubicBezTo>
                    <a:pt x="24" y="23"/>
                    <a:pt x="24" y="23"/>
                    <a:pt x="2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1025575" y="638025"/>
              <a:ext cx="25" cy="25"/>
            </a:xfrm>
            <a:custGeom>
              <a:rect b="b" l="l" r="r" t="t"/>
              <a:pathLst>
                <a:path extrusionOk="0" h="1" w="1">
                  <a:moveTo>
                    <a:pt x="1" y="0"/>
                  </a:moveTo>
                  <a:cubicBezTo>
                    <a:pt x="1" y="0"/>
                    <a:pt x="1" y="0"/>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963950" y="606625"/>
              <a:ext cx="82775" cy="69900"/>
            </a:xfrm>
            <a:custGeom>
              <a:rect b="b" l="l" r="r" t="t"/>
              <a:pathLst>
                <a:path extrusionOk="0" h="2796" w="3311">
                  <a:moveTo>
                    <a:pt x="1644" y="754"/>
                  </a:moveTo>
                  <a:cubicBezTo>
                    <a:pt x="1667" y="777"/>
                    <a:pt x="1713" y="777"/>
                    <a:pt x="1736" y="777"/>
                  </a:cubicBezTo>
                  <a:cubicBezTo>
                    <a:pt x="1781" y="800"/>
                    <a:pt x="1850" y="822"/>
                    <a:pt x="1918" y="845"/>
                  </a:cubicBezTo>
                  <a:cubicBezTo>
                    <a:pt x="1964" y="868"/>
                    <a:pt x="1987" y="891"/>
                    <a:pt x="2032" y="891"/>
                  </a:cubicBezTo>
                  <a:cubicBezTo>
                    <a:pt x="2078" y="914"/>
                    <a:pt x="2101" y="937"/>
                    <a:pt x="2146" y="982"/>
                  </a:cubicBezTo>
                  <a:cubicBezTo>
                    <a:pt x="2192" y="1005"/>
                    <a:pt x="2260" y="1028"/>
                    <a:pt x="2306" y="1074"/>
                  </a:cubicBezTo>
                  <a:cubicBezTo>
                    <a:pt x="2329" y="1096"/>
                    <a:pt x="2352" y="1119"/>
                    <a:pt x="2397" y="1142"/>
                  </a:cubicBezTo>
                  <a:cubicBezTo>
                    <a:pt x="2420" y="1165"/>
                    <a:pt x="2443" y="1188"/>
                    <a:pt x="2443" y="1211"/>
                  </a:cubicBezTo>
                  <a:cubicBezTo>
                    <a:pt x="2466" y="1211"/>
                    <a:pt x="2466" y="1233"/>
                    <a:pt x="2466" y="1233"/>
                  </a:cubicBezTo>
                  <a:cubicBezTo>
                    <a:pt x="2466" y="1242"/>
                    <a:pt x="2469" y="1250"/>
                    <a:pt x="2473" y="1257"/>
                  </a:cubicBezTo>
                  <a:lnTo>
                    <a:pt x="2473" y="1257"/>
                  </a:lnTo>
                  <a:cubicBezTo>
                    <a:pt x="2471" y="1256"/>
                    <a:pt x="2468" y="1256"/>
                    <a:pt x="2466" y="1256"/>
                  </a:cubicBezTo>
                  <a:cubicBezTo>
                    <a:pt x="2489" y="1279"/>
                    <a:pt x="2489" y="1279"/>
                    <a:pt x="2489" y="1302"/>
                  </a:cubicBezTo>
                  <a:cubicBezTo>
                    <a:pt x="2489" y="1325"/>
                    <a:pt x="2512" y="1325"/>
                    <a:pt x="2512" y="1347"/>
                  </a:cubicBezTo>
                  <a:cubicBezTo>
                    <a:pt x="2512" y="1370"/>
                    <a:pt x="2512" y="1393"/>
                    <a:pt x="2512" y="1393"/>
                  </a:cubicBezTo>
                  <a:cubicBezTo>
                    <a:pt x="2512" y="1416"/>
                    <a:pt x="2512" y="1416"/>
                    <a:pt x="2512" y="1439"/>
                  </a:cubicBezTo>
                  <a:cubicBezTo>
                    <a:pt x="2512" y="1484"/>
                    <a:pt x="2489" y="1507"/>
                    <a:pt x="2489" y="1530"/>
                  </a:cubicBezTo>
                  <a:cubicBezTo>
                    <a:pt x="2480" y="1539"/>
                    <a:pt x="2471" y="1555"/>
                    <a:pt x="2466" y="1567"/>
                  </a:cubicBezTo>
                  <a:lnTo>
                    <a:pt x="2466" y="1567"/>
                  </a:lnTo>
                  <a:cubicBezTo>
                    <a:pt x="2460" y="1576"/>
                    <a:pt x="2455" y="1587"/>
                    <a:pt x="2443" y="1599"/>
                  </a:cubicBezTo>
                  <a:cubicBezTo>
                    <a:pt x="2420" y="1644"/>
                    <a:pt x="2397" y="1667"/>
                    <a:pt x="2375" y="1713"/>
                  </a:cubicBezTo>
                  <a:cubicBezTo>
                    <a:pt x="2375" y="1735"/>
                    <a:pt x="2352" y="1735"/>
                    <a:pt x="2352" y="1735"/>
                  </a:cubicBezTo>
                  <a:cubicBezTo>
                    <a:pt x="2352" y="1758"/>
                    <a:pt x="2329" y="1758"/>
                    <a:pt x="2329" y="1781"/>
                  </a:cubicBezTo>
                  <a:cubicBezTo>
                    <a:pt x="2306" y="1804"/>
                    <a:pt x="2260" y="1827"/>
                    <a:pt x="2238" y="1850"/>
                  </a:cubicBezTo>
                  <a:cubicBezTo>
                    <a:pt x="2238" y="1872"/>
                    <a:pt x="2192" y="1895"/>
                    <a:pt x="2169" y="1895"/>
                  </a:cubicBezTo>
                  <a:cubicBezTo>
                    <a:pt x="2124" y="1918"/>
                    <a:pt x="2101" y="1941"/>
                    <a:pt x="2055" y="1964"/>
                  </a:cubicBezTo>
                  <a:cubicBezTo>
                    <a:pt x="2009" y="1987"/>
                    <a:pt x="1964" y="1987"/>
                    <a:pt x="1941" y="2009"/>
                  </a:cubicBezTo>
                  <a:cubicBezTo>
                    <a:pt x="1895" y="2009"/>
                    <a:pt x="1850" y="2032"/>
                    <a:pt x="1804" y="2032"/>
                  </a:cubicBezTo>
                  <a:lnTo>
                    <a:pt x="1530" y="2032"/>
                  </a:lnTo>
                  <a:cubicBezTo>
                    <a:pt x="1507" y="2032"/>
                    <a:pt x="1484" y="2032"/>
                    <a:pt x="1462" y="2009"/>
                  </a:cubicBezTo>
                  <a:cubicBezTo>
                    <a:pt x="1416" y="2009"/>
                    <a:pt x="1370" y="1987"/>
                    <a:pt x="1325" y="1987"/>
                  </a:cubicBezTo>
                  <a:cubicBezTo>
                    <a:pt x="1325" y="1987"/>
                    <a:pt x="1302" y="1964"/>
                    <a:pt x="1279" y="1964"/>
                  </a:cubicBezTo>
                  <a:cubicBezTo>
                    <a:pt x="1279" y="1964"/>
                    <a:pt x="1256" y="1964"/>
                    <a:pt x="1256" y="1941"/>
                  </a:cubicBezTo>
                  <a:cubicBezTo>
                    <a:pt x="1211" y="1918"/>
                    <a:pt x="1165" y="1895"/>
                    <a:pt x="1119" y="1872"/>
                  </a:cubicBezTo>
                  <a:cubicBezTo>
                    <a:pt x="1096" y="1850"/>
                    <a:pt x="1074" y="1827"/>
                    <a:pt x="1051" y="1804"/>
                  </a:cubicBezTo>
                  <a:cubicBezTo>
                    <a:pt x="1051" y="1804"/>
                    <a:pt x="1028" y="1781"/>
                    <a:pt x="1005" y="1758"/>
                  </a:cubicBezTo>
                  <a:cubicBezTo>
                    <a:pt x="1005" y="1758"/>
                    <a:pt x="1005" y="1735"/>
                    <a:pt x="1005" y="1735"/>
                  </a:cubicBezTo>
                  <a:cubicBezTo>
                    <a:pt x="982" y="1690"/>
                    <a:pt x="959" y="1644"/>
                    <a:pt x="914" y="1599"/>
                  </a:cubicBezTo>
                  <a:cubicBezTo>
                    <a:pt x="914" y="1576"/>
                    <a:pt x="914" y="1530"/>
                    <a:pt x="891" y="1507"/>
                  </a:cubicBezTo>
                  <a:cubicBezTo>
                    <a:pt x="891" y="1484"/>
                    <a:pt x="891" y="1462"/>
                    <a:pt x="868" y="1439"/>
                  </a:cubicBezTo>
                  <a:cubicBezTo>
                    <a:pt x="868" y="1439"/>
                    <a:pt x="868" y="1439"/>
                    <a:pt x="868" y="1416"/>
                  </a:cubicBezTo>
                  <a:cubicBezTo>
                    <a:pt x="868" y="1370"/>
                    <a:pt x="868" y="1325"/>
                    <a:pt x="868" y="1279"/>
                  </a:cubicBezTo>
                  <a:cubicBezTo>
                    <a:pt x="868" y="1279"/>
                    <a:pt x="868" y="1256"/>
                    <a:pt x="868" y="1256"/>
                  </a:cubicBezTo>
                  <a:cubicBezTo>
                    <a:pt x="868" y="1233"/>
                    <a:pt x="891" y="1188"/>
                    <a:pt x="891" y="1188"/>
                  </a:cubicBezTo>
                  <a:cubicBezTo>
                    <a:pt x="891" y="1165"/>
                    <a:pt x="891" y="1165"/>
                    <a:pt x="891" y="1165"/>
                  </a:cubicBezTo>
                  <a:cubicBezTo>
                    <a:pt x="982" y="1142"/>
                    <a:pt x="1074" y="1074"/>
                    <a:pt x="1119" y="982"/>
                  </a:cubicBezTo>
                  <a:cubicBezTo>
                    <a:pt x="1119" y="959"/>
                    <a:pt x="1142" y="937"/>
                    <a:pt x="1142" y="914"/>
                  </a:cubicBezTo>
                  <a:cubicBezTo>
                    <a:pt x="1165" y="891"/>
                    <a:pt x="1188" y="891"/>
                    <a:pt x="1188" y="868"/>
                  </a:cubicBezTo>
                  <a:cubicBezTo>
                    <a:pt x="1188" y="868"/>
                    <a:pt x="1233" y="845"/>
                    <a:pt x="1233" y="845"/>
                  </a:cubicBezTo>
                  <a:cubicBezTo>
                    <a:pt x="1256" y="822"/>
                    <a:pt x="1256" y="822"/>
                    <a:pt x="1256" y="822"/>
                  </a:cubicBezTo>
                  <a:cubicBezTo>
                    <a:pt x="1279" y="822"/>
                    <a:pt x="1302" y="800"/>
                    <a:pt x="1325" y="800"/>
                  </a:cubicBezTo>
                  <a:cubicBezTo>
                    <a:pt x="1347" y="777"/>
                    <a:pt x="1393" y="777"/>
                    <a:pt x="1416" y="754"/>
                  </a:cubicBezTo>
                  <a:close/>
                  <a:moveTo>
                    <a:pt x="1520" y="1"/>
                  </a:moveTo>
                  <a:cubicBezTo>
                    <a:pt x="1433" y="1"/>
                    <a:pt x="1345" y="8"/>
                    <a:pt x="1256" y="24"/>
                  </a:cubicBezTo>
                  <a:cubicBezTo>
                    <a:pt x="1005" y="69"/>
                    <a:pt x="754" y="206"/>
                    <a:pt x="594" y="412"/>
                  </a:cubicBezTo>
                  <a:cubicBezTo>
                    <a:pt x="503" y="434"/>
                    <a:pt x="412" y="480"/>
                    <a:pt x="343" y="571"/>
                  </a:cubicBezTo>
                  <a:cubicBezTo>
                    <a:pt x="1" y="1028"/>
                    <a:pt x="46" y="1713"/>
                    <a:pt x="366" y="2169"/>
                  </a:cubicBezTo>
                  <a:cubicBezTo>
                    <a:pt x="680" y="2595"/>
                    <a:pt x="1175" y="2795"/>
                    <a:pt x="1679" y="2795"/>
                  </a:cubicBezTo>
                  <a:cubicBezTo>
                    <a:pt x="1797" y="2795"/>
                    <a:pt x="1915" y="2784"/>
                    <a:pt x="2032" y="2763"/>
                  </a:cubicBezTo>
                  <a:cubicBezTo>
                    <a:pt x="2580" y="2648"/>
                    <a:pt x="3082" y="2238"/>
                    <a:pt x="3242" y="1667"/>
                  </a:cubicBezTo>
                  <a:cubicBezTo>
                    <a:pt x="3310" y="1393"/>
                    <a:pt x="3265" y="1074"/>
                    <a:pt x="3105" y="822"/>
                  </a:cubicBezTo>
                  <a:cubicBezTo>
                    <a:pt x="2922" y="549"/>
                    <a:pt x="2626" y="343"/>
                    <a:pt x="2352" y="206"/>
                  </a:cubicBezTo>
                  <a:cubicBezTo>
                    <a:pt x="2088" y="83"/>
                    <a:pt x="1811" y="1"/>
                    <a:pt x="15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 name="Google Shape;19;p2"/>
          <p:cNvGrpSpPr/>
          <p:nvPr/>
        </p:nvGrpSpPr>
        <p:grpSpPr>
          <a:xfrm rot="-7481383">
            <a:off x="1162903" y="-100174"/>
            <a:ext cx="446225" cy="453350"/>
            <a:chOff x="4350100" y="1147775"/>
            <a:chExt cx="446250" cy="453375"/>
          </a:xfrm>
        </p:grpSpPr>
        <p:sp>
          <p:nvSpPr>
            <p:cNvPr id="20" name="Google Shape;20;p2"/>
            <p:cNvSpPr/>
            <p:nvPr/>
          </p:nvSpPr>
          <p:spPr>
            <a:xfrm>
              <a:off x="4587475" y="1395350"/>
              <a:ext cx="208875" cy="205800"/>
            </a:xfrm>
            <a:custGeom>
              <a:rect b="b" l="l" r="r" t="t"/>
              <a:pathLst>
                <a:path extrusionOk="0" h="8232" w="8355">
                  <a:moveTo>
                    <a:pt x="4104" y="0"/>
                  </a:moveTo>
                  <a:cubicBezTo>
                    <a:pt x="2167" y="0"/>
                    <a:pt x="643" y="1771"/>
                    <a:pt x="320" y="3603"/>
                  </a:cubicBezTo>
                  <a:cubicBezTo>
                    <a:pt x="0" y="5543"/>
                    <a:pt x="1119" y="7483"/>
                    <a:pt x="3036" y="8076"/>
                  </a:cubicBezTo>
                  <a:cubicBezTo>
                    <a:pt x="3393" y="8180"/>
                    <a:pt x="3759" y="8231"/>
                    <a:pt x="4124" y="8231"/>
                  </a:cubicBezTo>
                  <a:cubicBezTo>
                    <a:pt x="4880" y="8231"/>
                    <a:pt x="5631" y="8013"/>
                    <a:pt x="6277" y="7597"/>
                  </a:cubicBezTo>
                  <a:cubicBezTo>
                    <a:pt x="6574" y="7414"/>
                    <a:pt x="6848" y="7163"/>
                    <a:pt x="7099" y="6890"/>
                  </a:cubicBezTo>
                  <a:cubicBezTo>
                    <a:pt x="7852" y="6296"/>
                    <a:pt x="8355" y="5383"/>
                    <a:pt x="8332" y="4402"/>
                  </a:cubicBezTo>
                  <a:cubicBezTo>
                    <a:pt x="8309" y="3352"/>
                    <a:pt x="7715" y="2210"/>
                    <a:pt x="7031" y="1411"/>
                  </a:cubicBezTo>
                  <a:cubicBezTo>
                    <a:pt x="6369" y="658"/>
                    <a:pt x="5456" y="110"/>
                    <a:pt x="4451" y="19"/>
                  </a:cubicBezTo>
                  <a:cubicBezTo>
                    <a:pt x="4334" y="6"/>
                    <a:pt x="4218" y="0"/>
                    <a:pt x="41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4350100" y="1473750"/>
              <a:ext cx="95875" cy="93525"/>
            </a:xfrm>
            <a:custGeom>
              <a:rect b="b" l="l" r="r" t="t"/>
              <a:pathLst>
                <a:path extrusionOk="0" h="3741" w="3835">
                  <a:moveTo>
                    <a:pt x="1554" y="1"/>
                  </a:moveTo>
                  <a:cubicBezTo>
                    <a:pt x="1238" y="1"/>
                    <a:pt x="928" y="93"/>
                    <a:pt x="662" y="307"/>
                  </a:cubicBezTo>
                  <a:cubicBezTo>
                    <a:pt x="23" y="832"/>
                    <a:pt x="0" y="1927"/>
                    <a:pt x="274" y="2658"/>
                  </a:cubicBezTo>
                  <a:cubicBezTo>
                    <a:pt x="434" y="3069"/>
                    <a:pt x="753" y="3411"/>
                    <a:pt x="1164" y="3594"/>
                  </a:cubicBezTo>
                  <a:cubicBezTo>
                    <a:pt x="1429" y="3705"/>
                    <a:pt x="1710" y="3740"/>
                    <a:pt x="1998" y="3740"/>
                  </a:cubicBezTo>
                  <a:cubicBezTo>
                    <a:pt x="2182" y="3740"/>
                    <a:pt x="2369" y="3726"/>
                    <a:pt x="2557" y="3708"/>
                  </a:cubicBezTo>
                  <a:cubicBezTo>
                    <a:pt x="2716" y="3708"/>
                    <a:pt x="2808" y="3594"/>
                    <a:pt x="2808" y="3457"/>
                  </a:cubicBezTo>
                  <a:cubicBezTo>
                    <a:pt x="3036" y="3343"/>
                    <a:pt x="3241" y="3137"/>
                    <a:pt x="3401" y="2886"/>
                  </a:cubicBezTo>
                  <a:cubicBezTo>
                    <a:pt x="3835" y="2133"/>
                    <a:pt x="3584" y="1220"/>
                    <a:pt x="2990" y="626"/>
                  </a:cubicBezTo>
                  <a:cubicBezTo>
                    <a:pt x="2620" y="256"/>
                    <a:pt x="2080" y="1"/>
                    <a:pt x="15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4386600" y="1147775"/>
              <a:ext cx="162675" cy="170425"/>
            </a:xfrm>
            <a:custGeom>
              <a:rect b="b" l="l" r="r" t="t"/>
              <a:pathLst>
                <a:path extrusionOk="0" h="6817" w="6507">
                  <a:moveTo>
                    <a:pt x="2995" y="0"/>
                  </a:moveTo>
                  <a:cubicBezTo>
                    <a:pt x="2821" y="0"/>
                    <a:pt x="2644" y="20"/>
                    <a:pt x="2466" y="62"/>
                  </a:cubicBezTo>
                  <a:cubicBezTo>
                    <a:pt x="1005" y="427"/>
                    <a:pt x="69" y="2002"/>
                    <a:pt x="47" y="3440"/>
                  </a:cubicBezTo>
                  <a:cubicBezTo>
                    <a:pt x="1" y="4764"/>
                    <a:pt x="754" y="6065"/>
                    <a:pt x="1964" y="6544"/>
                  </a:cubicBezTo>
                  <a:cubicBezTo>
                    <a:pt x="2359" y="6723"/>
                    <a:pt x="2786" y="6816"/>
                    <a:pt x="3215" y="6816"/>
                  </a:cubicBezTo>
                  <a:cubicBezTo>
                    <a:pt x="3825" y="6816"/>
                    <a:pt x="4440" y="6627"/>
                    <a:pt x="4977" y="6224"/>
                  </a:cubicBezTo>
                  <a:cubicBezTo>
                    <a:pt x="6141" y="5357"/>
                    <a:pt x="6506" y="3736"/>
                    <a:pt x="6027" y="2390"/>
                  </a:cubicBezTo>
                  <a:cubicBezTo>
                    <a:pt x="5562" y="1177"/>
                    <a:pt x="4345" y="0"/>
                    <a:pt x="299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 name="Google Shape;23;p2"/>
          <p:cNvSpPr/>
          <p:nvPr/>
        </p:nvSpPr>
        <p:spPr>
          <a:xfrm flipH="1" rot="10800000">
            <a:off x="0" y="3148289"/>
            <a:ext cx="5518235" cy="1995211"/>
          </a:xfrm>
          <a:custGeom>
            <a:rect b="b" l="l" r="r" t="t"/>
            <a:pathLst>
              <a:path extrusionOk="0" h="128848" w="356360">
                <a:moveTo>
                  <a:pt x="356360" y="1"/>
                </a:moveTo>
                <a:cubicBezTo>
                  <a:pt x="356360" y="1"/>
                  <a:pt x="341983" y="60853"/>
                  <a:pt x="279763" y="70336"/>
                </a:cubicBezTo>
                <a:cubicBezTo>
                  <a:pt x="197178" y="82859"/>
                  <a:pt x="188211" y="39667"/>
                  <a:pt x="120459" y="39393"/>
                </a:cubicBezTo>
                <a:cubicBezTo>
                  <a:pt x="38451" y="39059"/>
                  <a:pt x="1" y="128848"/>
                  <a:pt x="1" y="128848"/>
                </a:cubicBezTo>
                <a:lnTo>
                  <a:pt x="1" y="609"/>
                </a:lnTo>
                <a:close/>
              </a:path>
            </a:pathLst>
          </a:custGeom>
          <a:solidFill>
            <a:srgbClr val="E3D6C9">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flipH="1">
            <a:off x="3015573" y="-15825"/>
            <a:ext cx="6163451" cy="1329420"/>
          </a:xfrm>
          <a:custGeom>
            <a:rect b="b" l="l" r="r" t="t"/>
            <a:pathLst>
              <a:path extrusionOk="0" h="54895" w="254504">
                <a:moveTo>
                  <a:pt x="254503" y="0"/>
                </a:moveTo>
                <a:cubicBezTo>
                  <a:pt x="254503" y="0"/>
                  <a:pt x="244837" y="54895"/>
                  <a:pt x="153954" y="52159"/>
                </a:cubicBezTo>
                <a:cubicBezTo>
                  <a:pt x="75898" y="49788"/>
                  <a:pt x="63922" y="14529"/>
                  <a:pt x="821" y="32280"/>
                </a:cubicBezTo>
                <a:lnTo>
                  <a:pt x="0" y="517"/>
                </a:lnTo>
                <a:close/>
              </a:path>
            </a:pathLst>
          </a:custGeom>
          <a:solidFill>
            <a:srgbClr val="E3D6C9">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2"/>
          <p:cNvGrpSpPr/>
          <p:nvPr/>
        </p:nvGrpSpPr>
        <p:grpSpPr>
          <a:xfrm>
            <a:off x="266975" y="4510000"/>
            <a:ext cx="446250" cy="453375"/>
            <a:chOff x="4350100" y="1147775"/>
            <a:chExt cx="446250" cy="453375"/>
          </a:xfrm>
        </p:grpSpPr>
        <p:sp>
          <p:nvSpPr>
            <p:cNvPr id="26" name="Google Shape;26;p2"/>
            <p:cNvSpPr/>
            <p:nvPr/>
          </p:nvSpPr>
          <p:spPr>
            <a:xfrm>
              <a:off x="4587475" y="1395350"/>
              <a:ext cx="208875" cy="205800"/>
            </a:xfrm>
            <a:custGeom>
              <a:rect b="b" l="l" r="r" t="t"/>
              <a:pathLst>
                <a:path extrusionOk="0" h="8232" w="8355">
                  <a:moveTo>
                    <a:pt x="4104" y="0"/>
                  </a:moveTo>
                  <a:cubicBezTo>
                    <a:pt x="2167" y="0"/>
                    <a:pt x="643" y="1771"/>
                    <a:pt x="320" y="3603"/>
                  </a:cubicBezTo>
                  <a:cubicBezTo>
                    <a:pt x="0" y="5543"/>
                    <a:pt x="1119" y="7483"/>
                    <a:pt x="3036" y="8076"/>
                  </a:cubicBezTo>
                  <a:cubicBezTo>
                    <a:pt x="3393" y="8180"/>
                    <a:pt x="3759" y="8231"/>
                    <a:pt x="4124" y="8231"/>
                  </a:cubicBezTo>
                  <a:cubicBezTo>
                    <a:pt x="4880" y="8231"/>
                    <a:pt x="5631" y="8013"/>
                    <a:pt x="6277" y="7597"/>
                  </a:cubicBezTo>
                  <a:cubicBezTo>
                    <a:pt x="6574" y="7414"/>
                    <a:pt x="6848" y="7163"/>
                    <a:pt x="7099" y="6890"/>
                  </a:cubicBezTo>
                  <a:cubicBezTo>
                    <a:pt x="7852" y="6296"/>
                    <a:pt x="8355" y="5383"/>
                    <a:pt x="8332" y="4402"/>
                  </a:cubicBezTo>
                  <a:cubicBezTo>
                    <a:pt x="8309" y="3352"/>
                    <a:pt x="7715" y="2210"/>
                    <a:pt x="7031" y="1411"/>
                  </a:cubicBezTo>
                  <a:cubicBezTo>
                    <a:pt x="6369" y="658"/>
                    <a:pt x="5456" y="110"/>
                    <a:pt x="4451" y="19"/>
                  </a:cubicBezTo>
                  <a:cubicBezTo>
                    <a:pt x="4334" y="6"/>
                    <a:pt x="4218" y="0"/>
                    <a:pt x="4104" y="0"/>
                  </a:cubicBezTo>
                  <a:close/>
                </a:path>
              </a:pathLst>
            </a:custGeom>
            <a:solidFill>
              <a:srgbClr val="6FA0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4350100" y="1473750"/>
              <a:ext cx="95875" cy="93525"/>
            </a:xfrm>
            <a:custGeom>
              <a:rect b="b" l="l" r="r" t="t"/>
              <a:pathLst>
                <a:path extrusionOk="0" h="3741" w="3835">
                  <a:moveTo>
                    <a:pt x="1554" y="1"/>
                  </a:moveTo>
                  <a:cubicBezTo>
                    <a:pt x="1238" y="1"/>
                    <a:pt x="928" y="93"/>
                    <a:pt x="662" y="307"/>
                  </a:cubicBezTo>
                  <a:cubicBezTo>
                    <a:pt x="23" y="832"/>
                    <a:pt x="0" y="1927"/>
                    <a:pt x="274" y="2658"/>
                  </a:cubicBezTo>
                  <a:cubicBezTo>
                    <a:pt x="434" y="3069"/>
                    <a:pt x="753" y="3411"/>
                    <a:pt x="1164" y="3594"/>
                  </a:cubicBezTo>
                  <a:cubicBezTo>
                    <a:pt x="1429" y="3705"/>
                    <a:pt x="1710" y="3740"/>
                    <a:pt x="1998" y="3740"/>
                  </a:cubicBezTo>
                  <a:cubicBezTo>
                    <a:pt x="2182" y="3740"/>
                    <a:pt x="2369" y="3726"/>
                    <a:pt x="2557" y="3708"/>
                  </a:cubicBezTo>
                  <a:cubicBezTo>
                    <a:pt x="2716" y="3708"/>
                    <a:pt x="2808" y="3594"/>
                    <a:pt x="2808" y="3457"/>
                  </a:cubicBezTo>
                  <a:cubicBezTo>
                    <a:pt x="3036" y="3343"/>
                    <a:pt x="3241" y="3137"/>
                    <a:pt x="3401" y="2886"/>
                  </a:cubicBezTo>
                  <a:cubicBezTo>
                    <a:pt x="3835" y="2133"/>
                    <a:pt x="3584" y="1220"/>
                    <a:pt x="2990" y="626"/>
                  </a:cubicBezTo>
                  <a:cubicBezTo>
                    <a:pt x="2620" y="256"/>
                    <a:pt x="2080" y="1"/>
                    <a:pt x="1554" y="1"/>
                  </a:cubicBezTo>
                  <a:close/>
                </a:path>
              </a:pathLst>
            </a:custGeom>
            <a:solidFill>
              <a:srgbClr val="6FA0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4386600" y="1147775"/>
              <a:ext cx="162675" cy="170425"/>
            </a:xfrm>
            <a:custGeom>
              <a:rect b="b" l="l" r="r" t="t"/>
              <a:pathLst>
                <a:path extrusionOk="0" h="6817" w="6507">
                  <a:moveTo>
                    <a:pt x="2995" y="0"/>
                  </a:moveTo>
                  <a:cubicBezTo>
                    <a:pt x="2821" y="0"/>
                    <a:pt x="2644" y="20"/>
                    <a:pt x="2466" y="62"/>
                  </a:cubicBezTo>
                  <a:cubicBezTo>
                    <a:pt x="1005" y="427"/>
                    <a:pt x="69" y="2002"/>
                    <a:pt x="47" y="3440"/>
                  </a:cubicBezTo>
                  <a:cubicBezTo>
                    <a:pt x="1" y="4764"/>
                    <a:pt x="754" y="6065"/>
                    <a:pt x="1964" y="6544"/>
                  </a:cubicBezTo>
                  <a:cubicBezTo>
                    <a:pt x="2359" y="6723"/>
                    <a:pt x="2786" y="6816"/>
                    <a:pt x="3215" y="6816"/>
                  </a:cubicBezTo>
                  <a:cubicBezTo>
                    <a:pt x="3825" y="6816"/>
                    <a:pt x="4440" y="6627"/>
                    <a:pt x="4977" y="6224"/>
                  </a:cubicBezTo>
                  <a:cubicBezTo>
                    <a:pt x="6141" y="5357"/>
                    <a:pt x="6506" y="3736"/>
                    <a:pt x="6027" y="2390"/>
                  </a:cubicBezTo>
                  <a:cubicBezTo>
                    <a:pt x="5562" y="1177"/>
                    <a:pt x="4345" y="0"/>
                    <a:pt x="2995" y="0"/>
                  </a:cubicBezTo>
                  <a:close/>
                </a:path>
              </a:pathLst>
            </a:custGeom>
            <a:solidFill>
              <a:srgbClr val="6FA0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 name="Google Shape;29;p2"/>
          <p:cNvGrpSpPr/>
          <p:nvPr/>
        </p:nvGrpSpPr>
        <p:grpSpPr>
          <a:xfrm>
            <a:off x="7704900" y="255600"/>
            <a:ext cx="725875" cy="709300"/>
            <a:chOff x="703175" y="3286325"/>
            <a:chExt cx="725875" cy="709300"/>
          </a:xfrm>
        </p:grpSpPr>
        <p:sp>
          <p:nvSpPr>
            <p:cNvPr id="30" name="Google Shape;30;p2"/>
            <p:cNvSpPr/>
            <p:nvPr/>
          </p:nvSpPr>
          <p:spPr>
            <a:xfrm>
              <a:off x="1048975" y="3589325"/>
              <a:ext cx="51950" cy="52525"/>
            </a:xfrm>
            <a:custGeom>
              <a:rect b="b" l="l" r="r" t="t"/>
              <a:pathLst>
                <a:path extrusionOk="0" h="2101" w="2078">
                  <a:moveTo>
                    <a:pt x="1051" y="0"/>
                  </a:moveTo>
                  <a:cubicBezTo>
                    <a:pt x="959" y="0"/>
                    <a:pt x="868" y="23"/>
                    <a:pt x="777" y="46"/>
                  </a:cubicBezTo>
                  <a:lnTo>
                    <a:pt x="754" y="46"/>
                  </a:lnTo>
                  <a:cubicBezTo>
                    <a:pt x="686" y="69"/>
                    <a:pt x="617" y="115"/>
                    <a:pt x="549" y="137"/>
                  </a:cubicBezTo>
                  <a:cubicBezTo>
                    <a:pt x="549" y="137"/>
                    <a:pt x="526" y="160"/>
                    <a:pt x="503" y="160"/>
                  </a:cubicBezTo>
                  <a:cubicBezTo>
                    <a:pt x="457" y="206"/>
                    <a:pt x="389" y="251"/>
                    <a:pt x="343" y="297"/>
                  </a:cubicBezTo>
                  <a:cubicBezTo>
                    <a:pt x="343" y="297"/>
                    <a:pt x="320" y="297"/>
                    <a:pt x="320" y="320"/>
                  </a:cubicBezTo>
                  <a:cubicBezTo>
                    <a:pt x="275" y="366"/>
                    <a:pt x="206" y="434"/>
                    <a:pt x="161" y="503"/>
                  </a:cubicBezTo>
                  <a:cubicBezTo>
                    <a:pt x="161" y="525"/>
                    <a:pt x="161" y="525"/>
                    <a:pt x="138" y="548"/>
                  </a:cubicBezTo>
                  <a:cubicBezTo>
                    <a:pt x="115" y="617"/>
                    <a:pt x="69" y="708"/>
                    <a:pt x="46" y="776"/>
                  </a:cubicBezTo>
                  <a:cubicBezTo>
                    <a:pt x="46" y="799"/>
                    <a:pt x="46" y="822"/>
                    <a:pt x="24" y="822"/>
                  </a:cubicBezTo>
                  <a:cubicBezTo>
                    <a:pt x="24" y="913"/>
                    <a:pt x="1" y="1005"/>
                    <a:pt x="1" y="1073"/>
                  </a:cubicBezTo>
                  <a:cubicBezTo>
                    <a:pt x="1" y="1164"/>
                    <a:pt x="24" y="1279"/>
                    <a:pt x="24" y="1324"/>
                  </a:cubicBezTo>
                  <a:cubicBezTo>
                    <a:pt x="24" y="1347"/>
                    <a:pt x="46" y="1370"/>
                    <a:pt x="46" y="1370"/>
                  </a:cubicBezTo>
                  <a:cubicBezTo>
                    <a:pt x="69" y="1461"/>
                    <a:pt x="92" y="1530"/>
                    <a:pt x="138" y="1598"/>
                  </a:cubicBezTo>
                  <a:cubicBezTo>
                    <a:pt x="138" y="1621"/>
                    <a:pt x="138" y="1621"/>
                    <a:pt x="161" y="1621"/>
                  </a:cubicBezTo>
                  <a:cubicBezTo>
                    <a:pt x="183" y="1689"/>
                    <a:pt x="229" y="1735"/>
                    <a:pt x="275" y="1781"/>
                  </a:cubicBezTo>
                  <a:cubicBezTo>
                    <a:pt x="275" y="1804"/>
                    <a:pt x="275" y="1804"/>
                    <a:pt x="275" y="1804"/>
                  </a:cubicBezTo>
                  <a:cubicBezTo>
                    <a:pt x="343" y="1872"/>
                    <a:pt x="412" y="1918"/>
                    <a:pt x="480" y="1963"/>
                  </a:cubicBezTo>
                  <a:cubicBezTo>
                    <a:pt x="480" y="1963"/>
                    <a:pt x="503" y="1963"/>
                    <a:pt x="526" y="1986"/>
                  </a:cubicBezTo>
                  <a:cubicBezTo>
                    <a:pt x="571" y="2009"/>
                    <a:pt x="640" y="2032"/>
                    <a:pt x="708" y="2055"/>
                  </a:cubicBezTo>
                  <a:cubicBezTo>
                    <a:pt x="731" y="2055"/>
                    <a:pt x="731" y="2078"/>
                    <a:pt x="754" y="2078"/>
                  </a:cubicBezTo>
                  <a:cubicBezTo>
                    <a:pt x="822" y="2100"/>
                    <a:pt x="914" y="2100"/>
                    <a:pt x="982" y="2100"/>
                  </a:cubicBezTo>
                  <a:lnTo>
                    <a:pt x="1051" y="2100"/>
                  </a:lnTo>
                  <a:cubicBezTo>
                    <a:pt x="1142" y="2100"/>
                    <a:pt x="1256" y="2100"/>
                    <a:pt x="1347" y="2055"/>
                  </a:cubicBezTo>
                  <a:cubicBezTo>
                    <a:pt x="1416" y="2032"/>
                    <a:pt x="1484" y="1986"/>
                    <a:pt x="1553" y="1963"/>
                  </a:cubicBezTo>
                  <a:cubicBezTo>
                    <a:pt x="1621" y="1918"/>
                    <a:pt x="1713" y="1849"/>
                    <a:pt x="1758" y="1804"/>
                  </a:cubicBezTo>
                  <a:cubicBezTo>
                    <a:pt x="1758" y="1804"/>
                    <a:pt x="1781" y="1781"/>
                    <a:pt x="1781" y="1781"/>
                  </a:cubicBezTo>
                  <a:cubicBezTo>
                    <a:pt x="1850" y="1712"/>
                    <a:pt x="1895" y="1667"/>
                    <a:pt x="1941" y="1575"/>
                  </a:cubicBezTo>
                  <a:cubicBezTo>
                    <a:pt x="1941" y="1575"/>
                    <a:pt x="1941" y="1575"/>
                    <a:pt x="1941" y="1553"/>
                  </a:cubicBezTo>
                  <a:cubicBezTo>
                    <a:pt x="1964" y="1507"/>
                    <a:pt x="2009" y="1438"/>
                    <a:pt x="2032" y="1370"/>
                  </a:cubicBezTo>
                  <a:cubicBezTo>
                    <a:pt x="2055" y="1279"/>
                    <a:pt x="2055" y="1187"/>
                    <a:pt x="2078" y="1119"/>
                  </a:cubicBezTo>
                  <a:cubicBezTo>
                    <a:pt x="2078" y="1028"/>
                    <a:pt x="2055" y="936"/>
                    <a:pt x="2032" y="868"/>
                  </a:cubicBezTo>
                  <a:cubicBezTo>
                    <a:pt x="2032" y="845"/>
                    <a:pt x="2032" y="822"/>
                    <a:pt x="2032" y="822"/>
                  </a:cubicBezTo>
                  <a:cubicBezTo>
                    <a:pt x="2009" y="754"/>
                    <a:pt x="1964" y="662"/>
                    <a:pt x="1941" y="594"/>
                  </a:cubicBezTo>
                  <a:cubicBezTo>
                    <a:pt x="1918" y="594"/>
                    <a:pt x="1918" y="594"/>
                    <a:pt x="1918" y="571"/>
                  </a:cubicBezTo>
                  <a:cubicBezTo>
                    <a:pt x="1918" y="571"/>
                    <a:pt x="1895" y="548"/>
                    <a:pt x="1895" y="548"/>
                  </a:cubicBezTo>
                  <a:cubicBezTo>
                    <a:pt x="1872" y="503"/>
                    <a:pt x="1872" y="457"/>
                    <a:pt x="1850" y="411"/>
                  </a:cubicBezTo>
                  <a:cubicBezTo>
                    <a:pt x="1781" y="297"/>
                    <a:pt x="1690" y="206"/>
                    <a:pt x="1576" y="137"/>
                  </a:cubicBezTo>
                  <a:cubicBezTo>
                    <a:pt x="1416" y="46"/>
                    <a:pt x="1233" y="0"/>
                    <a:pt x="1051" y="0"/>
                  </a:cubicBezTo>
                  <a:close/>
                </a:path>
              </a:pathLst>
            </a:custGeom>
            <a:solidFill>
              <a:srgbClr val="6FA0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1006175" y="3486050"/>
              <a:ext cx="46825" cy="49075"/>
            </a:xfrm>
            <a:custGeom>
              <a:rect b="b" l="l" r="r" t="t"/>
              <a:pathLst>
                <a:path extrusionOk="0" h="1963" w="1873">
                  <a:moveTo>
                    <a:pt x="845" y="0"/>
                  </a:moveTo>
                  <a:cubicBezTo>
                    <a:pt x="777" y="0"/>
                    <a:pt x="708" y="23"/>
                    <a:pt x="617" y="46"/>
                  </a:cubicBezTo>
                  <a:cubicBezTo>
                    <a:pt x="549" y="46"/>
                    <a:pt x="457" y="91"/>
                    <a:pt x="389" y="137"/>
                  </a:cubicBezTo>
                  <a:cubicBezTo>
                    <a:pt x="298" y="183"/>
                    <a:pt x="229" y="251"/>
                    <a:pt x="183" y="320"/>
                  </a:cubicBezTo>
                  <a:cubicBezTo>
                    <a:pt x="115" y="411"/>
                    <a:pt x="69" y="479"/>
                    <a:pt x="47" y="593"/>
                  </a:cubicBezTo>
                  <a:cubicBezTo>
                    <a:pt x="1" y="685"/>
                    <a:pt x="1" y="799"/>
                    <a:pt x="24" y="890"/>
                  </a:cubicBezTo>
                  <a:cubicBezTo>
                    <a:pt x="24" y="982"/>
                    <a:pt x="47" y="1050"/>
                    <a:pt x="92" y="1118"/>
                  </a:cubicBezTo>
                  <a:cubicBezTo>
                    <a:pt x="92" y="1118"/>
                    <a:pt x="92" y="1118"/>
                    <a:pt x="92" y="1141"/>
                  </a:cubicBezTo>
                  <a:cubicBezTo>
                    <a:pt x="69" y="1278"/>
                    <a:pt x="115" y="1461"/>
                    <a:pt x="206" y="1575"/>
                  </a:cubicBezTo>
                  <a:cubicBezTo>
                    <a:pt x="229" y="1598"/>
                    <a:pt x="298" y="1712"/>
                    <a:pt x="320" y="1735"/>
                  </a:cubicBezTo>
                  <a:cubicBezTo>
                    <a:pt x="412" y="1826"/>
                    <a:pt x="549" y="1917"/>
                    <a:pt x="663" y="1940"/>
                  </a:cubicBezTo>
                  <a:lnTo>
                    <a:pt x="777" y="1940"/>
                  </a:lnTo>
                  <a:cubicBezTo>
                    <a:pt x="800" y="1963"/>
                    <a:pt x="845" y="1963"/>
                    <a:pt x="891" y="1963"/>
                  </a:cubicBezTo>
                  <a:lnTo>
                    <a:pt x="914" y="1963"/>
                  </a:lnTo>
                  <a:cubicBezTo>
                    <a:pt x="982" y="1963"/>
                    <a:pt x="1051" y="1940"/>
                    <a:pt x="1119" y="1940"/>
                  </a:cubicBezTo>
                  <a:cubicBezTo>
                    <a:pt x="1142" y="1940"/>
                    <a:pt x="1142" y="1940"/>
                    <a:pt x="1165" y="1917"/>
                  </a:cubicBezTo>
                  <a:cubicBezTo>
                    <a:pt x="1233" y="1895"/>
                    <a:pt x="1302" y="1872"/>
                    <a:pt x="1370" y="1849"/>
                  </a:cubicBezTo>
                  <a:cubicBezTo>
                    <a:pt x="1370" y="1826"/>
                    <a:pt x="1370" y="1826"/>
                    <a:pt x="1393" y="1826"/>
                  </a:cubicBezTo>
                  <a:cubicBezTo>
                    <a:pt x="1439" y="1780"/>
                    <a:pt x="1507" y="1735"/>
                    <a:pt x="1553" y="1689"/>
                  </a:cubicBezTo>
                  <a:cubicBezTo>
                    <a:pt x="1621" y="1643"/>
                    <a:pt x="1690" y="1529"/>
                    <a:pt x="1713" y="1506"/>
                  </a:cubicBezTo>
                  <a:cubicBezTo>
                    <a:pt x="1736" y="1484"/>
                    <a:pt x="1736" y="1461"/>
                    <a:pt x="1758" y="1438"/>
                  </a:cubicBezTo>
                  <a:cubicBezTo>
                    <a:pt x="1781" y="1392"/>
                    <a:pt x="1827" y="1278"/>
                    <a:pt x="1850" y="1210"/>
                  </a:cubicBezTo>
                  <a:cubicBezTo>
                    <a:pt x="1850" y="1141"/>
                    <a:pt x="1873" y="1027"/>
                    <a:pt x="1873" y="959"/>
                  </a:cubicBezTo>
                  <a:cubicBezTo>
                    <a:pt x="1873" y="890"/>
                    <a:pt x="1850" y="776"/>
                    <a:pt x="1827" y="708"/>
                  </a:cubicBezTo>
                  <a:cubicBezTo>
                    <a:pt x="1804" y="639"/>
                    <a:pt x="1781" y="525"/>
                    <a:pt x="1736" y="479"/>
                  </a:cubicBezTo>
                  <a:cubicBezTo>
                    <a:pt x="1690" y="434"/>
                    <a:pt x="1644" y="342"/>
                    <a:pt x="1576" y="274"/>
                  </a:cubicBezTo>
                  <a:cubicBezTo>
                    <a:pt x="1507" y="228"/>
                    <a:pt x="1439" y="183"/>
                    <a:pt x="1370" y="137"/>
                  </a:cubicBezTo>
                  <a:cubicBezTo>
                    <a:pt x="1211" y="46"/>
                    <a:pt x="1074" y="0"/>
                    <a:pt x="891" y="0"/>
                  </a:cubicBezTo>
                  <a:close/>
                </a:path>
              </a:pathLst>
            </a:custGeom>
            <a:solidFill>
              <a:srgbClr val="6FA0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925725" y="3567650"/>
              <a:ext cx="49675" cy="47375"/>
            </a:xfrm>
            <a:custGeom>
              <a:rect b="b" l="l" r="r" t="t"/>
              <a:pathLst>
                <a:path extrusionOk="0" h="1895" w="1987">
                  <a:moveTo>
                    <a:pt x="799" y="0"/>
                  </a:moveTo>
                  <a:cubicBezTo>
                    <a:pt x="731" y="0"/>
                    <a:pt x="662" y="23"/>
                    <a:pt x="617" y="23"/>
                  </a:cubicBezTo>
                  <a:cubicBezTo>
                    <a:pt x="480" y="69"/>
                    <a:pt x="366" y="137"/>
                    <a:pt x="274" y="228"/>
                  </a:cubicBezTo>
                  <a:cubicBezTo>
                    <a:pt x="229" y="274"/>
                    <a:pt x="183" y="342"/>
                    <a:pt x="137" y="388"/>
                  </a:cubicBezTo>
                  <a:cubicBezTo>
                    <a:pt x="137" y="411"/>
                    <a:pt x="137" y="411"/>
                    <a:pt x="137" y="411"/>
                  </a:cubicBezTo>
                  <a:lnTo>
                    <a:pt x="115" y="411"/>
                  </a:lnTo>
                  <a:cubicBezTo>
                    <a:pt x="92" y="479"/>
                    <a:pt x="69" y="548"/>
                    <a:pt x="46" y="616"/>
                  </a:cubicBezTo>
                  <a:cubicBezTo>
                    <a:pt x="23" y="662"/>
                    <a:pt x="23" y="708"/>
                    <a:pt x="23" y="776"/>
                  </a:cubicBezTo>
                  <a:cubicBezTo>
                    <a:pt x="0" y="822"/>
                    <a:pt x="0" y="867"/>
                    <a:pt x="0" y="936"/>
                  </a:cubicBezTo>
                  <a:cubicBezTo>
                    <a:pt x="0" y="1004"/>
                    <a:pt x="23" y="1073"/>
                    <a:pt x="23" y="1141"/>
                  </a:cubicBezTo>
                  <a:cubicBezTo>
                    <a:pt x="23" y="1164"/>
                    <a:pt x="23" y="1164"/>
                    <a:pt x="23" y="1164"/>
                  </a:cubicBezTo>
                  <a:cubicBezTo>
                    <a:pt x="46" y="1164"/>
                    <a:pt x="46" y="1187"/>
                    <a:pt x="46" y="1187"/>
                  </a:cubicBezTo>
                  <a:cubicBezTo>
                    <a:pt x="69" y="1255"/>
                    <a:pt x="92" y="1324"/>
                    <a:pt x="115" y="1392"/>
                  </a:cubicBezTo>
                  <a:cubicBezTo>
                    <a:pt x="137" y="1392"/>
                    <a:pt x="137" y="1392"/>
                    <a:pt x="137" y="1415"/>
                  </a:cubicBezTo>
                  <a:cubicBezTo>
                    <a:pt x="137" y="1415"/>
                    <a:pt x="137" y="1415"/>
                    <a:pt x="160" y="1438"/>
                  </a:cubicBezTo>
                  <a:cubicBezTo>
                    <a:pt x="160" y="1461"/>
                    <a:pt x="206" y="1484"/>
                    <a:pt x="206" y="1529"/>
                  </a:cubicBezTo>
                  <a:cubicBezTo>
                    <a:pt x="229" y="1552"/>
                    <a:pt x="252" y="1575"/>
                    <a:pt x="274" y="1598"/>
                  </a:cubicBezTo>
                  <a:cubicBezTo>
                    <a:pt x="297" y="1621"/>
                    <a:pt x="297" y="1621"/>
                    <a:pt x="320" y="1643"/>
                  </a:cubicBezTo>
                  <a:cubicBezTo>
                    <a:pt x="366" y="1666"/>
                    <a:pt x="411" y="1712"/>
                    <a:pt x="480" y="1758"/>
                  </a:cubicBezTo>
                  <a:cubicBezTo>
                    <a:pt x="525" y="1780"/>
                    <a:pt x="571" y="1803"/>
                    <a:pt x="594" y="1826"/>
                  </a:cubicBezTo>
                  <a:cubicBezTo>
                    <a:pt x="640" y="1826"/>
                    <a:pt x="685" y="1849"/>
                    <a:pt x="731" y="1872"/>
                  </a:cubicBezTo>
                  <a:cubicBezTo>
                    <a:pt x="799" y="1872"/>
                    <a:pt x="891" y="1895"/>
                    <a:pt x="936" y="1895"/>
                  </a:cubicBezTo>
                  <a:lnTo>
                    <a:pt x="982" y="1895"/>
                  </a:lnTo>
                  <a:cubicBezTo>
                    <a:pt x="1073" y="1895"/>
                    <a:pt x="1142" y="1895"/>
                    <a:pt x="1233" y="1872"/>
                  </a:cubicBezTo>
                  <a:cubicBezTo>
                    <a:pt x="1233" y="1872"/>
                    <a:pt x="1256" y="1872"/>
                    <a:pt x="1256" y="1849"/>
                  </a:cubicBezTo>
                  <a:cubicBezTo>
                    <a:pt x="1324" y="1826"/>
                    <a:pt x="1393" y="1803"/>
                    <a:pt x="1461" y="1780"/>
                  </a:cubicBezTo>
                  <a:cubicBezTo>
                    <a:pt x="1461" y="1780"/>
                    <a:pt x="1461" y="1780"/>
                    <a:pt x="1461" y="1758"/>
                  </a:cubicBezTo>
                  <a:lnTo>
                    <a:pt x="1507" y="1758"/>
                  </a:lnTo>
                  <a:cubicBezTo>
                    <a:pt x="1553" y="1712"/>
                    <a:pt x="1621" y="1666"/>
                    <a:pt x="1690" y="1598"/>
                  </a:cubicBezTo>
                  <a:cubicBezTo>
                    <a:pt x="1690" y="1598"/>
                    <a:pt x="1690" y="1598"/>
                    <a:pt x="1712" y="1575"/>
                  </a:cubicBezTo>
                  <a:cubicBezTo>
                    <a:pt x="1735" y="1529"/>
                    <a:pt x="1781" y="1484"/>
                    <a:pt x="1827" y="1415"/>
                  </a:cubicBezTo>
                  <a:cubicBezTo>
                    <a:pt x="1827" y="1415"/>
                    <a:pt x="1827" y="1415"/>
                    <a:pt x="1849" y="1392"/>
                  </a:cubicBezTo>
                  <a:cubicBezTo>
                    <a:pt x="1849" y="1392"/>
                    <a:pt x="1849" y="1392"/>
                    <a:pt x="1849" y="1370"/>
                  </a:cubicBezTo>
                  <a:cubicBezTo>
                    <a:pt x="1872" y="1324"/>
                    <a:pt x="1918" y="1233"/>
                    <a:pt x="1941" y="1187"/>
                  </a:cubicBezTo>
                  <a:cubicBezTo>
                    <a:pt x="1941" y="1164"/>
                    <a:pt x="1941" y="1164"/>
                    <a:pt x="1941" y="1164"/>
                  </a:cubicBezTo>
                  <a:cubicBezTo>
                    <a:pt x="1941" y="1164"/>
                    <a:pt x="1941" y="1141"/>
                    <a:pt x="1941" y="1141"/>
                  </a:cubicBezTo>
                  <a:cubicBezTo>
                    <a:pt x="1963" y="1118"/>
                    <a:pt x="1963" y="1050"/>
                    <a:pt x="1963" y="1027"/>
                  </a:cubicBezTo>
                  <a:cubicBezTo>
                    <a:pt x="1963" y="1027"/>
                    <a:pt x="1963" y="959"/>
                    <a:pt x="1986" y="936"/>
                  </a:cubicBezTo>
                  <a:cubicBezTo>
                    <a:pt x="1986" y="913"/>
                    <a:pt x="1986" y="913"/>
                    <a:pt x="1986" y="913"/>
                  </a:cubicBezTo>
                  <a:cubicBezTo>
                    <a:pt x="1963" y="845"/>
                    <a:pt x="1963" y="776"/>
                    <a:pt x="1941" y="708"/>
                  </a:cubicBezTo>
                  <a:lnTo>
                    <a:pt x="1872" y="525"/>
                  </a:lnTo>
                  <a:cubicBezTo>
                    <a:pt x="1872" y="525"/>
                    <a:pt x="1872" y="525"/>
                    <a:pt x="1872" y="502"/>
                  </a:cubicBezTo>
                  <a:cubicBezTo>
                    <a:pt x="1849" y="479"/>
                    <a:pt x="1758" y="388"/>
                    <a:pt x="1735" y="365"/>
                  </a:cubicBezTo>
                  <a:cubicBezTo>
                    <a:pt x="1735" y="342"/>
                    <a:pt x="1735" y="342"/>
                    <a:pt x="1735" y="342"/>
                  </a:cubicBezTo>
                  <a:cubicBezTo>
                    <a:pt x="1690" y="320"/>
                    <a:pt x="1644" y="274"/>
                    <a:pt x="1644" y="274"/>
                  </a:cubicBezTo>
                  <a:cubicBezTo>
                    <a:pt x="1621" y="251"/>
                    <a:pt x="1598" y="228"/>
                    <a:pt x="1553" y="205"/>
                  </a:cubicBezTo>
                  <a:lnTo>
                    <a:pt x="1530" y="205"/>
                  </a:lnTo>
                  <a:cubicBezTo>
                    <a:pt x="1507" y="183"/>
                    <a:pt x="1393" y="137"/>
                    <a:pt x="1347" y="114"/>
                  </a:cubicBezTo>
                  <a:lnTo>
                    <a:pt x="1302" y="114"/>
                  </a:lnTo>
                  <a:cubicBezTo>
                    <a:pt x="1279" y="91"/>
                    <a:pt x="1210" y="91"/>
                    <a:pt x="1142" y="91"/>
                  </a:cubicBezTo>
                  <a:cubicBezTo>
                    <a:pt x="1050" y="23"/>
                    <a:pt x="936" y="0"/>
                    <a:pt x="799" y="0"/>
                  </a:cubicBezTo>
                  <a:close/>
                </a:path>
              </a:pathLst>
            </a:custGeom>
            <a:solidFill>
              <a:srgbClr val="6FA0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946850" y="3693750"/>
              <a:ext cx="43375" cy="51675"/>
            </a:xfrm>
            <a:custGeom>
              <a:rect b="b" l="l" r="r" t="t"/>
              <a:pathLst>
                <a:path extrusionOk="0" h="2067" w="1735">
                  <a:moveTo>
                    <a:pt x="936" y="0"/>
                  </a:moveTo>
                  <a:cubicBezTo>
                    <a:pt x="867" y="0"/>
                    <a:pt x="799" y="23"/>
                    <a:pt x="730" y="23"/>
                  </a:cubicBezTo>
                  <a:lnTo>
                    <a:pt x="708" y="23"/>
                  </a:lnTo>
                  <a:lnTo>
                    <a:pt x="525" y="115"/>
                  </a:lnTo>
                  <a:cubicBezTo>
                    <a:pt x="502" y="137"/>
                    <a:pt x="479" y="137"/>
                    <a:pt x="457" y="183"/>
                  </a:cubicBezTo>
                  <a:cubicBezTo>
                    <a:pt x="342" y="252"/>
                    <a:pt x="388" y="206"/>
                    <a:pt x="320" y="320"/>
                  </a:cubicBezTo>
                  <a:cubicBezTo>
                    <a:pt x="297" y="320"/>
                    <a:pt x="251" y="366"/>
                    <a:pt x="251" y="388"/>
                  </a:cubicBezTo>
                  <a:cubicBezTo>
                    <a:pt x="228" y="411"/>
                    <a:pt x="183" y="571"/>
                    <a:pt x="160" y="594"/>
                  </a:cubicBezTo>
                  <a:cubicBezTo>
                    <a:pt x="160" y="617"/>
                    <a:pt x="160" y="662"/>
                    <a:pt x="160" y="685"/>
                  </a:cubicBezTo>
                  <a:cubicBezTo>
                    <a:pt x="137" y="731"/>
                    <a:pt x="137" y="776"/>
                    <a:pt x="137" y="799"/>
                  </a:cubicBezTo>
                  <a:cubicBezTo>
                    <a:pt x="137" y="799"/>
                    <a:pt x="137" y="822"/>
                    <a:pt x="137" y="868"/>
                  </a:cubicBezTo>
                  <a:cubicBezTo>
                    <a:pt x="137" y="891"/>
                    <a:pt x="114" y="913"/>
                    <a:pt x="114" y="913"/>
                  </a:cubicBezTo>
                  <a:cubicBezTo>
                    <a:pt x="46" y="1005"/>
                    <a:pt x="23" y="1096"/>
                    <a:pt x="23" y="1210"/>
                  </a:cubicBezTo>
                  <a:cubicBezTo>
                    <a:pt x="0" y="1301"/>
                    <a:pt x="0" y="1416"/>
                    <a:pt x="46" y="1507"/>
                  </a:cubicBezTo>
                  <a:cubicBezTo>
                    <a:pt x="69" y="1598"/>
                    <a:pt x="114" y="1689"/>
                    <a:pt x="183" y="1758"/>
                  </a:cubicBezTo>
                  <a:cubicBezTo>
                    <a:pt x="228" y="1849"/>
                    <a:pt x="297" y="1918"/>
                    <a:pt x="388" y="1963"/>
                  </a:cubicBezTo>
                  <a:cubicBezTo>
                    <a:pt x="457" y="1986"/>
                    <a:pt x="502" y="2009"/>
                    <a:pt x="571" y="2032"/>
                  </a:cubicBezTo>
                  <a:cubicBezTo>
                    <a:pt x="639" y="2055"/>
                    <a:pt x="708" y="2066"/>
                    <a:pt x="776" y="2066"/>
                  </a:cubicBezTo>
                  <a:cubicBezTo>
                    <a:pt x="845" y="2066"/>
                    <a:pt x="913" y="2055"/>
                    <a:pt x="982" y="2032"/>
                  </a:cubicBezTo>
                  <a:lnTo>
                    <a:pt x="1164" y="1963"/>
                  </a:lnTo>
                  <a:cubicBezTo>
                    <a:pt x="1278" y="1895"/>
                    <a:pt x="1370" y="1804"/>
                    <a:pt x="1415" y="1689"/>
                  </a:cubicBezTo>
                  <a:cubicBezTo>
                    <a:pt x="1461" y="1621"/>
                    <a:pt x="1507" y="1530"/>
                    <a:pt x="1552" y="1461"/>
                  </a:cubicBezTo>
                  <a:cubicBezTo>
                    <a:pt x="1598" y="1301"/>
                    <a:pt x="1666" y="1165"/>
                    <a:pt x="1712" y="1028"/>
                  </a:cubicBezTo>
                  <a:cubicBezTo>
                    <a:pt x="1712" y="1028"/>
                    <a:pt x="1712" y="1005"/>
                    <a:pt x="1712" y="1005"/>
                  </a:cubicBezTo>
                  <a:cubicBezTo>
                    <a:pt x="1712" y="982"/>
                    <a:pt x="1735" y="822"/>
                    <a:pt x="1735" y="799"/>
                  </a:cubicBezTo>
                  <a:cubicBezTo>
                    <a:pt x="1735" y="776"/>
                    <a:pt x="1712" y="617"/>
                    <a:pt x="1712" y="594"/>
                  </a:cubicBezTo>
                  <a:cubicBezTo>
                    <a:pt x="1712" y="571"/>
                    <a:pt x="1643" y="434"/>
                    <a:pt x="1643" y="411"/>
                  </a:cubicBezTo>
                  <a:lnTo>
                    <a:pt x="1621" y="411"/>
                  </a:lnTo>
                  <a:cubicBezTo>
                    <a:pt x="1598" y="343"/>
                    <a:pt x="1552" y="297"/>
                    <a:pt x="1507" y="252"/>
                  </a:cubicBezTo>
                  <a:cubicBezTo>
                    <a:pt x="1507" y="252"/>
                    <a:pt x="1507" y="229"/>
                    <a:pt x="1507" y="229"/>
                  </a:cubicBezTo>
                  <a:cubicBezTo>
                    <a:pt x="1461" y="206"/>
                    <a:pt x="1392" y="160"/>
                    <a:pt x="1347" y="115"/>
                  </a:cubicBezTo>
                  <a:lnTo>
                    <a:pt x="1324" y="115"/>
                  </a:lnTo>
                  <a:cubicBezTo>
                    <a:pt x="1278" y="92"/>
                    <a:pt x="1210" y="69"/>
                    <a:pt x="1141" y="23"/>
                  </a:cubicBezTo>
                  <a:lnTo>
                    <a:pt x="936" y="0"/>
                  </a:lnTo>
                  <a:close/>
                </a:path>
              </a:pathLst>
            </a:custGeom>
            <a:solidFill>
              <a:srgbClr val="6FA0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1070675" y="3739125"/>
              <a:ext cx="41675" cy="49350"/>
            </a:xfrm>
            <a:custGeom>
              <a:rect b="b" l="l" r="r" t="t"/>
              <a:pathLst>
                <a:path extrusionOk="0" h="1974" w="1667">
                  <a:moveTo>
                    <a:pt x="845" y="0"/>
                  </a:moveTo>
                  <a:cubicBezTo>
                    <a:pt x="776" y="0"/>
                    <a:pt x="708" y="11"/>
                    <a:pt x="639" y="34"/>
                  </a:cubicBezTo>
                  <a:lnTo>
                    <a:pt x="457" y="103"/>
                  </a:lnTo>
                  <a:cubicBezTo>
                    <a:pt x="343" y="171"/>
                    <a:pt x="251" y="263"/>
                    <a:pt x="183" y="377"/>
                  </a:cubicBezTo>
                  <a:cubicBezTo>
                    <a:pt x="137" y="468"/>
                    <a:pt x="91" y="582"/>
                    <a:pt x="69" y="673"/>
                  </a:cubicBezTo>
                  <a:cubicBezTo>
                    <a:pt x="46" y="696"/>
                    <a:pt x="46" y="719"/>
                    <a:pt x="46" y="742"/>
                  </a:cubicBezTo>
                  <a:cubicBezTo>
                    <a:pt x="23" y="810"/>
                    <a:pt x="23" y="902"/>
                    <a:pt x="23" y="993"/>
                  </a:cubicBezTo>
                  <a:cubicBezTo>
                    <a:pt x="0" y="1039"/>
                    <a:pt x="23" y="1061"/>
                    <a:pt x="23" y="1107"/>
                  </a:cubicBezTo>
                  <a:cubicBezTo>
                    <a:pt x="46" y="1267"/>
                    <a:pt x="46" y="1427"/>
                    <a:pt x="160" y="1564"/>
                  </a:cubicBezTo>
                  <a:cubicBezTo>
                    <a:pt x="251" y="1701"/>
                    <a:pt x="297" y="1769"/>
                    <a:pt x="457" y="1860"/>
                  </a:cubicBezTo>
                  <a:cubicBezTo>
                    <a:pt x="566" y="1938"/>
                    <a:pt x="707" y="1974"/>
                    <a:pt x="851" y="1974"/>
                  </a:cubicBezTo>
                  <a:cubicBezTo>
                    <a:pt x="918" y="1974"/>
                    <a:pt x="985" y="1966"/>
                    <a:pt x="1050" y="1952"/>
                  </a:cubicBezTo>
                  <a:cubicBezTo>
                    <a:pt x="1187" y="1906"/>
                    <a:pt x="1301" y="1837"/>
                    <a:pt x="1415" y="1746"/>
                  </a:cubicBezTo>
                  <a:cubicBezTo>
                    <a:pt x="1507" y="1632"/>
                    <a:pt x="1575" y="1518"/>
                    <a:pt x="1621" y="1381"/>
                  </a:cubicBezTo>
                  <a:cubicBezTo>
                    <a:pt x="1666" y="1221"/>
                    <a:pt x="1644" y="1039"/>
                    <a:pt x="1575" y="879"/>
                  </a:cubicBezTo>
                  <a:cubicBezTo>
                    <a:pt x="1598" y="765"/>
                    <a:pt x="1598" y="673"/>
                    <a:pt x="1575" y="559"/>
                  </a:cubicBezTo>
                  <a:cubicBezTo>
                    <a:pt x="1552" y="468"/>
                    <a:pt x="1507" y="377"/>
                    <a:pt x="1438" y="308"/>
                  </a:cubicBezTo>
                  <a:cubicBezTo>
                    <a:pt x="1392" y="217"/>
                    <a:pt x="1301" y="171"/>
                    <a:pt x="1233" y="103"/>
                  </a:cubicBezTo>
                  <a:cubicBezTo>
                    <a:pt x="1164" y="80"/>
                    <a:pt x="1096" y="57"/>
                    <a:pt x="1050" y="34"/>
                  </a:cubicBezTo>
                  <a:cubicBezTo>
                    <a:pt x="982" y="11"/>
                    <a:pt x="913" y="0"/>
                    <a:pt x="845" y="0"/>
                  </a:cubicBezTo>
                  <a:close/>
                </a:path>
              </a:pathLst>
            </a:custGeom>
            <a:solidFill>
              <a:srgbClr val="6FA0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1157400" y="3674925"/>
              <a:ext cx="44525" cy="41675"/>
            </a:xfrm>
            <a:custGeom>
              <a:rect b="b" l="l" r="r" t="t"/>
              <a:pathLst>
                <a:path extrusionOk="0" h="1667" w="1781">
                  <a:moveTo>
                    <a:pt x="799" y="0"/>
                  </a:moveTo>
                  <a:cubicBezTo>
                    <a:pt x="640" y="0"/>
                    <a:pt x="548" y="23"/>
                    <a:pt x="411" y="114"/>
                  </a:cubicBezTo>
                  <a:cubicBezTo>
                    <a:pt x="297" y="160"/>
                    <a:pt x="183" y="274"/>
                    <a:pt x="115" y="388"/>
                  </a:cubicBezTo>
                  <a:cubicBezTo>
                    <a:pt x="69" y="457"/>
                    <a:pt x="46" y="525"/>
                    <a:pt x="23" y="594"/>
                  </a:cubicBezTo>
                  <a:cubicBezTo>
                    <a:pt x="1" y="776"/>
                    <a:pt x="1" y="822"/>
                    <a:pt x="23" y="1005"/>
                  </a:cubicBezTo>
                  <a:cubicBezTo>
                    <a:pt x="69" y="1096"/>
                    <a:pt x="115" y="1187"/>
                    <a:pt x="160" y="1256"/>
                  </a:cubicBezTo>
                  <a:cubicBezTo>
                    <a:pt x="229" y="1347"/>
                    <a:pt x="297" y="1415"/>
                    <a:pt x="389" y="1461"/>
                  </a:cubicBezTo>
                  <a:cubicBezTo>
                    <a:pt x="434" y="1484"/>
                    <a:pt x="480" y="1507"/>
                    <a:pt x="526" y="1529"/>
                  </a:cubicBezTo>
                  <a:cubicBezTo>
                    <a:pt x="548" y="1529"/>
                    <a:pt x="548" y="1552"/>
                    <a:pt x="571" y="1552"/>
                  </a:cubicBezTo>
                  <a:cubicBezTo>
                    <a:pt x="594" y="1575"/>
                    <a:pt x="754" y="1621"/>
                    <a:pt x="754" y="1644"/>
                  </a:cubicBezTo>
                  <a:lnTo>
                    <a:pt x="777" y="1644"/>
                  </a:lnTo>
                  <a:cubicBezTo>
                    <a:pt x="777" y="1644"/>
                    <a:pt x="959" y="1666"/>
                    <a:pt x="982" y="1666"/>
                  </a:cubicBezTo>
                  <a:cubicBezTo>
                    <a:pt x="982" y="1666"/>
                    <a:pt x="1187" y="1644"/>
                    <a:pt x="1187" y="1644"/>
                  </a:cubicBezTo>
                  <a:cubicBezTo>
                    <a:pt x="1210" y="1621"/>
                    <a:pt x="1256" y="1621"/>
                    <a:pt x="1279" y="1598"/>
                  </a:cubicBezTo>
                  <a:cubicBezTo>
                    <a:pt x="1302" y="1575"/>
                    <a:pt x="1347" y="1575"/>
                    <a:pt x="1370" y="1552"/>
                  </a:cubicBezTo>
                  <a:cubicBezTo>
                    <a:pt x="1393" y="1552"/>
                    <a:pt x="1530" y="1438"/>
                    <a:pt x="1530" y="1438"/>
                  </a:cubicBezTo>
                  <a:cubicBezTo>
                    <a:pt x="1530" y="1438"/>
                    <a:pt x="1553" y="1415"/>
                    <a:pt x="1553" y="1415"/>
                  </a:cubicBezTo>
                  <a:cubicBezTo>
                    <a:pt x="1553" y="1415"/>
                    <a:pt x="1598" y="1370"/>
                    <a:pt x="1598" y="1347"/>
                  </a:cubicBezTo>
                  <a:cubicBezTo>
                    <a:pt x="1621" y="1324"/>
                    <a:pt x="1644" y="1278"/>
                    <a:pt x="1667" y="1256"/>
                  </a:cubicBezTo>
                  <a:cubicBezTo>
                    <a:pt x="1667" y="1233"/>
                    <a:pt x="1758" y="1073"/>
                    <a:pt x="1758" y="1073"/>
                  </a:cubicBezTo>
                  <a:cubicBezTo>
                    <a:pt x="1758" y="1073"/>
                    <a:pt x="1758" y="1050"/>
                    <a:pt x="1758" y="1050"/>
                  </a:cubicBezTo>
                  <a:cubicBezTo>
                    <a:pt x="1758" y="1027"/>
                    <a:pt x="1758" y="982"/>
                    <a:pt x="1758" y="959"/>
                  </a:cubicBezTo>
                  <a:cubicBezTo>
                    <a:pt x="1781" y="913"/>
                    <a:pt x="1781" y="890"/>
                    <a:pt x="1781" y="845"/>
                  </a:cubicBezTo>
                  <a:cubicBezTo>
                    <a:pt x="1781" y="845"/>
                    <a:pt x="1758" y="639"/>
                    <a:pt x="1758" y="639"/>
                  </a:cubicBezTo>
                  <a:cubicBezTo>
                    <a:pt x="1758" y="639"/>
                    <a:pt x="1690" y="457"/>
                    <a:pt x="1667" y="457"/>
                  </a:cubicBezTo>
                  <a:cubicBezTo>
                    <a:pt x="1667" y="457"/>
                    <a:pt x="1553" y="297"/>
                    <a:pt x="1553" y="297"/>
                  </a:cubicBezTo>
                  <a:cubicBezTo>
                    <a:pt x="1553" y="297"/>
                    <a:pt x="1393" y="183"/>
                    <a:pt x="1393" y="183"/>
                  </a:cubicBezTo>
                  <a:cubicBezTo>
                    <a:pt x="1393" y="183"/>
                    <a:pt x="1210" y="91"/>
                    <a:pt x="1210" y="91"/>
                  </a:cubicBezTo>
                  <a:cubicBezTo>
                    <a:pt x="1187" y="91"/>
                    <a:pt x="1165" y="69"/>
                    <a:pt x="1142" y="69"/>
                  </a:cubicBezTo>
                  <a:cubicBezTo>
                    <a:pt x="1119" y="69"/>
                    <a:pt x="1073" y="46"/>
                    <a:pt x="1051" y="23"/>
                  </a:cubicBezTo>
                  <a:cubicBezTo>
                    <a:pt x="959" y="0"/>
                    <a:pt x="891" y="0"/>
                    <a:pt x="799" y="0"/>
                  </a:cubicBezTo>
                  <a:close/>
                </a:path>
              </a:pathLst>
            </a:custGeom>
            <a:solidFill>
              <a:srgbClr val="6FA0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1173950" y="3534550"/>
              <a:ext cx="41675" cy="46525"/>
            </a:xfrm>
            <a:custGeom>
              <a:rect b="b" l="l" r="r" t="t"/>
              <a:pathLst>
                <a:path extrusionOk="0" h="1861" w="1667">
                  <a:moveTo>
                    <a:pt x="891" y="0"/>
                  </a:moveTo>
                  <a:cubicBezTo>
                    <a:pt x="822" y="23"/>
                    <a:pt x="754" y="23"/>
                    <a:pt x="685" y="46"/>
                  </a:cubicBezTo>
                  <a:cubicBezTo>
                    <a:pt x="571" y="69"/>
                    <a:pt x="457" y="137"/>
                    <a:pt x="366" y="228"/>
                  </a:cubicBezTo>
                  <a:cubicBezTo>
                    <a:pt x="343" y="251"/>
                    <a:pt x="320" y="251"/>
                    <a:pt x="297" y="274"/>
                  </a:cubicBezTo>
                  <a:cubicBezTo>
                    <a:pt x="297" y="274"/>
                    <a:pt x="297" y="297"/>
                    <a:pt x="297" y="297"/>
                  </a:cubicBezTo>
                  <a:cubicBezTo>
                    <a:pt x="206" y="343"/>
                    <a:pt x="137" y="411"/>
                    <a:pt x="92" y="502"/>
                  </a:cubicBezTo>
                  <a:cubicBezTo>
                    <a:pt x="69" y="571"/>
                    <a:pt x="46" y="639"/>
                    <a:pt x="23" y="685"/>
                  </a:cubicBezTo>
                  <a:cubicBezTo>
                    <a:pt x="1" y="776"/>
                    <a:pt x="1" y="845"/>
                    <a:pt x="1" y="936"/>
                  </a:cubicBezTo>
                  <a:cubicBezTo>
                    <a:pt x="1" y="959"/>
                    <a:pt x="1" y="959"/>
                    <a:pt x="1" y="982"/>
                  </a:cubicBezTo>
                  <a:cubicBezTo>
                    <a:pt x="1" y="1164"/>
                    <a:pt x="23" y="1233"/>
                    <a:pt x="115" y="1415"/>
                  </a:cubicBezTo>
                  <a:cubicBezTo>
                    <a:pt x="115" y="1415"/>
                    <a:pt x="115" y="1438"/>
                    <a:pt x="115" y="1438"/>
                  </a:cubicBezTo>
                  <a:cubicBezTo>
                    <a:pt x="160" y="1484"/>
                    <a:pt x="206" y="1552"/>
                    <a:pt x="252" y="1621"/>
                  </a:cubicBezTo>
                  <a:cubicBezTo>
                    <a:pt x="366" y="1712"/>
                    <a:pt x="480" y="1781"/>
                    <a:pt x="640" y="1826"/>
                  </a:cubicBezTo>
                  <a:cubicBezTo>
                    <a:pt x="708" y="1849"/>
                    <a:pt x="788" y="1860"/>
                    <a:pt x="868" y="1860"/>
                  </a:cubicBezTo>
                  <a:cubicBezTo>
                    <a:pt x="948" y="1860"/>
                    <a:pt x="1028" y="1849"/>
                    <a:pt x="1096" y="1826"/>
                  </a:cubicBezTo>
                  <a:lnTo>
                    <a:pt x="1279" y="1758"/>
                  </a:lnTo>
                  <a:cubicBezTo>
                    <a:pt x="1370" y="1712"/>
                    <a:pt x="1438" y="1644"/>
                    <a:pt x="1484" y="1552"/>
                  </a:cubicBezTo>
                  <a:cubicBezTo>
                    <a:pt x="1530" y="1507"/>
                    <a:pt x="1553" y="1461"/>
                    <a:pt x="1575" y="1393"/>
                  </a:cubicBezTo>
                  <a:cubicBezTo>
                    <a:pt x="1621" y="1301"/>
                    <a:pt x="1644" y="1210"/>
                    <a:pt x="1644" y="1096"/>
                  </a:cubicBezTo>
                  <a:cubicBezTo>
                    <a:pt x="1644" y="1050"/>
                    <a:pt x="1644" y="1004"/>
                    <a:pt x="1644" y="959"/>
                  </a:cubicBezTo>
                  <a:cubicBezTo>
                    <a:pt x="1644" y="890"/>
                    <a:pt x="1667" y="845"/>
                    <a:pt x="1667" y="776"/>
                  </a:cubicBezTo>
                  <a:cubicBezTo>
                    <a:pt x="1667" y="662"/>
                    <a:pt x="1644" y="571"/>
                    <a:pt x="1598" y="480"/>
                  </a:cubicBezTo>
                  <a:cubicBezTo>
                    <a:pt x="1553" y="388"/>
                    <a:pt x="1507" y="297"/>
                    <a:pt x="1438" y="228"/>
                  </a:cubicBezTo>
                  <a:cubicBezTo>
                    <a:pt x="1393" y="183"/>
                    <a:pt x="1324" y="160"/>
                    <a:pt x="1279" y="114"/>
                  </a:cubicBezTo>
                  <a:cubicBezTo>
                    <a:pt x="1165" y="46"/>
                    <a:pt x="1028" y="0"/>
                    <a:pt x="891" y="0"/>
                  </a:cubicBezTo>
                  <a:close/>
                </a:path>
              </a:pathLst>
            </a:custGeom>
            <a:solidFill>
              <a:srgbClr val="6FA0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1107175" y="3440400"/>
              <a:ext cx="41700" cy="48175"/>
            </a:xfrm>
            <a:custGeom>
              <a:rect b="b" l="l" r="r" t="t"/>
              <a:pathLst>
                <a:path extrusionOk="0" h="1927" w="1668">
                  <a:moveTo>
                    <a:pt x="891" y="0"/>
                  </a:moveTo>
                  <a:cubicBezTo>
                    <a:pt x="823" y="0"/>
                    <a:pt x="754" y="0"/>
                    <a:pt x="686" y="23"/>
                  </a:cubicBezTo>
                  <a:cubicBezTo>
                    <a:pt x="572" y="46"/>
                    <a:pt x="457" y="114"/>
                    <a:pt x="343" y="205"/>
                  </a:cubicBezTo>
                  <a:cubicBezTo>
                    <a:pt x="298" y="274"/>
                    <a:pt x="252" y="320"/>
                    <a:pt x="229" y="388"/>
                  </a:cubicBezTo>
                  <a:cubicBezTo>
                    <a:pt x="206" y="388"/>
                    <a:pt x="206" y="411"/>
                    <a:pt x="206" y="411"/>
                  </a:cubicBezTo>
                  <a:cubicBezTo>
                    <a:pt x="206" y="411"/>
                    <a:pt x="206" y="434"/>
                    <a:pt x="184" y="434"/>
                  </a:cubicBezTo>
                  <a:cubicBezTo>
                    <a:pt x="161" y="502"/>
                    <a:pt x="138" y="571"/>
                    <a:pt x="115" y="639"/>
                  </a:cubicBezTo>
                  <a:cubicBezTo>
                    <a:pt x="115" y="639"/>
                    <a:pt x="115" y="639"/>
                    <a:pt x="115" y="662"/>
                  </a:cubicBezTo>
                  <a:cubicBezTo>
                    <a:pt x="92" y="685"/>
                    <a:pt x="69" y="708"/>
                    <a:pt x="69" y="730"/>
                  </a:cubicBezTo>
                  <a:cubicBezTo>
                    <a:pt x="24" y="822"/>
                    <a:pt x="1" y="936"/>
                    <a:pt x="1" y="1027"/>
                  </a:cubicBezTo>
                  <a:cubicBezTo>
                    <a:pt x="1" y="1096"/>
                    <a:pt x="24" y="1164"/>
                    <a:pt x="24" y="1233"/>
                  </a:cubicBezTo>
                  <a:cubicBezTo>
                    <a:pt x="69" y="1370"/>
                    <a:pt x="138" y="1484"/>
                    <a:pt x="229" y="1575"/>
                  </a:cubicBezTo>
                  <a:cubicBezTo>
                    <a:pt x="229" y="1575"/>
                    <a:pt x="252" y="1598"/>
                    <a:pt x="252" y="1598"/>
                  </a:cubicBezTo>
                  <a:cubicBezTo>
                    <a:pt x="275" y="1621"/>
                    <a:pt x="320" y="1666"/>
                    <a:pt x="343" y="1689"/>
                  </a:cubicBezTo>
                  <a:cubicBezTo>
                    <a:pt x="412" y="1780"/>
                    <a:pt x="480" y="1826"/>
                    <a:pt x="572" y="1849"/>
                  </a:cubicBezTo>
                  <a:cubicBezTo>
                    <a:pt x="640" y="1895"/>
                    <a:pt x="709" y="1917"/>
                    <a:pt x="777" y="1917"/>
                  </a:cubicBezTo>
                  <a:cubicBezTo>
                    <a:pt x="804" y="1924"/>
                    <a:pt x="832" y="1927"/>
                    <a:pt x="862" y="1927"/>
                  </a:cubicBezTo>
                  <a:cubicBezTo>
                    <a:pt x="933" y="1927"/>
                    <a:pt x="1009" y="1911"/>
                    <a:pt x="1074" y="1895"/>
                  </a:cubicBezTo>
                  <a:cubicBezTo>
                    <a:pt x="1142" y="1872"/>
                    <a:pt x="1188" y="1849"/>
                    <a:pt x="1256" y="1826"/>
                  </a:cubicBezTo>
                  <a:cubicBezTo>
                    <a:pt x="1302" y="1780"/>
                    <a:pt x="1370" y="1735"/>
                    <a:pt x="1416" y="1689"/>
                  </a:cubicBezTo>
                  <a:cubicBezTo>
                    <a:pt x="1485" y="1621"/>
                    <a:pt x="1530" y="1552"/>
                    <a:pt x="1576" y="1461"/>
                  </a:cubicBezTo>
                  <a:cubicBezTo>
                    <a:pt x="1622" y="1370"/>
                    <a:pt x="1644" y="1278"/>
                    <a:pt x="1644" y="1164"/>
                  </a:cubicBezTo>
                  <a:cubicBezTo>
                    <a:pt x="1644" y="1096"/>
                    <a:pt x="1622" y="1027"/>
                    <a:pt x="1622" y="981"/>
                  </a:cubicBezTo>
                  <a:cubicBezTo>
                    <a:pt x="1644" y="913"/>
                    <a:pt x="1644" y="822"/>
                    <a:pt x="1644" y="753"/>
                  </a:cubicBezTo>
                  <a:cubicBezTo>
                    <a:pt x="1667" y="639"/>
                    <a:pt x="1644" y="548"/>
                    <a:pt x="1576" y="457"/>
                  </a:cubicBezTo>
                  <a:cubicBezTo>
                    <a:pt x="1553" y="365"/>
                    <a:pt x="1507" y="274"/>
                    <a:pt x="1439" y="205"/>
                  </a:cubicBezTo>
                  <a:cubicBezTo>
                    <a:pt x="1370" y="183"/>
                    <a:pt x="1325" y="137"/>
                    <a:pt x="1279" y="91"/>
                  </a:cubicBezTo>
                  <a:cubicBezTo>
                    <a:pt x="1165" y="23"/>
                    <a:pt x="1028" y="0"/>
                    <a:pt x="891" y="0"/>
                  </a:cubicBezTo>
                  <a:close/>
                </a:path>
              </a:pathLst>
            </a:custGeom>
            <a:solidFill>
              <a:srgbClr val="6FA0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977650" y="3383475"/>
              <a:ext cx="50825" cy="51225"/>
            </a:xfrm>
            <a:custGeom>
              <a:rect b="b" l="l" r="r" t="t"/>
              <a:pathLst>
                <a:path extrusionOk="0" h="2049" w="2033">
                  <a:moveTo>
                    <a:pt x="962" y="0"/>
                  </a:moveTo>
                  <a:cubicBezTo>
                    <a:pt x="896" y="0"/>
                    <a:pt x="834" y="6"/>
                    <a:pt x="777" y="17"/>
                  </a:cubicBezTo>
                  <a:cubicBezTo>
                    <a:pt x="708" y="40"/>
                    <a:pt x="640" y="63"/>
                    <a:pt x="571" y="109"/>
                  </a:cubicBezTo>
                  <a:lnTo>
                    <a:pt x="548" y="109"/>
                  </a:lnTo>
                  <a:cubicBezTo>
                    <a:pt x="548" y="109"/>
                    <a:pt x="548" y="131"/>
                    <a:pt x="526" y="131"/>
                  </a:cubicBezTo>
                  <a:cubicBezTo>
                    <a:pt x="480" y="154"/>
                    <a:pt x="411" y="200"/>
                    <a:pt x="366" y="246"/>
                  </a:cubicBezTo>
                  <a:cubicBezTo>
                    <a:pt x="297" y="314"/>
                    <a:pt x="229" y="405"/>
                    <a:pt x="183" y="474"/>
                  </a:cubicBezTo>
                  <a:cubicBezTo>
                    <a:pt x="183" y="474"/>
                    <a:pt x="183" y="497"/>
                    <a:pt x="160" y="497"/>
                  </a:cubicBezTo>
                  <a:cubicBezTo>
                    <a:pt x="160" y="497"/>
                    <a:pt x="160" y="519"/>
                    <a:pt x="160" y="519"/>
                  </a:cubicBezTo>
                  <a:cubicBezTo>
                    <a:pt x="115" y="588"/>
                    <a:pt x="92" y="656"/>
                    <a:pt x="69" y="725"/>
                  </a:cubicBezTo>
                  <a:cubicBezTo>
                    <a:pt x="69" y="748"/>
                    <a:pt x="46" y="771"/>
                    <a:pt x="46" y="793"/>
                  </a:cubicBezTo>
                  <a:cubicBezTo>
                    <a:pt x="46" y="885"/>
                    <a:pt x="1" y="999"/>
                    <a:pt x="23" y="1090"/>
                  </a:cubicBezTo>
                  <a:cubicBezTo>
                    <a:pt x="23" y="1136"/>
                    <a:pt x="46" y="1250"/>
                    <a:pt x="46" y="1318"/>
                  </a:cubicBezTo>
                  <a:cubicBezTo>
                    <a:pt x="69" y="1318"/>
                    <a:pt x="69" y="1341"/>
                    <a:pt x="69" y="1341"/>
                  </a:cubicBezTo>
                  <a:cubicBezTo>
                    <a:pt x="92" y="1410"/>
                    <a:pt x="115" y="1478"/>
                    <a:pt x="138" y="1547"/>
                  </a:cubicBezTo>
                  <a:cubicBezTo>
                    <a:pt x="160" y="1547"/>
                    <a:pt x="160" y="1569"/>
                    <a:pt x="160" y="1569"/>
                  </a:cubicBezTo>
                  <a:cubicBezTo>
                    <a:pt x="206" y="1638"/>
                    <a:pt x="252" y="1684"/>
                    <a:pt x="297" y="1729"/>
                  </a:cubicBezTo>
                  <a:cubicBezTo>
                    <a:pt x="297" y="1752"/>
                    <a:pt x="297" y="1752"/>
                    <a:pt x="320" y="1752"/>
                  </a:cubicBezTo>
                  <a:cubicBezTo>
                    <a:pt x="366" y="1798"/>
                    <a:pt x="434" y="1843"/>
                    <a:pt x="480" y="1889"/>
                  </a:cubicBezTo>
                  <a:cubicBezTo>
                    <a:pt x="503" y="1912"/>
                    <a:pt x="503" y="1912"/>
                    <a:pt x="526" y="1912"/>
                  </a:cubicBezTo>
                  <a:cubicBezTo>
                    <a:pt x="594" y="1957"/>
                    <a:pt x="663" y="1980"/>
                    <a:pt x="731" y="2003"/>
                  </a:cubicBezTo>
                  <a:cubicBezTo>
                    <a:pt x="754" y="2003"/>
                    <a:pt x="754" y="2003"/>
                    <a:pt x="777" y="2026"/>
                  </a:cubicBezTo>
                  <a:cubicBezTo>
                    <a:pt x="845" y="2026"/>
                    <a:pt x="914" y="2026"/>
                    <a:pt x="982" y="2049"/>
                  </a:cubicBezTo>
                  <a:lnTo>
                    <a:pt x="1073" y="2049"/>
                  </a:lnTo>
                  <a:cubicBezTo>
                    <a:pt x="1142" y="2049"/>
                    <a:pt x="1210" y="2026"/>
                    <a:pt x="1279" y="2026"/>
                  </a:cubicBezTo>
                  <a:cubicBezTo>
                    <a:pt x="1302" y="2003"/>
                    <a:pt x="1302" y="2003"/>
                    <a:pt x="1324" y="2003"/>
                  </a:cubicBezTo>
                  <a:lnTo>
                    <a:pt x="1347" y="2003"/>
                  </a:lnTo>
                  <a:cubicBezTo>
                    <a:pt x="1416" y="1980"/>
                    <a:pt x="1484" y="1957"/>
                    <a:pt x="1530" y="1912"/>
                  </a:cubicBezTo>
                  <a:cubicBezTo>
                    <a:pt x="1553" y="1912"/>
                    <a:pt x="1553" y="1912"/>
                    <a:pt x="1576" y="1889"/>
                  </a:cubicBezTo>
                  <a:cubicBezTo>
                    <a:pt x="1735" y="1775"/>
                    <a:pt x="1781" y="1752"/>
                    <a:pt x="1895" y="1569"/>
                  </a:cubicBezTo>
                  <a:cubicBezTo>
                    <a:pt x="1895" y="1569"/>
                    <a:pt x="1895" y="1569"/>
                    <a:pt x="1918" y="1547"/>
                  </a:cubicBezTo>
                  <a:cubicBezTo>
                    <a:pt x="1941" y="1478"/>
                    <a:pt x="1964" y="1410"/>
                    <a:pt x="1986" y="1364"/>
                  </a:cubicBezTo>
                  <a:cubicBezTo>
                    <a:pt x="1986" y="1341"/>
                    <a:pt x="2009" y="1341"/>
                    <a:pt x="2009" y="1341"/>
                  </a:cubicBezTo>
                  <a:cubicBezTo>
                    <a:pt x="2032" y="1250"/>
                    <a:pt x="2032" y="1181"/>
                    <a:pt x="2032" y="1090"/>
                  </a:cubicBezTo>
                  <a:cubicBezTo>
                    <a:pt x="2032" y="1090"/>
                    <a:pt x="2032" y="1090"/>
                    <a:pt x="2032" y="1067"/>
                  </a:cubicBezTo>
                  <a:cubicBezTo>
                    <a:pt x="2032" y="999"/>
                    <a:pt x="2009" y="907"/>
                    <a:pt x="2009" y="862"/>
                  </a:cubicBezTo>
                  <a:cubicBezTo>
                    <a:pt x="2009" y="839"/>
                    <a:pt x="2009" y="839"/>
                    <a:pt x="1986" y="816"/>
                  </a:cubicBezTo>
                  <a:cubicBezTo>
                    <a:pt x="1964" y="748"/>
                    <a:pt x="1941" y="679"/>
                    <a:pt x="1918" y="611"/>
                  </a:cubicBezTo>
                  <a:lnTo>
                    <a:pt x="1895" y="611"/>
                  </a:lnTo>
                  <a:cubicBezTo>
                    <a:pt x="1872" y="565"/>
                    <a:pt x="1849" y="519"/>
                    <a:pt x="1827" y="497"/>
                  </a:cubicBezTo>
                  <a:cubicBezTo>
                    <a:pt x="1781" y="451"/>
                    <a:pt x="1758" y="405"/>
                    <a:pt x="1735" y="383"/>
                  </a:cubicBezTo>
                  <a:cubicBezTo>
                    <a:pt x="1667" y="314"/>
                    <a:pt x="1598" y="268"/>
                    <a:pt x="1553" y="223"/>
                  </a:cubicBezTo>
                  <a:lnTo>
                    <a:pt x="1507" y="223"/>
                  </a:lnTo>
                  <a:cubicBezTo>
                    <a:pt x="1461" y="177"/>
                    <a:pt x="1416" y="131"/>
                    <a:pt x="1347" y="86"/>
                  </a:cubicBezTo>
                  <a:cubicBezTo>
                    <a:pt x="1302" y="63"/>
                    <a:pt x="1233" y="40"/>
                    <a:pt x="1165" y="17"/>
                  </a:cubicBezTo>
                  <a:cubicBezTo>
                    <a:pt x="1096" y="6"/>
                    <a:pt x="1028" y="0"/>
                    <a:pt x="962" y="0"/>
                  </a:cubicBezTo>
                  <a:close/>
                </a:path>
              </a:pathLst>
            </a:custGeom>
            <a:solidFill>
              <a:srgbClr val="6FA0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881225" y="3473475"/>
              <a:ext cx="46800" cy="47825"/>
            </a:xfrm>
            <a:custGeom>
              <a:rect b="b" l="l" r="r" t="t"/>
              <a:pathLst>
                <a:path extrusionOk="0" h="1913" w="1872">
                  <a:moveTo>
                    <a:pt x="1073" y="1"/>
                  </a:moveTo>
                  <a:cubicBezTo>
                    <a:pt x="1004" y="1"/>
                    <a:pt x="936" y="1"/>
                    <a:pt x="867" y="24"/>
                  </a:cubicBezTo>
                  <a:cubicBezTo>
                    <a:pt x="753" y="47"/>
                    <a:pt x="662" y="115"/>
                    <a:pt x="571" y="183"/>
                  </a:cubicBezTo>
                  <a:cubicBezTo>
                    <a:pt x="525" y="183"/>
                    <a:pt x="479" y="206"/>
                    <a:pt x="434" y="229"/>
                  </a:cubicBezTo>
                  <a:cubicBezTo>
                    <a:pt x="388" y="275"/>
                    <a:pt x="297" y="343"/>
                    <a:pt x="274" y="366"/>
                  </a:cubicBezTo>
                  <a:cubicBezTo>
                    <a:pt x="251" y="366"/>
                    <a:pt x="251" y="389"/>
                    <a:pt x="228" y="389"/>
                  </a:cubicBezTo>
                  <a:cubicBezTo>
                    <a:pt x="160" y="457"/>
                    <a:pt x="114" y="549"/>
                    <a:pt x="69" y="640"/>
                  </a:cubicBezTo>
                  <a:cubicBezTo>
                    <a:pt x="23" y="731"/>
                    <a:pt x="0" y="823"/>
                    <a:pt x="0" y="937"/>
                  </a:cubicBezTo>
                  <a:cubicBezTo>
                    <a:pt x="0" y="1051"/>
                    <a:pt x="23" y="1142"/>
                    <a:pt x="69" y="1233"/>
                  </a:cubicBezTo>
                  <a:cubicBezTo>
                    <a:pt x="114" y="1325"/>
                    <a:pt x="160" y="1416"/>
                    <a:pt x="228" y="1485"/>
                  </a:cubicBezTo>
                  <a:cubicBezTo>
                    <a:pt x="297" y="1507"/>
                    <a:pt x="343" y="1553"/>
                    <a:pt x="388" y="1599"/>
                  </a:cubicBezTo>
                  <a:cubicBezTo>
                    <a:pt x="434" y="1621"/>
                    <a:pt x="457" y="1621"/>
                    <a:pt x="502" y="1644"/>
                  </a:cubicBezTo>
                  <a:cubicBezTo>
                    <a:pt x="502" y="1644"/>
                    <a:pt x="502" y="1644"/>
                    <a:pt x="525" y="1667"/>
                  </a:cubicBezTo>
                  <a:cubicBezTo>
                    <a:pt x="525" y="1667"/>
                    <a:pt x="548" y="1690"/>
                    <a:pt x="548" y="1690"/>
                  </a:cubicBezTo>
                  <a:cubicBezTo>
                    <a:pt x="639" y="1781"/>
                    <a:pt x="753" y="1850"/>
                    <a:pt x="890" y="1895"/>
                  </a:cubicBezTo>
                  <a:cubicBezTo>
                    <a:pt x="936" y="1907"/>
                    <a:pt x="987" y="1912"/>
                    <a:pt x="1039" y="1912"/>
                  </a:cubicBezTo>
                  <a:cubicBezTo>
                    <a:pt x="1090" y="1912"/>
                    <a:pt x="1141" y="1907"/>
                    <a:pt x="1187" y="1895"/>
                  </a:cubicBezTo>
                  <a:cubicBezTo>
                    <a:pt x="1278" y="1895"/>
                    <a:pt x="1392" y="1873"/>
                    <a:pt x="1461" y="1804"/>
                  </a:cubicBezTo>
                  <a:cubicBezTo>
                    <a:pt x="1575" y="1736"/>
                    <a:pt x="1666" y="1644"/>
                    <a:pt x="1735" y="1530"/>
                  </a:cubicBezTo>
                  <a:cubicBezTo>
                    <a:pt x="1780" y="1462"/>
                    <a:pt x="1803" y="1393"/>
                    <a:pt x="1826" y="1325"/>
                  </a:cubicBezTo>
                  <a:cubicBezTo>
                    <a:pt x="1849" y="1302"/>
                    <a:pt x="1849" y="1302"/>
                    <a:pt x="1849" y="1279"/>
                  </a:cubicBezTo>
                  <a:cubicBezTo>
                    <a:pt x="1849" y="1256"/>
                    <a:pt x="1872" y="1119"/>
                    <a:pt x="1872" y="1051"/>
                  </a:cubicBezTo>
                  <a:cubicBezTo>
                    <a:pt x="1872" y="960"/>
                    <a:pt x="1849" y="891"/>
                    <a:pt x="1849" y="823"/>
                  </a:cubicBezTo>
                  <a:cubicBezTo>
                    <a:pt x="1826" y="800"/>
                    <a:pt x="1826" y="777"/>
                    <a:pt x="1826" y="777"/>
                  </a:cubicBezTo>
                  <a:cubicBezTo>
                    <a:pt x="1826" y="777"/>
                    <a:pt x="1826" y="777"/>
                    <a:pt x="1826" y="754"/>
                  </a:cubicBezTo>
                  <a:cubicBezTo>
                    <a:pt x="1826" y="640"/>
                    <a:pt x="1803" y="549"/>
                    <a:pt x="1758" y="457"/>
                  </a:cubicBezTo>
                  <a:cubicBezTo>
                    <a:pt x="1735" y="366"/>
                    <a:pt x="1666" y="275"/>
                    <a:pt x="1598" y="206"/>
                  </a:cubicBezTo>
                  <a:cubicBezTo>
                    <a:pt x="1552" y="183"/>
                    <a:pt x="1507" y="138"/>
                    <a:pt x="1438" y="92"/>
                  </a:cubicBezTo>
                  <a:cubicBezTo>
                    <a:pt x="1324" y="24"/>
                    <a:pt x="1210" y="1"/>
                    <a:pt x="1073" y="1"/>
                  </a:cubicBezTo>
                  <a:close/>
                </a:path>
              </a:pathLst>
            </a:custGeom>
            <a:solidFill>
              <a:srgbClr val="6FA0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819575" y="3607200"/>
              <a:ext cx="45125" cy="49900"/>
            </a:xfrm>
            <a:custGeom>
              <a:rect b="b" l="l" r="r" t="t"/>
              <a:pathLst>
                <a:path extrusionOk="0" h="1996" w="1805">
                  <a:moveTo>
                    <a:pt x="906" y="1"/>
                  </a:moveTo>
                  <a:cubicBezTo>
                    <a:pt x="846" y="1"/>
                    <a:pt x="785" y="12"/>
                    <a:pt x="731" y="39"/>
                  </a:cubicBezTo>
                  <a:cubicBezTo>
                    <a:pt x="617" y="61"/>
                    <a:pt x="549" y="107"/>
                    <a:pt x="457" y="153"/>
                  </a:cubicBezTo>
                  <a:cubicBezTo>
                    <a:pt x="389" y="221"/>
                    <a:pt x="321" y="290"/>
                    <a:pt x="275" y="358"/>
                  </a:cubicBezTo>
                  <a:cubicBezTo>
                    <a:pt x="275" y="358"/>
                    <a:pt x="252" y="381"/>
                    <a:pt x="252" y="381"/>
                  </a:cubicBezTo>
                  <a:cubicBezTo>
                    <a:pt x="161" y="472"/>
                    <a:pt x="92" y="586"/>
                    <a:pt x="47" y="723"/>
                  </a:cubicBezTo>
                  <a:cubicBezTo>
                    <a:pt x="47" y="746"/>
                    <a:pt x="47" y="769"/>
                    <a:pt x="24" y="792"/>
                  </a:cubicBezTo>
                  <a:cubicBezTo>
                    <a:pt x="24" y="860"/>
                    <a:pt x="1" y="952"/>
                    <a:pt x="1" y="1043"/>
                  </a:cubicBezTo>
                  <a:cubicBezTo>
                    <a:pt x="1" y="1134"/>
                    <a:pt x="24" y="1226"/>
                    <a:pt x="47" y="1294"/>
                  </a:cubicBezTo>
                  <a:cubicBezTo>
                    <a:pt x="47" y="1385"/>
                    <a:pt x="92" y="1477"/>
                    <a:pt x="138" y="1545"/>
                  </a:cubicBezTo>
                  <a:cubicBezTo>
                    <a:pt x="138" y="1568"/>
                    <a:pt x="161" y="1568"/>
                    <a:pt x="161" y="1591"/>
                  </a:cubicBezTo>
                  <a:cubicBezTo>
                    <a:pt x="206" y="1636"/>
                    <a:pt x="252" y="1705"/>
                    <a:pt x="275" y="1751"/>
                  </a:cubicBezTo>
                  <a:cubicBezTo>
                    <a:pt x="298" y="1751"/>
                    <a:pt x="298" y="1751"/>
                    <a:pt x="298" y="1773"/>
                  </a:cubicBezTo>
                  <a:cubicBezTo>
                    <a:pt x="343" y="1819"/>
                    <a:pt x="412" y="1865"/>
                    <a:pt x="457" y="1887"/>
                  </a:cubicBezTo>
                  <a:cubicBezTo>
                    <a:pt x="549" y="1956"/>
                    <a:pt x="640" y="1979"/>
                    <a:pt x="754" y="1979"/>
                  </a:cubicBezTo>
                  <a:cubicBezTo>
                    <a:pt x="811" y="1990"/>
                    <a:pt x="851" y="1996"/>
                    <a:pt x="894" y="1996"/>
                  </a:cubicBezTo>
                  <a:cubicBezTo>
                    <a:pt x="937" y="1996"/>
                    <a:pt x="982" y="1990"/>
                    <a:pt x="1051" y="1979"/>
                  </a:cubicBezTo>
                  <a:lnTo>
                    <a:pt x="1074" y="1979"/>
                  </a:lnTo>
                  <a:cubicBezTo>
                    <a:pt x="1074" y="1956"/>
                    <a:pt x="1074" y="1956"/>
                    <a:pt x="1074" y="1956"/>
                  </a:cubicBezTo>
                  <a:cubicBezTo>
                    <a:pt x="1119" y="1956"/>
                    <a:pt x="1234" y="1910"/>
                    <a:pt x="1302" y="1865"/>
                  </a:cubicBezTo>
                  <a:cubicBezTo>
                    <a:pt x="1462" y="1751"/>
                    <a:pt x="1507" y="1705"/>
                    <a:pt x="1622" y="1545"/>
                  </a:cubicBezTo>
                  <a:cubicBezTo>
                    <a:pt x="1644" y="1522"/>
                    <a:pt x="1644" y="1522"/>
                    <a:pt x="1644" y="1499"/>
                  </a:cubicBezTo>
                  <a:cubicBezTo>
                    <a:pt x="1690" y="1431"/>
                    <a:pt x="1713" y="1363"/>
                    <a:pt x="1759" y="1271"/>
                  </a:cubicBezTo>
                  <a:cubicBezTo>
                    <a:pt x="1759" y="1271"/>
                    <a:pt x="1759" y="1248"/>
                    <a:pt x="1759" y="1248"/>
                  </a:cubicBezTo>
                  <a:cubicBezTo>
                    <a:pt x="1759" y="1226"/>
                    <a:pt x="1759" y="1226"/>
                    <a:pt x="1759" y="1226"/>
                  </a:cubicBezTo>
                  <a:cubicBezTo>
                    <a:pt x="1781" y="1134"/>
                    <a:pt x="1781" y="1066"/>
                    <a:pt x="1781" y="997"/>
                  </a:cubicBezTo>
                  <a:cubicBezTo>
                    <a:pt x="1804" y="974"/>
                    <a:pt x="1804" y="974"/>
                    <a:pt x="1781" y="952"/>
                  </a:cubicBezTo>
                  <a:cubicBezTo>
                    <a:pt x="1781" y="952"/>
                    <a:pt x="1781" y="929"/>
                    <a:pt x="1781" y="929"/>
                  </a:cubicBezTo>
                  <a:cubicBezTo>
                    <a:pt x="1781" y="860"/>
                    <a:pt x="1781" y="792"/>
                    <a:pt x="1759" y="701"/>
                  </a:cubicBezTo>
                  <a:cubicBezTo>
                    <a:pt x="1759" y="701"/>
                    <a:pt x="1759" y="678"/>
                    <a:pt x="1736" y="655"/>
                  </a:cubicBezTo>
                  <a:cubicBezTo>
                    <a:pt x="1736" y="632"/>
                    <a:pt x="1690" y="495"/>
                    <a:pt x="1644" y="449"/>
                  </a:cubicBezTo>
                  <a:cubicBezTo>
                    <a:pt x="1644" y="449"/>
                    <a:pt x="1644" y="427"/>
                    <a:pt x="1644" y="427"/>
                  </a:cubicBezTo>
                  <a:cubicBezTo>
                    <a:pt x="1599" y="381"/>
                    <a:pt x="1553" y="313"/>
                    <a:pt x="1507" y="267"/>
                  </a:cubicBezTo>
                  <a:cubicBezTo>
                    <a:pt x="1507" y="267"/>
                    <a:pt x="1507" y="267"/>
                    <a:pt x="1507" y="244"/>
                  </a:cubicBezTo>
                  <a:cubicBezTo>
                    <a:pt x="1462" y="221"/>
                    <a:pt x="1439" y="198"/>
                    <a:pt x="1416" y="176"/>
                  </a:cubicBezTo>
                  <a:cubicBezTo>
                    <a:pt x="1371" y="153"/>
                    <a:pt x="1348" y="130"/>
                    <a:pt x="1302" y="107"/>
                  </a:cubicBezTo>
                  <a:cubicBezTo>
                    <a:pt x="1234" y="39"/>
                    <a:pt x="1119" y="16"/>
                    <a:pt x="1028" y="16"/>
                  </a:cubicBezTo>
                  <a:cubicBezTo>
                    <a:pt x="990" y="6"/>
                    <a:pt x="949" y="1"/>
                    <a:pt x="906" y="1"/>
                  </a:cubicBezTo>
                  <a:close/>
                </a:path>
              </a:pathLst>
            </a:custGeom>
            <a:solidFill>
              <a:srgbClr val="6FA0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855525" y="3754800"/>
              <a:ext cx="41700" cy="49675"/>
            </a:xfrm>
            <a:custGeom>
              <a:rect b="b" l="l" r="r" t="t"/>
              <a:pathLst>
                <a:path extrusionOk="0" h="1987" w="1668">
                  <a:moveTo>
                    <a:pt x="777" y="1"/>
                  </a:moveTo>
                  <a:cubicBezTo>
                    <a:pt x="640" y="1"/>
                    <a:pt x="503" y="46"/>
                    <a:pt x="389" y="115"/>
                  </a:cubicBezTo>
                  <a:cubicBezTo>
                    <a:pt x="343" y="138"/>
                    <a:pt x="298" y="183"/>
                    <a:pt x="229" y="229"/>
                  </a:cubicBezTo>
                  <a:cubicBezTo>
                    <a:pt x="138" y="320"/>
                    <a:pt x="69" y="434"/>
                    <a:pt x="47" y="571"/>
                  </a:cubicBezTo>
                  <a:cubicBezTo>
                    <a:pt x="24" y="663"/>
                    <a:pt x="1" y="777"/>
                    <a:pt x="1" y="868"/>
                  </a:cubicBezTo>
                  <a:cubicBezTo>
                    <a:pt x="1" y="914"/>
                    <a:pt x="1" y="959"/>
                    <a:pt x="1" y="1005"/>
                  </a:cubicBezTo>
                  <a:cubicBezTo>
                    <a:pt x="24" y="1096"/>
                    <a:pt x="24" y="1210"/>
                    <a:pt x="47" y="1325"/>
                  </a:cubicBezTo>
                  <a:cubicBezTo>
                    <a:pt x="92" y="1416"/>
                    <a:pt x="138" y="1507"/>
                    <a:pt x="161" y="1598"/>
                  </a:cubicBezTo>
                  <a:cubicBezTo>
                    <a:pt x="206" y="1690"/>
                    <a:pt x="275" y="1758"/>
                    <a:pt x="366" y="1827"/>
                  </a:cubicBezTo>
                  <a:cubicBezTo>
                    <a:pt x="435" y="1895"/>
                    <a:pt x="526" y="1941"/>
                    <a:pt x="617" y="1964"/>
                  </a:cubicBezTo>
                  <a:lnTo>
                    <a:pt x="823" y="1987"/>
                  </a:lnTo>
                  <a:cubicBezTo>
                    <a:pt x="960" y="1987"/>
                    <a:pt x="1097" y="1941"/>
                    <a:pt x="1211" y="1872"/>
                  </a:cubicBezTo>
                  <a:cubicBezTo>
                    <a:pt x="1234" y="1850"/>
                    <a:pt x="1279" y="1827"/>
                    <a:pt x="1302" y="1804"/>
                  </a:cubicBezTo>
                  <a:cubicBezTo>
                    <a:pt x="1302" y="1804"/>
                    <a:pt x="1348" y="1781"/>
                    <a:pt x="1371" y="1758"/>
                  </a:cubicBezTo>
                  <a:cubicBezTo>
                    <a:pt x="1393" y="1735"/>
                    <a:pt x="1393" y="1735"/>
                    <a:pt x="1393" y="1735"/>
                  </a:cubicBezTo>
                  <a:cubicBezTo>
                    <a:pt x="1416" y="1713"/>
                    <a:pt x="1439" y="1667"/>
                    <a:pt x="1462" y="1644"/>
                  </a:cubicBezTo>
                  <a:cubicBezTo>
                    <a:pt x="1485" y="1621"/>
                    <a:pt x="1507" y="1598"/>
                    <a:pt x="1530" y="1553"/>
                  </a:cubicBezTo>
                  <a:cubicBezTo>
                    <a:pt x="1530" y="1553"/>
                    <a:pt x="1530" y="1553"/>
                    <a:pt x="1530" y="1530"/>
                  </a:cubicBezTo>
                  <a:cubicBezTo>
                    <a:pt x="1576" y="1462"/>
                    <a:pt x="1622" y="1393"/>
                    <a:pt x="1622" y="1325"/>
                  </a:cubicBezTo>
                  <a:cubicBezTo>
                    <a:pt x="1644" y="1302"/>
                    <a:pt x="1644" y="1302"/>
                    <a:pt x="1644" y="1302"/>
                  </a:cubicBezTo>
                  <a:cubicBezTo>
                    <a:pt x="1644" y="1233"/>
                    <a:pt x="1644" y="1165"/>
                    <a:pt x="1667" y="1096"/>
                  </a:cubicBezTo>
                  <a:cubicBezTo>
                    <a:pt x="1667" y="1096"/>
                    <a:pt x="1667" y="1074"/>
                    <a:pt x="1667" y="1074"/>
                  </a:cubicBezTo>
                  <a:cubicBezTo>
                    <a:pt x="1667" y="1051"/>
                    <a:pt x="1667" y="1051"/>
                    <a:pt x="1667" y="1051"/>
                  </a:cubicBezTo>
                  <a:cubicBezTo>
                    <a:pt x="1667" y="1005"/>
                    <a:pt x="1644" y="959"/>
                    <a:pt x="1644" y="937"/>
                  </a:cubicBezTo>
                  <a:cubicBezTo>
                    <a:pt x="1644" y="891"/>
                    <a:pt x="1644" y="868"/>
                    <a:pt x="1644" y="822"/>
                  </a:cubicBezTo>
                  <a:cubicBezTo>
                    <a:pt x="1622" y="822"/>
                    <a:pt x="1622" y="800"/>
                    <a:pt x="1622" y="800"/>
                  </a:cubicBezTo>
                  <a:cubicBezTo>
                    <a:pt x="1622" y="800"/>
                    <a:pt x="1622" y="800"/>
                    <a:pt x="1622" y="777"/>
                  </a:cubicBezTo>
                  <a:cubicBezTo>
                    <a:pt x="1599" y="731"/>
                    <a:pt x="1576" y="663"/>
                    <a:pt x="1553" y="594"/>
                  </a:cubicBezTo>
                  <a:cubicBezTo>
                    <a:pt x="1530" y="571"/>
                    <a:pt x="1507" y="549"/>
                    <a:pt x="1507" y="526"/>
                  </a:cubicBezTo>
                  <a:cubicBezTo>
                    <a:pt x="1485" y="480"/>
                    <a:pt x="1462" y="434"/>
                    <a:pt x="1439" y="389"/>
                  </a:cubicBezTo>
                  <a:cubicBezTo>
                    <a:pt x="1393" y="297"/>
                    <a:pt x="1325" y="229"/>
                    <a:pt x="1234" y="161"/>
                  </a:cubicBezTo>
                  <a:cubicBezTo>
                    <a:pt x="1165" y="92"/>
                    <a:pt x="1074" y="46"/>
                    <a:pt x="982" y="24"/>
                  </a:cubicBezTo>
                  <a:cubicBezTo>
                    <a:pt x="914" y="24"/>
                    <a:pt x="846" y="24"/>
                    <a:pt x="777" y="1"/>
                  </a:cubicBezTo>
                  <a:close/>
                </a:path>
              </a:pathLst>
            </a:custGeom>
            <a:solidFill>
              <a:srgbClr val="6FA0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1003900" y="3859000"/>
              <a:ext cx="49100" cy="46850"/>
            </a:xfrm>
            <a:custGeom>
              <a:rect b="b" l="l" r="r" t="t"/>
              <a:pathLst>
                <a:path extrusionOk="0" h="1874" w="1964">
                  <a:moveTo>
                    <a:pt x="1207" y="0"/>
                  </a:moveTo>
                  <a:cubicBezTo>
                    <a:pt x="1134" y="0"/>
                    <a:pt x="1069" y="16"/>
                    <a:pt x="1005" y="33"/>
                  </a:cubicBezTo>
                  <a:cubicBezTo>
                    <a:pt x="959" y="55"/>
                    <a:pt x="914" y="78"/>
                    <a:pt x="868" y="78"/>
                  </a:cubicBezTo>
                  <a:cubicBezTo>
                    <a:pt x="777" y="78"/>
                    <a:pt x="662" y="78"/>
                    <a:pt x="571" y="101"/>
                  </a:cubicBezTo>
                  <a:lnTo>
                    <a:pt x="389" y="170"/>
                  </a:lnTo>
                  <a:cubicBezTo>
                    <a:pt x="274" y="238"/>
                    <a:pt x="183" y="329"/>
                    <a:pt x="115" y="443"/>
                  </a:cubicBezTo>
                  <a:lnTo>
                    <a:pt x="46" y="626"/>
                  </a:lnTo>
                  <a:cubicBezTo>
                    <a:pt x="1" y="763"/>
                    <a:pt x="1" y="900"/>
                    <a:pt x="46" y="1037"/>
                  </a:cubicBezTo>
                  <a:cubicBezTo>
                    <a:pt x="46" y="1060"/>
                    <a:pt x="46" y="1105"/>
                    <a:pt x="69" y="1128"/>
                  </a:cubicBezTo>
                  <a:cubicBezTo>
                    <a:pt x="92" y="1197"/>
                    <a:pt x="115" y="1265"/>
                    <a:pt x="138" y="1311"/>
                  </a:cubicBezTo>
                  <a:cubicBezTo>
                    <a:pt x="138" y="1334"/>
                    <a:pt x="160" y="1334"/>
                    <a:pt x="160" y="1334"/>
                  </a:cubicBezTo>
                  <a:cubicBezTo>
                    <a:pt x="160" y="1356"/>
                    <a:pt x="160" y="1356"/>
                    <a:pt x="183" y="1379"/>
                  </a:cubicBezTo>
                  <a:cubicBezTo>
                    <a:pt x="229" y="1425"/>
                    <a:pt x="274" y="1493"/>
                    <a:pt x="297" y="1539"/>
                  </a:cubicBezTo>
                  <a:cubicBezTo>
                    <a:pt x="320" y="1539"/>
                    <a:pt x="320" y="1562"/>
                    <a:pt x="320" y="1562"/>
                  </a:cubicBezTo>
                  <a:cubicBezTo>
                    <a:pt x="320" y="1562"/>
                    <a:pt x="343" y="1585"/>
                    <a:pt x="343" y="1585"/>
                  </a:cubicBezTo>
                  <a:cubicBezTo>
                    <a:pt x="366" y="1585"/>
                    <a:pt x="366" y="1608"/>
                    <a:pt x="366" y="1608"/>
                  </a:cubicBezTo>
                  <a:cubicBezTo>
                    <a:pt x="411" y="1653"/>
                    <a:pt x="480" y="1699"/>
                    <a:pt x="526" y="1722"/>
                  </a:cubicBezTo>
                  <a:cubicBezTo>
                    <a:pt x="548" y="1744"/>
                    <a:pt x="571" y="1744"/>
                    <a:pt x="571" y="1744"/>
                  </a:cubicBezTo>
                  <a:cubicBezTo>
                    <a:pt x="571" y="1767"/>
                    <a:pt x="594" y="1767"/>
                    <a:pt x="594" y="1767"/>
                  </a:cubicBezTo>
                  <a:cubicBezTo>
                    <a:pt x="662" y="1790"/>
                    <a:pt x="731" y="1813"/>
                    <a:pt x="777" y="1836"/>
                  </a:cubicBezTo>
                  <a:cubicBezTo>
                    <a:pt x="857" y="1863"/>
                    <a:pt x="914" y="1874"/>
                    <a:pt x="970" y="1874"/>
                  </a:cubicBezTo>
                  <a:cubicBezTo>
                    <a:pt x="1009" y="1874"/>
                    <a:pt x="1049" y="1868"/>
                    <a:pt x="1096" y="1859"/>
                  </a:cubicBezTo>
                  <a:cubicBezTo>
                    <a:pt x="1142" y="1859"/>
                    <a:pt x="1165" y="1859"/>
                    <a:pt x="1210" y="1836"/>
                  </a:cubicBezTo>
                  <a:cubicBezTo>
                    <a:pt x="1256" y="1813"/>
                    <a:pt x="1324" y="1790"/>
                    <a:pt x="1393" y="1767"/>
                  </a:cubicBezTo>
                  <a:cubicBezTo>
                    <a:pt x="1416" y="1744"/>
                    <a:pt x="1416" y="1744"/>
                    <a:pt x="1439" y="1744"/>
                  </a:cubicBezTo>
                  <a:cubicBezTo>
                    <a:pt x="1439" y="1744"/>
                    <a:pt x="1439" y="1744"/>
                    <a:pt x="1439" y="1722"/>
                  </a:cubicBezTo>
                  <a:cubicBezTo>
                    <a:pt x="1507" y="1699"/>
                    <a:pt x="1553" y="1653"/>
                    <a:pt x="1621" y="1608"/>
                  </a:cubicBezTo>
                  <a:cubicBezTo>
                    <a:pt x="1621" y="1585"/>
                    <a:pt x="1644" y="1585"/>
                    <a:pt x="1644" y="1585"/>
                  </a:cubicBezTo>
                  <a:cubicBezTo>
                    <a:pt x="1644" y="1562"/>
                    <a:pt x="1644" y="1562"/>
                    <a:pt x="1667" y="1562"/>
                  </a:cubicBezTo>
                  <a:cubicBezTo>
                    <a:pt x="1712" y="1516"/>
                    <a:pt x="1758" y="1448"/>
                    <a:pt x="1781" y="1402"/>
                  </a:cubicBezTo>
                  <a:cubicBezTo>
                    <a:pt x="1804" y="1379"/>
                    <a:pt x="1827" y="1356"/>
                    <a:pt x="1827" y="1311"/>
                  </a:cubicBezTo>
                  <a:cubicBezTo>
                    <a:pt x="1849" y="1265"/>
                    <a:pt x="1895" y="1174"/>
                    <a:pt x="1918" y="1105"/>
                  </a:cubicBezTo>
                  <a:cubicBezTo>
                    <a:pt x="1941" y="1060"/>
                    <a:pt x="1941" y="991"/>
                    <a:pt x="1941" y="946"/>
                  </a:cubicBezTo>
                  <a:cubicBezTo>
                    <a:pt x="1941" y="900"/>
                    <a:pt x="1964" y="854"/>
                    <a:pt x="1964" y="809"/>
                  </a:cubicBezTo>
                  <a:cubicBezTo>
                    <a:pt x="1964" y="809"/>
                    <a:pt x="1964" y="786"/>
                    <a:pt x="1964" y="786"/>
                  </a:cubicBezTo>
                  <a:cubicBezTo>
                    <a:pt x="1964" y="717"/>
                    <a:pt x="1941" y="649"/>
                    <a:pt x="1941" y="558"/>
                  </a:cubicBezTo>
                  <a:cubicBezTo>
                    <a:pt x="1918" y="466"/>
                    <a:pt x="1872" y="375"/>
                    <a:pt x="1804" y="306"/>
                  </a:cubicBezTo>
                  <a:cubicBezTo>
                    <a:pt x="1735" y="215"/>
                    <a:pt x="1667" y="147"/>
                    <a:pt x="1576" y="101"/>
                  </a:cubicBezTo>
                  <a:cubicBezTo>
                    <a:pt x="1484" y="55"/>
                    <a:pt x="1393" y="33"/>
                    <a:pt x="1302" y="10"/>
                  </a:cubicBezTo>
                  <a:cubicBezTo>
                    <a:pt x="1268" y="3"/>
                    <a:pt x="1237" y="0"/>
                    <a:pt x="1207" y="0"/>
                  </a:cubicBezTo>
                  <a:close/>
                </a:path>
              </a:pathLst>
            </a:custGeom>
            <a:solidFill>
              <a:srgbClr val="6FA0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1181375" y="3800650"/>
              <a:ext cx="47375" cy="53000"/>
            </a:xfrm>
            <a:custGeom>
              <a:rect b="b" l="l" r="r" t="t"/>
              <a:pathLst>
                <a:path extrusionOk="0" h="2120" w="1895">
                  <a:moveTo>
                    <a:pt x="1035" y="1"/>
                  </a:moveTo>
                  <a:cubicBezTo>
                    <a:pt x="993" y="1"/>
                    <a:pt x="951" y="6"/>
                    <a:pt x="913" y="16"/>
                  </a:cubicBezTo>
                  <a:cubicBezTo>
                    <a:pt x="799" y="16"/>
                    <a:pt x="708" y="61"/>
                    <a:pt x="639" y="107"/>
                  </a:cubicBezTo>
                  <a:cubicBezTo>
                    <a:pt x="571" y="153"/>
                    <a:pt x="525" y="198"/>
                    <a:pt x="480" y="221"/>
                  </a:cubicBezTo>
                  <a:cubicBezTo>
                    <a:pt x="388" y="312"/>
                    <a:pt x="320" y="426"/>
                    <a:pt x="274" y="563"/>
                  </a:cubicBezTo>
                  <a:cubicBezTo>
                    <a:pt x="274" y="563"/>
                    <a:pt x="251" y="563"/>
                    <a:pt x="251" y="586"/>
                  </a:cubicBezTo>
                  <a:lnTo>
                    <a:pt x="228" y="586"/>
                  </a:lnTo>
                  <a:cubicBezTo>
                    <a:pt x="228" y="609"/>
                    <a:pt x="137" y="723"/>
                    <a:pt x="114" y="746"/>
                  </a:cubicBezTo>
                  <a:cubicBezTo>
                    <a:pt x="114" y="746"/>
                    <a:pt x="114" y="769"/>
                    <a:pt x="114" y="769"/>
                  </a:cubicBezTo>
                  <a:cubicBezTo>
                    <a:pt x="69" y="837"/>
                    <a:pt x="46" y="883"/>
                    <a:pt x="23" y="951"/>
                  </a:cubicBezTo>
                  <a:cubicBezTo>
                    <a:pt x="23" y="974"/>
                    <a:pt x="23" y="974"/>
                    <a:pt x="23" y="974"/>
                  </a:cubicBezTo>
                  <a:cubicBezTo>
                    <a:pt x="23" y="1020"/>
                    <a:pt x="0" y="1134"/>
                    <a:pt x="0" y="1180"/>
                  </a:cubicBezTo>
                  <a:cubicBezTo>
                    <a:pt x="0" y="1180"/>
                    <a:pt x="0" y="1202"/>
                    <a:pt x="0" y="1202"/>
                  </a:cubicBezTo>
                  <a:cubicBezTo>
                    <a:pt x="0" y="1202"/>
                    <a:pt x="0" y="1202"/>
                    <a:pt x="0" y="1225"/>
                  </a:cubicBezTo>
                  <a:cubicBezTo>
                    <a:pt x="0" y="1248"/>
                    <a:pt x="23" y="1385"/>
                    <a:pt x="23" y="1431"/>
                  </a:cubicBezTo>
                  <a:cubicBezTo>
                    <a:pt x="23" y="1431"/>
                    <a:pt x="23" y="1431"/>
                    <a:pt x="23" y="1454"/>
                  </a:cubicBezTo>
                  <a:cubicBezTo>
                    <a:pt x="46" y="1522"/>
                    <a:pt x="92" y="1591"/>
                    <a:pt x="114" y="1636"/>
                  </a:cubicBezTo>
                  <a:cubicBezTo>
                    <a:pt x="114" y="1659"/>
                    <a:pt x="137" y="1682"/>
                    <a:pt x="137" y="1682"/>
                  </a:cubicBezTo>
                  <a:cubicBezTo>
                    <a:pt x="183" y="1727"/>
                    <a:pt x="228" y="1819"/>
                    <a:pt x="297" y="1864"/>
                  </a:cubicBezTo>
                  <a:cubicBezTo>
                    <a:pt x="320" y="1910"/>
                    <a:pt x="411" y="1979"/>
                    <a:pt x="457" y="2001"/>
                  </a:cubicBezTo>
                  <a:lnTo>
                    <a:pt x="480" y="2001"/>
                  </a:lnTo>
                  <a:cubicBezTo>
                    <a:pt x="639" y="2093"/>
                    <a:pt x="708" y="2115"/>
                    <a:pt x="890" y="2115"/>
                  </a:cubicBezTo>
                  <a:cubicBezTo>
                    <a:pt x="915" y="2119"/>
                    <a:pt x="939" y="2120"/>
                    <a:pt x="963" y="2120"/>
                  </a:cubicBezTo>
                  <a:cubicBezTo>
                    <a:pt x="1115" y="2120"/>
                    <a:pt x="1251" y="2061"/>
                    <a:pt x="1370" y="2001"/>
                  </a:cubicBezTo>
                  <a:lnTo>
                    <a:pt x="1393" y="2001"/>
                  </a:lnTo>
                  <a:cubicBezTo>
                    <a:pt x="1461" y="1956"/>
                    <a:pt x="1507" y="1910"/>
                    <a:pt x="1575" y="1864"/>
                  </a:cubicBezTo>
                  <a:cubicBezTo>
                    <a:pt x="1598" y="1819"/>
                    <a:pt x="1644" y="1796"/>
                    <a:pt x="1666" y="1750"/>
                  </a:cubicBezTo>
                  <a:cubicBezTo>
                    <a:pt x="1689" y="1705"/>
                    <a:pt x="1735" y="1659"/>
                    <a:pt x="1758" y="1613"/>
                  </a:cubicBezTo>
                  <a:cubicBezTo>
                    <a:pt x="1803" y="1545"/>
                    <a:pt x="1826" y="1476"/>
                    <a:pt x="1849" y="1385"/>
                  </a:cubicBezTo>
                  <a:cubicBezTo>
                    <a:pt x="1849" y="1385"/>
                    <a:pt x="1849" y="1362"/>
                    <a:pt x="1849" y="1362"/>
                  </a:cubicBezTo>
                  <a:cubicBezTo>
                    <a:pt x="1872" y="1294"/>
                    <a:pt x="1872" y="1202"/>
                    <a:pt x="1895" y="1134"/>
                  </a:cubicBezTo>
                  <a:cubicBezTo>
                    <a:pt x="1895" y="1111"/>
                    <a:pt x="1895" y="1088"/>
                    <a:pt x="1895" y="1066"/>
                  </a:cubicBezTo>
                  <a:cubicBezTo>
                    <a:pt x="1872" y="951"/>
                    <a:pt x="1872" y="837"/>
                    <a:pt x="1826" y="723"/>
                  </a:cubicBezTo>
                  <a:cubicBezTo>
                    <a:pt x="1781" y="609"/>
                    <a:pt x="1735" y="495"/>
                    <a:pt x="1666" y="381"/>
                  </a:cubicBezTo>
                  <a:cubicBezTo>
                    <a:pt x="1621" y="289"/>
                    <a:pt x="1552" y="221"/>
                    <a:pt x="1484" y="175"/>
                  </a:cubicBezTo>
                  <a:cubicBezTo>
                    <a:pt x="1393" y="107"/>
                    <a:pt x="1324" y="61"/>
                    <a:pt x="1210" y="38"/>
                  </a:cubicBezTo>
                  <a:cubicBezTo>
                    <a:pt x="1156" y="12"/>
                    <a:pt x="1095" y="1"/>
                    <a:pt x="1035" y="1"/>
                  </a:cubicBezTo>
                  <a:close/>
                </a:path>
              </a:pathLst>
            </a:custGeom>
            <a:solidFill>
              <a:srgbClr val="6FA0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1273250" y="3659075"/>
              <a:ext cx="48525" cy="51250"/>
            </a:xfrm>
            <a:custGeom>
              <a:rect b="b" l="l" r="r" t="t"/>
              <a:pathLst>
                <a:path extrusionOk="0" h="2050" w="1941">
                  <a:moveTo>
                    <a:pt x="1144" y="1"/>
                  </a:moveTo>
                  <a:cubicBezTo>
                    <a:pt x="1096" y="1"/>
                    <a:pt x="1050" y="6"/>
                    <a:pt x="1004" y="18"/>
                  </a:cubicBezTo>
                  <a:cubicBezTo>
                    <a:pt x="890" y="18"/>
                    <a:pt x="799" y="41"/>
                    <a:pt x="708" y="86"/>
                  </a:cubicBezTo>
                  <a:cubicBezTo>
                    <a:pt x="662" y="132"/>
                    <a:pt x="616" y="178"/>
                    <a:pt x="548" y="223"/>
                  </a:cubicBezTo>
                  <a:cubicBezTo>
                    <a:pt x="457" y="315"/>
                    <a:pt x="411" y="406"/>
                    <a:pt x="365" y="520"/>
                  </a:cubicBezTo>
                  <a:cubicBezTo>
                    <a:pt x="274" y="589"/>
                    <a:pt x="183" y="680"/>
                    <a:pt x="114" y="794"/>
                  </a:cubicBezTo>
                  <a:cubicBezTo>
                    <a:pt x="91" y="840"/>
                    <a:pt x="69" y="908"/>
                    <a:pt x="46" y="977"/>
                  </a:cubicBezTo>
                  <a:cubicBezTo>
                    <a:pt x="0" y="1114"/>
                    <a:pt x="0" y="1250"/>
                    <a:pt x="46" y="1365"/>
                  </a:cubicBezTo>
                  <a:cubicBezTo>
                    <a:pt x="46" y="1387"/>
                    <a:pt x="46" y="1387"/>
                    <a:pt x="46" y="1387"/>
                  </a:cubicBezTo>
                  <a:cubicBezTo>
                    <a:pt x="46" y="1433"/>
                    <a:pt x="91" y="1479"/>
                    <a:pt x="91" y="1502"/>
                  </a:cubicBezTo>
                  <a:cubicBezTo>
                    <a:pt x="91" y="1502"/>
                    <a:pt x="114" y="1570"/>
                    <a:pt x="137" y="1593"/>
                  </a:cubicBezTo>
                  <a:cubicBezTo>
                    <a:pt x="160" y="1661"/>
                    <a:pt x="206" y="1707"/>
                    <a:pt x="274" y="1775"/>
                  </a:cubicBezTo>
                  <a:cubicBezTo>
                    <a:pt x="274" y="1798"/>
                    <a:pt x="274" y="1798"/>
                    <a:pt x="274" y="1798"/>
                  </a:cubicBezTo>
                  <a:cubicBezTo>
                    <a:pt x="320" y="1821"/>
                    <a:pt x="411" y="1890"/>
                    <a:pt x="434" y="1912"/>
                  </a:cubicBezTo>
                  <a:cubicBezTo>
                    <a:pt x="457" y="1912"/>
                    <a:pt x="457" y="1935"/>
                    <a:pt x="479" y="1935"/>
                  </a:cubicBezTo>
                  <a:cubicBezTo>
                    <a:pt x="525" y="1958"/>
                    <a:pt x="616" y="2004"/>
                    <a:pt x="685" y="2027"/>
                  </a:cubicBezTo>
                  <a:lnTo>
                    <a:pt x="708" y="2027"/>
                  </a:lnTo>
                  <a:cubicBezTo>
                    <a:pt x="776" y="2027"/>
                    <a:pt x="845" y="2049"/>
                    <a:pt x="913" y="2049"/>
                  </a:cubicBezTo>
                  <a:lnTo>
                    <a:pt x="959" y="2049"/>
                  </a:lnTo>
                  <a:cubicBezTo>
                    <a:pt x="1050" y="2049"/>
                    <a:pt x="1119" y="2049"/>
                    <a:pt x="1210" y="2027"/>
                  </a:cubicBezTo>
                  <a:cubicBezTo>
                    <a:pt x="1233" y="2027"/>
                    <a:pt x="1233" y="2004"/>
                    <a:pt x="1255" y="2004"/>
                  </a:cubicBezTo>
                  <a:cubicBezTo>
                    <a:pt x="1301" y="1981"/>
                    <a:pt x="1370" y="1958"/>
                    <a:pt x="1438" y="1935"/>
                  </a:cubicBezTo>
                  <a:cubicBezTo>
                    <a:pt x="1438" y="1912"/>
                    <a:pt x="1461" y="1912"/>
                    <a:pt x="1461" y="1912"/>
                  </a:cubicBezTo>
                  <a:cubicBezTo>
                    <a:pt x="1621" y="1821"/>
                    <a:pt x="1689" y="1730"/>
                    <a:pt x="1780" y="1593"/>
                  </a:cubicBezTo>
                  <a:cubicBezTo>
                    <a:pt x="1803" y="1570"/>
                    <a:pt x="1803" y="1570"/>
                    <a:pt x="1826" y="1547"/>
                  </a:cubicBezTo>
                  <a:cubicBezTo>
                    <a:pt x="1849" y="1479"/>
                    <a:pt x="1872" y="1410"/>
                    <a:pt x="1895" y="1342"/>
                  </a:cubicBezTo>
                  <a:cubicBezTo>
                    <a:pt x="1895" y="1342"/>
                    <a:pt x="1917" y="1319"/>
                    <a:pt x="1917" y="1319"/>
                  </a:cubicBezTo>
                  <a:cubicBezTo>
                    <a:pt x="1917" y="1296"/>
                    <a:pt x="1917" y="1296"/>
                    <a:pt x="1917" y="1296"/>
                  </a:cubicBezTo>
                  <a:cubicBezTo>
                    <a:pt x="1940" y="1205"/>
                    <a:pt x="1940" y="1136"/>
                    <a:pt x="1940" y="1068"/>
                  </a:cubicBezTo>
                  <a:cubicBezTo>
                    <a:pt x="1940" y="1045"/>
                    <a:pt x="1940" y="1022"/>
                    <a:pt x="1940" y="999"/>
                  </a:cubicBezTo>
                  <a:cubicBezTo>
                    <a:pt x="1940" y="931"/>
                    <a:pt x="1917" y="840"/>
                    <a:pt x="1917" y="771"/>
                  </a:cubicBezTo>
                  <a:cubicBezTo>
                    <a:pt x="1917" y="771"/>
                    <a:pt x="1917" y="748"/>
                    <a:pt x="1917" y="748"/>
                  </a:cubicBezTo>
                  <a:cubicBezTo>
                    <a:pt x="1895" y="725"/>
                    <a:pt x="1895" y="703"/>
                    <a:pt x="1895" y="680"/>
                  </a:cubicBezTo>
                  <a:cubicBezTo>
                    <a:pt x="1849" y="566"/>
                    <a:pt x="1803" y="452"/>
                    <a:pt x="1758" y="360"/>
                  </a:cubicBezTo>
                  <a:cubicBezTo>
                    <a:pt x="1712" y="292"/>
                    <a:pt x="1644" y="201"/>
                    <a:pt x="1552" y="155"/>
                  </a:cubicBezTo>
                  <a:cubicBezTo>
                    <a:pt x="1484" y="86"/>
                    <a:pt x="1392" y="41"/>
                    <a:pt x="1301" y="18"/>
                  </a:cubicBezTo>
                  <a:cubicBezTo>
                    <a:pt x="1244" y="6"/>
                    <a:pt x="1193" y="1"/>
                    <a:pt x="1144" y="1"/>
                  </a:cubicBezTo>
                  <a:close/>
                </a:path>
              </a:pathLst>
            </a:custGeom>
            <a:solidFill>
              <a:srgbClr val="6FA0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1284650" y="3505575"/>
              <a:ext cx="45100" cy="53250"/>
            </a:xfrm>
            <a:custGeom>
              <a:rect b="b" l="l" r="r" t="t"/>
              <a:pathLst>
                <a:path extrusionOk="0" h="2130" w="1804">
                  <a:moveTo>
                    <a:pt x="720" y="1"/>
                  </a:moveTo>
                  <a:cubicBezTo>
                    <a:pt x="668" y="1"/>
                    <a:pt x="617" y="7"/>
                    <a:pt x="571" y="18"/>
                  </a:cubicBezTo>
                  <a:cubicBezTo>
                    <a:pt x="457" y="41"/>
                    <a:pt x="389" y="86"/>
                    <a:pt x="297" y="155"/>
                  </a:cubicBezTo>
                  <a:cubicBezTo>
                    <a:pt x="229" y="201"/>
                    <a:pt x="160" y="292"/>
                    <a:pt x="115" y="360"/>
                  </a:cubicBezTo>
                  <a:lnTo>
                    <a:pt x="23" y="543"/>
                  </a:lnTo>
                  <a:cubicBezTo>
                    <a:pt x="1" y="680"/>
                    <a:pt x="1" y="817"/>
                    <a:pt x="23" y="954"/>
                  </a:cubicBezTo>
                  <a:lnTo>
                    <a:pt x="115" y="1136"/>
                  </a:lnTo>
                  <a:cubicBezTo>
                    <a:pt x="138" y="1182"/>
                    <a:pt x="183" y="1228"/>
                    <a:pt x="206" y="1273"/>
                  </a:cubicBezTo>
                  <a:cubicBezTo>
                    <a:pt x="229" y="1319"/>
                    <a:pt x="229" y="1387"/>
                    <a:pt x="229" y="1433"/>
                  </a:cubicBezTo>
                  <a:cubicBezTo>
                    <a:pt x="229" y="1456"/>
                    <a:pt x="252" y="1456"/>
                    <a:pt x="252" y="1479"/>
                  </a:cubicBezTo>
                  <a:cubicBezTo>
                    <a:pt x="252" y="1479"/>
                    <a:pt x="252" y="1479"/>
                    <a:pt x="252" y="1502"/>
                  </a:cubicBezTo>
                  <a:cubicBezTo>
                    <a:pt x="275" y="1547"/>
                    <a:pt x="297" y="1616"/>
                    <a:pt x="343" y="1684"/>
                  </a:cubicBezTo>
                  <a:cubicBezTo>
                    <a:pt x="343" y="1684"/>
                    <a:pt x="343" y="1707"/>
                    <a:pt x="343" y="1707"/>
                  </a:cubicBezTo>
                  <a:cubicBezTo>
                    <a:pt x="366" y="1753"/>
                    <a:pt x="411" y="1775"/>
                    <a:pt x="411" y="1798"/>
                  </a:cubicBezTo>
                  <a:cubicBezTo>
                    <a:pt x="457" y="1844"/>
                    <a:pt x="480" y="1867"/>
                    <a:pt x="503" y="1890"/>
                  </a:cubicBezTo>
                  <a:cubicBezTo>
                    <a:pt x="594" y="2004"/>
                    <a:pt x="708" y="2049"/>
                    <a:pt x="822" y="2095"/>
                  </a:cubicBezTo>
                  <a:cubicBezTo>
                    <a:pt x="891" y="2118"/>
                    <a:pt x="959" y="2129"/>
                    <a:pt x="1028" y="2129"/>
                  </a:cubicBezTo>
                  <a:cubicBezTo>
                    <a:pt x="1096" y="2129"/>
                    <a:pt x="1165" y="2118"/>
                    <a:pt x="1233" y="2095"/>
                  </a:cubicBezTo>
                  <a:cubicBezTo>
                    <a:pt x="1370" y="2049"/>
                    <a:pt x="1484" y="2004"/>
                    <a:pt x="1576" y="1890"/>
                  </a:cubicBezTo>
                  <a:cubicBezTo>
                    <a:pt x="1667" y="1798"/>
                    <a:pt x="1735" y="1684"/>
                    <a:pt x="1758" y="1570"/>
                  </a:cubicBezTo>
                  <a:cubicBezTo>
                    <a:pt x="1781" y="1433"/>
                    <a:pt x="1804" y="1319"/>
                    <a:pt x="1804" y="1182"/>
                  </a:cubicBezTo>
                  <a:cubicBezTo>
                    <a:pt x="1781" y="1091"/>
                    <a:pt x="1781" y="999"/>
                    <a:pt x="1758" y="908"/>
                  </a:cubicBezTo>
                  <a:cubicBezTo>
                    <a:pt x="1735" y="817"/>
                    <a:pt x="1690" y="725"/>
                    <a:pt x="1644" y="634"/>
                  </a:cubicBezTo>
                  <a:cubicBezTo>
                    <a:pt x="1644" y="611"/>
                    <a:pt x="1621" y="589"/>
                    <a:pt x="1598" y="566"/>
                  </a:cubicBezTo>
                  <a:cubicBezTo>
                    <a:pt x="1553" y="474"/>
                    <a:pt x="1507" y="406"/>
                    <a:pt x="1439" y="337"/>
                  </a:cubicBezTo>
                  <a:cubicBezTo>
                    <a:pt x="1416" y="315"/>
                    <a:pt x="1393" y="292"/>
                    <a:pt x="1370" y="269"/>
                  </a:cubicBezTo>
                  <a:cubicBezTo>
                    <a:pt x="1302" y="201"/>
                    <a:pt x="1233" y="155"/>
                    <a:pt x="1142" y="86"/>
                  </a:cubicBezTo>
                  <a:cubicBezTo>
                    <a:pt x="1073" y="41"/>
                    <a:pt x="959" y="18"/>
                    <a:pt x="868" y="18"/>
                  </a:cubicBezTo>
                  <a:cubicBezTo>
                    <a:pt x="822" y="7"/>
                    <a:pt x="771" y="1"/>
                    <a:pt x="720" y="1"/>
                  </a:cubicBezTo>
                  <a:close/>
                </a:path>
              </a:pathLst>
            </a:custGeom>
            <a:solidFill>
              <a:srgbClr val="6FA0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1249850" y="3394925"/>
              <a:ext cx="600" cy="975"/>
            </a:xfrm>
            <a:custGeom>
              <a:rect b="b" l="l" r="r" t="t"/>
              <a:pathLst>
                <a:path extrusionOk="0" h="39" w="24">
                  <a:moveTo>
                    <a:pt x="2" y="1"/>
                  </a:moveTo>
                  <a:cubicBezTo>
                    <a:pt x="0" y="1"/>
                    <a:pt x="0" y="6"/>
                    <a:pt x="0" y="16"/>
                  </a:cubicBezTo>
                  <a:cubicBezTo>
                    <a:pt x="0" y="16"/>
                    <a:pt x="0" y="16"/>
                    <a:pt x="23" y="39"/>
                  </a:cubicBezTo>
                  <a:cubicBezTo>
                    <a:pt x="10" y="12"/>
                    <a:pt x="4" y="1"/>
                    <a:pt x="2" y="1"/>
                  </a:cubicBezTo>
                  <a:close/>
                </a:path>
              </a:pathLst>
            </a:custGeom>
            <a:solidFill>
              <a:srgbClr val="6FA0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1203050" y="3383325"/>
              <a:ext cx="49675" cy="42825"/>
            </a:xfrm>
            <a:custGeom>
              <a:rect b="b" l="l" r="r" t="t"/>
              <a:pathLst>
                <a:path extrusionOk="0" h="1713" w="1987">
                  <a:moveTo>
                    <a:pt x="754" y="0"/>
                  </a:moveTo>
                  <a:cubicBezTo>
                    <a:pt x="640" y="0"/>
                    <a:pt x="548" y="23"/>
                    <a:pt x="457" y="69"/>
                  </a:cubicBezTo>
                  <a:cubicBezTo>
                    <a:pt x="366" y="92"/>
                    <a:pt x="274" y="137"/>
                    <a:pt x="206" y="229"/>
                  </a:cubicBezTo>
                  <a:cubicBezTo>
                    <a:pt x="138" y="297"/>
                    <a:pt x="92" y="366"/>
                    <a:pt x="69" y="457"/>
                  </a:cubicBezTo>
                  <a:cubicBezTo>
                    <a:pt x="23" y="548"/>
                    <a:pt x="1" y="662"/>
                    <a:pt x="1" y="754"/>
                  </a:cubicBezTo>
                  <a:cubicBezTo>
                    <a:pt x="1" y="822"/>
                    <a:pt x="23" y="891"/>
                    <a:pt x="23" y="959"/>
                  </a:cubicBezTo>
                  <a:cubicBezTo>
                    <a:pt x="46" y="1096"/>
                    <a:pt x="115" y="1210"/>
                    <a:pt x="206" y="1302"/>
                  </a:cubicBezTo>
                  <a:cubicBezTo>
                    <a:pt x="274" y="1324"/>
                    <a:pt x="320" y="1370"/>
                    <a:pt x="366" y="1416"/>
                  </a:cubicBezTo>
                  <a:cubicBezTo>
                    <a:pt x="434" y="1438"/>
                    <a:pt x="503" y="1484"/>
                    <a:pt x="571" y="1484"/>
                  </a:cubicBezTo>
                  <a:cubicBezTo>
                    <a:pt x="594" y="1507"/>
                    <a:pt x="617" y="1507"/>
                    <a:pt x="640" y="1507"/>
                  </a:cubicBezTo>
                  <a:cubicBezTo>
                    <a:pt x="663" y="1530"/>
                    <a:pt x="708" y="1575"/>
                    <a:pt x="731" y="1598"/>
                  </a:cubicBezTo>
                  <a:cubicBezTo>
                    <a:pt x="777" y="1621"/>
                    <a:pt x="799" y="1621"/>
                    <a:pt x="845" y="1644"/>
                  </a:cubicBezTo>
                  <a:cubicBezTo>
                    <a:pt x="982" y="1690"/>
                    <a:pt x="982" y="1690"/>
                    <a:pt x="1165" y="1712"/>
                  </a:cubicBezTo>
                  <a:cubicBezTo>
                    <a:pt x="1233" y="1712"/>
                    <a:pt x="1302" y="1690"/>
                    <a:pt x="1370" y="1690"/>
                  </a:cubicBezTo>
                  <a:cubicBezTo>
                    <a:pt x="1461" y="1667"/>
                    <a:pt x="1530" y="1644"/>
                    <a:pt x="1576" y="1598"/>
                  </a:cubicBezTo>
                  <a:lnTo>
                    <a:pt x="1598" y="1598"/>
                  </a:lnTo>
                  <a:cubicBezTo>
                    <a:pt x="1644" y="1553"/>
                    <a:pt x="1690" y="1507"/>
                    <a:pt x="1758" y="1484"/>
                  </a:cubicBezTo>
                  <a:cubicBezTo>
                    <a:pt x="1758" y="1461"/>
                    <a:pt x="1758" y="1461"/>
                    <a:pt x="1758" y="1461"/>
                  </a:cubicBezTo>
                  <a:cubicBezTo>
                    <a:pt x="1804" y="1416"/>
                    <a:pt x="1849" y="1370"/>
                    <a:pt x="1895" y="1302"/>
                  </a:cubicBezTo>
                  <a:cubicBezTo>
                    <a:pt x="1918" y="1233"/>
                    <a:pt x="1941" y="1165"/>
                    <a:pt x="1964" y="1119"/>
                  </a:cubicBezTo>
                  <a:cubicBezTo>
                    <a:pt x="1964" y="1119"/>
                    <a:pt x="1964" y="1119"/>
                    <a:pt x="1964" y="1096"/>
                  </a:cubicBezTo>
                  <a:cubicBezTo>
                    <a:pt x="1986" y="1028"/>
                    <a:pt x="1986" y="982"/>
                    <a:pt x="1986" y="913"/>
                  </a:cubicBezTo>
                  <a:cubicBezTo>
                    <a:pt x="1986" y="891"/>
                    <a:pt x="1986" y="891"/>
                    <a:pt x="1986" y="891"/>
                  </a:cubicBezTo>
                  <a:cubicBezTo>
                    <a:pt x="1986" y="868"/>
                    <a:pt x="1986" y="822"/>
                    <a:pt x="1986" y="799"/>
                  </a:cubicBezTo>
                  <a:cubicBezTo>
                    <a:pt x="1986" y="754"/>
                    <a:pt x="1964" y="708"/>
                    <a:pt x="1964" y="685"/>
                  </a:cubicBezTo>
                  <a:cubicBezTo>
                    <a:pt x="1964" y="640"/>
                    <a:pt x="1895" y="503"/>
                    <a:pt x="1872" y="480"/>
                  </a:cubicBezTo>
                  <a:cubicBezTo>
                    <a:pt x="1849" y="411"/>
                    <a:pt x="1804" y="366"/>
                    <a:pt x="1758" y="320"/>
                  </a:cubicBezTo>
                  <a:cubicBezTo>
                    <a:pt x="1667" y="229"/>
                    <a:pt x="1507" y="137"/>
                    <a:pt x="1370" y="115"/>
                  </a:cubicBezTo>
                  <a:cubicBezTo>
                    <a:pt x="1302" y="92"/>
                    <a:pt x="1233" y="69"/>
                    <a:pt x="1165" y="69"/>
                  </a:cubicBezTo>
                  <a:cubicBezTo>
                    <a:pt x="1119" y="69"/>
                    <a:pt x="1096" y="46"/>
                    <a:pt x="1051" y="46"/>
                  </a:cubicBezTo>
                  <a:cubicBezTo>
                    <a:pt x="959" y="23"/>
                    <a:pt x="845" y="0"/>
                    <a:pt x="754" y="0"/>
                  </a:cubicBezTo>
                  <a:close/>
                </a:path>
              </a:pathLst>
            </a:custGeom>
            <a:solidFill>
              <a:srgbClr val="6FA0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1083225" y="3300150"/>
              <a:ext cx="43950" cy="42550"/>
            </a:xfrm>
            <a:custGeom>
              <a:rect b="b" l="l" r="r" t="t"/>
              <a:pathLst>
                <a:path extrusionOk="0" h="1702" w="1758">
                  <a:moveTo>
                    <a:pt x="811" y="1"/>
                  </a:moveTo>
                  <a:cubicBezTo>
                    <a:pt x="759" y="1"/>
                    <a:pt x="708" y="6"/>
                    <a:pt x="662" y="18"/>
                  </a:cubicBezTo>
                  <a:cubicBezTo>
                    <a:pt x="548" y="18"/>
                    <a:pt x="457" y="41"/>
                    <a:pt x="365" y="109"/>
                  </a:cubicBezTo>
                  <a:cubicBezTo>
                    <a:pt x="274" y="155"/>
                    <a:pt x="206" y="223"/>
                    <a:pt x="160" y="292"/>
                  </a:cubicBezTo>
                  <a:cubicBezTo>
                    <a:pt x="92" y="360"/>
                    <a:pt x="46" y="452"/>
                    <a:pt x="23" y="566"/>
                  </a:cubicBezTo>
                  <a:cubicBezTo>
                    <a:pt x="23" y="611"/>
                    <a:pt x="0" y="680"/>
                    <a:pt x="0" y="748"/>
                  </a:cubicBezTo>
                  <a:cubicBezTo>
                    <a:pt x="0" y="885"/>
                    <a:pt x="23" y="1022"/>
                    <a:pt x="92" y="1136"/>
                  </a:cubicBezTo>
                  <a:cubicBezTo>
                    <a:pt x="137" y="1182"/>
                    <a:pt x="183" y="1250"/>
                    <a:pt x="229" y="1296"/>
                  </a:cubicBezTo>
                  <a:cubicBezTo>
                    <a:pt x="274" y="1342"/>
                    <a:pt x="343" y="1387"/>
                    <a:pt x="411" y="1433"/>
                  </a:cubicBezTo>
                  <a:cubicBezTo>
                    <a:pt x="457" y="1479"/>
                    <a:pt x="480" y="1501"/>
                    <a:pt x="548" y="1547"/>
                  </a:cubicBezTo>
                  <a:cubicBezTo>
                    <a:pt x="617" y="1616"/>
                    <a:pt x="708" y="1661"/>
                    <a:pt x="799" y="1684"/>
                  </a:cubicBezTo>
                  <a:cubicBezTo>
                    <a:pt x="845" y="1695"/>
                    <a:pt x="896" y="1701"/>
                    <a:pt x="948" y="1701"/>
                  </a:cubicBezTo>
                  <a:cubicBezTo>
                    <a:pt x="999" y="1701"/>
                    <a:pt x="1050" y="1695"/>
                    <a:pt x="1096" y="1684"/>
                  </a:cubicBezTo>
                  <a:cubicBezTo>
                    <a:pt x="1210" y="1684"/>
                    <a:pt x="1301" y="1661"/>
                    <a:pt x="1393" y="1593"/>
                  </a:cubicBezTo>
                  <a:cubicBezTo>
                    <a:pt x="1438" y="1570"/>
                    <a:pt x="1484" y="1524"/>
                    <a:pt x="1530" y="1479"/>
                  </a:cubicBezTo>
                  <a:cubicBezTo>
                    <a:pt x="1621" y="1387"/>
                    <a:pt x="1689" y="1273"/>
                    <a:pt x="1735" y="1136"/>
                  </a:cubicBezTo>
                  <a:cubicBezTo>
                    <a:pt x="1735" y="1091"/>
                    <a:pt x="1758" y="1022"/>
                    <a:pt x="1758" y="954"/>
                  </a:cubicBezTo>
                  <a:cubicBezTo>
                    <a:pt x="1758" y="817"/>
                    <a:pt x="1735" y="680"/>
                    <a:pt x="1667" y="566"/>
                  </a:cubicBezTo>
                  <a:cubicBezTo>
                    <a:pt x="1644" y="543"/>
                    <a:pt x="1644" y="543"/>
                    <a:pt x="1644" y="520"/>
                  </a:cubicBezTo>
                  <a:cubicBezTo>
                    <a:pt x="1598" y="452"/>
                    <a:pt x="1552" y="406"/>
                    <a:pt x="1484" y="337"/>
                  </a:cubicBezTo>
                  <a:cubicBezTo>
                    <a:pt x="1484" y="315"/>
                    <a:pt x="1461" y="292"/>
                    <a:pt x="1438" y="292"/>
                  </a:cubicBezTo>
                  <a:cubicBezTo>
                    <a:pt x="1393" y="246"/>
                    <a:pt x="1324" y="200"/>
                    <a:pt x="1278" y="155"/>
                  </a:cubicBezTo>
                  <a:lnTo>
                    <a:pt x="1256" y="155"/>
                  </a:lnTo>
                  <a:cubicBezTo>
                    <a:pt x="1233" y="132"/>
                    <a:pt x="1233" y="132"/>
                    <a:pt x="1210" y="132"/>
                  </a:cubicBezTo>
                  <a:cubicBezTo>
                    <a:pt x="1142" y="86"/>
                    <a:pt x="1073" y="63"/>
                    <a:pt x="1005" y="41"/>
                  </a:cubicBezTo>
                  <a:cubicBezTo>
                    <a:pt x="982" y="41"/>
                    <a:pt x="982" y="18"/>
                    <a:pt x="959" y="18"/>
                  </a:cubicBezTo>
                  <a:cubicBezTo>
                    <a:pt x="913" y="6"/>
                    <a:pt x="862" y="1"/>
                    <a:pt x="811" y="1"/>
                  </a:cubicBezTo>
                  <a:close/>
                </a:path>
              </a:pathLst>
            </a:custGeom>
            <a:solidFill>
              <a:srgbClr val="6FA0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882925" y="3315425"/>
              <a:ext cx="46825" cy="48525"/>
            </a:xfrm>
            <a:custGeom>
              <a:rect b="b" l="l" r="r" t="t"/>
              <a:pathLst>
                <a:path extrusionOk="0" h="1941" w="1873">
                  <a:moveTo>
                    <a:pt x="914" y="0"/>
                  </a:moveTo>
                  <a:cubicBezTo>
                    <a:pt x="845" y="0"/>
                    <a:pt x="777" y="23"/>
                    <a:pt x="708" y="23"/>
                  </a:cubicBezTo>
                  <a:cubicBezTo>
                    <a:pt x="571" y="69"/>
                    <a:pt x="457" y="137"/>
                    <a:pt x="366" y="229"/>
                  </a:cubicBezTo>
                  <a:cubicBezTo>
                    <a:pt x="320" y="274"/>
                    <a:pt x="297" y="320"/>
                    <a:pt x="252" y="388"/>
                  </a:cubicBezTo>
                  <a:cubicBezTo>
                    <a:pt x="206" y="434"/>
                    <a:pt x="183" y="502"/>
                    <a:pt x="160" y="571"/>
                  </a:cubicBezTo>
                  <a:cubicBezTo>
                    <a:pt x="138" y="617"/>
                    <a:pt x="92" y="685"/>
                    <a:pt x="69" y="754"/>
                  </a:cubicBezTo>
                  <a:cubicBezTo>
                    <a:pt x="23" y="845"/>
                    <a:pt x="1" y="936"/>
                    <a:pt x="1" y="1027"/>
                  </a:cubicBezTo>
                  <a:cubicBezTo>
                    <a:pt x="1" y="1142"/>
                    <a:pt x="23" y="1233"/>
                    <a:pt x="69" y="1324"/>
                  </a:cubicBezTo>
                  <a:cubicBezTo>
                    <a:pt x="115" y="1415"/>
                    <a:pt x="160" y="1507"/>
                    <a:pt x="229" y="1575"/>
                  </a:cubicBezTo>
                  <a:cubicBezTo>
                    <a:pt x="252" y="1598"/>
                    <a:pt x="297" y="1621"/>
                    <a:pt x="320" y="1644"/>
                  </a:cubicBezTo>
                  <a:cubicBezTo>
                    <a:pt x="366" y="1712"/>
                    <a:pt x="389" y="1735"/>
                    <a:pt x="457" y="1781"/>
                  </a:cubicBezTo>
                  <a:cubicBezTo>
                    <a:pt x="526" y="1849"/>
                    <a:pt x="617" y="1895"/>
                    <a:pt x="708" y="1918"/>
                  </a:cubicBezTo>
                  <a:lnTo>
                    <a:pt x="731" y="1918"/>
                  </a:lnTo>
                  <a:cubicBezTo>
                    <a:pt x="799" y="1940"/>
                    <a:pt x="868" y="1940"/>
                    <a:pt x="936" y="1940"/>
                  </a:cubicBezTo>
                  <a:lnTo>
                    <a:pt x="959" y="1940"/>
                  </a:lnTo>
                  <a:cubicBezTo>
                    <a:pt x="1028" y="1940"/>
                    <a:pt x="1096" y="1940"/>
                    <a:pt x="1165" y="1918"/>
                  </a:cubicBezTo>
                  <a:lnTo>
                    <a:pt x="1188" y="1918"/>
                  </a:lnTo>
                  <a:lnTo>
                    <a:pt x="1370" y="1849"/>
                  </a:lnTo>
                  <a:cubicBezTo>
                    <a:pt x="1370" y="1826"/>
                    <a:pt x="1393" y="1826"/>
                    <a:pt x="1393" y="1826"/>
                  </a:cubicBezTo>
                  <a:cubicBezTo>
                    <a:pt x="1439" y="1781"/>
                    <a:pt x="1507" y="1735"/>
                    <a:pt x="1553" y="1712"/>
                  </a:cubicBezTo>
                  <a:cubicBezTo>
                    <a:pt x="1553" y="1712"/>
                    <a:pt x="1553" y="1712"/>
                    <a:pt x="1553" y="1689"/>
                  </a:cubicBezTo>
                  <a:lnTo>
                    <a:pt x="1576" y="1689"/>
                  </a:lnTo>
                  <a:cubicBezTo>
                    <a:pt x="1598" y="1667"/>
                    <a:pt x="1621" y="1621"/>
                    <a:pt x="1644" y="1598"/>
                  </a:cubicBezTo>
                  <a:cubicBezTo>
                    <a:pt x="1644" y="1575"/>
                    <a:pt x="1690" y="1552"/>
                    <a:pt x="1712" y="1507"/>
                  </a:cubicBezTo>
                  <a:cubicBezTo>
                    <a:pt x="1712" y="1507"/>
                    <a:pt x="1712" y="1484"/>
                    <a:pt x="1735" y="1484"/>
                  </a:cubicBezTo>
                  <a:cubicBezTo>
                    <a:pt x="1758" y="1393"/>
                    <a:pt x="1804" y="1324"/>
                    <a:pt x="1827" y="1256"/>
                  </a:cubicBezTo>
                  <a:cubicBezTo>
                    <a:pt x="1827" y="1233"/>
                    <a:pt x="1827" y="1210"/>
                    <a:pt x="1827" y="1210"/>
                  </a:cubicBezTo>
                  <a:cubicBezTo>
                    <a:pt x="1827" y="1187"/>
                    <a:pt x="1827" y="1187"/>
                    <a:pt x="1827" y="1164"/>
                  </a:cubicBezTo>
                  <a:cubicBezTo>
                    <a:pt x="1849" y="1096"/>
                    <a:pt x="1849" y="1027"/>
                    <a:pt x="1872" y="959"/>
                  </a:cubicBezTo>
                  <a:cubicBezTo>
                    <a:pt x="1849" y="890"/>
                    <a:pt x="1849" y="822"/>
                    <a:pt x="1849" y="754"/>
                  </a:cubicBezTo>
                  <a:cubicBezTo>
                    <a:pt x="1827" y="639"/>
                    <a:pt x="1781" y="571"/>
                    <a:pt x="1712" y="480"/>
                  </a:cubicBezTo>
                  <a:cubicBezTo>
                    <a:pt x="1667" y="434"/>
                    <a:pt x="1621" y="388"/>
                    <a:pt x="1576" y="343"/>
                  </a:cubicBezTo>
                  <a:cubicBezTo>
                    <a:pt x="1553" y="343"/>
                    <a:pt x="1530" y="343"/>
                    <a:pt x="1530" y="320"/>
                  </a:cubicBezTo>
                  <a:cubicBezTo>
                    <a:pt x="1507" y="297"/>
                    <a:pt x="1484" y="251"/>
                    <a:pt x="1439" y="229"/>
                  </a:cubicBezTo>
                  <a:cubicBezTo>
                    <a:pt x="1370" y="160"/>
                    <a:pt x="1302" y="92"/>
                    <a:pt x="1188" y="69"/>
                  </a:cubicBezTo>
                  <a:cubicBezTo>
                    <a:pt x="1119" y="23"/>
                    <a:pt x="1005" y="0"/>
                    <a:pt x="914" y="0"/>
                  </a:cubicBezTo>
                  <a:close/>
                </a:path>
              </a:pathLst>
            </a:custGeom>
            <a:solidFill>
              <a:srgbClr val="6FA0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778500" y="3442100"/>
              <a:ext cx="41675" cy="44750"/>
            </a:xfrm>
            <a:custGeom>
              <a:rect b="b" l="l" r="r" t="t"/>
              <a:pathLst>
                <a:path extrusionOk="0" h="1790" w="1667">
                  <a:moveTo>
                    <a:pt x="845" y="0"/>
                  </a:moveTo>
                  <a:cubicBezTo>
                    <a:pt x="708" y="0"/>
                    <a:pt x="594" y="23"/>
                    <a:pt x="457" y="92"/>
                  </a:cubicBezTo>
                  <a:cubicBezTo>
                    <a:pt x="411" y="137"/>
                    <a:pt x="366" y="183"/>
                    <a:pt x="320" y="229"/>
                  </a:cubicBezTo>
                  <a:cubicBezTo>
                    <a:pt x="252" y="297"/>
                    <a:pt x="183" y="366"/>
                    <a:pt x="160" y="457"/>
                  </a:cubicBezTo>
                  <a:cubicBezTo>
                    <a:pt x="115" y="503"/>
                    <a:pt x="92" y="548"/>
                    <a:pt x="92" y="617"/>
                  </a:cubicBezTo>
                  <a:cubicBezTo>
                    <a:pt x="23" y="708"/>
                    <a:pt x="1" y="799"/>
                    <a:pt x="23" y="913"/>
                  </a:cubicBezTo>
                  <a:lnTo>
                    <a:pt x="46" y="1096"/>
                  </a:lnTo>
                  <a:cubicBezTo>
                    <a:pt x="69" y="1233"/>
                    <a:pt x="138" y="1347"/>
                    <a:pt x="229" y="1438"/>
                  </a:cubicBezTo>
                  <a:cubicBezTo>
                    <a:pt x="252" y="1461"/>
                    <a:pt x="274" y="1484"/>
                    <a:pt x="297" y="1484"/>
                  </a:cubicBezTo>
                  <a:cubicBezTo>
                    <a:pt x="320" y="1507"/>
                    <a:pt x="343" y="1530"/>
                    <a:pt x="343" y="1553"/>
                  </a:cubicBezTo>
                  <a:cubicBezTo>
                    <a:pt x="343" y="1553"/>
                    <a:pt x="366" y="1575"/>
                    <a:pt x="366" y="1575"/>
                  </a:cubicBezTo>
                  <a:cubicBezTo>
                    <a:pt x="411" y="1598"/>
                    <a:pt x="457" y="1644"/>
                    <a:pt x="503" y="1690"/>
                  </a:cubicBezTo>
                  <a:cubicBezTo>
                    <a:pt x="571" y="1712"/>
                    <a:pt x="640" y="1735"/>
                    <a:pt x="685" y="1758"/>
                  </a:cubicBezTo>
                  <a:cubicBezTo>
                    <a:pt x="754" y="1781"/>
                    <a:pt x="822" y="1781"/>
                    <a:pt x="891" y="1781"/>
                  </a:cubicBezTo>
                  <a:cubicBezTo>
                    <a:pt x="921" y="1787"/>
                    <a:pt x="950" y="1790"/>
                    <a:pt x="978" y="1790"/>
                  </a:cubicBezTo>
                  <a:cubicBezTo>
                    <a:pt x="1054" y="1790"/>
                    <a:pt x="1121" y="1769"/>
                    <a:pt x="1187" y="1735"/>
                  </a:cubicBezTo>
                  <a:cubicBezTo>
                    <a:pt x="1256" y="1712"/>
                    <a:pt x="1302" y="1667"/>
                    <a:pt x="1347" y="1621"/>
                  </a:cubicBezTo>
                  <a:cubicBezTo>
                    <a:pt x="1416" y="1598"/>
                    <a:pt x="1461" y="1553"/>
                    <a:pt x="1484" y="1484"/>
                  </a:cubicBezTo>
                  <a:cubicBezTo>
                    <a:pt x="1553" y="1438"/>
                    <a:pt x="1576" y="1393"/>
                    <a:pt x="1598" y="1324"/>
                  </a:cubicBezTo>
                  <a:cubicBezTo>
                    <a:pt x="1644" y="1233"/>
                    <a:pt x="1667" y="1142"/>
                    <a:pt x="1667" y="1028"/>
                  </a:cubicBezTo>
                  <a:cubicBezTo>
                    <a:pt x="1667" y="982"/>
                    <a:pt x="1644" y="936"/>
                    <a:pt x="1644" y="913"/>
                  </a:cubicBezTo>
                  <a:cubicBezTo>
                    <a:pt x="1644" y="868"/>
                    <a:pt x="1644" y="822"/>
                    <a:pt x="1621" y="777"/>
                  </a:cubicBezTo>
                  <a:cubicBezTo>
                    <a:pt x="1621" y="781"/>
                    <a:pt x="1621" y="783"/>
                    <a:pt x="1621" y="783"/>
                  </a:cubicBezTo>
                  <a:cubicBezTo>
                    <a:pt x="1620" y="783"/>
                    <a:pt x="1617" y="749"/>
                    <a:pt x="1598" y="731"/>
                  </a:cubicBezTo>
                  <a:cubicBezTo>
                    <a:pt x="1598" y="708"/>
                    <a:pt x="1598" y="685"/>
                    <a:pt x="1598" y="662"/>
                  </a:cubicBezTo>
                  <a:cubicBezTo>
                    <a:pt x="1598" y="548"/>
                    <a:pt x="1553" y="457"/>
                    <a:pt x="1507" y="366"/>
                  </a:cubicBezTo>
                  <a:cubicBezTo>
                    <a:pt x="1461" y="297"/>
                    <a:pt x="1393" y="206"/>
                    <a:pt x="1302" y="160"/>
                  </a:cubicBezTo>
                  <a:cubicBezTo>
                    <a:pt x="1233" y="92"/>
                    <a:pt x="1142" y="46"/>
                    <a:pt x="1051" y="23"/>
                  </a:cubicBezTo>
                  <a:cubicBezTo>
                    <a:pt x="982" y="23"/>
                    <a:pt x="914" y="0"/>
                    <a:pt x="845" y="0"/>
                  </a:cubicBezTo>
                  <a:close/>
                </a:path>
              </a:pathLst>
            </a:custGeom>
            <a:solidFill>
              <a:srgbClr val="6FA0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703175" y="3628400"/>
              <a:ext cx="42825" cy="40825"/>
            </a:xfrm>
            <a:custGeom>
              <a:rect b="b" l="l" r="r" t="t"/>
              <a:pathLst>
                <a:path extrusionOk="0" h="1633" w="1713">
                  <a:moveTo>
                    <a:pt x="777" y="1"/>
                  </a:moveTo>
                  <a:cubicBezTo>
                    <a:pt x="708" y="1"/>
                    <a:pt x="640" y="12"/>
                    <a:pt x="571" y="35"/>
                  </a:cubicBezTo>
                  <a:cubicBezTo>
                    <a:pt x="526" y="58"/>
                    <a:pt x="457" y="81"/>
                    <a:pt x="411" y="104"/>
                  </a:cubicBezTo>
                  <a:cubicBezTo>
                    <a:pt x="297" y="172"/>
                    <a:pt x="206" y="263"/>
                    <a:pt x="138" y="378"/>
                  </a:cubicBezTo>
                  <a:cubicBezTo>
                    <a:pt x="115" y="378"/>
                    <a:pt x="115" y="378"/>
                    <a:pt x="115" y="400"/>
                  </a:cubicBezTo>
                  <a:cubicBezTo>
                    <a:pt x="92" y="446"/>
                    <a:pt x="69" y="515"/>
                    <a:pt x="46" y="583"/>
                  </a:cubicBezTo>
                  <a:cubicBezTo>
                    <a:pt x="1" y="743"/>
                    <a:pt x="1" y="857"/>
                    <a:pt x="46" y="1017"/>
                  </a:cubicBezTo>
                  <a:cubicBezTo>
                    <a:pt x="69" y="1085"/>
                    <a:pt x="92" y="1131"/>
                    <a:pt x="115" y="1199"/>
                  </a:cubicBezTo>
                  <a:cubicBezTo>
                    <a:pt x="115" y="1199"/>
                    <a:pt x="115" y="1222"/>
                    <a:pt x="138" y="1222"/>
                  </a:cubicBezTo>
                  <a:cubicBezTo>
                    <a:pt x="160" y="1268"/>
                    <a:pt x="206" y="1336"/>
                    <a:pt x="252" y="1382"/>
                  </a:cubicBezTo>
                  <a:lnTo>
                    <a:pt x="275" y="1382"/>
                  </a:lnTo>
                  <a:cubicBezTo>
                    <a:pt x="320" y="1428"/>
                    <a:pt x="366" y="1473"/>
                    <a:pt x="434" y="1519"/>
                  </a:cubicBezTo>
                  <a:cubicBezTo>
                    <a:pt x="503" y="1542"/>
                    <a:pt x="571" y="1587"/>
                    <a:pt x="640" y="1610"/>
                  </a:cubicBezTo>
                  <a:cubicBezTo>
                    <a:pt x="731" y="1633"/>
                    <a:pt x="800" y="1633"/>
                    <a:pt x="868" y="1633"/>
                  </a:cubicBezTo>
                  <a:cubicBezTo>
                    <a:pt x="959" y="1633"/>
                    <a:pt x="1028" y="1610"/>
                    <a:pt x="1096" y="1610"/>
                  </a:cubicBezTo>
                  <a:cubicBezTo>
                    <a:pt x="1165" y="1587"/>
                    <a:pt x="1233" y="1564"/>
                    <a:pt x="1302" y="1519"/>
                  </a:cubicBezTo>
                  <a:cubicBezTo>
                    <a:pt x="1347" y="1496"/>
                    <a:pt x="1416" y="1450"/>
                    <a:pt x="1461" y="1405"/>
                  </a:cubicBezTo>
                  <a:cubicBezTo>
                    <a:pt x="1481" y="1386"/>
                    <a:pt x="1532" y="1303"/>
                    <a:pt x="1534" y="1303"/>
                  </a:cubicBezTo>
                  <a:cubicBezTo>
                    <a:pt x="1535" y="1303"/>
                    <a:pt x="1534" y="1306"/>
                    <a:pt x="1530" y="1313"/>
                  </a:cubicBezTo>
                  <a:cubicBezTo>
                    <a:pt x="1530" y="1313"/>
                    <a:pt x="1553" y="1268"/>
                    <a:pt x="1576" y="1245"/>
                  </a:cubicBezTo>
                  <a:cubicBezTo>
                    <a:pt x="1576" y="1245"/>
                    <a:pt x="1576" y="1222"/>
                    <a:pt x="1576" y="1222"/>
                  </a:cubicBezTo>
                  <a:cubicBezTo>
                    <a:pt x="1621" y="1176"/>
                    <a:pt x="1644" y="1108"/>
                    <a:pt x="1667" y="1039"/>
                  </a:cubicBezTo>
                  <a:cubicBezTo>
                    <a:pt x="1690" y="925"/>
                    <a:pt x="1713" y="834"/>
                    <a:pt x="1690" y="720"/>
                  </a:cubicBezTo>
                  <a:cubicBezTo>
                    <a:pt x="1667" y="629"/>
                    <a:pt x="1644" y="537"/>
                    <a:pt x="1598" y="446"/>
                  </a:cubicBezTo>
                  <a:cubicBezTo>
                    <a:pt x="1553" y="355"/>
                    <a:pt x="1484" y="286"/>
                    <a:pt x="1393" y="241"/>
                  </a:cubicBezTo>
                  <a:cubicBezTo>
                    <a:pt x="1324" y="172"/>
                    <a:pt x="1256" y="149"/>
                    <a:pt x="1188" y="104"/>
                  </a:cubicBezTo>
                  <a:lnTo>
                    <a:pt x="1165" y="104"/>
                  </a:lnTo>
                  <a:cubicBezTo>
                    <a:pt x="1119" y="81"/>
                    <a:pt x="1051" y="58"/>
                    <a:pt x="982" y="35"/>
                  </a:cubicBezTo>
                  <a:cubicBezTo>
                    <a:pt x="914" y="12"/>
                    <a:pt x="845" y="1"/>
                    <a:pt x="777" y="1"/>
                  </a:cubicBezTo>
                  <a:close/>
                </a:path>
              </a:pathLst>
            </a:custGeom>
            <a:solidFill>
              <a:srgbClr val="6FA0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749400" y="3799875"/>
              <a:ext cx="45675" cy="45125"/>
            </a:xfrm>
            <a:custGeom>
              <a:rect b="b" l="l" r="r" t="t"/>
              <a:pathLst>
                <a:path extrusionOk="0" h="1805" w="1827">
                  <a:moveTo>
                    <a:pt x="799" y="1"/>
                  </a:moveTo>
                  <a:cubicBezTo>
                    <a:pt x="731" y="1"/>
                    <a:pt x="662" y="1"/>
                    <a:pt x="594" y="24"/>
                  </a:cubicBezTo>
                  <a:cubicBezTo>
                    <a:pt x="457" y="47"/>
                    <a:pt x="343" y="115"/>
                    <a:pt x="252" y="206"/>
                  </a:cubicBezTo>
                  <a:lnTo>
                    <a:pt x="252" y="229"/>
                  </a:lnTo>
                  <a:cubicBezTo>
                    <a:pt x="206" y="275"/>
                    <a:pt x="160" y="343"/>
                    <a:pt x="137" y="366"/>
                  </a:cubicBezTo>
                  <a:cubicBezTo>
                    <a:pt x="115" y="389"/>
                    <a:pt x="115" y="389"/>
                    <a:pt x="115" y="389"/>
                  </a:cubicBezTo>
                  <a:cubicBezTo>
                    <a:pt x="92" y="457"/>
                    <a:pt x="46" y="526"/>
                    <a:pt x="23" y="594"/>
                  </a:cubicBezTo>
                  <a:cubicBezTo>
                    <a:pt x="23" y="594"/>
                    <a:pt x="23" y="617"/>
                    <a:pt x="23" y="617"/>
                  </a:cubicBezTo>
                  <a:cubicBezTo>
                    <a:pt x="23" y="640"/>
                    <a:pt x="23" y="709"/>
                    <a:pt x="0" y="731"/>
                  </a:cubicBezTo>
                  <a:cubicBezTo>
                    <a:pt x="0" y="731"/>
                    <a:pt x="0" y="800"/>
                    <a:pt x="0" y="823"/>
                  </a:cubicBezTo>
                  <a:cubicBezTo>
                    <a:pt x="0" y="823"/>
                    <a:pt x="0" y="845"/>
                    <a:pt x="0" y="845"/>
                  </a:cubicBezTo>
                  <a:cubicBezTo>
                    <a:pt x="0" y="914"/>
                    <a:pt x="23" y="1005"/>
                    <a:pt x="23" y="1074"/>
                  </a:cubicBezTo>
                  <a:cubicBezTo>
                    <a:pt x="23" y="1074"/>
                    <a:pt x="23" y="1097"/>
                    <a:pt x="23" y="1097"/>
                  </a:cubicBezTo>
                  <a:cubicBezTo>
                    <a:pt x="46" y="1165"/>
                    <a:pt x="92" y="1233"/>
                    <a:pt x="115" y="1302"/>
                  </a:cubicBezTo>
                  <a:cubicBezTo>
                    <a:pt x="115" y="1302"/>
                    <a:pt x="115" y="1325"/>
                    <a:pt x="137" y="1325"/>
                  </a:cubicBezTo>
                  <a:cubicBezTo>
                    <a:pt x="183" y="1393"/>
                    <a:pt x="229" y="1462"/>
                    <a:pt x="274" y="1507"/>
                  </a:cubicBezTo>
                  <a:cubicBezTo>
                    <a:pt x="297" y="1530"/>
                    <a:pt x="297" y="1530"/>
                    <a:pt x="297" y="1530"/>
                  </a:cubicBezTo>
                  <a:cubicBezTo>
                    <a:pt x="366" y="1576"/>
                    <a:pt x="411" y="1622"/>
                    <a:pt x="480" y="1667"/>
                  </a:cubicBezTo>
                  <a:cubicBezTo>
                    <a:pt x="480" y="1667"/>
                    <a:pt x="480" y="1690"/>
                    <a:pt x="503" y="1690"/>
                  </a:cubicBezTo>
                  <a:cubicBezTo>
                    <a:pt x="571" y="1713"/>
                    <a:pt x="640" y="1758"/>
                    <a:pt x="708" y="1781"/>
                  </a:cubicBezTo>
                  <a:lnTo>
                    <a:pt x="731" y="1781"/>
                  </a:lnTo>
                  <a:cubicBezTo>
                    <a:pt x="799" y="1804"/>
                    <a:pt x="891" y="1804"/>
                    <a:pt x="959" y="1804"/>
                  </a:cubicBezTo>
                  <a:lnTo>
                    <a:pt x="982" y="1804"/>
                  </a:lnTo>
                  <a:cubicBezTo>
                    <a:pt x="1050" y="1804"/>
                    <a:pt x="1142" y="1804"/>
                    <a:pt x="1210" y="1781"/>
                  </a:cubicBezTo>
                  <a:cubicBezTo>
                    <a:pt x="1393" y="1736"/>
                    <a:pt x="1461" y="1667"/>
                    <a:pt x="1598" y="1553"/>
                  </a:cubicBezTo>
                  <a:cubicBezTo>
                    <a:pt x="1667" y="1485"/>
                    <a:pt x="1712" y="1416"/>
                    <a:pt x="1758" y="1325"/>
                  </a:cubicBezTo>
                  <a:cubicBezTo>
                    <a:pt x="1804" y="1233"/>
                    <a:pt x="1826" y="1119"/>
                    <a:pt x="1826" y="1028"/>
                  </a:cubicBezTo>
                  <a:cubicBezTo>
                    <a:pt x="1826" y="914"/>
                    <a:pt x="1804" y="823"/>
                    <a:pt x="1758" y="731"/>
                  </a:cubicBezTo>
                  <a:cubicBezTo>
                    <a:pt x="1712" y="640"/>
                    <a:pt x="1667" y="549"/>
                    <a:pt x="1598" y="480"/>
                  </a:cubicBezTo>
                  <a:cubicBezTo>
                    <a:pt x="1553" y="435"/>
                    <a:pt x="1484" y="412"/>
                    <a:pt x="1438" y="366"/>
                  </a:cubicBezTo>
                  <a:cubicBezTo>
                    <a:pt x="1416" y="320"/>
                    <a:pt x="1370" y="252"/>
                    <a:pt x="1324" y="206"/>
                  </a:cubicBezTo>
                  <a:lnTo>
                    <a:pt x="1165" y="92"/>
                  </a:lnTo>
                  <a:cubicBezTo>
                    <a:pt x="1050" y="24"/>
                    <a:pt x="936" y="1"/>
                    <a:pt x="799" y="1"/>
                  </a:cubicBezTo>
                  <a:close/>
                </a:path>
              </a:pathLst>
            </a:custGeom>
            <a:solidFill>
              <a:srgbClr val="6FA0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888075" y="3920575"/>
              <a:ext cx="43375" cy="44475"/>
            </a:xfrm>
            <a:custGeom>
              <a:rect b="b" l="l" r="r" t="t"/>
              <a:pathLst>
                <a:path extrusionOk="0" h="1779" w="1735">
                  <a:moveTo>
                    <a:pt x="979" y="0"/>
                  </a:moveTo>
                  <a:cubicBezTo>
                    <a:pt x="913" y="0"/>
                    <a:pt x="845" y="12"/>
                    <a:pt x="776" y="35"/>
                  </a:cubicBezTo>
                  <a:lnTo>
                    <a:pt x="639" y="103"/>
                  </a:lnTo>
                  <a:cubicBezTo>
                    <a:pt x="548" y="103"/>
                    <a:pt x="457" y="126"/>
                    <a:pt x="388" y="172"/>
                  </a:cubicBezTo>
                  <a:cubicBezTo>
                    <a:pt x="342" y="217"/>
                    <a:pt x="274" y="263"/>
                    <a:pt x="228" y="286"/>
                  </a:cubicBezTo>
                  <a:cubicBezTo>
                    <a:pt x="137" y="400"/>
                    <a:pt x="69" y="514"/>
                    <a:pt x="46" y="628"/>
                  </a:cubicBezTo>
                  <a:cubicBezTo>
                    <a:pt x="23" y="697"/>
                    <a:pt x="0" y="788"/>
                    <a:pt x="0" y="856"/>
                  </a:cubicBezTo>
                  <a:cubicBezTo>
                    <a:pt x="0" y="879"/>
                    <a:pt x="0" y="879"/>
                    <a:pt x="0" y="879"/>
                  </a:cubicBezTo>
                  <a:cubicBezTo>
                    <a:pt x="0" y="971"/>
                    <a:pt x="23" y="1039"/>
                    <a:pt x="46" y="1107"/>
                  </a:cubicBezTo>
                  <a:cubicBezTo>
                    <a:pt x="46" y="1130"/>
                    <a:pt x="46" y="1130"/>
                    <a:pt x="46" y="1130"/>
                  </a:cubicBezTo>
                  <a:cubicBezTo>
                    <a:pt x="69" y="1199"/>
                    <a:pt x="91" y="1267"/>
                    <a:pt x="137" y="1336"/>
                  </a:cubicBezTo>
                  <a:cubicBezTo>
                    <a:pt x="137" y="1359"/>
                    <a:pt x="137" y="1359"/>
                    <a:pt x="137" y="1359"/>
                  </a:cubicBezTo>
                  <a:cubicBezTo>
                    <a:pt x="183" y="1404"/>
                    <a:pt x="228" y="1473"/>
                    <a:pt x="274" y="1541"/>
                  </a:cubicBezTo>
                  <a:cubicBezTo>
                    <a:pt x="342" y="1587"/>
                    <a:pt x="388" y="1632"/>
                    <a:pt x="457" y="1678"/>
                  </a:cubicBezTo>
                  <a:cubicBezTo>
                    <a:pt x="548" y="1724"/>
                    <a:pt x="639" y="1747"/>
                    <a:pt x="730" y="1769"/>
                  </a:cubicBezTo>
                  <a:cubicBezTo>
                    <a:pt x="764" y="1776"/>
                    <a:pt x="795" y="1779"/>
                    <a:pt x="826" y="1779"/>
                  </a:cubicBezTo>
                  <a:cubicBezTo>
                    <a:pt x="900" y="1779"/>
                    <a:pt x="969" y="1763"/>
                    <a:pt x="1050" y="1747"/>
                  </a:cubicBezTo>
                  <a:cubicBezTo>
                    <a:pt x="1096" y="1724"/>
                    <a:pt x="1164" y="1701"/>
                    <a:pt x="1210" y="1678"/>
                  </a:cubicBezTo>
                  <a:cubicBezTo>
                    <a:pt x="1324" y="1610"/>
                    <a:pt x="1415" y="1518"/>
                    <a:pt x="1484" y="1404"/>
                  </a:cubicBezTo>
                  <a:cubicBezTo>
                    <a:pt x="1529" y="1313"/>
                    <a:pt x="1575" y="1222"/>
                    <a:pt x="1621" y="1153"/>
                  </a:cubicBezTo>
                  <a:cubicBezTo>
                    <a:pt x="1689" y="1062"/>
                    <a:pt x="1712" y="971"/>
                    <a:pt x="1712" y="856"/>
                  </a:cubicBezTo>
                  <a:cubicBezTo>
                    <a:pt x="1735" y="765"/>
                    <a:pt x="1735" y="674"/>
                    <a:pt x="1712" y="560"/>
                  </a:cubicBezTo>
                  <a:cubicBezTo>
                    <a:pt x="1689" y="468"/>
                    <a:pt x="1643" y="377"/>
                    <a:pt x="1575" y="309"/>
                  </a:cubicBezTo>
                  <a:cubicBezTo>
                    <a:pt x="1506" y="217"/>
                    <a:pt x="1438" y="149"/>
                    <a:pt x="1347" y="103"/>
                  </a:cubicBezTo>
                  <a:lnTo>
                    <a:pt x="1164" y="35"/>
                  </a:lnTo>
                  <a:cubicBezTo>
                    <a:pt x="1107" y="12"/>
                    <a:pt x="1044" y="0"/>
                    <a:pt x="979" y="0"/>
                  </a:cubicBezTo>
                  <a:close/>
                </a:path>
              </a:pathLst>
            </a:custGeom>
            <a:solidFill>
              <a:srgbClr val="6FA0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1070675" y="3952375"/>
              <a:ext cx="43375" cy="43250"/>
            </a:xfrm>
            <a:custGeom>
              <a:rect b="b" l="l" r="r" t="t"/>
              <a:pathLst>
                <a:path extrusionOk="0" h="1730" w="1735">
                  <a:moveTo>
                    <a:pt x="959" y="1"/>
                  </a:moveTo>
                  <a:cubicBezTo>
                    <a:pt x="907" y="1"/>
                    <a:pt x="856" y="7"/>
                    <a:pt x="799" y="18"/>
                  </a:cubicBezTo>
                  <a:cubicBezTo>
                    <a:pt x="708" y="18"/>
                    <a:pt x="616" y="41"/>
                    <a:pt x="525" y="87"/>
                  </a:cubicBezTo>
                  <a:cubicBezTo>
                    <a:pt x="479" y="132"/>
                    <a:pt x="434" y="155"/>
                    <a:pt x="388" y="201"/>
                  </a:cubicBezTo>
                  <a:cubicBezTo>
                    <a:pt x="320" y="246"/>
                    <a:pt x="274" y="269"/>
                    <a:pt x="228" y="315"/>
                  </a:cubicBezTo>
                  <a:cubicBezTo>
                    <a:pt x="183" y="383"/>
                    <a:pt x="160" y="429"/>
                    <a:pt x="114" y="475"/>
                  </a:cubicBezTo>
                  <a:cubicBezTo>
                    <a:pt x="46" y="589"/>
                    <a:pt x="0" y="726"/>
                    <a:pt x="0" y="863"/>
                  </a:cubicBezTo>
                  <a:cubicBezTo>
                    <a:pt x="0" y="931"/>
                    <a:pt x="23" y="1000"/>
                    <a:pt x="23" y="1068"/>
                  </a:cubicBezTo>
                  <a:cubicBezTo>
                    <a:pt x="46" y="1068"/>
                    <a:pt x="46" y="1091"/>
                    <a:pt x="46" y="1091"/>
                  </a:cubicBezTo>
                  <a:cubicBezTo>
                    <a:pt x="69" y="1159"/>
                    <a:pt x="91" y="1228"/>
                    <a:pt x="114" y="1296"/>
                  </a:cubicBezTo>
                  <a:cubicBezTo>
                    <a:pt x="137" y="1319"/>
                    <a:pt x="183" y="1365"/>
                    <a:pt x="183" y="1365"/>
                  </a:cubicBezTo>
                  <a:cubicBezTo>
                    <a:pt x="206" y="1388"/>
                    <a:pt x="228" y="1433"/>
                    <a:pt x="251" y="1456"/>
                  </a:cubicBezTo>
                  <a:lnTo>
                    <a:pt x="274" y="1456"/>
                  </a:lnTo>
                  <a:cubicBezTo>
                    <a:pt x="320" y="1502"/>
                    <a:pt x="365" y="1547"/>
                    <a:pt x="434" y="1593"/>
                  </a:cubicBezTo>
                  <a:cubicBezTo>
                    <a:pt x="434" y="1593"/>
                    <a:pt x="434" y="1593"/>
                    <a:pt x="457" y="1616"/>
                  </a:cubicBezTo>
                  <a:cubicBezTo>
                    <a:pt x="502" y="1639"/>
                    <a:pt x="571" y="1662"/>
                    <a:pt x="639" y="1684"/>
                  </a:cubicBezTo>
                  <a:cubicBezTo>
                    <a:pt x="731" y="1707"/>
                    <a:pt x="799" y="1707"/>
                    <a:pt x="867" y="1730"/>
                  </a:cubicBezTo>
                  <a:lnTo>
                    <a:pt x="890" y="1730"/>
                  </a:lnTo>
                  <a:cubicBezTo>
                    <a:pt x="959" y="1707"/>
                    <a:pt x="1096" y="1684"/>
                    <a:pt x="1096" y="1684"/>
                  </a:cubicBezTo>
                  <a:lnTo>
                    <a:pt x="1119" y="1684"/>
                  </a:lnTo>
                  <a:cubicBezTo>
                    <a:pt x="1187" y="1662"/>
                    <a:pt x="1256" y="1639"/>
                    <a:pt x="1301" y="1616"/>
                  </a:cubicBezTo>
                  <a:cubicBezTo>
                    <a:pt x="1322" y="1595"/>
                    <a:pt x="1324" y="1593"/>
                    <a:pt x="1324" y="1593"/>
                  </a:cubicBezTo>
                  <a:lnTo>
                    <a:pt x="1324" y="1593"/>
                  </a:lnTo>
                  <a:cubicBezTo>
                    <a:pt x="1322" y="1595"/>
                    <a:pt x="1321" y="1597"/>
                    <a:pt x="1323" y="1597"/>
                  </a:cubicBezTo>
                  <a:cubicBezTo>
                    <a:pt x="1334" y="1597"/>
                    <a:pt x="1463" y="1517"/>
                    <a:pt x="1484" y="1456"/>
                  </a:cubicBezTo>
                  <a:cubicBezTo>
                    <a:pt x="1529" y="1410"/>
                    <a:pt x="1575" y="1365"/>
                    <a:pt x="1621" y="1296"/>
                  </a:cubicBezTo>
                  <a:cubicBezTo>
                    <a:pt x="1644" y="1228"/>
                    <a:pt x="1689" y="1159"/>
                    <a:pt x="1712" y="1091"/>
                  </a:cubicBezTo>
                  <a:cubicBezTo>
                    <a:pt x="1712" y="1091"/>
                    <a:pt x="1712" y="1091"/>
                    <a:pt x="1712" y="1068"/>
                  </a:cubicBezTo>
                  <a:cubicBezTo>
                    <a:pt x="1712" y="1022"/>
                    <a:pt x="1735" y="954"/>
                    <a:pt x="1735" y="885"/>
                  </a:cubicBezTo>
                  <a:cubicBezTo>
                    <a:pt x="1735" y="885"/>
                    <a:pt x="1735" y="863"/>
                    <a:pt x="1735" y="863"/>
                  </a:cubicBezTo>
                  <a:cubicBezTo>
                    <a:pt x="1735" y="863"/>
                    <a:pt x="1735" y="863"/>
                    <a:pt x="1735" y="840"/>
                  </a:cubicBezTo>
                  <a:cubicBezTo>
                    <a:pt x="1735" y="771"/>
                    <a:pt x="1712" y="703"/>
                    <a:pt x="1712" y="634"/>
                  </a:cubicBezTo>
                  <a:cubicBezTo>
                    <a:pt x="1712" y="634"/>
                    <a:pt x="1712" y="634"/>
                    <a:pt x="1712" y="612"/>
                  </a:cubicBezTo>
                  <a:cubicBezTo>
                    <a:pt x="1644" y="452"/>
                    <a:pt x="1598" y="383"/>
                    <a:pt x="1484" y="246"/>
                  </a:cubicBezTo>
                  <a:cubicBezTo>
                    <a:pt x="1484" y="246"/>
                    <a:pt x="1484" y="246"/>
                    <a:pt x="1484" y="224"/>
                  </a:cubicBezTo>
                  <a:cubicBezTo>
                    <a:pt x="1415" y="178"/>
                    <a:pt x="1370" y="155"/>
                    <a:pt x="1324" y="109"/>
                  </a:cubicBezTo>
                  <a:lnTo>
                    <a:pt x="1301" y="109"/>
                  </a:lnTo>
                  <a:cubicBezTo>
                    <a:pt x="1233" y="64"/>
                    <a:pt x="1187" y="41"/>
                    <a:pt x="1119" y="18"/>
                  </a:cubicBezTo>
                  <a:cubicBezTo>
                    <a:pt x="1061" y="7"/>
                    <a:pt x="1010" y="1"/>
                    <a:pt x="959" y="1"/>
                  </a:cubicBezTo>
                  <a:close/>
                </a:path>
              </a:pathLst>
            </a:custGeom>
            <a:solidFill>
              <a:srgbClr val="6FA0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1262400" y="3871225"/>
              <a:ext cx="41100" cy="47800"/>
            </a:xfrm>
            <a:custGeom>
              <a:rect b="b" l="l" r="r" t="t"/>
              <a:pathLst>
                <a:path extrusionOk="0" h="1912" w="1644">
                  <a:moveTo>
                    <a:pt x="891" y="0"/>
                  </a:moveTo>
                  <a:cubicBezTo>
                    <a:pt x="822" y="0"/>
                    <a:pt x="754" y="0"/>
                    <a:pt x="685" y="23"/>
                  </a:cubicBezTo>
                  <a:cubicBezTo>
                    <a:pt x="548" y="46"/>
                    <a:pt x="434" y="114"/>
                    <a:pt x="343" y="206"/>
                  </a:cubicBezTo>
                  <a:cubicBezTo>
                    <a:pt x="343" y="228"/>
                    <a:pt x="343" y="228"/>
                    <a:pt x="343" y="228"/>
                  </a:cubicBezTo>
                  <a:cubicBezTo>
                    <a:pt x="274" y="297"/>
                    <a:pt x="206" y="342"/>
                    <a:pt x="160" y="434"/>
                  </a:cubicBezTo>
                  <a:cubicBezTo>
                    <a:pt x="115" y="502"/>
                    <a:pt x="92" y="594"/>
                    <a:pt x="46" y="685"/>
                  </a:cubicBezTo>
                  <a:cubicBezTo>
                    <a:pt x="46" y="708"/>
                    <a:pt x="46" y="753"/>
                    <a:pt x="23" y="776"/>
                  </a:cubicBezTo>
                  <a:cubicBezTo>
                    <a:pt x="23" y="867"/>
                    <a:pt x="0" y="959"/>
                    <a:pt x="0" y="1050"/>
                  </a:cubicBezTo>
                  <a:cubicBezTo>
                    <a:pt x="0" y="1164"/>
                    <a:pt x="23" y="1255"/>
                    <a:pt x="46" y="1347"/>
                  </a:cubicBezTo>
                  <a:cubicBezTo>
                    <a:pt x="69" y="1415"/>
                    <a:pt x="92" y="1461"/>
                    <a:pt x="115" y="1529"/>
                  </a:cubicBezTo>
                  <a:cubicBezTo>
                    <a:pt x="160" y="1575"/>
                    <a:pt x="183" y="1621"/>
                    <a:pt x="229" y="1689"/>
                  </a:cubicBezTo>
                  <a:cubicBezTo>
                    <a:pt x="274" y="1712"/>
                    <a:pt x="343" y="1758"/>
                    <a:pt x="388" y="1803"/>
                  </a:cubicBezTo>
                  <a:cubicBezTo>
                    <a:pt x="480" y="1849"/>
                    <a:pt x="571" y="1895"/>
                    <a:pt x="662" y="1895"/>
                  </a:cubicBezTo>
                  <a:cubicBezTo>
                    <a:pt x="697" y="1906"/>
                    <a:pt x="731" y="1912"/>
                    <a:pt x="765" y="1912"/>
                  </a:cubicBezTo>
                  <a:cubicBezTo>
                    <a:pt x="799" y="1912"/>
                    <a:pt x="834" y="1906"/>
                    <a:pt x="868" y="1895"/>
                  </a:cubicBezTo>
                  <a:cubicBezTo>
                    <a:pt x="936" y="1895"/>
                    <a:pt x="1005" y="1872"/>
                    <a:pt x="1050" y="1849"/>
                  </a:cubicBezTo>
                  <a:cubicBezTo>
                    <a:pt x="1119" y="1826"/>
                    <a:pt x="1187" y="1780"/>
                    <a:pt x="1233" y="1735"/>
                  </a:cubicBezTo>
                  <a:cubicBezTo>
                    <a:pt x="1301" y="1689"/>
                    <a:pt x="1370" y="1621"/>
                    <a:pt x="1416" y="1529"/>
                  </a:cubicBezTo>
                  <a:cubicBezTo>
                    <a:pt x="1438" y="1507"/>
                    <a:pt x="1461" y="1461"/>
                    <a:pt x="1484" y="1438"/>
                  </a:cubicBezTo>
                  <a:cubicBezTo>
                    <a:pt x="1530" y="1347"/>
                    <a:pt x="1575" y="1255"/>
                    <a:pt x="1598" y="1164"/>
                  </a:cubicBezTo>
                  <a:cubicBezTo>
                    <a:pt x="1598" y="1119"/>
                    <a:pt x="1621" y="1096"/>
                    <a:pt x="1621" y="1050"/>
                  </a:cubicBezTo>
                  <a:cubicBezTo>
                    <a:pt x="1621" y="959"/>
                    <a:pt x="1644" y="845"/>
                    <a:pt x="1644" y="753"/>
                  </a:cubicBezTo>
                  <a:cubicBezTo>
                    <a:pt x="1644" y="639"/>
                    <a:pt x="1621" y="548"/>
                    <a:pt x="1575" y="457"/>
                  </a:cubicBezTo>
                  <a:cubicBezTo>
                    <a:pt x="1553" y="365"/>
                    <a:pt x="1507" y="274"/>
                    <a:pt x="1416" y="206"/>
                  </a:cubicBezTo>
                  <a:cubicBezTo>
                    <a:pt x="1347" y="137"/>
                    <a:pt x="1279" y="91"/>
                    <a:pt x="1187" y="69"/>
                  </a:cubicBezTo>
                  <a:cubicBezTo>
                    <a:pt x="1096" y="0"/>
                    <a:pt x="982" y="0"/>
                    <a:pt x="891" y="0"/>
                  </a:cubicBezTo>
                  <a:close/>
                </a:path>
              </a:pathLst>
            </a:custGeom>
            <a:solidFill>
              <a:srgbClr val="6FA0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1322325" y="3765075"/>
              <a:ext cx="41675" cy="46525"/>
            </a:xfrm>
            <a:custGeom>
              <a:rect b="b" l="l" r="r" t="t"/>
              <a:pathLst>
                <a:path extrusionOk="0" h="1861" w="1667">
                  <a:moveTo>
                    <a:pt x="776" y="1"/>
                  </a:moveTo>
                  <a:cubicBezTo>
                    <a:pt x="708" y="1"/>
                    <a:pt x="639" y="23"/>
                    <a:pt x="571" y="23"/>
                  </a:cubicBezTo>
                  <a:cubicBezTo>
                    <a:pt x="434" y="69"/>
                    <a:pt x="320" y="138"/>
                    <a:pt x="228" y="229"/>
                  </a:cubicBezTo>
                  <a:cubicBezTo>
                    <a:pt x="183" y="274"/>
                    <a:pt x="160" y="320"/>
                    <a:pt x="114" y="389"/>
                  </a:cubicBezTo>
                  <a:cubicBezTo>
                    <a:pt x="46" y="503"/>
                    <a:pt x="0" y="617"/>
                    <a:pt x="0" y="754"/>
                  </a:cubicBezTo>
                  <a:lnTo>
                    <a:pt x="23" y="1096"/>
                  </a:lnTo>
                  <a:cubicBezTo>
                    <a:pt x="23" y="1233"/>
                    <a:pt x="46" y="1370"/>
                    <a:pt x="114" y="1484"/>
                  </a:cubicBezTo>
                  <a:cubicBezTo>
                    <a:pt x="183" y="1576"/>
                    <a:pt x="228" y="1644"/>
                    <a:pt x="320" y="1690"/>
                  </a:cubicBezTo>
                  <a:cubicBezTo>
                    <a:pt x="388" y="1758"/>
                    <a:pt x="479" y="1804"/>
                    <a:pt x="571" y="1827"/>
                  </a:cubicBezTo>
                  <a:cubicBezTo>
                    <a:pt x="639" y="1849"/>
                    <a:pt x="708" y="1861"/>
                    <a:pt x="776" y="1861"/>
                  </a:cubicBezTo>
                  <a:cubicBezTo>
                    <a:pt x="845" y="1861"/>
                    <a:pt x="913" y="1849"/>
                    <a:pt x="982" y="1827"/>
                  </a:cubicBezTo>
                  <a:lnTo>
                    <a:pt x="1004" y="1827"/>
                  </a:lnTo>
                  <a:cubicBezTo>
                    <a:pt x="1073" y="1804"/>
                    <a:pt x="1141" y="1781"/>
                    <a:pt x="1210" y="1735"/>
                  </a:cubicBezTo>
                  <a:cubicBezTo>
                    <a:pt x="1278" y="1712"/>
                    <a:pt x="1324" y="1644"/>
                    <a:pt x="1370" y="1598"/>
                  </a:cubicBezTo>
                  <a:lnTo>
                    <a:pt x="1392" y="1598"/>
                  </a:lnTo>
                  <a:cubicBezTo>
                    <a:pt x="1438" y="1530"/>
                    <a:pt x="1484" y="1484"/>
                    <a:pt x="1529" y="1416"/>
                  </a:cubicBezTo>
                  <a:cubicBezTo>
                    <a:pt x="1529" y="1416"/>
                    <a:pt x="1529" y="1416"/>
                    <a:pt x="1529" y="1393"/>
                  </a:cubicBezTo>
                  <a:cubicBezTo>
                    <a:pt x="1575" y="1347"/>
                    <a:pt x="1598" y="1279"/>
                    <a:pt x="1621" y="1210"/>
                  </a:cubicBezTo>
                  <a:cubicBezTo>
                    <a:pt x="1621" y="1187"/>
                    <a:pt x="1621" y="1187"/>
                    <a:pt x="1621" y="1187"/>
                  </a:cubicBezTo>
                  <a:cubicBezTo>
                    <a:pt x="1644" y="1096"/>
                    <a:pt x="1666" y="1005"/>
                    <a:pt x="1666" y="936"/>
                  </a:cubicBezTo>
                  <a:cubicBezTo>
                    <a:pt x="1666" y="868"/>
                    <a:pt x="1644" y="777"/>
                    <a:pt x="1621" y="708"/>
                  </a:cubicBezTo>
                  <a:cubicBezTo>
                    <a:pt x="1621" y="708"/>
                    <a:pt x="1621" y="708"/>
                    <a:pt x="1621" y="685"/>
                  </a:cubicBezTo>
                  <a:cubicBezTo>
                    <a:pt x="1598" y="617"/>
                    <a:pt x="1575" y="548"/>
                    <a:pt x="1552" y="503"/>
                  </a:cubicBezTo>
                  <a:cubicBezTo>
                    <a:pt x="1552" y="503"/>
                    <a:pt x="1552" y="480"/>
                    <a:pt x="1529" y="480"/>
                  </a:cubicBezTo>
                  <a:cubicBezTo>
                    <a:pt x="1438" y="343"/>
                    <a:pt x="1392" y="297"/>
                    <a:pt x="1301" y="229"/>
                  </a:cubicBezTo>
                  <a:cubicBezTo>
                    <a:pt x="1233" y="160"/>
                    <a:pt x="1164" y="92"/>
                    <a:pt x="1073" y="69"/>
                  </a:cubicBezTo>
                  <a:cubicBezTo>
                    <a:pt x="982" y="23"/>
                    <a:pt x="867" y="1"/>
                    <a:pt x="776" y="1"/>
                  </a:cubicBezTo>
                  <a:close/>
                </a:path>
              </a:pathLst>
            </a:custGeom>
            <a:solidFill>
              <a:srgbClr val="6FA0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1382800" y="3611000"/>
              <a:ext cx="46250" cy="51950"/>
            </a:xfrm>
            <a:custGeom>
              <a:rect b="b" l="l" r="r" t="t"/>
              <a:pathLst>
                <a:path extrusionOk="0" h="2078" w="1850">
                  <a:moveTo>
                    <a:pt x="822" y="1"/>
                  </a:moveTo>
                  <a:cubicBezTo>
                    <a:pt x="754" y="1"/>
                    <a:pt x="662" y="1"/>
                    <a:pt x="594" y="46"/>
                  </a:cubicBezTo>
                  <a:cubicBezTo>
                    <a:pt x="526" y="69"/>
                    <a:pt x="434" y="92"/>
                    <a:pt x="366" y="138"/>
                  </a:cubicBezTo>
                  <a:cubicBezTo>
                    <a:pt x="297" y="183"/>
                    <a:pt x="206" y="252"/>
                    <a:pt x="160" y="320"/>
                  </a:cubicBezTo>
                  <a:cubicBezTo>
                    <a:pt x="92" y="412"/>
                    <a:pt x="46" y="480"/>
                    <a:pt x="23" y="594"/>
                  </a:cubicBezTo>
                  <a:cubicBezTo>
                    <a:pt x="1" y="686"/>
                    <a:pt x="1" y="800"/>
                    <a:pt x="23" y="891"/>
                  </a:cubicBezTo>
                  <a:cubicBezTo>
                    <a:pt x="23" y="982"/>
                    <a:pt x="46" y="1096"/>
                    <a:pt x="92" y="1165"/>
                  </a:cubicBezTo>
                  <a:cubicBezTo>
                    <a:pt x="115" y="1188"/>
                    <a:pt x="115" y="1188"/>
                    <a:pt x="115" y="1211"/>
                  </a:cubicBezTo>
                  <a:cubicBezTo>
                    <a:pt x="138" y="1370"/>
                    <a:pt x="160" y="1507"/>
                    <a:pt x="252" y="1644"/>
                  </a:cubicBezTo>
                  <a:cubicBezTo>
                    <a:pt x="366" y="1781"/>
                    <a:pt x="366" y="1804"/>
                    <a:pt x="480" y="1895"/>
                  </a:cubicBezTo>
                  <a:cubicBezTo>
                    <a:pt x="503" y="1918"/>
                    <a:pt x="548" y="1941"/>
                    <a:pt x="594" y="1964"/>
                  </a:cubicBezTo>
                  <a:cubicBezTo>
                    <a:pt x="662" y="2009"/>
                    <a:pt x="731" y="2032"/>
                    <a:pt x="799" y="2055"/>
                  </a:cubicBezTo>
                  <a:lnTo>
                    <a:pt x="982" y="2078"/>
                  </a:lnTo>
                  <a:cubicBezTo>
                    <a:pt x="1096" y="2078"/>
                    <a:pt x="1187" y="2055"/>
                    <a:pt x="1279" y="2009"/>
                  </a:cubicBezTo>
                  <a:cubicBezTo>
                    <a:pt x="1347" y="1987"/>
                    <a:pt x="1416" y="1964"/>
                    <a:pt x="1461" y="1918"/>
                  </a:cubicBezTo>
                  <a:cubicBezTo>
                    <a:pt x="1530" y="1850"/>
                    <a:pt x="1598" y="1781"/>
                    <a:pt x="1644" y="1690"/>
                  </a:cubicBezTo>
                  <a:cubicBezTo>
                    <a:pt x="1690" y="1599"/>
                    <a:pt x="1735" y="1507"/>
                    <a:pt x="1781" y="1393"/>
                  </a:cubicBezTo>
                  <a:cubicBezTo>
                    <a:pt x="1827" y="1302"/>
                    <a:pt x="1827" y="1188"/>
                    <a:pt x="1827" y="1074"/>
                  </a:cubicBezTo>
                  <a:cubicBezTo>
                    <a:pt x="1849" y="982"/>
                    <a:pt x="1827" y="868"/>
                    <a:pt x="1804" y="754"/>
                  </a:cubicBezTo>
                  <a:cubicBezTo>
                    <a:pt x="1804" y="731"/>
                    <a:pt x="1804" y="731"/>
                    <a:pt x="1804" y="708"/>
                  </a:cubicBezTo>
                  <a:cubicBezTo>
                    <a:pt x="1781" y="663"/>
                    <a:pt x="1735" y="549"/>
                    <a:pt x="1690" y="480"/>
                  </a:cubicBezTo>
                  <a:cubicBezTo>
                    <a:pt x="1667" y="457"/>
                    <a:pt x="1644" y="412"/>
                    <a:pt x="1621" y="389"/>
                  </a:cubicBezTo>
                  <a:cubicBezTo>
                    <a:pt x="1598" y="366"/>
                    <a:pt x="1576" y="320"/>
                    <a:pt x="1553" y="297"/>
                  </a:cubicBezTo>
                  <a:cubicBezTo>
                    <a:pt x="1553" y="297"/>
                    <a:pt x="1530" y="275"/>
                    <a:pt x="1530" y="275"/>
                  </a:cubicBezTo>
                  <a:cubicBezTo>
                    <a:pt x="1370" y="138"/>
                    <a:pt x="1302" y="115"/>
                    <a:pt x="1119" y="46"/>
                  </a:cubicBezTo>
                  <a:cubicBezTo>
                    <a:pt x="1051" y="24"/>
                    <a:pt x="914" y="1"/>
                    <a:pt x="868" y="1"/>
                  </a:cubicBezTo>
                  <a:close/>
                </a:path>
              </a:pathLst>
            </a:custGeom>
            <a:solidFill>
              <a:srgbClr val="6FA0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1351425" y="3407600"/>
              <a:ext cx="43375" cy="47650"/>
            </a:xfrm>
            <a:custGeom>
              <a:rect b="b" l="l" r="r" t="t"/>
              <a:pathLst>
                <a:path extrusionOk="0" h="1906" w="1735">
                  <a:moveTo>
                    <a:pt x="845" y="1"/>
                  </a:moveTo>
                  <a:cubicBezTo>
                    <a:pt x="829" y="1"/>
                    <a:pt x="814" y="3"/>
                    <a:pt x="799" y="11"/>
                  </a:cubicBezTo>
                  <a:cubicBezTo>
                    <a:pt x="731" y="11"/>
                    <a:pt x="639" y="11"/>
                    <a:pt x="571" y="34"/>
                  </a:cubicBezTo>
                  <a:cubicBezTo>
                    <a:pt x="457" y="57"/>
                    <a:pt x="388" y="102"/>
                    <a:pt x="297" y="171"/>
                  </a:cubicBezTo>
                  <a:cubicBezTo>
                    <a:pt x="228" y="216"/>
                    <a:pt x="160" y="308"/>
                    <a:pt x="114" y="376"/>
                  </a:cubicBezTo>
                  <a:cubicBezTo>
                    <a:pt x="46" y="467"/>
                    <a:pt x="23" y="559"/>
                    <a:pt x="23" y="673"/>
                  </a:cubicBezTo>
                  <a:cubicBezTo>
                    <a:pt x="0" y="764"/>
                    <a:pt x="0" y="856"/>
                    <a:pt x="23" y="947"/>
                  </a:cubicBezTo>
                  <a:cubicBezTo>
                    <a:pt x="23" y="1015"/>
                    <a:pt x="0" y="1084"/>
                    <a:pt x="0" y="1152"/>
                  </a:cubicBezTo>
                  <a:cubicBezTo>
                    <a:pt x="0" y="1221"/>
                    <a:pt x="23" y="1289"/>
                    <a:pt x="23" y="1358"/>
                  </a:cubicBezTo>
                  <a:cubicBezTo>
                    <a:pt x="46" y="1403"/>
                    <a:pt x="69" y="1472"/>
                    <a:pt x="91" y="1540"/>
                  </a:cubicBezTo>
                  <a:cubicBezTo>
                    <a:pt x="137" y="1632"/>
                    <a:pt x="206" y="1700"/>
                    <a:pt x="297" y="1746"/>
                  </a:cubicBezTo>
                  <a:cubicBezTo>
                    <a:pt x="343" y="1791"/>
                    <a:pt x="411" y="1837"/>
                    <a:pt x="457" y="1837"/>
                  </a:cubicBezTo>
                  <a:cubicBezTo>
                    <a:pt x="525" y="1883"/>
                    <a:pt x="594" y="1905"/>
                    <a:pt x="662" y="1905"/>
                  </a:cubicBezTo>
                  <a:lnTo>
                    <a:pt x="868" y="1905"/>
                  </a:lnTo>
                  <a:cubicBezTo>
                    <a:pt x="959" y="1883"/>
                    <a:pt x="1050" y="1860"/>
                    <a:pt x="1141" y="1814"/>
                  </a:cubicBezTo>
                  <a:cubicBezTo>
                    <a:pt x="1210" y="1769"/>
                    <a:pt x="1301" y="1700"/>
                    <a:pt x="1370" y="1654"/>
                  </a:cubicBezTo>
                  <a:cubicBezTo>
                    <a:pt x="1393" y="1632"/>
                    <a:pt x="1393" y="1609"/>
                    <a:pt x="1415" y="1586"/>
                  </a:cubicBezTo>
                  <a:cubicBezTo>
                    <a:pt x="1461" y="1517"/>
                    <a:pt x="1529" y="1449"/>
                    <a:pt x="1575" y="1358"/>
                  </a:cubicBezTo>
                  <a:cubicBezTo>
                    <a:pt x="1621" y="1289"/>
                    <a:pt x="1644" y="1221"/>
                    <a:pt x="1666" y="1152"/>
                  </a:cubicBezTo>
                  <a:cubicBezTo>
                    <a:pt x="1666" y="1129"/>
                    <a:pt x="1689" y="1107"/>
                    <a:pt x="1689" y="1107"/>
                  </a:cubicBezTo>
                  <a:cubicBezTo>
                    <a:pt x="1689" y="1084"/>
                    <a:pt x="1689" y="1084"/>
                    <a:pt x="1689" y="1061"/>
                  </a:cubicBezTo>
                  <a:cubicBezTo>
                    <a:pt x="1712" y="992"/>
                    <a:pt x="1712" y="924"/>
                    <a:pt x="1735" y="833"/>
                  </a:cubicBezTo>
                  <a:cubicBezTo>
                    <a:pt x="1735" y="719"/>
                    <a:pt x="1712" y="627"/>
                    <a:pt x="1666" y="536"/>
                  </a:cubicBezTo>
                  <a:cubicBezTo>
                    <a:pt x="1621" y="445"/>
                    <a:pt x="1575" y="353"/>
                    <a:pt x="1507" y="285"/>
                  </a:cubicBezTo>
                  <a:cubicBezTo>
                    <a:pt x="1484" y="285"/>
                    <a:pt x="1484" y="285"/>
                    <a:pt x="1484" y="262"/>
                  </a:cubicBezTo>
                  <a:cubicBezTo>
                    <a:pt x="1415" y="216"/>
                    <a:pt x="1370" y="171"/>
                    <a:pt x="1301" y="125"/>
                  </a:cubicBezTo>
                  <a:cubicBezTo>
                    <a:pt x="1233" y="102"/>
                    <a:pt x="1164" y="57"/>
                    <a:pt x="1073" y="34"/>
                  </a:cubicBezTo>
                  <a:cubicBezTo>
                    <a:pt x="1050" y="34"/>
                    <a:pt x="982" y="11"/>
                    <a:pt x="936" y="11"/>
                  </a:cubicBezTo>
                  <a:cubicBezTo>
                    <a:pt x="906" y="11"/>
                    <a:pt x="875" y="1"/>
                    <a:pt x="845" y="1"/>
                  </a:cubicBezTo>
                  <a:close/>
                </a:path>
              </a:pathLst>
            </a:custGeom>
            <a:solidFill>
              <a:srgbClr val="6FA0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1240150" y="3286325"/>
              <a:ext cx="45100" cy="44375"/>
            </a:xfrm>
            <a:custGeom>
              <a:rect b="b" l="l" r="r" t="t"/>
              <a:pathLst>
                <a:path extrusionOk="0" h="1775" w="1804">
                  <a:moveTo>
                    <a:pt x="913" y="0"/>
                  </a:moveTo>
                  <a:cubicBezTo>
                    <a:pt x="868" y="0"/>
                    <a:pt x="753" y="23"/>
                    <a:pt x="708" y="23"/>
                  </a:cubicBezTo>
                  <a:lnTo>
                    <a:pt x="708" y="46"/>
                  </a:lnTo>
                  <a:lnTo>
                    <a:pt x="685" y="46"/>
                  </a:lnTo>
                  <a:cubicBezTo>
                    <a:pt x="639" y="46"/>
                    <a:pt x="594" y="69"/>
                    <a:pt x="571" y="91"/>
                  </a:cubicBezTo>
                  <a:cubicBezTo>
                    <a:pt x="548" y="91"/>
                    <a:pt x="502" y="114"/>
                    <a:pt x="480" y="137"/>
                  </a:cubicBezTo>
                  <a:lnTo>
                    <a:pt x="457" y="137"/>
                  </a:lnTo>
                  <a:cubicBezTo>
                    <a:pt x="411" y="160"/>
                    <a:pt x="320" y="228"/>
                    <a:pt x="297" y="274"/>
                  </a:cubicBezTo>
                  <a:lnTo>
                    <a:pt x="274" y="274"/>
                  </a:lnTo>
                  <a:cubicBezTo>
                    <a:pt x="251" y="297"/>
                    <a:pt x="228" y="343"/>
                    <a:pt x="206" y="365"/>
                  </a:cubicBezTo>
                  <a:cubicBezTo>
                    <a:pt x="183" y="388"/>
                    <a:pt x="160" y="434"/>
                    <a:pt x="137" y="457"/>
                  </a:cubicBezTo>
                  <a:cubicBezTo>
                    <a:pt x="114" y="502"/>
                    <a:pt x="92" y="548"/>
                    <a:pt x="92" y="571"/>
                  </a:cubicBezTo>
                  <a:cubicBezTo>
                    <a:pt x="92" y="594"/>
                    <a:pt x="69" y="639"/>
                    <a:pt x="46" y="662"/>
                  </a:cubicBezTo>
                  <a:cubicBezTo>
                    <a:pt x="46" y="685"/>
                    <a:pt x="46" y="685"/>
                    <a:pt x="46" y="685"/>
                  </a:cubicBezTo>
                  <a:cubicBezTo>
                    <a:pt x="46" y="731"/>
                    <a:pt x="23" y="753"/>
                    <a:pt x="23" y="799"/>
                  </a:cubicBezTo>
                  <a:cubicBezTo>
                    <a:pt x="23" y="822"/>
                    <a:pt x="23" y="868"/>
                    <a:pt x="23" y="890"/>
                  </a:cubicBezTo>
                  <a:cubicBezTo>
                    <a:pt x="0" y="1005"/>
                    <a:pt x="23" y="1096"/>
                    <a:pt x="92" y="1187"/>
                  </a:cubicBezTo>
                  <a:cubicBezTo>
                    <a:pt x="114" y="1278"/>
                    <a:pt x="160" y="1370"/>
                    <a:pt x="228" y="1438"/>
                  </a:cubicBezTo>
                  <a:cubicBezTo>
                    <a:pt x="297" y="1507"/>
                    <a:pt x="388" y="1575"/>
                    <a:pt x="480" y="1598"/>
                  </a:cubicBezTo>
                  <a:lnTo>
                    <a:pt x="502" y="1598"/>
                  </a:lnTo>
                  <a:cubicBezTo>
                    <a:pt x="548" y="1621"/>
                    <a:pt x="571" y="1644"/>
                    <a:pt x="594" y="1666"/>
                  </a:cubicBezTo>
                  <a:cubicBezTo>
                    <a:pt x="685" y="1735"/>
                    <a:pt x="776" y="1758"/>
                    <a:pt x="868" y="1758"/>
                  </a:cubicBezTo>
                  <a:cubicBezTo>
                    <a:pt x="902" y="1769"/>
                    <a:pt x="936" y="1775"/>
                    <a:pt x="970" y="1775"/>
                  </a:cubicBezTo>
                  <a:cubicBezTo>
                    <a:pt x="1005" y="1775"/>
                    <a:pt x="1039" y="1769"/>
                    <a:pt x="1073" y="1758"/>
                  </a:cubicBezTo>
                  <a:cubicBezTo>
                    <a:pt x="1142" y="1758"/>
                    <a:pt x="1210" y="1735"/>
                    <a:pt x="1278" y="1712"/>
                  </a:cubicBezTo>
                  <a:cubicBezTo>
                    <a:pt x="1324" y="1689"/>
                    <a:pt x="1393" y="1666"/>
                    <a:pt x="1438" y="1598"/>
                  </a:cubicBezTo>
                  <a:cubicBezTo>
                    <a:pt x="1530" y="1552"/>
                    <a:pt x="1575" y="1484"/>
                    <a:pt x="1621" y="1393"/>
                  </a:cubicBezTo>
                  <a:lnTo>
                    <a:pt x="1644" y="1393"/>
                  </a:lnTo>
                  <a:cubicBezTo>
                    <a:pt x="1666" y="1324"/>
                    <a:pt x="1689" y="1256"/>
                    <a:pt x="1712" y="1187"/>
                  </a:cubicBezTo>
                  <a:cubicBezTo>
                    <a:pt x="1712" y="1187"/>
                    <a:pt x="1735" y="1164"/>
                    <a:pt x="1735" y="1164"/>
                  </a:cubicBezTo>
                  <a:cubicBezTo>
                    <a:pt x="1735" y="1164"/>
                    <a:pt x="1735" y="1141"/>
                    <a:pt x="1735" y="1141"/>
                  </a:cubicBezTo>
                  <a:cubicBezTo>
                    <a:pt x="1735" y="1119"/>
                    <a:pt x="1735" y="1073"/>
                    <a:pt x="1758" y="1027"/>
                  </a:cubicBezTo>
                  <a:cubicBezTo>
                    <a:pt x="1781" y="959"/>
                    <a:pt x="1803" y="868"/>
                    <a:pt x="1803" y="753"/>
                  </a:cubicBezTo>
                  <a:cubicBezTo>
                    <a:pt x="1803" y="662"/>
                    <a:pt x="1781" y="548"/>
                    <a:pt x="1735" y="480"/>
                  </a:cubicBezTo>
                  <a:cubicBezTo>
                    <a:pt x="1712" y="365"/>
                    <a:pt x="1666" y="297"/>
                    <a:pt x="1575" y="228"/>
                  </a:cubicBezTo>
                  <a:cubicBezTo>
                    <a:pt x="1530" y="183"/>
                    <a:pt x="1484" y="137"/>
                    <a:pt x="1438" y="114"/>
                  </a:cubicBezTo>
                  <a:cubicBezTo>
                    <a:pt x="1301" y="46"/>
                    <a:pt x="1187" y="0"/>
                    <a:pt x="1050" y="0"/>
                  </a:cubicBezTo>
                  <a:close/>
                </a:path>
              </a:pathLst>
            </a:custGeom>
            <a:solidFill>
              <a:srgbClr val="6FA0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5" name="Shape 445"/>
        <p:cNvGrpSpPr/>
        <p:nvPr/>
      </p:nvGrpSpPr>
      <p:grpSpPr>
        <a:xfrm>
          <a:off x="0" y="0"/>
          <a:ext cx="0" cy="0"/>
          <a:chOff x="0" y="0"/>
          <a:chExt cx="0" cy="0"/>
        </a:xfrm>
      </p:grpSpPr>
      <p:sp>
        <p:nvSpPr>
          <p:cNvPr id="446" name="Google Shape;446;p11"/>
          <p:cNvSpPr txBox="1"/>
          <p:nvPr>
            <p:ph hasCustomPrompt="1" type="title"/>
          </p:nvPr>
        </p:nvSpPr>
        <p:spPr>
          <a:xfrm>
            <a:off x="1621350" y="1442066"/>
            <a:ext cx="5901300" cy="1596300"/>
          </a:xfrm>
          <a:prstGeom prst="rect">
            <a:avLst/>
          </a:prstGeom>
        </p:spPr>
        <p:txBody>
          <a:bodyPr anchorCtr="0" anchor="ctr"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47" name="Google Shape;447;p11"/>
          <p:cNvSpPr txBox="1"/>
          <p:nvPr>
            <p:ph idx="1" type="body"/>
          </p:nvPr>
        </p:nvSpPr>
        <p:spPr>
          <a:xfrm>
            <a:off x="1621350" y="3030966"/>
            <a:ext cx="5901300" cy="681600"/>
          </a:xfrm>
          <a:prstGeom prst="rect">
            <a:avLst/>
          </a:prstGeom>
        </p:spPr>
        <p:txBody>
          <a:bodyPr anchorCtr="0" anchor="ctr"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48" name="Google Shape;448;p11"/>
          <p:cNvSpPr/>
          <p:nvPr/>
        </p:nvSpPr>
        <p:spPr>
          <a:xfrm flipH="1">
            <a:off x="-22983" y="3352474"/>
            <a:ext cx="6230052" cy="1790918"/>
          </a:xfrm>
          <a:custGeom>
            <a:rect b="b" l="l" r="r" t="t"/>
            <a:pathLst>
              <a:path extrusionOk="0" h="87054" w="302834">
                <a:moveTo>
                  <a:pt x="1" y="87053"/>
                </a:moveTo>
                <a:cubicBezTo>
                  <a:pt x="1" y="87053"/>
                  <a:pt x="12250" y="45898"/>
                  <a:pt x="65108" y="39545"/>
                </a:cubicBezTo>
                <a:cubicBezTo>
                  <a:pt x="135262" y="31065"/>
                  <a:pt x="142921" y="60244"/>
                  <a:pt x="200460" y="60457"/>
                </a:cubicBezTo>
                <a:cubicBezTo>
                  <a:pt x="270158" y="60670"/>
                  <a:pt x="302833" y="0"/>
                  <a:pt x="302833" y="0"/>
                </a:cubicBezTo>
                <a:lnTo>
                  <a:pt x="302833" y="86628"/>
                </a:lnTo>
                <a:close/>
              </a:path>
            </a:pathLst>
          </a:custGeom>
          <a:solidFill>
            <a:srgbClr val="E3D6C9">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1"/>
          <p:cNvSpPr/>
          <p:nvPr/>
        </p:nvSpPr>
        <p:spPr>
          <a:xfrm flipH="1">
            <a:off x="3435766" y="0"/>
            <a:ext cx="5694633" cy="2058991"/>
          </a:xfrm>
          <a:custGeom>
            <a:rect b="b" l="l" r="r" t="t"/>
            <a:pathLst>
              <a:path extrusionOk="0" h="128848" w="356360">
                <a:moveTo>
                  <a:pt x="356360" y="1"/>
                </a:moveTo>
                <a:cubicBezTo>
                  <a:pt x="356360" y="1"/>
                  <a:pt x="341983" y="60853"/>
                  <a:pt x="279763" y="70336"/>
                </a:cubicBezTo>
                <a:cubicBezTo>
                  <a:pt x="197178" y="82859"/>
                  <a:pt x="188211" y="39667"/>
                  <a:pt x="120459" y="39393"/>
                </a:cubicBezTo>
                <a:cubicBezTo>
                  <a:pt x="38451" y="39059"/>
                  <a:pt x="1" y="128848"/>
                  <a:pt x="1" y="128848"/>
                </a:cubicBezTo>
                <a:lnTo>
                  <a:pt x="1" y="609"/>
                </a:lnTo>
                <a:close/>
              </a:path>
            </a:pathLst>
          </a:custGeom>
          <a:solidFill>
            <a:srgbClr val="E3D6C9">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0" name="Google Shape;450;p11"/>
          <p:cNvGrpSpPr/>
          <p:nvPr/>
        </p:nvGrpSpPr>
        <p:grpSpPr>
          <a:xfrm flipH="1">
            <a:off x="8541610" y="-60100"/>
            <a:ext cx="725875" cy="709300"/>
            <a:chOff x="703175" y="3286325"/>
            <a:chExt cx="725875" cy="709300"/>
          </a:xfrm>
        </p:grpSpPr>
        <p:sp>
          <p:nvSpPr>
            <p:cNvPr id="451" name="Google Shape;451;p11"/>
            <p:cNvSpPr/>
            <p:nvPr/>
          </p:nvSpPr>
          <p:spPr>
            <a:xfrm>
              <a:off x="1048975" y="3589325"/>
              <a:ext cx="51950" cy="52525"/>
            </a:xfrm>
            <a:custGeom>
              <a:rect b="b" l="l" r="r" t="t"/>
              <a:pathLst>
                <a:path extrusionOk="0" h="2101" w="2078">
                  <a:moveTo>
                    <a:pt x="1051" y="0"/>
                  </a:moveTo>
                  <a:cubicBezTo>
                    <a:pt x="959" y="0"/>
                    <a:pt x="868" y="23"/>
                    <a:pt x="777" y="46"/>
                  </a:cubicBezTo>
                  <a:lnTo>
                    <a:pt x="754" y="46"/>
                  </a:lnTo>
                  <a:cubicBezTo>
                    <a:pt x="686" y="69"/>
                    <a:pt x="617" y="115"/>
                    <a:pt x="549" y="137"/>
                  </a:cubicBezTo>
                  <a:cubicBezTo>
                    <a:pt x="549" y="137"/>
                    <a:pt x="526" y="160"/>
                    <a:pt x="503" y="160"/>
                  </a:cubicBezTo>
                  <a:cubicBezTo>
                    <a:pt x="457" y="206"/>
                    <a:pt x="389" y="251"/>
                    <a:pt x="343" y="297"/>
                  </a:cubicBezTo>
                  <a:cubicBezTo>
                    <a:pt x="343" y="297"/>
                    <a:pt x="320" y="297"/>
                    <a:pt x="320" y="320"/>
                  </a:cubicBezTo>
                  <a:cubicBezTo>
                    <a:pt x="275" y="366"/>
                    <a:pt x="206" y="434"/>
                    <a:pt x="161" y="503"/>
                  </a:cubicBezTo>
                  <a:cubicBezTo>
                    <a:pt x="161" y="525"/>
                    <a:pt x="161" y="525"/>
                    <a:pt x="138" y="548"/>
                  </a:cubicBezTo>
                  <a:cubicBezTo>
                    <a:pt x="115" y="617"/>
                    <a:pt x="69" y="708"/>
                    <a:pt x="46" y="776"/>
                  </a:cubicBezTo>
                  <a:cubicBezTo>
                    <a:pt x="46" y="799"/>
                    <a:pt x="46" y="822"/>
                    <a:pt x="24" y="822"/>
                  </a:cubicBezTo>
                  <a:cubicBezTo>
                    <a:pt x="24" y="913"/>
                    <a:pt x="1" y="1005"/>
                    <a:pt x="1" y="1073"/>
                  </a:cubicBezTo>
                  <a:cubicBezTo>
                    <a:pt x="1" y="1164"/>
                    <a:pt x="24" y="1279"/>
                    <a:pt x="24" y="1324"/>
                  </a:cubicBezTo>
                  <a:cubicBezTo>
                    <a:pt x="24" y="1347"/>
                    <a:pt x="46" y="1370"/>
                    <a:pt x="46" y="1370"/>
                  </a:cubicBezTo>
                  <a:cubicBezTo>
                    <a:pt x="69" y="1461"/>
                    <a:pt x="92" y="1530"/>
                    <a:pt x="138" y="1598"/>
                  </a:cubicBezTo>
                  <a:cubicBezTo>
                    <a:pt x="138" y="1621"/>
                    <a:pt x="138" y="1621"/>
                    <a:pt x="161" y="1621"/>
                  </a:cubicBezTo>
                  <a:cubicBezTo>
                    <a:pt x="183" y="1689"/>
                    <a:pt x="229" y="1735"/>
                    <a:pt x="275" y="1781"/>
                  </a:cubicBezTo>
                  <a:cubicBezTo>
                    <a:pt x="275" y="1804"/>
                    <a:pt x="275" y="1804"/>
                    <a:pt x="275" y="1804"/>
                  </a:cubicBezTo>
                  <a:cubicBezTo>
                    <a:pt x="343" y="1872"/>
                    <a:pt x="412" y="1918"/>
                    <a:pt x="480" y="1963"/>
                  </a:cubicBezTo>
                  <a:cubicBezTo>
                    <a:pt x="480" y="1963"/>
                    <a:pt x="503" y="1963"/>
                    <a:pt x="526" y="1986"/>
                  </a:cubicBezTo>
                  <a:cubicBezTo>
                    <a:pt x="571" y="2009"/>
                    <a:pt x="640" y="2032"/>
                    <a:pt x="708" y="2055"/>
                  </a:cubicBezTo>
                  <a:cubicBezTo>
                    <a:pt x="731" y="2055"/>
                    <a:pt x="731" y="2078"/>
                    <a:pt x="754" y="2078"/>
                  </a:cubicBezTo>
                  <a:cubicBezTo>
                    <a:pt x="822" y="2100"/>
                    <a:pt x="914" y="2100"/>
                    <a:pt x="982" y="2100"/>
                  </a:cubicBezTo>
                  <a:lnTo>
                    <a:pt x="1051" y="2100"/>
                  </a:lnTo>
                  <a:cubicBezTo>
                    <a:pt x="1142" y="2100"/>
                    <a:pt x="1256" y="2100"/>
                    <a:pt x="1347" y="2055"/>
                  </a:cubicBezTo>
                  <a:cubicBezTo>
                    <a:pt x="1416" y="2032"/>
                    <a:pt x="1484" y="1986"/>
                    <a:pt x="1553" y="1963"/>
                  </a:cubicBezTo>
                  <a:cubicBezTo>
                    <a:pt x="1621" y="1918"/>
                    <a:pt x="1713" y="1849"/>
                    <a:pt x="1758" y="1804"/>
                  </a:cubicBezTo>
                  <a:cubicBezTo>
                    <a:pt x="1758" y="1804"/>
                    <a:pt x="1781" y="1781"/>
                    <a:pt x="1781" y="1781"/>
                  </a:cubicBezTo>
                  <a:cubicBezTo>
                    <a:pt x="1850" y="1712"/>
                    <a:pt x="1895" y="1667"/>
                    <a:pt x="1941" y="1575"/>
                  </a:cubicBezTo>
                  <a:cubicBezTo>
                    <a:pt x="1941" y="1575"/>
                    <a:pt x="1941" y="1575"/>
                    <a:pt x="1941" y="1553"/>
                  </a:cubicBezTo>
                  <a:cubicBezTo>
                    <a:pt x="1964" y="1507"/>
                    <a:pt x="2009" y="1438"/>
                    <a:pt x="2032" y="1370"/>
                  </a:cubicBezTo>
                  <a:cubicBezTo>
                    <a:pt x="2055" y="1279"/>
                    <a:pt x="2055" y="1187"/>
                    <a:pt x="2078" y="1119"/>
                  </a:cubicBezTo>
                  <a:cubicBezTo>
                    <a:pt x="2078" y="1028"/>
                    <a:pt x="2055" y="936"/>
                    <a:pt x="2032" y="868"/>
                  </a:cubicBezTo>
                  <a:cubicBezTo>
                    <a:pt x="2032" y="845"/>
                    <a:pt x="2032" y="822"/>
                    <a:pt x="2032" y="822"/>
                  </a:cubicBezTo>
                  <a:cubicBezTo>
                    <a:pt x="2009" y="754"/>
                    <a:pt x="1964" y="662"/>
                    <a:pt x="1941" y="594"/>
                  </a:cubicBezTo>
                  <a:cubicBezTo>
                    <a:pt x="1918" y="594"/>
                    <a:pt x="1918" y="594"/>
                    <a:pt x="1918" y="571"/>
                  </a:cubicBezTo>
                  <a:cubicBezTo>
                    <a:pt x="1918" y="571"/>
                    <a:pt x="1895" y="548"/>
                    <a:pt x="1895" y="548"/>
                  </a:cubicBezTo>
                  <a:cubicBezTo>
                    <a:pt x="1872" y="503"/>
                    <a:pt x="1872" y="457"/>
                    <a:pt x="1850" y="411"/>
                  </a:cubicBezTo>
                  <a:cubicBezTo>
                    <a:pt x="1781" y="297"/>
                    <a:pt x="1690" y="206"/>
                    <a:pt x="1576" y="137"/>
                  </a:cubicBezTo>
                  <a:cubicBezTo>
                    <a:pt x="1416" y="46"/>
                    <a:pt x="1233" y="0"/>
                    <a:pt x="105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1"/>
            <p:cNvSpPr/>
            <p:nvPr/>
          </p:nvSpPr>
          <p:spPr>
            <a:xfrm>
              <a:off x="1006175" y="3486050"/>
              <a:ext cx="46825" cy="49075"/>
            </a:xfrm>
            <a:custGeom>
              <a:rect b="b" l="l" r="r" t="t"/>
              <a:pathLst>
                <a:path extrusionOk="0" h="1963" w="1873">
                  <a:moveTo>
                    <a:pt x="845" y="0"/>
                  </a:moveTo>
                  <a:cubicBezTo>
                    <a:pt x="777" y="0"/>
                    <a:pt x="708" y="23"/>
                    <a:pt x="617" y="46"/>
                  </a:cubicBezTo>
                  <a:cubicBezTo>
                    <a:pt x="549" y="46"/>
                    <a:pt x="457" y="91"/>
                    <a:pt x="389" y="137"/>
                  </a:cubicBezTo>
                  <a:cubicBezTo>
                    <a:pt x="298" y="183"/>
                    <a:pt x="229" y="251"/>
                    <a:pt x="183" y="320"/>
                  </a:cubicBezTo>
                  <a:cubicBezTo>
                    <a:pt x="115" y="411"/>
                    <a:pt x="69" y="479"/>
                    <a:pt x="47" y="593"/>
                  </a:cubicBezTo>
                  <a:cubicBezTo>
                    <a:pt x="1" y="685"/>
                    <a:pt x="1" y="799"/>
                    <a:pt x="24" y="890"/>
                  </a:cubicBezTo>
                  <a:cubicBezTo>
                    <a:pt x="24" y="982"/>
                    <a:pt x="47" y="1050"/>
                    <a:pt x="92" y="1118"/>
                  </a:cubicBezTo>
                  <a:cubicBezTo>
                    <a:pt x="92" y="1118"/>
                    <a:pt x="92" y="1118"/>
                    <a:pt x="92" y="1141"/>
                  </a:cubicBezTo>
                  <a:cubicBezTo>
                    <a:pt x="69" y="1278"/>
                    <a:pt x="115" y="1461"/>
                    <a:pt x="206" y="1575"/>
                  </a:cubicBezTo>
                  <a:cubicBezTo>
                    <a:pt x="229" y="1598"/>
                    <a:pt x="298" y="1712"/>
                    <a:pt x="320" y="1735"/>
                  </a:cubicBezTo>
                  <a:cubicBezTo>
                    <a:pt x="412" y="1826"/>
                    <a:pt x="549" y="1917"/>
                    <a:pt x="663" y="1940"/>
                  </a:cubicBezTo>
                  <a:lnTo>
                    <a:pt x="777" y="1940"/>
                  </a:lnTo>
                  <a:cubicBezTo>
                    <a:pt x="800" y="1963"/>
                    <a:pt x="845" y="1963"/>
                    <a:pt x="891" y="1963"/>
                  </a:cubicBezTo>
                  <a:lnTo>
                    <a:pt x="914" y="1963"/>
                  </a:lnTo>
                  <a:cubicBezTo>
                    <a:pt x="982" y="1963"/>
                    <a:pt x="1051" y="1940"/>
                    <a:pt x="1119" y="1940"/>
                  </a:cubicBezTo>
                  <a:cubicBezTo>
                    <a:pt x="1142" y="1940"/>
                    <a:pt x="1142" y="1940"/>
                    <a:pt x="1165" y="1917"/>
                  </a:cubicBezTo>
                  <a:cubicBezTo>
                    <a:pt x="1233" y="1895"/>
                    <a:pt x="1302" y="1872"/>
                    <a:pt x="1370" y="1849"/>
                  </a:cubicBezTo>
                  <a:cubicBezTo>
                    <a:pt x="1370" y="1826"/>
                    <a:pt x="1370" y="1826"/>
                    <a:pt x="1393" y="1826"/>
                  </a:cubicBezTo>
                  <a:cubicBezTo>
                    <a:pt x="1439" y="1780"/>
                    <a:pt x="1507" y="1735"/>
                    <a:pt x="1553" y="1689"/>
                  </a:cubicBezTo>
                  <a:cubicBezTo>
                    <a:pt x="1621" y="1643"/>
                    <a:pt x="1690" y="1529"/>
                    <a:pt x="1713" y="1506"/>
                  </a:cubicBezTo>
                  <a:cubicBezTo>
                    <a:pt x="1736" y="1484"/>
                    <a:pt x="1736" y="1461"/>
                    <a:pt x="1758" y="1438"/>
                  </a:cubicBezTo>
                  <a:cubicBezTo>
                    <a:pt x="1781" y="1392"/>
                    <a:pt x="1827" y="1278"/>
                    <a:pt x="1850" y="1210"/>
                  </a:cubicBezTo>
                  <a:cubicBezTo>
                    <a:pt x="1850" y="1141"/>
                    <a:pt x="1873" y="1027"/>
                    <a:pt x="1873" y="959"/>
                  </a:cubicBezTo>
                  <a:cubicBezTo>
                    <a:pt x="1873" y="890"/>
                    <a:pt x="1850" y="776"/>
                    <a:pt x="1827" y="708"/>
                  </a:cubicBezTo>
                  <a:cubicBezTo>
                    <a:pt x="1804" y="639"/>
                    <a:pt x="1781" y="525"/>
                    <a:pt x="1736" y="479"/>
                  </a:cubicBezTo>
                  <a:cubicBezTo>
                    <a:pt x="1690" y="434"/>
                    <a:pt x="1644" y="342"/>
                    <a:pt x="1576" y="274"/>
                  </a:cubicBezTo>
                  <a:cubicBezTo>
                    <a:pt x="1507" y="228"/>
                    <a:pt x="1439" y="183"/>
                    <a:pt x="1370" y="137"/>
                  </a:cubicBezTo>
                  <a:cubicBezTo>
                    <a:pt x="1211" y="46"/>
                    <a:pt x="1074" y="0"/>
                    <a:pt x="89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1"/>
            <p:cNvSpPr/>
            <p:nvPr/>
          </p:nvSpPr>
          <p:spPr>
            <a:xfrm>
              <a:off x="925725" y="3567650"/>
              <a:ext cx="49675" cy="47375"/>
            </a:xfrm>
            <a:custGeom>
              <a:rect b="b" l="l" r="r" t="t"/>
              <a:pathLst>
                <a:path extrusionOk="0" h="1895" w="1987">
                  <a:moveTo>
                    <a:pt x="799" y="0"/>
                  </a:moveTo>
                  <a:cubicBezTo>
                    <a:pt x="731" y="0"/>
                    <a:pt x="662" y="23"/>
                    <a:pt x="617" y="23"/>
                  </a:cubicBezTo>
                  <a:cubicBezTo>
                    <a:pt x="480" y="69"/>
                    <a:pt x="366" y="137"/>
                    <a:pt x="274" y="228"/>
                  </a:cubicBezTo>
                  <a:cubicBezTo>
                    <a:pt x="229" y="274"/>
                    <a:pt x="183" y="342"/>
                    <a:pt x="137" y="388"/>
                  </a:cubicBezTo>
                  <a:cubicBezTo>
                    <a:pt x="137" y="411"/>
                    <a:pt x="137" y="411"/>
                    <a:pt x="137" y="411"/>
                  </a:cubicBezTo>
                  <a:lnTo>
                    <a:pt x="115" y="411"/>
                  </a:lnTo>
                  <a:cubicBezTo>
                    <a:pt x="92" y="479"/>
                    <a:pt x="69" y="548"/>
                    <a:pt x="46" y="616"/>
                  </a:cubicBezTo>
                  <a:cubicBezTo>
                    <a:pt x="23" y="662"/>
                    <a:pt x="23" y="708"/>
                    <a:pt x="23" y="776"/>
                  </a:cubicBezTo>
                  <a:cubicBezTo>
                    <a:pt x="0" y="822"/>
                    <a:pt x="0" y="867"/>
                    <a:pt x="0" y="936"/>
                  </a:cubicBezTo>
                  <a:cubicBezTo>
                    <a:pt x="0" y="1004"/>
                    <a:pt x="23" y="1073"/>
                    <a:pt x="23" y="1141"/>
                  </a:cubicBezTo>
                  <a:cubicBezTo>
                    <a:pt x="23" y="1164"/>
                    <a:pt x="23" y="1164"/>
                    <a:pt x="23" y="1164"/>
                  </a:cubicBezTo>
                  <a:cubicBezTo>
                    <a:pt x="46" y="1164"/>
                    <a:pt x="46" y="1187"/>
                    <a:pt x="46" y="1187"/>
                  </a:cubicBezTo>
                  <a:cubicBezTo>
                    <a:pt x="69" y="1255"/>
                    <a:pt x="92" y="1324"/>
                    <a:pt x="115" y="1392"/>
                  </a:cubicBezTo>
                  <a:cubicBezTo>
                    <a:pt x="137" y="1392"/>
                    <a:pt x="137" y="1392"/>
                    <a:pt x="137" y="1415"/>
                  </a:cubicBezTo>
                  <a:cubicBezTo>
                    <a:pt x="137" y="1415"/>
                    <a:pt x="137" y="1415"/>
                    <a:pt x="160" y="1438"/>
                  </a:cubicBezTo>
                  <a:cubicBezTo>
                    <a:pt x="160" y="1461"/>
                    <a:pt x="206" y="1484"/>
                    <a:pt x="206" y="1529"/>
                  </a:cubicBezTo>
                  <a:cubicBezTo>
                    <a:pt x="229" y="1552"/>
                    <a:pt x="252" y="1575"/>
                    <a:pt x="274" y="1598"/>
                  </a:cubicBezTo>
                  <a:cubicBezTo>
                    <a:pt x="297" y="1621"/>
                    <a:pt x="297" y="1621"/>
                    <a:pt x="320" y="1643"/>
                  </a:cubicBezTo>
                  <a:cubicBezTo>
                    <a:pt x="366" y="1666"/>
                    <a:pt x="411" y="1712"/>
                    <a:pt x="480" y="1758"/>
                  </a:cubicBezTo>
                  <a:cubicBezTo>
                    <a:pt x="525" y="1780"/>
                    <a:pt x="571" y="1803"/>
                    <a:pt x="594" y="1826"/>
                  </a:cubicBezTo>
                  <a:cubicBezTo>
                    <a:pt x="640" y="1826"/>
                    <a:pt x="685" y="1849"/>
                    <a:pt x="731" y="1872"/>
                  </a:cubicBezTo>
                  <a:cubicBezTo>
                    <a:pt x="799" y="1872"/>
                    <a:pt x="891" y="1895"/>
                    <a:pt x="936" y="1895"/>
                  </a:cubicBezTo>
                  <a:lnTo>
                    <a:pt x="982" y="1895"/>
                  </a:lnTo>
                  <a:cubicBezTo>
                    <a:pt x="1073" y="1895"/>
                    <a:pt x="1142" y="1895"/>
                    <a:pt x="1233" y="1872"/>
                  </a:cubicBezTo>
                  <a:cubicBezTo>
                    <a:pt x="1233" y="1872"/>
                    <a:pt x="1256" y="1872"/>
                    <a:pt x="1256" y="1849"/>
                  </a:cubicBezTo>
                  <a:cubicBezTo>
                    <a:pt x="1324" y="1826"/>
                    <a:pt x="1393" y="1803"/>
                    <a:pt x="1461" y="1780"/>
                  </a:cubicBezTo>
                  <a:cubicBezTo>
                    <a:pt x="1461" y="1780"/>
                    <a:pt x="1461" y="1780"/>
                    <a:pt x="1461" y="1758"/>
                  </a:cubicBezTo>
                  <a:lnTo>
                    <a:pt x="1507" y="1758"/>
                  </a:lnTo>
                  <a:cubicBezTo>
                    <a:pt x="1553" y="1712"/>
                    <a:pt x="1621" y="1666"/>
                    <a:pt x="1690" y="1598"/>
                  </a:cubicBezTo>
                  <a:cubicBezTo>
                    <a:pt x="1690" y="1598"/>
                    <a:pt x="1690" y="1598"/>
                    <a:pt x="1712" y="1575"/>
                  </a:cubicBezTo>
                  <a:cubicBezTo>
                    <a:pt x="1735" y="1529"/>
                    <a:pt x="1781" y="1484"/>
                    <a:pt x="1827" y="1415"/>
                  </a:cubicBezTo>
                  <a:cubicBezTo>
                    <a:pt x="1827" y="1415"/>
                    <a:pt x="1827" y="1415"/>
                    <a:pt x="1849" y="1392"/>
                  </a:cubicBezTo>
                  <a:cubicBezTo>
                    <a:pt x="1849" y="1392"/>
                    <a:pt x="1849" y="1392"/>
                    <a:pt x="1849" y="1370"/>
                  </a:cubicBezTo>
                  <a:cubicBezTo>
                    <a:pt x="1872" y="1324"/>
                    <a:pt x="1918" y="1233"/>
                    <a:pt x="1941" y="1187"/>
                  </a:cubicBezTo>
                  <a:cubicBezTo>
                    <a:pt x="1941" y="1164"/>
                    <a:pt x="1941" y="1164"/>
                    <a:pt x="1941" y="1164"/>
                  </a:cubicBezTo>
                  <a:cubicBezTo>
                    <a:pt x="1941" y="1164"/>
                    <a:pt x="1941" y="1141"/>
                    <a:pt x="1941" y="1141"/>
                  </a:cubicBezTo>
                  <a:cubicBezTo>
                    <a:pt x="1963" y="1118"/>
                    <a:pt x="1963" y="1050"/>
                    <a:pt x="1963" y="1027"/>
                  </a:cubicBezTo>
                  <a:cubicBezTo>
                    <a:pt x="1963" y="1027"/>
                    <a:pt x="1963" y="959"/>
                    <a:pt x="1986" y="936"/>
                  </a:cubicBezTo>
                  <a:cubicBezTo>
                    <a:pt x="1986" y="913"/>
                    <a:pt x="1986" y="913"/>
                    <a:pt x="1986" y="913"/>
                  </a:cubicBezTo>
                  <a:cubicBezTo>
                    <a:pt x="1963" y="845"/>
                    <a:pt x="1963" y="776"/>
                    <a:pt x="1941" y="708"/>
                  </a:cubicBezTo>
                  <a:lnTo>
                    <a:pt x="1872" y="525"/>
                  </a:lnTo>
                  <a:cubicBezTo>
                    <a:pt x="1872" y="525"/>
                    <a:pt x="1872" y="525"/>
                    <a:pt x="1872" y="502"/>
                  </a:cubicBezTo>
                  <a:cubicBezTo>
                    <a:pt x="1849" y="479"/>
                    <a:pt x="1758" y="388"/>
                    <a:pt x="1735" y="365"/>
                  </a:cubicBezTo>
                  <a:cubicBezTo>
                    <a:pt x="1735" y="342"/>
                    <a:pt x="1735" y="342"/>
                    <a:pt x="1735" y="342"/>
                  </a:cubicBezTo>
                  <a:cubicBezTo>
                    <a:pt x="1690" y="320"/>
                    <a:pt x="1644" y="274"/>
                    <a:pt x="1644" y="274"/>
                  </a:cubicBezTo>
                  <a:cubicBezTo>
                    <a:pt x="1621" y="251"/>
                    <a:pt x="1598" y="228"/>
                    <a:pt x="1553" y="205"/>
                  </a:cubicBezTo>
                  <a:lnTo>
                    <a:pt x="1530" y="205"/>
                  </a:lnTo>
                  <a:cubicBezTo>
                    <a:pt x="1507" y="183"/>
                    <a:pt x="1393" y="137"/>
                    <a:pt x="1347" y="114"/>
                  </a:cubicBezTo>
                  <a:lnTo>
                    <a:pt x="1302" y="114"/>
                  </a:lnTo>
                  <a:cubicBezTo>
                    <a:pt x="1279" y="91"/>
                    <a:pt x="1210" y="91"/>
                    <a:pt x="1142" y="91"/>
                  </a:cubicBezTo>
                  <a:cubicBezTo>
                    <a:pt x="1050" y="23"/>
                    <a:pt x="936" y="0"/>
                    <a:pt x="7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1"/>
            <p:cNvSpPr/>
            <p:nvPr/>
          </p:nvSpPr>
          <p:spPr>
            <a:xfrm>
              <a:off x="946850" y="3693750"/>
              <a:ext cx="43375" cy="51675"/>
            </a:xfrm>
            <a:custGeom>
              <a:rect b="b" l="l" r="r" t="t"/>
              <a:pathLst>
                <a:path extrusionOk="0" h="2067" w="1735">
                  <a:moveTo>
                    <a:pt x="936" y="0"/>
                  </a:moveTo>
                  <a:cubicBezTo>
                    <a:pt x="867" y="0"/>
                    <a:pt x="799" y="23"/>
                    <a:pt x="730" y="23"/>
                  </a:cubicBezTo>
                  <a:lnTo>
                    <a:pt x="708" y="23"/>
                  </a:lnTo>
                  <a:lnTo>
                    <a:pt x="525" y="115"/>
                  </a:lnTo>
                  <a:cubicBezTo>
                    <a:pt x="502" y="137"/>
                    <a:pt x="479" y="137"/>
                    <a:pt x="457" y="183"/>
                  </a:cubicBezTo>
                  <a:cubicBezTo>
                    <a:pt x="342" y="252"/>
                    <a:pt x="388" y="206"/>
                    <a:pt x="320" y="320"/>
                  </a:cubicBezTo>
                  <a:cubicBezTo>
                    <a:pt x="297" y="320"/>
                    <a:pt x="251" y="366"/>
                    <a:pt x="251" y="388"/>
                  </a:cubicBezTo>
                  <a:cubicBezTo>
                    <a:pt x="228" y="411"/>
                    <a:pt x="183" y="571"/>
                    <a:pt x="160" y="594"/>
                  </a:cubicBezTo>
                  <a:cubicBezTo>
                    <a:pt x="160" y="617"/>
                    <a:pt x="160" y="662"/>
                    <a:pt x="160" y="685"/>
                  </a:cubicBezTo>
                  <a:cubicBezTo>
                    <a:pt x="137" y="731"/>
                    <a:pt x="137" y="776"/>
                    <a:pt x="137" y="799"/>
                  </a:cubicBezTo>
                  <a:cubicBezTo>
                    <a:pt x="137" y="799"/>
                    <a:pt x="137" y="822"/>
                    <a:pt x="137" y="868"/>
                  </a:cubicBezTo>
                  <a:cubicBezTo>
                    <a:pt x="137" y="891"/>
                    <a:pt x="114" y="913"/>
                    <a:pt x="114" y="913"/>
                  </a:cubicBezTo>
                  <a:cubicBezTo>
                    <a:pt x="46" y="1005"/>
                    <a:pt x="23" y="1096"/>
                    <a:pt x="23" y="1210"/>
                  </a:cubicBezTo>
                  <a:cubicBezTo>
                    <a:pt x="0" y="1301"/>
                    <a:pt x="0" y="1416"/>
                    <a:pt x="46" y="1507"/>
                  </a:cubicBezTo>
                  <a:cubicBezTo>
                    <a:pt x="69" y="1598"/>
                    <a:pt x="114" y="1689"/>
                    <a:pt x="183" y="1758"/>
                  </a:cubicBezTo>
                  <a:cubicBezTo>
                    <a:pt x="228" y="1849"/>
                    <a:pt x="297" y="1918"/>
                    <a:pt x="388" y="1963"/>
                  </a:cubicBezTo>
                  <a:cubicBezTo>
                    <a:pt x="457" y="1986"/>
                    <a:pt x="502" y="2009"/>
                    <a:pt x="571" y="2032"/>
                  </a:cubicBezTo>
                  <a:cubicBezTo>
                    <a:pt x="639" y="2055"/>
                    <a:pt x="708" y="2066"/>
                    <a:pt x="776" y="2066"/>
                  </a:cubicBezTo>
                  <a:cubicBezTo>
                    <a:pt x="845" y="2066"/>
                    <a:pt x="913" y="2055"/>
                    <a:pt x="982" y="2032"/>
                  </a:cubicBezTo>
                  <a:lnTo>
                    <a:pt x="1164" y="1963"/>
                  </a:lnTo>
                  <a:cubicBezTo>
                    <a:pt x="1278" y="1895"/>
                    <a:pt x="1370" y="1804"/>
                    <a:pt x="1415" y="1689"/>
                  </a:cubicBezTo>
                  <a:cubicBezTo>
                    <a:pt x="1461" y="1621"/>
                    <a:pt x="1507" y="1530"/>
                    <a:pt x="1552" y="1461"/>
                  </a:cubicBezTo>
                  <a:cubicBezTo>
                    <a:pt x="1598" y="1301"/>
                    <a:pt x="1666" y="1165"/>
                    <a:pt x="1712" y="1028"/>
                  </a:cubicBezTo>
                  <a:cubicBezTo>
                    <a:pt x="1712" y="1028"/>
                    <a:pt x="1712" y="1005"/>
                    <a:pt x="1712" y="1005"/>
                  </a:cubicBezTo>
                  <a:cubicBezTo>
                    <a:pt x="1712" y="982"/>
                    <a:pt x="1735" y="822"/>
                    <a:pt x="1735" y="799"/>
                  </a:cubicBezTo>
                  <a:cubicBezTo>
                    <a:pt x="1735" y="776"/>
                    <a:pt x="1712" y="617"/>
                    <a:pt x="1712" y="594"/>
                  </a:cubicBezTo>
                  <a:cubicBezTo>
                    <a:pt x="1712" y="571"/>
                    <a:pt x="1643" y="434"/>
                    <a:pt x="1643" y="411"/>
                  </a:cubicBezTo>
                  <a:lnTo>
                    <a:pt x="1621" y="411"/>
                  </a:lnTo>
                  <a:cubicBezTo>
                    <a:pt x="1598" y="343"/>
                    <a:pt x="1552" y="297"/>
                    <a:pt x="1507" y="252"/>
                  </a:cubicBezTo>
                  <a:cubicBezTo>
                    <a:pt x="1507" y="252"/>
                    <a:pt x="1507" y="229"/>
                    <a:pt x="1507" y="229"/>
                  </a:cubicBezTo>
                  <a:cubicBezTo>
                    <a:pt x="1461" y="206"/>
                    <a:pt x="1392" y="160"/>
                    <a:pt x="1347" y="115"/>
                  </a:cubicBezTo>
                  <a:lnTo>
                    <a:pt x="1324" y="115"/>
                  </a:lnTo>
                  <a:cubicBezTo>
                    <a:pt x="1278" y="92"/>
                    <a:pt x="1210" y="69"/>
                    <a:pt x="1141" y="23"/>
                  </a:cubicBezTo>
                  <a:lnTo>
                    <a:pt x="93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1"/>
            <p:cNvSpPr/>
            <p:nvPr/>
          </p:nvSpPr>
          <p:spPr>
            <a:xfrm>
              <a:off x="1070675" y="3739125"/>
              <a:ext cx="41675" cy="49350"/>
            </a:xfrm>
            <a:custGeom>
              <a:rect b="b" l="l" r="r" t="t"/>
              <a:pathLst>
                <a:path extrusionOk="0" h="1974" w="1667">
                  <a:moveTo>
                    <a:pt x="845" y="0"/>
                  </a:moveTo>
                  <a:cubicBezTo>
                    <a:pt x="776" y="0"/>
                    <a:pt x="708" y="11"/>
                    <a:pt x="639" y="34"/>
                  </a:cubicBezTo>
                  <a:lnTo>
                    <a:pt x="457" y="103"/>
                  </a:lnTo>
                  <a:cubicBezTo>
                    <a:pt x="343" y="171"/>
                    <a:pt x="251" y="263"/>
                    <a:pt x="183" y="377"/>
                  </a:cubicBezTo>
                  <a:cubicBezTo>
                    <a:pt x="137" y="468"/>
                    <a:pt x="91" y="582"/>
                    <a:pt x="69" y="673"/>
                  </a:cubicBezTo>
                  <a:cubicBezTo>
                    <a:pt x="46" y="696"/>
                    <a:pt x="46" y="719"/>
                    <a:pt x="46" y="742"/>
                  </a:cubicBezTo>
                  <a:cubicBezTo>
                    <a:pt x="23" y="810"/>
                    <a:pt x="23" y="902"/>
                    <a:pt x="23" y="993"/>
                  </a:cubicBezTo>
                  <a:cubicBezTo>
                    <a:pt x="0" y="1039"/>
                    <a:pt x="23" y="1061"/>
                    <a:pt x="23" y="1107"/>
                  </a:cubicBezTo>
                  <a:cubicBezTo>
                    <a:pt x="46" y="1267"/>
                    <a:pt x="46" y="1427"/>
                    <a:pt x="160" y="1564"/>
                  </a:cubicBezTo>
                  <a:cubicBezTo>
                    <a:pt x="251" y="1701"/>
                    <a:pt x="297" y="1769"/>
                    <a:pt x="457" y="1860"/>
                  </a:cubicBezTo>
                  <a:cubicBezTo>
                    <a:pt x="566" y="1938"/>
                    <a:pt x="707" y="1974"/>
                    <a:pt x="851" y="1974"/>
                  </a:cubicBezTo>
                  <a:cubicBezTo>
                    <a:pt x="918" y="1974"/>
                    <a:pt x="985" y="1966"/>
                    <a:pt x="1050" y="1952"/>
                  </a:cubicBezTo>
                  <a:cubicBezTo>
                    <a:pt x="1187" y="1906"/>
                    <a:pt x="1301" y="1837"/>
                    <a:pt x="1415" y="1746"/>
                  </a:cubicBezTo>
                  <a:cubicBezTo>
                    <a:pt x="1507" y="1632"/>
                    <a:pt x="1575" y="1518"/>
                    <a:pt x="1621" y="1381"/>
                  </a:cubicBezTo>
                  <a:cubicBezTo>
                    <a:pt x="1666" y="1221"/>
                    <a:pt x="1644" y="1039"/>
                    <a:pt x="1575" y="879"/>
                  </a:cubicBezTo>
                  <a:cubicBezTo>
                    <a:pt x="1598" y="765"/>
                    <a:pt x="1598" y="673"/>
                    <a:pt x="1575" y="559"/>
                  </a:cubicBezTo>
                  <a:cubicBezTo>
                    <a:pt x="1552" y="468"/>
                    <a:pt x="1507" y="377"/>
                    <a:pt x="1438" y="308"/>
                  </a:cubicBezTo>
                  <a:cubicBezTo>
                    <a:pt x="1392" y="217"/>
                    <a:pt x="1301" y="171"/>
                    <a:pt x="1233" y="103"/>
                  </a:cubicBezTo>
                  <a:cubicBezTo>
                    <a:pt x="1164" y="80"/>
                    <a:pt x="1096" y="57"/>
                    <a:pt x="1050" y="34"/>
                  </a:cubicBezTo>
                  <a:cubicBezTo>
                    <a:pt x="982" y="11"/>
                    <a:pt x="913" y="0"/>
                    <a:pt x="84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1"/>
            <p:cNvSpPr/>
            <p:nvPr/>
          </p:nvSpPr>
          <p:spPr>
            <a:xfrm>
              <a:off x="1157400" y="3674925"/>
              <a:ext cx="44525" cy="41675"/>
            </a:xfrm>
            <a:custGeom>
              <a:rect b="b" l="l" r="r" t="t"/>
              <a:pathLst>
                <a:path extrusionOk="0" h="1667" w="1781">
                  <a:moveTo>
                    <a:pt x="799" y="0"/>
                  </a:moveTo>
                  <a:cubicBezTo>
                    <a:pt x="640" y="0"/>
                    <a:pt x="548" y="23"/>
                    <a:pt x="411" y="114"/>
                  </a:cubicBezTo>
                  <a:cubicBezTo>
                    <a:pt x="297" y="160"/>
                    <a:pt x="183" y="274"/>
                    <a:pt x="115" y="388"/>
                  </a:cubicBezTo>
                  <a:cubicBezTo>
                    <a:pt x="69" y="457"/>
                    <a:pt x="46" y="525"/>
                    <a:pt x="23" y="594"/>
                  </a:cubicBezTo>
                  <a:cubicBezTo>
                    <a:pt x="1" y="776"/>
                    <a:pt x="1" y="822"/>
                    <a:pt x="23" y="1005"/>
                  </a:cubicBezTo>
                  <a:cubicBezTo>
                    <a:pt x="69" y="1096"/>
                    <a:pt x="115" y="1187"/>
                    <a:pt x="160" y="1256"/>
                  </a:cubicBezTo>
                  <a:cubicBezTo>
                    <a:pt x="229" y="1347"/>
                    <a:pt x="297" y="1415"/>
                    <a:pt x="389" y="1461"/>
                  </a:cubicBezTo>
                  <a:cubicBezTo>
                    <a:pt x="434" y="1484"/>
                    <a:pt x="480" y="1507"/>
                    <a:pt x="526" y="1529"/>
                  </a:cubicBezTo>
                  <a:cubicBezTo>
                    <a:pt x="548" y="1529"/>
                    <a:pt x="548" y="1552"/>
                    <a:pt x="571" y="1552"/>
                  </a:cubicBezTo>
                  <a:cubicBezTo>
                    <a:pt x="594" y="1575"/>
                    <a:pt x="754" y="1621"/>
                    <a:pt x="754" y="1644"/>
                  </a:cubicBezTo>
                  <a:lnTo>
                    <a:pt x="777" y="1644"/>
                  </a:lnTo>
                  <a:cubicBezTo>
                    <a:pt x="777" y="1644"/>
                    <a:pt x="959" y="1666"/>
                    <a:pt x="982" y="1666"/>
                  </a:cubicBezTo>
                  <a:cubicBezTo>
                    <a:pt x="982" y="1666"/>
                    <a:pt x="1187" y="1644"/>
                    <a:pt x="1187" y="1644"/>
                  </a:cubicBezTo>
                  <a:cubicBezTo>
                    <a:pt x="1210" y="1621"/>
                    <a:pt x="1256" y="1621"/>
                    <a:pt x="1279" y="1598"/>
                  </a:cubicBezTo>
                  <a:cubicBezTo>
                    <a:pt x="1302" y="1575"/>
                    <a:pt x="1347" y="1575"/>
                    <a:pt x="1370" y="1552"/>
                  </a:cubicBezTo>
                  <a:cubicBezTo>
                    <a:pt x="1393" y="1552"/>
                    <a:pt x="1530" y="1438"/>
                    <a:pt x="1530" y="1438"/>
                  </a:cubicBezTo>
                  <a:cubicBezTo>
                    <a:pt x="1530" y="1438"/>
                    <a:pt x="1553" y="1415"/>
                    <a:pt x="1553" y="1415"/>
                  </a:cubicBezTo>
                  <a:cubicBezTo>
                    <a:pt x="1553" y="1415"/>
                    <a:pt x="1598" y="1370"/>
                    <a:pt x="1598" y="1347"/>
                  </a:cubicBezTo>
                  <a:cubicBezTo>
                    <a:pt x="1621" y="1324"/>
                    <a:pt x="1644" y="1278"/>
                    <a:pt x="1667" y="1256"/>
                  </a:cubicBezTo>
                  <a:cubicBezTo>
                    <a:pt x="1667" y="1233"/>
                    <a:pt x="1758" y="1073"/>
                    <a:pt x="1758" y="1073"/>
                  </a:cubicBezTo>
                  <a:cubicBezTo>
                    <a:pt x="1758" y="1073"/>
                    <a:pt x="1758" y="1050"/>
                    <a:pt x="1758" y="1050"/>
                  </a:cubicBezTo>
                  <a:cubicBezTo>
                    <a:pt x="1758" y="1027"/>
                    <a:pt x="1758" y="982"/>
                    <a:pt x="1758" y="959"/>
                  </a:cubicBezTo>
                  <a:cubicBezTo>
                    <a:pt x="1781" y="913"/>
                    <a:pt x="1781" y="890"/>
                    <a:pt x="1781" y="845"/>
                  </a:cubicBezTo>
                  <a:cubicBezTo>
                    <a:pt x="1781" y="845"/>
                    <a:pt x="1758" y="639"/>
                    <a:pt x="1758" y="639"/>
                  </a:cubicBezTo>
                  <a:cubicBezTo>
                    <a:pt x="1758" y="639"/>
                    <a:pt x="1690" y="457"/>
                    <a:pt x="1667" y="457"/>
                  </a:cubicBezTo>
                  <a:cubicBezTo>
                    <a:pt x="1667" y="457"/>
                    <a:pt x="1553" y="297"/>
                    <a:pt x="1553" y="297"/>
                  </a:cubicBezTo>
                  <a:cubicBezTo>
                    <a:pt x="1553" y="297"/>
                    <a:pt x="1393" y="183"/>
                    <a:pt x="1393" y="183"/>
                  </a:cubicBezTo>
                  <a:cubicBezTo>
                    <a:pt x="1393" y="183"/>
                    <a:pt x="1210" y="91"/>
                    <a:pt x="1210" y="91"/>
                  </a:cubicBezTo>
                  <a:cubicBezTo>
                    <a:pt x="1187" y="91"/>
                    <a:pt x="1165" y="69"/>
                    <a:pt x="1142" y="69"/>
                  </a:cubicBezTo>
                  <a:cubicBezTo>
                    <a:pt x="1119" y="69"/>
                    <a:pt x="1073" y="46"/>
                    <a:pt x="1051" y="23"/>
                  </a:cubicBezTo>
                  <a:cubicBezTo>
                    <a:pt x="959" y="0"/>
                    <a:pt x="891" y="0"/>
                    <a:pt x="7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1"/>
            <p:cNvSpPr/>
            <p:nvPr/>
          </p:nvSpPr>
          <p:spPr>
            <a:xfrm>
              <a:off x="1173950" y="3534550"/>
              <a:ext cx="41675" cy="46525"/>
            </a:xfrm>
            <a:custGeom>
              <a:rect b="b" l="l" r="r" t="t"/>
              <a:pathLst>
                <a:path extrusionOk="0" h="1861" w="1667">
                  <a:moveTo>
                    <a:pt x="891" y="0"/>
                  </a:moveTo>
                  <a:cubicBezTo>
                    <a:pt x="822" y="23"/>
                    <a:pt x="754" y="23"/>
                    <a:pt x="685" y="46"/>
                  </a:cubicBezTo>
                  <a:cubicBezTo>
                    <a:pt x="571" y="69"/>
                    <a:pt x="457" y="137"/>
                    <a:pt x="366" y="228"/>
                  </a:cubicBezTo>
                  <a:cubicBezTo>
                    <a:pt x="343" y="251"/>
                    <a:pt x="320" y="251"/>
                    <a:pt x="297" y="274"/>
                  </a:cubicBezTo>
                  <a:cubicBezTo>
                    <a:pt x="297" y="274"/>
                    <a:pt x="297" y="297"/>
                    <a:pt x="297" y="297"/>
                  </a:cubicBezTo>
                  <a:cubicBezTo>
                    <a:pt x="206" y="343"/>
                    <a:pt x="137" y="411"/>
                    <a:pt x="92" y="502"/>
                  </a:cubicBezTo>
                  <a:cubicBezTo>
                    <a:pt x="69" y="571"/>
                    <a:pt x="46" y="639"/>
                    <a:pt x="23" y="685"/>
                  </a:cubicBezTo>
                  <a:cubicBezTo>
                    <a:pt x="1" y="776"/>
                    <a:pt x="1" y="845"/>
                    <a:pt x="1" y="936"/>
                  </a:cubicBezTo>
                  <a:cubicBezTo>
                    <a:pt x="1" y="959"/>
                    <a:pt x="1" y="959"/>
                    <a:pt x="1" y="982"/>
                  </a:cubicBezTo>
                  <a:cubicBezTo>
                    <a:pt x="1" y="1164"/>
                    <a:pt x="23" y="1233"/>
                    <a:pt x="115" y="1415"/>
                  </a:cubicBezTo>
                  <a:cubicBezTo>
                    <a:pt x="115" y="1415"/>
                    <a:pt x="115" y="1438"/>
                    <a:pt x="115" y="1438"/>
                  </a:cubicBezTo>
                  <a:cubicBezTo>
                    <a:pt x="160" y="1484"/>
                    <a:pt x="206" y="1552"/>
                    <a:pt x="252" y="1621"/>
                  </a:cubicBezTo>
                  <a:cubicBezTo>
                    <a:pt x="366" y="1712"/>
                    <a:pt x="480" y="1781"/>
                    <a:pt x="640" y="1826"/>
                  </a:cubicBezTo>
                  <a:cubicBezTo>
                    <a:pt x="708" y="1849"/>
                    <a:pt x="788" y="1860"/>
                    <a:pt x="868" y="1860"/>
                  </a:cubicBezTo>
                  <a:cubicBezTo>
                    <a:pt x="948" y="1860"/>
                    <a:pt x="1028" y="1849"/>
                    <a:pt x="1096" y="1826"/>
                  </a:cubicBezTo>
                  <a:lnTo>
                    <a:pt x="1279" y="1758"/>
                  </a:lnTo>
                  <a:cubicBezTo>
                    <a:pt x="1370" y="1712"/>
                    <a:pt x="1438" y="1644"/>
                    <a:pt x="1484" y="1552"/>
                  </a:cubicBezTo>
                  <a:cubicBezTo>
                    <a:pt x="1530" y="1507"/>
                    <a:pt x="1553" y="1461"/>
                    <a:pt x="1575" y="1393"/>
                  </a:cubicBezTo>
                  <a:cubicBezTo>
                    <a:pt x="1621" y="1301"/>
                    <a:pt x="1644" y="1210"/>
                    <a:pt x="1644" y="1096"/>
                  </a:cubicBezTo>
                  <a:cubicBezTo>
                    <a:pt x="1644" y="1050"/>
                    <a:pt x="1644" y="1004"/>
                    <a:pt x="1644" y="959"/>
                  </a:cubicBezTo>
                  <a:cubicBezTo>
                    <a:pt x="1644" y="890"/>
                    <a:pt x="1667" y="845"/>
                    <a:pt x="1667" y="776"/>
                  </a:cubicBezTo>
                  <a:cubicBezTo>
                    <a:pt x="1667" y="662"/>
                    <a:pt x="1644" y="571"/>
                    <a:pt x="1598" y="480"/>
                  </a:cubicBezTo>
                  <a:cubicBezTo>
                    <a:pt x="1553" y="388"/>
                    <a:pt x="1507" y="297"/>
                    <a:pt x="1438" y="228"/>
                  </a:cubicBezTo>
                  <a:cubicBezTo>
                    <a:pt x="1393" y="183"/>
                    <a:pt x="1324" y="160"/>
                    <a:pt x="1279" y="114"/>
                  </a:cubicBezTo>
                  <a:cubicBezTo>
                    <a:pt x="1165" y="46"/>
                    <a:pt x="1028" y="0"/>
                    <a:pt x="89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1"/>
            <p:cNvSpPr/>
            <p:nvPr/>
          </p:nvSpPr>
          <p:spPr>
            <a:xfrm>
              <a:off x="1107175" y="3440400"/>
              <a:ext cx="41700" cy="48175"/>
            </a:xfrm>
            <a:custGeom>
              <a:rect b="b" l="l" r="r" t="t"/>
              <a:pathLst>
                <a:path extrusionOk="0" h="1927" w="1668">
                  <a:moveTo>
                    <a:pt x="891" y="0"/>
                  </a:moveTo>
                  <a:cubicBezTo>
                    <a:pt x="823" y="0"/>
                    <a:pt x="754" y="0"/>
                    <a:pt x="686" y="23"/>
                  </a:cubicBezTo>
                  <a:cubicBezTo>
                    <a:pt x="572" y="46"/>
                    <a:pt x="457" y="114"/>
                    <a:pt x="343" y="205"/>
                  </a:cubicBezTo>
                  <a:cubicBezTo>
                    <a:pt x="298" y="274"/>
                    <a:pt x="252" y="320"/>
                    <a:pt x="229" y="388"/>
                  </a:cubicBezTo>
                  <a:cubicBezTo>
                    <a:pt x="206" y="388"/>
                    <a:pt x="206" y="411"/>
                    <a:pt x="206" y="411"/>
                  </a:cubicBezTo>
                  <a:cubicBezTo>
                    <a:pt x="206" y="411"/>
                    <a:pt x="206" y="434"/>
                    <a:pt x="184" y="434"/>
                  </a:cubicBezTo>
                  <a:cubicBezTo>
                    <a:pt x="161" y="502"/>
                    <a:pt x="138" y="571"/>
                    <a:pt x="115" y="639"/>
                  </a:cubicBezTo>
                  <a:cubicBezTo>
                    <a:pt x="115" y="639"/>
                    <a:pt x="115" y="639"/>
                    <a:pt x="115" y="662"/>
                  </a:cubicBezTo>
                  <a:cubicBezTo>
                    <a:pt x="92" y="685"/>
                    <a:pt x="69" y="708"/>
                    <a:pt x="69" y="730"/>
                  </a:cubicBezTo>
                  <a:cubicBezTo>
                    <a:pt x="24" y="822"/>
                    <a:pt x="1" y="936"/>
                    <a:pt x="1" y="1027"/>
                  </a:cubicBezTo>
                  <a:cubicBezTo>
                    <a:pt x="1" y="1096"/>
                    <a:pt x="24" y="1164"/>
                    <a:pt x="24" y="1233"/>
                  </a:cubicBezTo>
                  <a:cubicBezTo>
                    <a:pt x="69" y="1370"/>
                    <a:pt x="138" y="1484"/>
                    <a:pt x="229" y="1575"/>
                  </a:cubicBezTo>
                  <a:cubicBezTo>
                    <a:pt x="229" y="1575"/>
                    <a:pt x="252" y="1598"/>
                    <a:pt x="252" y="1598"/>
                  </a:cubicBezTo>
                  <a:cubicBezTo>
                    <a:pt x="275" y="1621"/>
                    <a:pt x="320" y="1666"/>
                    <a:pt x="343" y="1689"/>
                  </a:cubicBezTo>
                  <a:cubicBezTo>
                    <a:pt x="412" y="1780"/>
                    <a:pt x="480" y="1826"/>
                    <a:pt x="572" y="1849"/>
                  </a:cubicBezTo>
                  <a:cubicBezTo>
                    <a:pt x="640" y="1895"/>
                    <a:pt x="709" y="1917"/>
                    <a:pt x="777" y="1917"/>
                  </a:cubicBezTo>
                  <a:cubicBezTo>
                    <a:pt x="804" y="1924"/>
                    <a:pt x="832" y="1927"/>
                    <a:pt x="862" y="1927"/>
                  </a:cubicBezTo>
                  <a:cubicBezTo>
                    <a:pt x="933" y="1927"/>
                    <a:pt x="1009" y="1911"/>
                    <a:pt x="1074" y="1895"/>
                  </a:cubicBezTo>
                  <a:cubicBezTo>
                    <a:pt x="1142" y="1872"/>
                    <a:pt x="1188" y="1849"/>
                    <a:pt x="1256" y="1826"/>
                  </a:cubicBezTo>
                  <a:cubicBezTo>
                    <a:pt x="1302" y="1780"/>
                    <a:pt x="1370" y="1735"/>
                    <a:pt x="1416" y="1689"/>
                  </a:cubicBezTo>
                  <a:cubicBezTo>
                    <a:pt x="1485" y="1621"/>
                    <a:pt x="1530" y="1552"/>
                    <a:pt x="1576" y="1461"/>
                  </a:cubicBezTo>
                  <a:cubicBezTo>
                    <a:pt x="1622" y="1370"/>
                    <a:pt x="1644" y="1278"/>
                    <a:pt x="1644" y="1164"/>
                  </a:cubicBezTo>
                  <a:cubicBezTo>
                    <a:pt x="1644" y="1096"/>
                    <a:pt x="1622" y="1027"/>
                    <a:pt x="1622" y="981"/>
                  </a:cubicBezTo>
                  <a:cubicBezTo>
                    <a:pt x="1644" y="913"/>
                    <a:pt x="1644" y="822"/>
                    <a:pt x="1644" y="753"/>
                  </a:cubicBezTo>
                  <a:cubicBezTo>
                    <a:pt x="1667" y="639"/>
                    <a:pt x="1644" y="548"/>
                    <a:pt x="1576" y="457"/>
                  </a:cubicBezTo>
                  <a:cubicBezTo>
                    <a:pt x="1553" y="365"/>
                    <a:pt x="1507" y="274"/>
                    <a:pt x="1439" y="205"/>
                  </a:cubicBezTo>
                  <a:cubicBezTo>
                    <a:pt x="1370" y="183"/>
                    <a:pt x="1325" y="137"/>
                    <a:pt x="1279" y="91"/>
                  </a:cubicBezTo>
                  <a:cubicBezTo>
                    <a:pt x="1165" y="23"/>
                    <a:pt x="1028" y="0"/>
                    <a:pt x="89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1"/>
            <p:cNvSpPr/>
            <p:nvPr/>
          </p:nvSpPr>
          <p:spPr>
            <a:xfrm>
              <a:off x="977650" y="3383475"/>
              <a:ext cx="50825" cy="51225"/>
            </a:xfrm>
            <a:custGeom>
              <a:rect b="b" l="l" r="r" t="t"/>
              <a:pathLst>
                <a:path extrusionOk="0" h="2049" w="2033">
                  <a:moveTo>
                    <a:pt x="962" y="0"/>
                  </a:moveTo>
                  <a:cubicBezTo>
                    <a:pt x="896" y="0"/>
                    <a:pt x="834" y="6"/>
                    <a:pt x="777" y="17"/>
                  </a:cubicBezTo>
                  <a:cubicBezTo>
                    <a:pt x="708" y="40"/>
                    <a:pt x="640" y="63"/>
                    <a:pt x="571" y="109"/>
                  </a:cubicBezTo>
                  <a:lnTo>
                    <a:pt x="548" y="109"/>
                  </a:lnTo>
                  <a:cubicBezTo>
                    <a:pt x="548" y="109"/>
                    <a:pt x="548" y="131"/>
                    <a:pt x="526" y="131"/>
                  </a:cubicBezTo>
                  <a:cubicBezTo>
                    <a:pt x="480" y="154"/>
                    <a:pt x="411" y="200"/>
                    <a:pt x="366" y="246"/>
                  </a:cubicBezTo>
                  <a:cubicBezTo>
                    <a:pt x="297" y="314"/>
                    <a:pt x="229" y="405"/>
                    <a:pt x="183" y="474"/>
                  </a:cubicBezTo>
                  <a:cubicBezTo>
                    <a:pt x="183" y="474"/>
                    <a:pt x="183" y="497"/>
                    <a:pt x="160" y="497"/>
                  </a:cubicBezTo>
                  <a:cubicBezTo>
                    <a:pt x="160" y="497"/>
                    <a:pt x="160" y="519"/>
                    <a:pt x="160" y="519"/>
                  </a:cubicBezTo>
                  <a:cubicBezTo>
                    <a:pt x="115" y="588"/>
                    <a:pt x="92" y="656"/>
                    <a:pt x="69" y="725"/>
                  </a:cubicBezTo>
                  <a:cubicBezTo>
                    <a:pt x="69" y="748"/>
                    <a:pt x="46" y="771"/>
                    <a:pt x="46" y="793"/>
                  </a:cubicBezTo>
                  <a:cubicBezTo>
                    <a:pt x="46" y="885"/>
                    <a:pt x="1" y="999"/>
                    <a:pt x="23" y="1090"/>
                  </a:cubicBezTo>
                  <a:cubicBezTo>
                    <a:pt x="23" y="1136"/>
                    <a:pt x="46" y="1250"/>
                    <a:pt x="46" y="1318"/>
                  </a:cubicBezTo>
                  <a:cubicBezTo>
                    <a:pt x="69" y="1318"/>
                    <a:pt x="69" y="1341"/>
                    <a:pt x="69" y="1341"/>
                  </a:cubicBezTo>
                  <a:cubicBezTo>
                    <a:pt x="92" y="1410"/>
                    <a:pt x="115" y="1478"/>
                    <a:pt x="138" y="1547"/>
                  </a:cubicBezTo>
                  <a:cubicBezTo>
                    <a:pt x="160" y="1547"/>
                    <a:pt x="160" y="1569"/>
                    <a:pt x="160" y="1569"/>
                  </a:cubicBezTo>
                  <a:cubicBezTo>
                    <a:pt x="206" y="1638"/>
                    <a:pt x="252" y="1684"/>
                    <a:pt x="297" y="1729"/>
                  </a:cubicBezTo>
                  <a:cubicBezTo>
                    <a:pt x="297" y="1752"/>
                    <a:pt x="297" y="1752"/>
                    <a:pt x="320" y="1752"/>
                  </a:cubicBezTo>
                  <a:cubicBezTo>
                    <a:pt x="366" y="1798"/>
                    <a:pt x="434" y="1843"/>
                    <a:pt x="480" y="1889"/>
                  </a:cubicBezTo>
                  <a:cubicBezTo>
                    <a:pt x="503" y="1912"/>
                    <a:pt x="503" y="1912"/>
                    <a:pt x="526" y="1912"/>
                  </a:cubicBezTo>
                  <a:cubicBezTo>
                    <a:pt x="594" y="1957"/>
                    <a:pt x="663" y="1980"/>
                    <a:pt x="731" y="2003"/>
                  </a:cubicBezTo>
                  <a:cubicBezTo>
                    <a:pt x="754" y="2003"/>
                    <a:pt x="754" y="2003"/>
                    <a:pt x="777" y="2026"/>
                  </a:cubicBezTo>
                  <a:cubicBezTo>
                    <a:pt x="845" y="2026"/>
                    <a:pt x="914" y="2026"/>
                    <a:pt x="982" y="2049"/>
                  </a:cubicBezTo>
                  <a:lnTo>
                    <a:pt x="1073" y="2049"/>
                  </a:lnTo>
                  <a:cubicBezTo>
                    <a:pt x="1142" y="2049"/>
                    <a:pt x="1210" y="2026"/>
                    <a:pt x="1279" y="2026"/>
                  </a:cubicBezTo>
                  <a:cubicBezTo>
                    <a:pt x="1302" y="2003"/>
                    <a:pt x="1302" y="2003"/>
                    <a:pt x="1324" y="2003"/>
                  </a:cubicBezTo>
                  <a:lnTo>
                    <a:pt x="1347" y="2003"/>
                  </a:lnTo>
                  <a:cubicBezTo>
                    <a:pt x="1416" y="1980"/>
                    <a:pt x="1484" y="1957"/>
                    <a:pt x="1530" y="1912"/>
                  </a:cubicBezTo>
                  <a:cubicBezTo>
                    <a:pt x="1553" y="1912"/>
                    <a:pt x="1553" y="1912"/>
                    <a:pt x="1576" y="1889"/>
                  </a:cubicBezTo>
                  <a:cubicBezTo>
                    <a:pt x="1735" y="1775"/>
                    <a:pt x="1781" y="1752"/>
                    <a:pt x="1895" y="1569"/>
                  </a:cubicBezTo>
                  <a:cubicBezTo>
                    <a:pt x="1895" y="1569"/>
                    <a:pt x="1895" y="1569"/>
                    <a:pt x="1918" y="1547"/>
                  </a:cubicBezTo>
                  <a:cubicBezTo>
                    <a:pt x="1941" y="1478"/>
                    <a:pt x="1964" y="1410"/>
                    <a:pt x="1986" y="1364"/>
                  </a:cubicBezTo>
                  <a:cubicBezTo>
                    <a:pt x="1986" y="1341"/>
                    <a:pt x="2009" y="1341"/>
                    <a:pt x="2009" y="1341"/>
                  </a:cubicBezTo>
                  <a:cubicBezTo>
                    <a:pt x="2032" y="1250"/>
                    <a:pt x="2032" y="1181"/>
                    <a:pt x="2032" y="1090"/>
                  </a:cubicBezTo>
                  <a:cubicBezTo>
                    <a:pt x="2032" y="1090"/>
                    <a:pt x="2032" y="1090"/>
                    <a:pt x="2032" y="1067"/>
                  </a:cubicBezTo>
                  <a:cubicBezTo>
                    <a:pt x="2032" y="999"/>
                    <a:pt x="2009" y="907"/>
                    <a:pt x="2009" y="862"/>
                  </a:cubicBezTo>
                  <a:cubicBezTo>
                    <a:pt x="2009" y="839"/>
                    <a:pt x="2009" y="839"/>
                    <a:pt x="1986" y="816"/>
                  </a:cubicBezTo>
                  <a:cubicBezTo>
                    <a:pt x="1964" y="748"/>
                    <a:pt x="1941" y="679"/>
                    <a:pt x="1918" y="611"/>
                  </a:cubicBezTo>
                  <a:lnTo>
                    <a:pt x="1895" y="611"/>
                  </a:lnTo>
                  <a:cubicBezTo>
                    <a:pt x="1872" y="565"/>
                    <a:pt x="1849" y="519"/>
                    <a:pt x="1827" y="497"/>
                  </a:cubicBezTo>
                  <a:cubicBezTo>
                    <a:pt x="1781" y="451"/>
                    <a:pt x="1758" y="405"/>
                    <a:pt x="1735" y="383"/>
                  </a:cubicBezTo>
                  <a:cubicBezTo>
                    <a:pt x="1667" y="314"/>
                    <a:pt x="1598" y="268"/>
                    <a:pt x="1553" y="223"/>
                  </a:cubicBezTo>
                  <a:lnTo>
                    <a:pt x="1507" y="223"/>
                  </a:lnTo>
                  <a:cubicBezTo>
                    <a:pt x="1461" y="177"/>
                    <a:pt x="1416" y="131"/>
                    <a:pt x="1347" y="86"/>
                  </a:cubicBezTo>
                  <a:cubicBezTo>
                    <a:pt x="1302" y="63"/>
                    <a:pt x="1233" y="40"/>
                    <a:pt x="1165" y="17"/>
                  </a:cubicBezTo>
                  <a:cubicBezTo>
                    <a:pt x="1096" y="6"/>
                    <a:pt x="1028" y="0"/>
                    <a:pt x="96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1"/>
            <p:cNvSpPr/>
            <p:nvPr/>
          </p:nvSpPr>
          <p:spPr>
            <a:xfrm>
              <a:off x="881225" y="3473475"/>
              <a:ext cx="46800" cy="47825"/>
            </a:xfrm>
            <a:custGeom>
              <a:rect b="b" l="l" r="r" t="t"/>
              <a:pathLst>
                <a:path extrusionOk="0" h="1913" w="1872">
                  <a:moveTo>
                    <a:pt x="1073" y="1"/>
                  </a:moveTo>
                  <a:cubicBezTo>
                    <a:pt x="1004" y="1"/>
                    <a:pt x="936" y="1"/>
                    <a:pt x="867" y="24"/>
                  </a:cubicBezTo>
                  <a:cubicBezTo>
                    <a:pt x="753" y="47"/>
                    <a:pt x="662" y="115"/>
                    <a:pt x="571" y="183"/>
                  </a:cubicBezTo>
                  <a:cubicBezTo>
                    <a:pt x="525" y="183"/>
                    <a:pt x="479" y="206"/>
                    <a:pt x="434" y="229"/>
                  </a:cubicBezTo>
                  <a:cubicBezTo>
                    <a:pt x="388" y="275"/>
                    <a:pt x="297" y="343"/>
                    <a:pt x="274" y="366"/>
                  </a:cubicBezTo>
                  <a:cubicBezTo>
                    <a:pt x="251" y="366"/>
                    <a:pt x="251" y="389"/>
                    <a:pt x="228" y="389"/>
                  </a:cubicBezTo>
                  <a:cubicBezTo>
                    <a:pt x="160" y="457"/>
                    <a:pt x="114" y="549"/>
                    <a:pt x="69" y="640"/>
                  </a:cubicBezTo>
                  <a:cubicBezTo>
                    <a:pt x="23" y="731"/>
                    <a:pt x="0" y="823"/>
                    <a:pt x="0" y="937"/>
                  </a:cubicBezTo>
                  <a:cubicBezTo>
                    <a:pt x="0" y="1051"/>
                    <a:pt x="23" y="1142"/>
                    <a:pt x="69" y="1233"/>
                  </a:cubicBezTo>
                  <a:cubicBezTo>
                    <a:pt x="114" y="1325"/>
                    <a:pt x="160" y="1416"/>
                    <a:pt x="228" y="1485"/>
                  </a:cubicBezTo>
                  <a:cubicBezTo>
                    <a:pt x="297" y="1507"/>
                    <a:pt x="343" y="1553"/>
                    <a:pt x="388" y="1599"/>
                  </a:cubicBezTo>
                  <a:cubicBezTo>
                    <a:pt x="434" y="1621"/>
                    <a:pt x="457" y="1621"/>
                    <a:pt x="502" y="1644"/>
                  </a:cubicBezTo>
                  <a:cubicBezTo>
                    <a:pt x="502" y="1644"/>
                    <a:pt x="502" y="1644"/>
                    <a:pt x="525" y="1667"/>
                  </a:cubicBezTo>
                  <a:cubicBezTo>
                    <a:pt x="525" y="1667"/>
                    <a:pt x="548" y="1690"/>
                    <a:pt x="548" y="1690"/>
                  </a:cubicBezTo>
                  <a:cubicBezTo>
                    <a:pt x="639" y="1781"/>
                    <a:pt x="753" y="1850"/>
                    <a:pt x="890" y="1895"/>
                  </a:cubicBezTo>
                  <a:cubicBezTo>
                    <a:pt x="936" y="1907"/>
                    <a:pt x="987" y="1912"/>
                    <a:pt x="1039" y="1912"/>
                  </a:cubicBezTo>
                  <a:cubicBezTo>
                    <a:pt x="1090" y="1912"/>
                    <a:pt x="1141" y="1907"/>
                    <a:pt x="1187" y="1895"/>
                  </a:cubicBezTo>
                  <a:cubicBezTo>
                    <a:pt x="1278" y="1895"/>
                    <a:pt x="1392" y="1873"/>
                    <a:pt x="1461" y="1804"/>
                  </a:cubicBezTo>
                  <a:cubicBezTo>
                    <a:pt x="1575" y="1736"/>
                    <a:pt x="1666" y="1644"/>
                    <a:pt x="1735" y="1530"/>
                  </a:cubicBezTo>
                  <a:cubicBezTo>
                    <a:pt x="1780" y="1462"/>
                    <a:pt x="1803" y="1393"/>
                    <a:pt x="1826" y="1325"/>
                  </a:cubicBezTo>
                  <a:cubicBezTo>
                    <a:pt x="1849" y="1302"/>
                    <a:pt x="1849" y="1302"/>
                    <a:pt x="1849" y="1279"/>
                  </a:cubicBezTo>
                  <a:cubicBezTo>
                    <a:pt x="1849" y="1256"/>
                    <a:pt x="1872" y="1119"/>
                    <a:pt x="1872" y="1051"/>
                  </a:cubicBezTo>
                  <a:cubicBezTo>
                    <a:pt x="1872" y="960"/>
                    <a:pt x="1849" y="891"/>
                    <a:pt x="1849" y="823"/>
                  </a:cubicBezTo>
                  <a:cubicBezTo>
                    <a:pt x="1826" y="800"/>
                    <a:pt x="1826" y="777"/>
                    <a:pt x="1826" y="777"/>
                  </a:cubicBezTo>
                  <a:cubicBezTo>
                    <a:pt x="1826" y="777"/>
                    <a:pt x="1826" y="777"/>
                    <a:pt x="1826" y="754"/>
                  </a:cubicBezTo>
                  <a:cubicBezTo>
                    <a:pt x="1826" y="640"/>
                    <a:pt x="1803" y="549"/>
                    <a:pt x="1758" y="457"/>
                  </a:cubicBezTo>
                  <a:cubicBezTo>
                    <a:pt x="1735" y="366"/>
                    <a:pt x="1666" y="275"/>
                    <a:pt x="1598" y="206"/>
                  </a:cubicBezTo>
                  <a:cubicBezTo>
                    <a:pt x="1552" y="183"/>
                    <a:pt x="1507" y="138"/>
                    <a:pt x="1438" y="92"/>
                  </a:cubicBezTo>
                  <a:cubicBezTo>
                    <a:pt x="1324" y="24"/>
                    <a:pt x="1210" y="1"/>
                    <a:pt x="10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1"/>
            <p:cNvSpPr/>
            <p:nvPr/>
          </p:nvSpPr>
          <p:spPr>
            <a:xfrm>
              <a:off x="819575" y="3607200"/>
              <a:ext cx="45125" cy="49900"/>
            </a:xfrm>
            <a:custGeom>
              <a:rect b="b" l="l" r="r" t="t"/>
              <a:pathLst>
                <a:path extrusionOk="0" h="1996" w="1805">
                  <a:moveTo>
                    <a:pt x="906" y="1"/>
                  </a:moveTo>
                  <a:cubicBezTo>
                    <a:pt x="846" y="1"/>
                    <a:pt x="785" y="12"/>
                    <a:pt x="731" y="39"/>
                  </a:cubicBezTo>
                  <a:cubicBezTo>
                    <a:pt x="617" y="61"/>
                    <a:pt x="549" y="107"/>
                    <a:pt x="457" y="153"/>
                  </a:cubicBezTo>
                  <a:cubicBezTo>
                    <a:pt x="389" y="221"/>
                    <a:pt x="321" y="290"/>
                    <a:pt x="275" y="358"/>
                  </a:cubicBezTo>
                  <a:cubicBezTo>
                    <a:pt x="275" y="358"/>
                    <a:pt x="252" y="381"/>
                    <a:pt x="252" y="381"/>
                  </a:cubicBezTo>
                  <a:cubicBezTo>
                    <a:pt x="161" y="472"/>
                    <a:pt x="92" y="586"/>
                    <a:pt x="47" y="723"/>
                  </a:cubicBezTo>
                  <a:cubicBezTo>
                    <a:pt x="47" y="746"/>
                    <a:pt x="47" y="769"/>
                    <a:pt x="24" y="792"/>
                  </a:cubicBezTo>
                  <a:cubicBezTo>
                    <a:pt x="24" y="860"/>
                    <a:pt x="1" y="952"/>
                    <a:pt x="1" y="1043"/>
                  </a:cubicBezTo>
                  <a:cubicBezTo>
                    <a:pt x="1" y="1134"/>
                    <a:pt x="24" y="1226"/>
                    <a:pt x="47" y="1294"/>
                  </a:cubicBezTo>
                  <a:cubicBezTo>
                    <a:pt x="47" y="1385"/>
                    <a:pt x="92" y="1477"/>
                    <a:pt x="138" y="1545"/>
                  </a:cubicBezTo>
                  <a:cubicBezTo>
                    <a:pt x="138" y="1568"/>
                    <a:pt x="161" y="1568"/>
                    <a:pt x="161" y="1591"/>
                  </a:cubicBezTo>
                  <a:cubicBezTo>
                    <a:pt x="206" y="1636"/>
                    <a:pt x="252" y="1705"/>
                    <a:pt x="275" y="1751"/>
                  </a:cubicBezTo>
                  <a:cubicBezTo>
                    <a:pt x="298" y="1751"/>
                    <a:pt x="298" y="1751"/>
                    <a:pt x="298" y="1773"/>
                  </a:cubicBezTo>
                  <a:cubicBezTo>
                    <a:pt x="343" y="1819"/>
                    <a:pt x="412" y="1865"/>
                    <a:pt x="457" y="1887"/>
                  </a:cubicBezTo>
                  <a:cubicBezTo>
                    <a:pt x="549" y="1956"/>
                    <a:pt x="640" y="1979"/>
                    <a:pt x="754" y="1979"/>
                  </a:cubicBezTo>
                  <a:cubicBezTo>
                    <a:pt x="811" y="1990"/>
                    <a:pt x="851" y="1996"/>
                    <a:pt x="894" y="1996"/>
                  </a:cubicBezTo>
                  <a:cubicBezTo>
                    <a:pt x="937" y="1996"/>
                    <a:pt x="982" y="1990"/>
                    <a:pt x="1051" y="1979"/>
                  </a:cubicBezTo>
                  <a:lnTo>
                    <a:pt x="1074" y="1979"/>
                  </a:lnTo>
                  <a:cubicBezTo>
                    <a:pt x="1074" y="1956"/>
                    <a:pt x="1074" y="1956"/>
                    <a:pt x="1074" y="1956"/>
                  </a:cubicBezTo>
                  <a:cubicBezTo>
                    <a:pt x="1119" y="1956"/>
                    <a:pt x="1234" y="1910"/>
                    <a:pt x="1302" y="1865"/>
                  </a:cubicBezTo>
                  <a:cubicBezTo>
                    <a:pt x="1462" y="1751"/>
                    <a:pt x="1507" y="1705"/>
                    <a:pt x="1622" y="1545"/>
                  </a:cubicBezTo>
                  <a:cubicBezTo>
                    <a:pt x="1644" y="1522"/>
                    <a:pt x="1644" y="1522"/>
                    <a:pt x="1644" y="1499"/>
                  </a:cubicBezTo>
                  <a:cubicBezTo>
                    <a:pt x="1690" y="1431"/>
                    <a:pt x="1713" y="1363"/>
                    <a:pt x="1759" y="1271"/>
                  </a:cubicBezTo>
                  <a:cubicBezTo>
                    <a:pt x="1759" y="1271"/>
                    <a:pt x="1759" y="1248"/>
                    <a:pt x="1759" y="1248"/>
                  </a:cubicBezTo>
                  <a:cubicBezTo>
                    <a:pt x="1759" y="1226"/>
                    <a:pt x="1759" y="1226"/>
                    <a:pt x="1759" y="1226"/>
                  </a:cubicBezTo>
                  <a:cubicBezTo>
                    <a:pt x="1781" y="1134"/>
                    <a:pt x="1781" y="1066"/>
                    <a:pt x="1781" y="997"/>
                  </a:cubicBezTo>
                  <a:cubicBezTo>
                    <a:pt x="1804" y="974"/>
                    <a:pt x="1804" y="974"/>
                    <a:pt x="1781" y="952"/>
                  </a:cubicBezTo>
                  <a:cubicBezTo>
                    <a:pt x="1781" y="952"/>
                    <a:pt x="1781" y="929"/>
                    <a:pt x="1781" y="929"/>
                  </a:cubicBezTo>
                  <a:cubicBezTo>
                    <a:pt x="1781" y="860"/>
                    <a:pt x="1781" y="792"/>
                    <a:pt x="1759" y="701"/>
                  </a:cubicBezTo>
                  <a:cubicBezTo>
                    <a:pt x="1759" y="701"/>
                    <a:pt x="1759" y="678"/>
                    <a:pt x="1736" y="655"/>
                  </a:cubicBezTo>
                  <a:cubicBezTo>
                    <a:pt x="1736" y="632"/>
                    <a:pt x="1690" y="495"/>
                    <a:pt x="1644" y="449"/>
                  </a:cubicBezTo>
                  <a:cubicBezTo>
                    <a:pt x="1644" y="449"/>
                    <a:pt x="1644" y="427"/>
                    <a:pt x="1644" y="427"/>
                  </a:cubicBezTo>
                  <a:cubicBezTo>
                    <a:pt x="1599" y="381"/>
                    <a:pt x="1553" y="313"/>
                    <a:pt x="1507" y="267"/>
                  </a:cubicBezTo>
                  <a:cubicBezTo>
                    <a:pt x="1507" y="267"/>
                    <a:pt x="1507" y="267"/>
                    <a:pt x="1507" y="244"/>
                  </a:cubicBezTo>
                  <a:cubicBezTo>
                    <a:pt x="1462" y="221"/>
                    <a:pt x="1439" y="198"/>
                    <a:pt x="1416" y="176"/>
                  </a:cubicBezTo>
                  <a:cubicBezTo>
                    <a:pt x="1371" y="153"/>
                    <a:pt x="1348" y="130"/>
                    <a:pt x="1302" y="107"/>
                  </a:cubicBezTo>
                  <a:cubicBezTo>
                    <a:pt x="1234" y="39"/>
                    <a:pt x="1119" y="16"/>
                    <a:pt x="1028" y="16"/>
                  </a:cubicBezTo>
                  <a:cubicBezTo>
                    <a:pt x="990" y="6"/>
                    <a:pt x="949" y="1"/>
                    <a:pt x="90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1"/>
            <p:cNvSpPr/>
            <p:nvPr/>
          </p:nvSpPr>
          <p:spPr>
            <a:xfrm>
              <a:off x="855525" y="3754800"/>
              <a:ext cx="41700" cy="49675"/>
            </a:xfrm>
            <a:custGeom>
              <a:rect b="b" l="l" r="r" t="t"/>
              <a:pathLst>
                <a:path extrusionOk="0" h="1987" w="1668">
                  <a:moveTo>
                    <a:pt x="777" y="1"/>
                  </a:moveTo>
                  <a:cubicBezTo>
                    <a:pt x="640" y="1"/>
                    <a:pt x="503" y="46"/>
                    <a:pt x="389" y="115"/>
                  </a:cubicBezTo>
                  <a:cubicBezTo>
                    <a:pt x="343" y="138"/>
                    <a:pt x="298" y="183"/>
                    <a:pt x="229" y="229"/>
                  </a:cubicBezTo>
                  <a:cubicBezTo>
                    <a:pt x="138" y="320"/>
                    <a:pt x="69" y="434"/>
                    <a:pt x="47" y="571"/>
                  </a:cubicBezTo>
                  <a:cubicBezTo>
                    <a:pt x="24" y="663"/>
                    <a:pt x="1" y="777"/>
                    <a:pt x="1" y="868"/>
                  </a:cubicBezTo>
                  <a:cubicBezTo>
                    <a:pt x="1" y="914"/>
                    <a:pt x="1" y="959"/>
                    <a:pt x="1" y="1005"/>
                  </a:cubicBezTo>
                  <a:cubicBezTo>
                    <a:pt x="24" y="1096"/>
                    <a:pt x="24" y="1210"/>
                    <a:pt x="47" y="1325"/>
                  </a:cubicBezTo>
                  <a:cubicBezTo>
                    <a:pt x="92" y="1416"/>
                    <a:pt x="138" y="1507"/>
                    <a:pt x="161" y="1598"/>
                  </a:cubicBezTo>
                  <a:cubicBezTo>
                    <a:pt x="206" y="1690"/>
                    <a:pt x="275" y="1758"/>
                    <a:pt x="366" y="1827"/>
                  </a:cubicBezTo>
                  <a:cubicBezTo>
                    <a:pt x="435" y="1895"/>
                    <a:pt x="526" y="1941"/>
                    <a:pt x="617" y="1964"/>
                  </a:cubicBezTo>
                  <a:lnTo>
                    <a:pt x="823" y="1987"/>
                  </a:lnTo>
                  <a:cubicBezTo>
                    <a:pt x="960" y="1987"/>
                    <a:pt x="1097" y="1941"/>
                    <a:pt x="1211" y="1872"/>
                  </a:cubicBezTo>
                  <a:cubicBezTo>
                    <a:pt x="1234" y="1850"/>
                    <a:pt x="1279" y="1827"/>
                    <a:pt x="1302" y="1804"/>
                  </a:cubicBezTo>
                  <a:cubicBezTo>
                    <a:pt x="1302" y="1804"/>
                    <a:pt x="1348" y="1781"/>
                    <a:pt x="1371" y="1758"/>
                  </a:cubicBezTo>
                  <a:cubicBezTo>
                    <a:pt x="1393" y="1735"/>
                    <a:pt x="1393" y="1735"/>
                    <a:pt x="1393" y="1735"/>
                  </a:cubicBezTo>
                  <a:cubicBezTo>
                    <a:pt x="1416" y="1713"/>
                    <a:pt x="1439" y="1667"/>
                    <a:pt x="1462" y="1644"/>
                  </a:cubicBezTo>
                  <a:cubicBezTo>
                    <a:pt x="1485" y="1621"/>
                    <a:pt x="1507" y="1598"/>
                    <a:pt x="1530" y="1553"/>
                  </a:cubicBezTo>
                  <a:cubicBezTo>
                    <a:pt x="1530" y="1553"/>
                    <a:pt x="1530" y="1553"/>
                    <a:pt x="1530" y="1530"/>
                  </a:cubicBezTo>
                  <a:cubicBezTo>
                    <a:pt x="1576" y="1462"/>
                    <a:pt x="1622" y="1393"/>
                    <a:pt x="1622" y="1325"/>
                  </a:cubicBezTo>
                  <a:cubicBezTo>
                    <a:pt x="1644" y="1302"/>
                    <a:pt x="1644" y="1302"/>
                    <a:pt x="1644" y="1302"/>
                  </a:cubicBezTo>
                  <a:cubicBezTo>
                    <a:pt x="1644" y="1233"/>
                    <a:pt x="1644" y="1165"/>
                    <a:pt x="1667" y="1096"/>
                  </a:cubicBezTo>
                  <a:cubicBezTo>
                    <a:pt x="1667" y="1096"/>
                    <a:pt x="1667" y="1074"/>
                    <a:pt x="1667" y="1074"/>
                  </a:cubicBezTo>
                  <a:cubicBezTo>
                    <a:pt x="1667" y="1051"/>
                    <a:pt x="1667" y="1051"/>
                    <a:pt x="1667" y="1051"/>
                  </a:cubicBezTo>
                  <a:cubicBezTo>
                    <a:pt x="1667" y="1005"/>
                    <a:pt x="1644" y="959"/>
                    <a:pt x="1644" y="937"/>
                  </a:cubicBezTo>
                  <a:cubicBezTo>
                    <a:pt x="1644" y="891"/>
                    <a:pt x="1644" y="868"/>
                    <a:pt x="1644" y="822"/>
                  </a:cubicBezTo>
                  <a:cubicBezTo>
                    <a:pt x="1622" y="822"/>
                    <a:pt x="1622" y="800"/>
                    <a:pt x="1622" y="800"/>
                  </a:cubicBezTo>
                  <a:cubicBezTo>
                    <a:pt x="1622" y="800"/>
                    <a:pt x="1622" y="800"/>
                    <a:pt x="1622" y="777"/>
                  </a:cubicBezTo>
                  <a:cubicBezTo>
                    <a:pt x="1599" y="731"/>
                    <a:pt x="1576" y="663"/>
                    <a:pt x="1553" y="594"/>
                  </a:cubicBezTo>
                  <a:cubicBezTo>
                    <a:pt x="1530" y="571"/>
                    <a:pt x="1507" y="549"/>
                    <a:pt x="1507" y="526"/>
                  </a:cubicBezTo>
                  <a:cubicBezTo>
                    <a:pt x="1485" y="480"/>
                    <a:pt x="1462" y="434"/>
                    <a:pt x="1439" y="389"/>
                  </a:cubicBezTo>
                  <a:cubicBezTo>
                    <a:pt x="1393" y="297"/>
                    <a:pt x="1325" y="229"/>
                    <a:pt x="1234" y="161"/>
                  </a:cubicBezTo>
                  <a:cubicBezTo>
                    <a:pt x="1165" y="92"/>
                    <a:pt x="1074" y="46"/>
                    <a:pt x="982" y="24"/>
                  </a:cubicBezTo>
                  <a:cubicBezTo>
                    <a:pt x="914" y="24"/>
                    <a:pt x="846" y="24"/>
                    <a:pt x="77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1"/>
            <p:cNvSpPr/>
            <p:nvPr/>
          </p:nvSpPr>
          <p:spPr>
            <a:xfrm>
              <a:off x="1003900" y="3859000"/>
              <a:ext cx="49100" cy="46850"/>
            </a:xfrm>
            <a:custGeom>
              <a:rect b="b" l="l" r="r" t="t"/>
              <a:pathLst>
                <a:path extrusionOk="0" h="1874" w="1964">
                  <a:moveTo>
                    <a:pt x="1207" y="0"/>
                  </a:moveTo>
                  <a:cubicBezTo>
                    <a:pt x="1134" y="0"/>
                    <a:pt x="1069" y="16"/>
                    <a:pt x="1005" y="33"/>
                  </a:cubicBezTo>
                  <a:cubicBezTo>
                    <a:pt x="959" y="55"/>
                    <a:pt x="914" y="78"/>
                    <a:pt x="868" y="78"/>
                  </a:cubicBezTo>
                  <a:cubicBezTo>
                    <a:pt x="777" y="78"/>
                    <a:pt x="662" y="78"/>
                    <a:pt x="571" y="101"/>
                  </a:cubicBezTo>
                  <a:lnTo>
                    <a:pt x="389" y="170"/>
                  </a:lnTo>
                  <a:cubicBezTo>
                    <a:pt x="274" y="238"/>
                    <a:pt x="183" y="329"/>
                    <a:pt x="115" y="443"/>
                  </a:cubicBezTo>
                  <a:lnTo>
                    <a:pt x="46" y="626"/>
                  </a:lnTo>
                  <a:cubicBezTo>
                    <a:pt x="1" y="763"/>
                    <a:pt x="1" y="900"/>
                    <a:pt x="46" y="1037"/>
                  </a:cubicBezTo>
                  <a:cubicBezTo>
                    <a:pt x="46" y="1060"/>
                    <a:pt x="46" y="1105"/>
                    <a:pt x="69" y="1128"/>
                  </a:cubicBezTo>
                  <a:cubicBezTo>
                    <a:pt x="92" y="1197"/>
                    <a:pt x="115" y="1265"/>
                    <a:pt x="138" y="1311"/>
                  </a:cubicBezTo>
                  <a:cubicBezTo>
                    <a:pt x="138" y="1334"/>
                    <a:pt x="160" y="1334"/>
                    <a:pt x="160" y="1334"/>
                  </a:cubicBezTo>
                  <a:cubicBezTo>
                    <a:pt x="160" y="1356"/>
                    <a:pt x="160" y="1356"/>
                    <a:pt x="183" y="1379"/>
                  </a:cubicBezTo>
                  <a:cubicBezTo>
                    <a:pt x="229" y="1425"/>
                    <a:pt x="274" y="1493"/>
                    <a:pt x="297" y="1539"/>
                  </a:cubicBezTo>
                  <a:cubicBezTo>
                    <a:pt x="320" y="1539"/>
                    <a:pt x="320" y="1562"/>
                    <a:pt x="320" y="1562"/>
                  </a:cubicBezTo>
                  <a:cubicBezTo>
                    <a:pt x="320" y="1562"/>
                    <a:pt x="343" y="1585"/>
                    <a:pt x="343" y="1585"/>
                  </a:cubicBezTo>
                  <a:cubicBezTo>
                    <a:pt x="366" y="1585"/>
                    <a:pt x="366" y="1608"/>
                    <a:pt x="366" y="1608"/>
                  </a:cubicBezTo>
                  <a:cubicBezTo>
                    <a:pt x="411" y="1653"/>
                    <a:pt x="480" y="1699"/>
                    <a:pt x="526" y="1722"/>
                  </a:cubicBezTo>
                  <a:cubicBezTo>
                    <a:pt x="548" y="1744"/>
                    <a:pt x="571" y="1744"/>
                    <a:pt x="571" y="1744"/>
                  </a:cubicBezTo>
                  <a:cubicBezTo>
                    <a:pt x="571" y="1767"/>
                    <a:pt x="594" y="1767"/>
                    <a:pt x="594" y="1767"/>
                  </a:cubicBezTo>
                  <a:cubicBezTo>
                    <a:pt x="662" y="1790"/>
                    <a:pt x="731" y="1813"/>
                    <a:pt x="777" y="1836"/>
                  </a:cubicBezTo>
                  <a:cubicBezTo>
                    <a:pt x="857" y="1863"/>
                    <a:pt x="914" y="1874"/>
                    <a:pt x="970" y="1874"/>
                  </a:cubicBezTo>
                  <a:cubicBezTo>
                    <a:pt x="1009" y="1874"/>
                    <a:pt x="1049" y="1868"/>
                    <a:pt x="1096" y="1859"/>
                  </a:cubicBezTo>
                  <a:cubicBezTo>
                    <a:pt x="1142" y="1859"/>
                    <a:pt x="1165" y="1859"/>
                    <a:pt x="1210" y="1836"/>
                  </a:cubicBezTo>
                  <a:cubicBezTo>
                    <a:pt x="1256" y="1813"/>
                    <a:pt x="1324" y="1790"/>
                    <a:pt x="1393" y="1767"/>
                  </a:cubicBezTo>
                  <a:cubicBezTo>
                    <a:pt x="1416" y="1744"/>
                    <a:pt x="1416" y="1744"/>
                    <a:pt x="1439" y="1744"/>
                  </a:cubicBezTo>
                  <a:cubicBezTo>
                    <a:pt x="1439" y="1744"/>
                    <a:pt x="1439" y="1744"/>
                    <a:pt x="1439" y="1722"/>
                  </a:cubicBezTo>
                  <a:cubicBezTo>
                    <a:pt x="1507" y="1699"/>
                    <a:pt x="1553" y="1653"/>
                    <a:pt x="1621" y="1608"/>
                  </a:cubicBezTo>
                  <a:cubicBezTo>
                    <a:pt x="1621" y="1585"/>
                    <a:pt x="1644" y="1585"/>
                    <a:pt x="1644" y="1585"/>
                  </a:cubicBezTo>
                  <a:cubicBezTo>
                    <a:pt x="1644" y="1562"/>
                    <a:pt x="1644" y="1562"/>
                    <a:pt x="1667" y="1562"/>
                  </a:cubicBezTo>
                  <a:cubicBezTo>
                    <a:pt x="1712" y="1516"/>
                    <a:pt x="1758" y="1448"/>
                    <a:pt x="1781" y="1402"/>
                  </a:cubicBezTo>
                  <a:cubicBezTo>
                    <a:pt x="1804" y="1379"/>
                    <a:pt x="1827" y="1356"/>
                    <a:pt x="1827" y="1311"/>
                  </a:cubicBezTo>
                  <a:cubicBezTo>
                    <a:pt x="1849" y="1265"/>
                    <a:pt x="1895" y="1174"/>
                    <a:pt x="1918" y="1105"/>
                  </a:cubicBezTo>
                  <a:cubicBezTo>
                    <a:pt x="1941" y="1060"/>
                    <a:pt x="1941" y="991"/>
                    <a:pt x="1941" y="946"/>
                  </a:cubicBezTo>
                  <a:cubicBezTo>
                    <a:pt x="1941" y="900"/>
                    <a:pt x="1964" y="854"/>
                    <a:pt x="1964" y="809"/>
                  </a:cubicBezTo>
                  <a:cubicBezTo>
                    <a:pt x="1964" y="809"/>
                    <a:pt x="1964" y="786"/>
                    <a:pt x="1964" y="786"/>
                  </a:cubicBezTo>
                  <a:cubicBezTo>
                    <a:pt x="1964" y="717"/>
                    <a:pt x="1941" y="649"/>
                    <a:pt x="1941" y="558"/>
                  </a:cubicBezTo>
                  <a:cubicBezTo>
                    <a:pt x="1918" y="466"/>
                    <a:pt x="1872" y="375"/>
                    <a:pt x="1804" y="306"/>
                  </a:cubicBezTo>
                  <a:cubicBezTo>
                    <a:pt x="1735" y="215"/>
                    <a:pt x="1667" y="147"/>
                    <a:pt x="1576" y="101"/>
                  </a:cubicBezTo>
                  <a:cubicBezTo>
                    <a:pt x="1484" y="55"/>
                    <a:pt x="1393" y="33"/>
                    <a:pt x="1302" y="10"/>
                  </a:cubicBezTo>
                  <a:cubicBezTo>
                    <a:pt x="1268" y="3"/>
                    <a:pt x="1237" y="0"/>
                    <a:pt x="120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11"/>
            <p:cNvSpPr/>
            <p:nvPr/>
          </p:nvSpPr>
          <p:spPr>
            <a:xfrm>
              <a:off x="1181375" y="3800650"/>
              <a:ext cx="47375" cy="53000"/>
            </a:xfrm>
            <a:custGeom>
              <a:rect b="b" l="l" r="r" t="t"/>
              <a:pathLst>
                <a:path extrusionOk="0" h="2120" w="1895">
                  <a:moveTo>
                    <a:pt x="1035" y="1"/>
                  </a:moveTo>
                  <a:cubicBezTo>
                    <a:pt x="993" y="1"/>
                    <a:pt x="951" y="6"/>
                    <a:pt x="913" y="16"/>
                  </a:cubicBezTo>
                  <a:cubicBezTo>
                    <a:pt x="799" y="16"/>
                    <a:pt x="708" y="61"/>
                    <a:pt x="639" y="107"/>
                  </a:cubicBezTo>
                  <a:cubicBezTo>
                    <a:pt x="571" y="153"/>
                    <a:pt x="525" y="198"/>
                    <a:pt x="480" y="221"/>
                  </a:cubicBezTo>
                  <a:cubicBezTo>
                    <a:pt x="388" y="312"/>
                    <a:pt x="320" y="426"/>
                    <a:pt x="274" y="563"/>
                  </a:cubicBezTo>
                  <a:cubicBezTo>
                    <a:pt x="274" y="563"/>
                    <a:pt x="251" y="563"/>
                    <a:pt x="251" y="586"/>
                  </a:cubicBezTo>
                  <a:lnTo>
                    <a:pt x="228" y="586"/>
                  </a:lnTo>
                  <a:cubicBezTo>
                    <a:pt x="228" y="609"/>
                    <a:pt x="137" y="723"/>
                    <a:pt x="114" y="746"/>
                  </a:cubicBezTo>
                  <a:cubicBezTo>
                    <a:pt x="114" y="746"/>
                    <a:pt x="114" y="769"/>
                    <a:pt x="114" y="769"/>
                  </a:cubicBezTo>
                  <a:cubicBezTo>
                    <a:pt x="69" y="837"/>
                    <a:pt x="46" y="883"/>
                    <a:pt x="23" y="951"/>
                  </a:cubicBezTo>
                  <a:cubicBezTo>
                    <a:pt x="23" y="974"/>
                    <a:pt x="23" y="974"/>
                    <a:pt x="23" y="974"/>
                  </a:cubicBezTo>
                  <a:cubicBezTo>
                    <a:pt x="23" y="1020"/>
                    <a:pt x="0" y="1134"/>
                    <a:pt x="0" y="1180"/>
                  </a:cubicBezTo>
                  <a:cubicBezTo>
                    <a:pt x="0" y="1180"/>
                    <a:pt x="0" y="1202"/>
                    <a:pt x="0" y="1202"/>
                  </a:cubicBezTo>
                  <a:cubicBezTo>
                    <a:pt x="0" y="1202"/>
                    <a:pt x="0" y="1202"/>
                    <a:pt x="0" y="1225"/>
                  </a:cubicBezTo>
                  <a:cubicBezTo>
                    <a:pt x="0" y="1248"/>
                    <a:pt x="23" y="1385"/>
                    <a:pt x="23" y="1431"/>
                  </a:cubicBezTo>
                  <a:cubicBezTo>
                    <a:pt x="23" y="1431"/>
                    <a:pt x="23" y="1431"/>
                    <a:pt x="23" y="1454"/>
                  </a:cubicBezTo>
                  <a:cubicBezTo>
                    <a:pt x="46" y="1522"/>
                    <a:pt x="92" y="1591"/>
                    <a:pt x="114" y="1636"/>
                  </a:cubicBezTo>
                  <a:cubicBezTo>
                    <a:pt x="114" y="1659"/>
                    <a:pt x="137" y="1682"/>
                    <a:pt x="137" y="1682"/>
                  </a:cubicBezTo>
                  <a:cubicBezTo>
                    <a:pt x="183" y="1727"/>
                    <a:pt x="228" y="1819"/>
                    <a:pt x="297" y="1864"/>
                  </a:cubicBezTo>
                  <a:cubicBezTo>
                    <a:pt x="320" y="1910"/>
                    <a:pt x="411" y="1979"/>
                    <a:pt x="457" y="2001"/>
                  </a:cubicBezTo>
                  <a:lnTo>
                    <a:pt x="480" y="2001"/>
                  </a:lnTo>
                  <a:cubicBezTo>
                    <a:pt x="639" y="2093"/>
                    <a:pt x="708" y="2115"/>
                    <a:pt x="890" y="2115"/>
                  </a:cubicBezTo>
                  <a:cubicBezTo>
                    <a:pt x="915" y="2119"/>
                    <a:pt x="939" y="2120"/>
                    <a:pt x="963" y="2120"/>
                  </a:cubicBezTo>
                  <a:cubicBezTo>
                    <a:pt x="1115" y="2120"/>
                    <a:pt x="1251" y="2061"/>
                    <a:pt x="1370" y="2001"/>
                  </a:cubicBezTo>
                  <a:lnTo>
                    <a:pt x="1393" y="2001"/>
                  </a:lnTo>
                  <a:cubicBezTo>
                    <a:pt x="1461" y="1956"/>
                    <a:pt x="1507" y="1910"/>
                    <a:pt x="1575" y="1864"/>
                  </a:cubicBezTo>
                  <a:cubicBezTo>
                    <a:pt x="1598" y="1819"/>
                    <a:pt x="1644" y="1796"/>
                    <a:pt x="1666" y="1750"/>
                  </a:cubicBezTo>
                  <a:cubicBezTo>
                    <a:pt x="1689" y="1705"/>
                    <a:pt x="1735" y="1659"/>
                    <a:pt x="1758" y="1613"/>
                  </a:cubicBezTo>
                  <a:cubicBezTo>
                    <a:pt x="1803" y="1545"/>
                    <a:pt x="1826" y="1476"/>
                    <a:pt x="1849" y="1385"/>
                  </a:cubicBezTo>
                  <a:cubicBezTo>
                    <a:pt x="1849" y="1385"/>
                    <a:pt x="1849" y="1362"/>
                    <a:pt x="1849" y="1362"/>
                  </a:cubicBezTo>
                  <a:cubicBezTo>
                    <a:pt x="1872" y="1294"/>
                    <a:pt x="1872" y="1202"/>
                    <a:pt x="1895" y="1134"/>
                  </a:cubicBezTo>
                  <a:cubicBezTo>
                    <a:pt x="1895" y="1111"/>
                    <a:pt x="1895" y="1088"/>
                    <a:pt x="1895" y="1066"/>
                  </a:cubicBezTo>
                  <a:cubicBezTo>
                    <a:pt x="1872" y="951"/>
                    <a:pt x="1872" y="837"/>
                    <a:pt x="1826" y="723"/>
                  </a:cubicBezTo>
                  <a:cubicBezTo>
                    <a:pt x="1781" y="609"/>
                    <a:pt x="1735" y="495"/>
                    <a:pt x="1666" y="381"/>
                  </a:cubicBezTo>
                  <a:cubicBezTo>
                    <a:pt x="1621" y="289"/>
                    <a:pt x="1552" y="221"/>
                    <a:pt x="1484" y="175"/>
                  </a:cubicBezTo>
                  <a:cubicBezTo>
                    <a:pt x="1393" y="107"/>
                    <a:pt x="1324" y="61"/>
                    <a:pt x="1210" y="38"/>
                  </a:cubicBezTo>
                  <a:cubicBezTo>
                    <a:pt x="1156" y="12"/>
                    <a:pt x="1095" y="1"/>
                    <a:pt x="103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11"/>
            <p:cNvSpPr/>
            <p:nvPr/>
          </p:nvSpPr>
          <p:spPr>
            <a:xfrm>
              <a:off x="1273250" y="3659075"/>
              <a:ext cx="48525" cy="51250"/>
            </a:xfrm>
            <a:custGeom>
              <a:rect b="b" l="l" r="r" t="t"/>
              <a:pathLst>
                <a:path extrusionOk="0" h="2050" w="1941">
                  <a:moveTo>
                    <a:pt x="1144" y="1"/>
                  </a:moveTo>
                  <a:cubicBezTo>
                    <a:pt x="1096" y="1"/>
                    <a:pt x="1050" y="6"/>
                    <a:pt x="1004" y="18"/>
                  </a:cubicBezTo>
                  <a:cubicBezTo>
                    <a:pt x="890" y="18"/>
                    <a:pt x="799" y="41"/>
                    <a:pt x="708" y="86"/>
                  </a:cubicBezTo>
                  <a:cubicBezTo>
                    <a:pt x="662" y="132"/>
                    <a:pt x="616" y="178"/>
                    <a:pt x="548" y="223"/>
                  </a:cubicBezTo>
                  <a:cubicBezTo>
                    <a:pt x="457" y="315"/>
                    <a:pt x="411" y="406"/>
                    <a:pt x="365" y="520"/>
                  </a:cubicBezTo>
                  <a:cubicBezTo>
                    <a:pt x="274" y="589"/>
                    <a:pt x="183" y="680"/>
                    <a:pt x="114" y="794"/>
                  </a:cubicBezTo>
                  <a:cubicBezTo>
                    <a:pt x="91" y="840"/>
                    <a:pt x="69" y="908"/>
                    <a:pt x="46" y="977"/>
                  </a:cubicBezTo>
                  <a:cubicBezTo>
                    <a:pt x="0" y="1114"/>
                    <a:pt x="0" y="1250"/>
                    <a:pt x="46" y="1365"/>
                  </a:cubicBezTo>
                  <a:cubicBezTo>
                    <a:pt x="46" y="1387"/>
                    <a:pt x="46" y="1387"/>
                    <a:pt x="46" y="1387"/>
                  </a:cubicBezTo>
                  <a:cubicBezTo>
                    <a:pt x="46" y="1433"/>
                    <a:pt x="91" y="1479"/>
                    <a:pt x="91" y="1502"/>
                  </a:cubicBezTo>
                  <a:cubicBezTo>
                    <a:pt x="91" y="1502"/>
                    <a:pt x="114" y="1570"/>
                    <a:pt x="137" y="1593"/>
                  </a:cubicBezTo>
                  <a:cubicBezTo>
                    <a:pt x="160" y="1661"/>
                    <a:pt x="206" y="1707"/>
                    <a:pt x="274" y="1775"/>
                  </a:cubicBezTo>
                  <a:cubicBezTo>
                    <a:pt x="274" y="1798"/>
                    <a:pt x="274" y="1798"/>
                    <a:pt x="274" y="1798"/>
                  </a:cubicBezTo>
                  <a:cubicBezTo>
                    <a:pt x="320" y="1821"/>
                    <a:pt x="411" y="1890"/>
                    <a:pt x="434" y="1912"/>
                  </a:cubicBezTo>
                  <a:cubicBezTo>
                    <a:pt x="457" y="1912"/>
                    <a:pt x="457" y="1935"/>
                    <a:pt x="479" y="1935"/>
                  </a:cubicBezTo>
                  <a:cubicBezTo>
                    <a:pt x="525" y="1958"/>
                    <a:pt x="616" y="2004"/>
                    <a:pt x="685" y="2027"/>
                  </a:cubicBezTo>
                  <a:lnTo>
                    <a:pt x="708" y="2027"/>
                  </a:lnTo>
                  <a:cubicBezTo>
                    <a:pt x="776" y="2027"/>
                    <a:pt x="845" y="2049"/>
                    <a:pt x="913" y="2049"/>
                  </a:cubicBezTo>
                  <a:lnTo>
                    <a:pt x="959" y="2049"/>
                  </a:lnTo>
                  <a:cubicBezTo>
                    <a:pt x="1050" y="2049"/>
                    <a:pt x="1119" y="2049"/>
                    <a:pt x="1210" y="2027"/>
                  </a:cubicBezTo>
                  <a:cubicBezTo>
                    <a:pt x="1233" y="2027"/>
                    <a:pt x="1233" y="2004"/>
                    <a:pt x="1255" y="2004"/>
                  </a:cubicBezTo>
                  <a:cubicBezTo>
                    <a:pt x="1301" y="1981"/>
                    <a:pt x="1370" y="1958"/>
                    <a:pt x="1438" y="1935"/>
                  </a:cubicBezTo>
                  <a:cubicBezTo>
                    <a:pt x="1438" y="1912"/>
                    <a:pt x="1461" y="1912"/>
                    <a:pt x="1461" y="1912"/>
                  </a:cubicBezTo>
                  <a:cubicBezTo>
                    <a:pt x="1621" y="1821"/>
                    <a:pt x="1689" y="1730"/>
                    <a:pt x="1780" y="1593"/>
                  </a:cubicBezTo>
                  <a:cubicBezTo>
                    <a:pt x="1803" y="1570"/>
                    <a:pt x="1803" y="1570"/>
                    <a:pt x="1826" y="1547"/>
                  </a:cubicBezTo>
                  <a:cubicBezTo>
                    <a:pt x="1849" y="1479"/>
                    <a:pt x="1872" y="1410"/>
                    <a:pt x="1895" y="1342"/>
                  </a:cubicBezTo>
                  <a:cubicBezTo>
                    <a:pt x="1895" y="1342"/>
                    <a:pt x="1917" y="1319"/>
                    <a:pt x="1917" y="1319"/>
                  </a:cubicBezTo>
                  <a:cubicBezTo>
                    <a:pt x="1917" y="1296"/>
                    <a:pt x="1917" y="1296"/>
                    <a:pt x="1917" y="1296"/>
                  </a:cubicBezTo>
                  <a:cubicBezTo>
                    <a:pt x="1940" y="1205"/>
                    <a:pt x="1940" y="1136"/>
                    <a:pt x="1940" y="1068"/>
                  </a:cubicBezTo>
                  <a:cubicBezTo>
                    <a:pt x="1940" y="1045"/>
                    <a:pt x="1940" y="1022"/>
                    <a:pt x="1940" y="999"/>
                  </a:cubicBezTo>
                  <a:cubicBezTo>
                    <a:pt x="1940" y="931"/>
                    <a:pt x="1917" y="840"/>
                    <a:pt x="1917" y="771"/>
                  </a:cubicBezTo>
                  <a:cubicBezTo>
                    <a:pt x="1917" y="771"/>
                    <a:pt x="1917" y="748"/>
                    <a:pt x="1917" y="748"/>
                  </a:cubicBezTo>
                  <a:cubicBezTo>
                    <a:pt x="1895" y="725"/>
                    <a:pt x="1895" y="703"/>
                    <a:pt x="1895" y="680"/>
                  </a:cubicBezTo>
                  <a:cubicBezTo>
                    <a:pt x="1849" y="566"/>
                    <a:pt x="1803" y="452"/>
                    <a:pt x="1758" y="360"/>
                  </a:cubicBezTo>
                  <a:cubicBezTo>
                    <a:pt x="1712" y="292"/>
                    <a:pt x="1644" y="201"/>
                    <a:pt x="1552" y="155"/>
                  </a:cubicBezTo>
                  <a:cubicBezTo>
                    <a:pt x="1484" y="86"/>
                    <a:pt x="1392" y="41"/>
                    <a:pt x="1301" y="18"/>
                  </a:cubicBezTo>
                  <a:cubicBezTo>
                    <a:pt x="1244" y="6"/>
                    <a:pt x="1193" y="1"/>
                    <a:pt x="114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1"/>
            <p:cNvSpPr/>
            <p:nvPr/>
          </p:nvSpPr>
          <p:spPr>
            <a:xfrm>
              <a:off x="1284650" y="3505575"/>
              <a:ext cx="45100" cy="53250"/>
            </a:xfrm>
            <a:custGeom>
              <a:rect b="b" l="l" r="r" t="t"/>
              <a:pathLst>
                <a:path extrusionOk="0" h="2130" w="1804">
                  <a:moveTo>
                    <a:pt x="720" y="1"/>
                  </a:moveTo>
                  <a:cubicBezTo>
                    <a:pt x="668" y="1"/>
                    <a:pt x="617" y="7"/>
                    <a:pt x="571" y="18"/>
                  </a:cubicBezTo>
                  <a:cubicBezTo>
                    <a:pt x="457" y="41"/>
                    <a:pt x="389" y="86"/>
                    <a:pt x="297" y="155"/>
                  </a:cubicBezTo>
                  <a:cubicBezTo>
                    <a:pt x="229" y="201"/>
                    <a:pt x="160" y="292"/>
                    <a:pt x="115" y="360"/>
                  </a:cubicBezTo>
                  <a:lnTo>
                    <a:pt x="23" y="543"/>
                  </a:lnTo>
                  <a:cubicBezTo>
                    <a:pt x="1" y="680"/>
                    <a:pt x="1" y="817"/>
                    <a:pt x="23" y="954"/>
                  </a:cubicBezTo>
                  <a:lnTo>
                    <a:pt x="115" y="1136"/>
                  </a:lnTo>
                  <a:cubicBezTo>
                    <a:pt x="138" y="1182"/>
                    <a:pt x="183" y="1228"/>
                    <a:pt x="206" y="1273"/>
                  </a:cubicBezTo>
                  <a:cubicBezTo>
                    <a:pt x="229" y="1319"/>
                    <a:pt x="229" y="1387"/>
                    <a:pt x="229" y="1433"/>
                  </a:cubicBezTo>
                  <a:cubicBezTo>
                    <a:pt x="229" y="1456"/>
                    <a:pt x="252" y="1456"/>
                    <a:pt x="252" y="1479"/>
                  </a:cubicBezTo>
                  <a:cubicBezTo>
                    <a:pt x="252" y="1479"/>
                    <a:pt x="252" y="1479"/>
                    <a:pt x="252" y="1502"/>
                  </a:cubicBezTo>
                  <a:cubicBezTo>
                    <a:pt x="275" y="1547"/>
                    <a:pt x="297" y="1616"/>
                    <a:pt x="343" y="1684"/>
                  </a:cubicBezTo>
                  <a:cubicBezTo>
                    <a:pt x="343" y="1684"/>
                    <a:pt x="343" y="1707"/>
                    <a:pt x="343" y="1707"/>
                  </a:cubicBezTo>
                  <a:cubicBezTo>
                    <a:pt x="366" y="1753"/>
                    <a:pt x="411" y="1775"/>
                    <a:pt x="411" y="1798"/>
                  </a:cubicBezTo>
                  <a:cubicBezTo>
                    <a:pt x="457" y="1844"/>
                    <a:pt x="480" y="1867"/>
                    <a:pt x="503" y="1890"/>
                  </a:cubicBezTo>
                  <a:cubicBezTo>
                    <a:pt x="594" y="2004"/>
                    <a:pt x="708" y="2049"/>
                    <a:pt x="822" y="2095"/>
                  </a:cubicBezTo>
                  <a:cubicBezTo>
                    <a:pt x="891" y="2118"/>
                    <a:pt x="959" y="2129"/>
                    <a:pt x="1028" y="2129"/>
                  </a:cubicBezTo>
                  <a:cubicBezTo>
                    <a:pt x="1096" y="2129"/>
                    <a:pt x="1165" y="2118"/>
                    <a:pt x="1233" y="2095"/>
                  </a:cubicBezTo>
                  <a:cubicBezTo>
                    <a:pt x="1370" y="2049"/>
                    <a:pt x="1484" y="2004"/>
                    <a:pt x="1576" y="1890"/>
                  </a:cubicBezTo>
                  <a:cubicBezTo>
                    <a:pt x="1667" y="1798"/>
                    <a:pt x="1735" y="1684"/>
                    <a:pt x="1758" y="1570"/>
                  </a:cubicBezTo>
                  <a:cubicBezTo>
                    <a:pt x="1781" y="1433"/>
                    <a:pt x="1804" y="1319"/>
                    <a:pt x="1804" y="1182"/>
                  </a:cubicBezTo>
                  <a:cubicBezTo>
                    <a:pt x="1781" y="1091"/>
                    <a:pt x="1781" y="999"/>
                    <a:pt x="1758" y="908"/>
                  </a:cubicBezTo>
                  <a:cubicBezTo>
                    <a:pt x="1735" y="817"/>
                    <a:pt x="1690" y="725"/>
                    <a:pt x="1644" y="634"/>
                  </a:cubicBezTo>
                  <a:cubicBezTo>
                    <a:pt x="1644" y="611"/>
                    <a:pt x="1621" y="589"/>
                    <a:pt x="1598" y="566"/>
                  </a:cubicBezTo>
                  <a:cubicBezTo>
                    <a:pt x="1553" y="474"/>
                    <a:pt x="1507" y="406"/>
                    <a:pt x="1439" y="337"/>
                  </a:cubicBezTo>
                  <a:cubicBezTo>
                    <a:pt x="1416" y="315"/>
                    <a:pt x="1393" y="292"/>
                    <a:pt x="1370" y="269"/>
                  </a:cubicBezTo>
                  <a:cubicBezTo>
                    <a:pt x="1302" y="201"/>
                    <a:pt x="1233" y="155"/>
                    <a:pt x="1142" y="86"/>
                  </a:cubicBezTo>
                  <a:cubicBezTo>
                    <a:pt x="1073" y="41"/>
                    <a:pt x="959" y="18"/>
                    <a:pt x="868" y="18"/>
                  </a:cubicBezTo>
                  <a:cubicBezTo>
                    <a:pt x="822" y="7"/>
                    <a:pt x="771" y="1"/>
                    <a:pt x="7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1"/>
            <p:cNvSpPr/>
            <p:nvPr/>
          </p:nvSpPr>
          <p:spPr>
            <a:xfrm>
              <a:off x="1249850" y="3394925"/>
              <a:ext cx="600" cy="975"/>
            </a:xfrm>
            <a:custGeom>
              <a:rect b="b" l="l" r="r" t="t"/>
              <a:pathLst>
                <a:path extrusionOk="0" h="39" w="24">
                  <a:moveTo>
                    <a:pt x="2" y="1"/>
                  </a:moveTo>
                  <a:cubicBezTo>
                    <a:pt x="0" y="1"/>
                    <a:pt x="0" y="6"/>
                    <a:pt x="0" y="16"/>
                  </a:cubicBezTo>
                  <a:cubicBezTo>
                    <a:pt x="0" y="16"/>
                    <a:pt x="0" y="16"/>
                    <a:pt x="23" y="39"/>
                  </a:cubicBezTo>
                  <a:cubicBezTo>
                    <a:pt x="10" y="12"/>
                    <a:pt x="4" y="1"/>
                    <a:pt x="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1"/>
            <p:cNvSpPr/>
            <p:nvPr/>
          </p:nvSpPr>
          <p:spPr>
            <a:xfrm>
              <a:off x="1203050" y="3383325"/>
              <a:ext cx="49675" cy="42825"/>
            </a:xfrm>
            <a:custGeom>
              <a:rect b="b" l="l" r="r" t="t"/>
              <a:pathLst>
                <a:path extrusionOk="0" h="1713" w="1987">
                  <a:moveTo>
                    <a:pt x="754" y="0"/>
                  </a:moveTo>
                  <a:cubicBezTo>
                    <a:pt x="640" y="0"/>
                    <a:pt x="548" y="23"/>
                    <a:pt x="457" y="69"/>
                  </a:cubicBezTo>
                  <a:cubicBezTo>
                    <a:pt x="366" y="92"/>
                    <a:pt x="274" y="137"/>
                    <a:pt x="206" y="229"/>
                  </a:cubicBezTo>
                  <a:cubicBezTo>
                    <a:pt x="138" y="297"/>
                    <a:pt x="92" y="366"/>
                    <a:pt x="69" y="457"/>
                  </a:cubicBezTo>
                  <a:cubicBezTo>
                    <a:pt x="23" y="548"/>
                    <a:pt x="1" y="662"/>
                    <a:pt x="1" y="754"/>
                  </a:cubicBezTo>
                  <a:cubicBezTo>
                    <a:pt x="1" y="822"/>
                    <a:pt x="23" y="891"/>
                    <a:pt x="23" y="959"/>
                  </a:cubicBezTo>
                  <a:cubicBezTo>
                    <a:pt x="46" y="1096"/>
                    <a:pt x="115" y="1210"/>
                    <a:pt x="206" y="1302"/>
                  </a:cubicBezTo>
                  <a:cubicBezTo>
                    <a:pt x="274" y="1324"/>
                    <a:pt x="320" y="1370"/>
                    <a:pt x="366" y="1416"/>
                  </a:cubicBezTo>
                  <a:cubicBezTo>
                    <a:pt x="434" y="1438"/>
                    <a:pt x="503" y="1484"/>
                    <a:pt x="571" y="1484"/>
                  </a:cubicBezTo>
                  <a:cubicBezTo>
                    <a:pt x="594" y="1507"/>
                    <a:pt x="617" y="1507"/>
                    <a:pt x="640" y="1507"/>
                  </a:cubicBezTo>
                  <a:cubicBezTo>
                    <a:pt x="663" y="1530"/>
                    <a:pt x="708" y="1575"/>
                    <a:pt x="731" y="1598"/>
                  </a:cubicBezTo>
                  <a:cubicBezTo>
                    <a:pt x="777" y="1621"/>
                    <a:pt x="799" y="1621"/>
                    <a:pt x="845" y="1644"/>
                  </a:cubicBezTo>
                  <a:cubicBezTo>
                    <a:pt x="982" y="1690"/>
                    <a:pt x="982" y="1690"/>
                    <a:pt x="1165" y="1712"/>
                  </a:cubicBezTo>
                  <a:cubicBezTo>
                    <a:pt x="1233" y="1712"/>
                    <a:pt x="1302" y="1690"/>
                    <a:pt x="1370" y="1690"/>
                  </a:cubicBezTo>
                  <a:cubicBezTo>
                    <a:pt x="1461" y="1667"/>
                    <a:pt x="1530" y="1644"/>
                    <a:pt x="1576" y="1598"/>
                  </a:cubicBezTo>
                  <a:lnTo>
                    <a:pt x="1598" y="1598"/>
                  </a:lnTo>
                  <a:cubicBezTo>
                    <a:pt x="1644" y="1553"/>
                    <a:pt x="1690" y="1507"/>
                    <a:pt x="1758" y="1484"/>
                  </a:cubicBezTo>
                  <a:cubicBezTo>
                    <a:pt x="1758" y="1461"/>
                    <a:pt x="1758" y="1461"/>
                    <a:pt x="1758" y="1461"/>
                  </a:cubicBezTo>
                  <a:cubicBezTo>
                    <a:pt x="1804" y="1416"/>
                    <a:pt x="1849" y="1370"/>
                    <a:pt x="1895" y="1302"/>
                  </a:cubicBezTo>
                  <a:cubicBezTo>
                    <a:pt x="1918" y="1233"/>
                    <a:pt x="1941" y="1165"/>
                    <a:pt x="1964" y="1119"/>
                  </a:cubicBezTo>
                  <a:cubicBezTo>
                    <a:pt x="1964" y="1119"/>
                    <a:pt x="1964" y="1119"/>
                    <a:pt x="1964" y="1096"/>
                  </a:cubicBezTo>
                  <a:cubicBezTo>
                    <a:pt x="1986" y="1028"/>
                    <a:pt x="1986" y="982"/>
                    <a:pt x="1986" y="913"/>
                  </a:cubicBezTo>
                  <a:cubicBezTo>
                    <a:pt x="1986" y="891"/>
                    <a:pt x="1986" y="891"/>
                    <a:pt x="1986" y="891"/>
                  </a:cubicBezTo>
                  <a:cubicBezTo>
                    <a:pt x="1986" y="868"/>
                    <a:pt x="1986" y="822"/>
                    <a:pt x="1986" y="799"/>
                  </a:cubicBezTo>
                  <a:cubicBezTo>
                    <a:pt x="1986" y="754"/>
                    <a:pt x="1964" y="708"/>
                    <a:pt x="1964" y="685"/>
                  </a:cubicBezTo>
                  <a:cubicBezTo>
                    <a:pt x="1964" y="640"/>
                    <a:pt x="1895" y="503"/>
                    <a:pt x="1872" y="480"/>
                  </a:cubicBezTo>
                  <a:cubicBezTo>
                    <a:pt x="1849" y="411"/>
                    <a:pt x="1804" y="366"/>
                    <a:pt x="1758" y="320"/>
                  </a:cubicBezTo>
                  <a:cubicBezTo>
                    <a:pt x="1667" y="229"/>
                    <a:pt x="1507" y="137"/>
                    <a:pt x="1370" y="115"/>
                  </a:cubicBezTo>
                  <a:cubicBezTo>
                    <a:pt x="1302" y="92"/>
                    <a:pt x="1233" y="69"/>
                    <a:pt x="1165" y="69"/>
                  </a:cubicBezTo>
                  <a:cubicBezTo>
                    <a:pt x="1119" y="69"/>
                    <a:pt x="1096" y="46"/>
                    <a:pt x="1051" y="46"/>
                  </a:cubicBezTo>
                  <a:cubicBezTo>
                    <a:pt x="959" y="23"/>
                    <a:pt x="845" y="0"/>
                    <a:pt x="7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1"/>
            <p:cNvSpPr/>
            <p:nvPr/>
          </p:nvSpPr>
          <p:spPr>
            <a:xfrm>
              <a:off x="1083225" y="3300150"/>
              <a:ext cx="43950" cy="42550"/>
            </a:xfrm>
            <a:custGeom>
              <a:rect b="b" l="l" r="r" t="t"/>
              <a:pathLst>
                <a:path extrusionOk="0" h="1702" w="1758">
                  <a:moveTo>
                    <a:pt x="811" y="1"/>
                  </a:moveTo>
                  <a:cubicBezTo>
                    <a:pt x="759" y="1"/>
                    <a:pt x="708" y="6"/>
                    <a:pt x="662" y="18"/>
                  </a:cubicBezTo>
                  <a:cubicBezTo>
                    <a:pt x="548" y="18"/>
                    <a:pt x="457" y="41"/>
                    <a:pt x="365" y="109"/>
                  </a:cubicBezTo>
                  <a:cubicBezTo>
                    <a:pt x="274" y="155"/>
                    <a:pt x="206" y="223"/>
                    <a:pt x="160" y="292"/>
                  </a:cubicBezTo>
                  <a:cubicBezTo>
                    <a:pt x="92" y="360"/>
                    <a:pt x="46" y="452"/>
                    <a:pt x="23" y="566"/>
                  </a:cubicBezTo>
                  <a:cubicBezTo>
                    <a:pt x="23" y="611"/>
                    <a:pt x="0" y="680"/>
                    <a:pt x="0" y="748"/>
                  </a:cubicBezTo>
                  <a:cubicBezTo>
                    <a:pt x="0" y="885"/>
                    <a:pt x="23" y="1022"/>
                    <a:pt x="92" y="1136"/>
                  </a:cubicBezTo>
                  <a:cubicBezTo>
                    <a:pt x="137" y="1182"/>
                    <a:pt x="183" y="1250"/>
                    <a:pt x="229" y="1296"/>
                  </a:cubicBezTo>
                  <a:cubicBezTo>
                    <a:pt x="274" y="1342"/>
                    <a:pt x="343" y="1387"/>
                    <a:pt x="411" y="1433"/>
                  </a:cubicBezTo>
                  <a:cubicBezTo>
                    <a:pt x="457" y="1479"/>
                    <a:pt x="480" y="1501"/>
                    <a:pt x="548" y="1547"/>
                  </a:cubicBezTo>
                  <a:cubicBezTo>
                    <a:pt x="617" y="1616"/>
                    <a:pt x="708" y="1661"/>
                    <a:pt x="799" y="1684"/>
                  </a:cubicBezTo>
                  <a:cubicBezTo>
                    <a:pt x="845" y="1695"/>
                    <a:pt x="896" y="1701"/>
                    <a:pt x="948" y="1701"/>
                  </a:cubicBezTo>
                  <a:cubicBezTo>
                    <a:pt x="999" y="1701"/>
                    <a:pt x="1050" y="1695"/>
                    <a:pt x="1096" y="1684"/>
                  </a:cubicBezTo>
                  <a:cubicBezTo>
                    <a:pt x="1210" y="1684"/>
                    <a:pt x="1301" y="1661"/>
                    <a:pt x="1393" y="1593"/>
                  </a:cubicBezTo>
                  <a:cubicBezTo>
                    <a:pt x="1438" y="1570"/>
                    <a:pt x="1484" y="1524"/>
                    <a:pt x="1530" y="1479"/>
                  </a:cubicBezTo>
                  <a:cubicBezTo>
                    <a:pt x="1621" y="1387"/>
                    <a:pt x="1689" y="1273"/>
                    <a:pt x="1735" y="1136"/>
                  </a:cubicBezTo>
                  <a:cubicBezTo>
                    <a:pt x="1735" y="1091"/>
                    <a:pt x="1758" y="1022"/>
                    <a:pt x="1758" y="954"/>
                  </a:cubicBezTo>
                  <a:cubicBezTo>
                    <a:pt x="1758" y="817"/>
                    <a:pt x="1735" y="680"/>
                    <a:pt x="1667" y="566"/>
                  </a:cubicBezTo>
                  <a:cubicBezTo>
                    <a:pt x="1644" y="543"/>
                    <a:pt x="1644" y="543"/>
                    <a:pt x="1644" y="520"/>
                  </a:cubicBezTo>
                  <a:cubicBezTo>
                    <a:pt x="1598" y="452"/>
                    <a:pt x="1552" y="406"/>
                    <a:pt x="1484" y="337"/>
                  </a:cubicBezTo>
                  <a:cubicBezTo>
                    <a:pt x="1484" y="315"/>
                    <a:pt x="1461" y="292"/>
                    <a:pt x="1438" y="292"/>
                  </a:cubicBezTo>
                  <a:cubicBezTo>
                    <a:pt x="1393" y="246"/>
                    <a:pt x="1324" y="200"/>
                    <a:pt x="1278" y="155"/>
                  </a:cubicBezTo>
                  <a:lnTo>
                    <a:pt x="1256" y="155"/>
                  </a:lnTo>
                  <a:cubicBezTo>
                    <a:pt x="1233" y="132"/>
                    <a:pt x="1233" y="132"/>
                    <a:pt x="1210" y="132"/>
                  </a:cubicBezTo>
                  <a:cubicBezTo>
                    <a:pt x="1142" y="86"/>
                    <a:pt x="1073" y="63"/>
                    <a:pt x="1005" y="41"/>
                  </a:cubicBezTo>
                  <a:cubicBezTo>
                    <a:pt x="982" y="41"/>
                    <a:pt x="982" y="18"/>
                    <a:pt x="959" y="18"/>
                  </a:cubicBezTo>
                  <a:cubicBezTo>
                    <a:pt x="913" y="6"/>
                    <a:pt x="862" y="1"/>
                    <a:pt x="81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1"/>
            <p:cNvSpPr/>
            <p:nvPr/>
          </p:nvSpPr>
          <p:spPr>
            <a:xfrm>
              <a:off x="882925" y="3315425"/>
              <a:ext cx="46825" cy="48525"/>
            </a:xfrm>
            <a:custGeom>
              <a:rect b="b" l="l" r="r" t="t"/>
              <a:pathLst>
                <a:path extrusionOk="0" h="1941" w="1873">
                  <a:moveTo>
                    <a:pt x="914" y="0"/>
                  </a:moveTo>
                  <a:cubicBezTo>
                    <a:pt x="845" y="0"/>
                    <a:pt x="777" y="23"/>
                    <a:pt x="708" y="23"/>
                  </a:cubicBezTo>
                  <a:cubicBezTo>
                    <a:pt x="571" y="69"/>
                    <a:pt x="457" y="137"/>
                    <a:pt x="366" y="229"/>
                  </a:cubicBezTo>
                  <a:cubicBezTo>
                    <a:pt x="320" y="274"/>
                    <a:pt x="297" y="320"/>
                    <a:pt x="252" y="388"/>
                  </a:cubicBezTo>
                  <a:cubicBezTo>
                    <a:pt x="206" y="434"/>
                    <a:pt x="183" y="502"/>
                    <a:pt x="160" y="571"/>
                  </a:cubicBezTo>
                  <a:cubicBezTo>
                    <a:pt x="138" y="617"/>
                    <a:pt x="92" y="685"/>
                    <a:pt x="69" y="754"/>
                  </a:cubicBezTo>
                  <a:cubicBezTo>
                    <a:pt x="23" y="845"/>
                    <a:pt x="1" y="936"/>
                    <a:pt x="1" y="1027"/>
                  </a:cubicBezTo>
                  <a:cubicBezTo>
                    <a:pt x="1" y="1142"/>
                    <a:pt x="23" y="1233"/>
                    <a:pt x="69" y="1324"/>
                  </a:cubicBezTo>
                  <a:cubicBezTo>
                    <a:pt x="115" y="1415"/>
                    <a:pt x="160" y="1507"/>
                    <a:pt x="229" y="1575"/>
                  </a:cubicBezTo>
                  <a:cubicBezTo>
                    <a:pt x="252" y="1598"/>
                    <a:pt x="297" y="1621"/>
                    <a:pt x="320" y="1644"/>
                  </a:cubicBezTo>
                  <a:cubicBezTo>
                    <a:pt x="366" y="1712"/>
                    <a:pt x="389" y="1735"/>
                    <a:pt x="457" y="1781"/>
                  </a:cubicBezTo>
                  <a:cubicBezTo>
                    <a:pt x="526" y="1849"/>
                    <a:pt x="617" y="1895"/>
                    <a:pt x="708" y="1918"/>
                  </a:cubicBezTo>
                  <a:lnTo>
                    <a:pt x="731" y="1918"/>
                  </a:lnTo>
                  <a:cubicBezTo>
                    <a:pt x="799" y="1940"/>
                    <a:pt x="868" y="1940"/>
                    <a:pt x="936" y="1940"/>
                  </a:cubicBezTo>
                  <a:lnTo>
                    <a:pt x="959" y="1940"/>
                  </a:lnTo>
                  <a:cubicBezTo>
                    <a:pt x="1028" y="1940"/>
                    <a:pt x="1096" y="1940"/>
                    <a:pt x="1165" y="1918"/>
                  </a:cubicBezTo>
                  <a:lnTo>
                    <a:pt x="1188" y="1918"/>
                  </a:lnTo>
                  <a:lnTo>
                    <a:pt x="1370" y="1849"/>
                  </a:lnTo>
                  <a:cubicBezTo>
                    <a:pt x="1370" y="1826"/>
                    <a:pt x="1393" y="1826"/>
                    <a:pt x="1393" y="1826"/>
                  </a:cubicBezTo>
                  <a:cubicBezTo>
                    <a:pt x="1439" y="1781"/>
                    <a:pt x="1507" y="1735"/>
                    <a:pt x="1553" y="1712"/>
                  </a:cubicBezTo>
                  <a:cubicBezTo>
                    <a:pt x="1553" y="1712"/>
                    <a:pt x="1553" y="1712"/>
                    <a:pt x="1553" y="1689"/>
                  </a:cubicBezTo>
                  <a:lnTo>
                    <a:pt x="1576" y="1689"/>
                  </a:lnTo>
                  <a:cubicBezTo>
                    <a:pt x="1598" y="1667"/>
                    <a:pt x="1621" y="1621"/>
                    <a:pt x="1644" y="1598"/>
                  </a:cubicBezTo>
                  <a:cubicBezTo>
                    <a:pt x="1644" y="1575"/>
                    <a:pt x="1690" y="1552"/>
                    <a:pt x="1712" y="1507"/>
                  </a:cubicBezTo>
                  <a:cubicBezTo>
                    <a:pt x="1712" y="1507"/>
                    <a:pt x="1712" y="1484"/>
                    <a:pt x="1735" y="1484"/>
                  </a:cubicBezTo>
                  <a:cubicBezTo>
                    <a:pt x="1758" y="1393"/>
                    <a:pt x="1804" y="1324"/>
                    <a:pt x="1827" y="1256"/>
                  </a:cubicBezTo>
                  <a:cubicBezTo>
                    <a:pt x="1827" y="1233"/>
                    <a:pt x="1827" y="1210"/>
                    <a:pt x="1827" y="1210"/>
                  </a:cubicBezTo>
                  <a:cubicBezTo>
                    <a:pt x="1827" y="1187"/>
                    <a:pt x="1827" y="1187"/>
                    <a:pt x="1827" y="1164"/>
                  </a:cubicBezTo>
                  <a:cubicBezTo>
                    <a:pt x="1849" y="1096"/>
                    <a:pt x="1849" y="1027"/>
                    <a:pt x="1872" y="959"/>
                  </a:cubicBezTo>
                  <a:cubicBezTo>
                    <a:pt x="1849" y="890"/>
                    <a:pt x="1849" y="822"/>
                    <a:pt x="1849" y="754"/>
                  </a:cubicBezTo>
                  <a:cubicBezTo>
                    <a:pt x="1827" y="639"/>
                    <a:pt x="1781" y="571"/>
                    <a:pt x="1712" y="480"/>
                  </a:cubicBezTo>
                  <a:cubicBezTo>
                    <a:pt x="1667" y="434"/>
                    <a:pt x="1621" y="388"/>
                    <a:pt x="1576" y="343"/>
                  </a:cubicBezTo>
                  <a:cubicBezTo>
                    <a:pt x="1553" y="343"/>
                    <a:pt x="1530" y="343"/>
                    <a:pt x="1530" y="320"/>
                  </a:cubicBezTo>
                  <a:cubicBezTo>
                    <a:pt x="1507" y="297"/>
                    <a:pt x="1484" y="251"/>
                    <a:pt x="1439" y="229"/>
                  </a:cubicBezTo>
                  <a:cubicBezTo>
                    <a:pt x="1370" y="160"/>
                    <a:pt x="1302" y="92"/>
                    <a:pt x="1188" y="69"/>
                  </a:cubicBezTo>
                  <a:cubicBezTo>
                    <a:pt x="1119" y="23"/>
                    <a:pt x="1005" y="0"/>
                    <a:pt x="9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1"/>
            <p:cNvSpPr/>
            <p:nvPr/>
          </p:nvSpPr>
          <p:spPr>
            <a:xfrm>
              <a:off x="778500" y="3442100"/>
              <a:ext cx="41675" cy="44750"/>
            </a:xfrm>
            <a:custGeom>
              <a:rect b="b" l="l" r="r" t="t"/>
              <a:pathLst>
                <a:path extrusionOk="0" h="1790" w="1667">
                  <a:moveTo>
                    <a:pt x="845" y="0"/>
                  </a:moveTo>
                  <a:cubicBezTo>
                    <a:pt x="708" y="0"/>
                    <a:pt x="594" y="23"/>
                    <a:pt x="457" y="92"/>
                  </a:cubicBezTo>
                  <a:cubicBezTo>
                    <a:pt x="411" y="137"/>
                    <a:pt x="366" y="183"/>
                    <a:pt x="320" y="229"/>
                  </a:cubicBezTo>
                  <a:cubicBezTo>
                    <a:pt x="252" y="297"/>
                    <a:pt x="183" y="366"/>
                    <a:pt x="160" y="457"/>
                  </a:cubicBezTo>
                  <a:cubicBezTo>
                    <a:pt x="115" y="503"/>
                    <a:pt x="92" y="548"/>
                    <a:pt x="92" y="617"/>
                  </a:cubicBezTo>
                  <a:cubicBezTo>
                    <a:pt x="23" y="708"/>
                    <a:pt x="1" y="799"/>
                    <a:pt x="23" y="913"/>
                  </a:cubicBezTo>
                  <a:lnTo>
                    <a:pt x="46" y="1096"/>
                  </a:lnTo>
                  <a:cubicBezTo>
                    <a:pt x="69" y="1233"/>
                    <a:pt x="138" y="1347"/>
                    <a:pt x="229" y="1438"/>
                  </a:cubicBezTo>
                  <a:cubicBezTo>
                    <a:pt x="252" y="1461"/>
                    <a:pt x="274" y="1484"/>
                    <a:pt x="297" y="1484"/>
                  </a:cubicBezTo>
                  <a:cubicBezTo>
                    <a:pt x="320" y="1507"/>
                    <a:pt x="343" y="1530"/>
                    <a:pt x="343" y="1553"/>
                  </a:cubicBezTo>
                  <a:cubicBezTo>
                    <a:pt x="343" y="1553"/>
                    <a:pt x="366" y="1575"/>
                    <a:pt x="366" y="1575"/>
                  </a:cubicBezTo>
                  <a:cubicBezTo>
                    <a:pt x="411" y="1598"/>
                    <a:pt x="457" y="1644"/>
                    <a:pt x="503" y="1690"/>
                  </a:cubicBezTo>
                  <a:cubicBezTo>
                    <a:pt x="571" y="1712"/>
                    <a:pt x="640" y="1735"/>
                    <a:pt x="685" y="1758"/>
                  </a:cubicBezTo>
                  <a:cubicBezTo>
                    <a:pt x="754" y="1781"/>
                    <a:pt x="822" y="1781"/>
                    <a:pt x="891" y="1781"/>
                  </a:cubicBezTo>
                  <a:cubicBezTo>
                    <a:pt x="921" y="1787"/>
                    <a:pt x="950" y="1790"/>
                    <a:pt x="978" y="1790"/>
                  </a:cubicBezTo>
                  <a:cubicBezTo>
                    <a:pt x="1054" y="1790"/>
                    <a:pt x="1121" y="1769"/>
                    <a:pt x="1187" y="1735"/>
                  </a:cubicBezTo>
                  <a:cubicBezTo>
                    <a:pt x="1256" y="1712"/>
                    <a:pt x="1302" y="1667"/>
                    <a:pt x="1347" y="1621"/>
                  </a:cubicBezTo>
                  <a:cubicBezTo>
                    <a:pt x="1416" y="1598"/>
                    <a:pt x="1461" y="1553"/>
                    <a:pt x="1484" y="1484"/>
                  </a:cubicBezTo>
                  <a:cubicBezTo>
                    <a:pt x="1553" y="1438"/>
                    <a:pt x="1576" y="1393"/>
                    <a:pt x="1598" y="1324"/>
                  </a:cubicBezTo>
                  <a:cubicBezTo>
                    <a:pt x="1644" y="1233"/>
                    <a:pt x="1667" y="1142"/>
                    <a:pt x="1667" y="1028"/>
                  </a:cubicBezTo>
                  <a:cubicBezTo>
                    <a:pt x="1667" y="982"/>
                    <a:pt x="1644" y="936"/>
                    <a:pt x="1644" y="913"/>
                  </a:cubicBezTo>
                  <a:cubicBezTo>
                    <a:pt x="1644" y="868"/>
                    <a:pt x="1644" y="822"/>
                    <a:pt x="1621" y="777"/>
                  </a:cubicBezTo>
                  <a:cubicBezTo>
                    <a:pt x="1621" y="781"/>
                    <a:pt x="1621" y="783"/>
                    <a:pt x="1621" y="783"/>
                  </a:cubicBezTo>
                  <a:cubicBezTo>
                    <a:pt x="1620" y="783"/>
                    <a:pt x="1617" y="749"/>
                    <a:pt x="1598" y="731"/>
                  </a:cubicBezTo>
                  <a:cubicBezTo>
                    <a:pt x="1598" y="708"/>
                    <a:pt x="1598" y="685"/>
                    <a:pt x="1598" y="662"/>
                  </a:cubicBezTo>
                  <a:cubicBezTo>
                    <a:pt x="1598" y="548"/>
                    <a:pt x="1553" y="457"/>
                    <a:pt x="1507" y="366"/>
                  </a:cubicBezTo>
                  <a:cubicBezTo>
                    <a:pt x="1461" y="297"/>
                    <a:pt x="1393" y="206"/>
                    <a:pt x="1302" y="160"/>
                  </a:cubicBezTo>
                  <a:cubicBezTo>
                    <a:pt x="1233" y="92"/>
                    <a:pt x="1142" y="46"/>
                    <a:pt x="1051" y="23"/>
                  </a:cubicBezTo>
                  <a:cubicBezTo>
                    <a:pt x="982" y="23"/>
                    <a:pt x="914" y="0"/>
                    <a:pt x="84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1"/>
            <p:cNvSpPr/>
            <p:nvPr/>
          </p:nvSpPr>
          <p:spPr>
            <a:xfrm>
              <a:off x="703175" y="3628400"/>
              <a:ext cx="42825" cy="40825"/>
            </a:xfrm>
            <a:custGeom>
              <a:rect b="b" l="l" r="r" t="t"/>
              <a:pathLst>
                <a:path extrusionOk="0" h="1633" w="1713">
                  <a:moveTo>
                    <a:pt x="777" y="1"/>
                  </a:moveTo>
                  <a:cubicBezTo>
                    <a:pt x="708" y="1"/>
                    <a:pt x="640" y="12"/>
                    <a:pt x="571" y="35"/>
                  </a:cubicBezTo>
                  <a:cubicBezTo>
                    <a:pt x="526" y="58"/>
                    <a:pt x="457" y="81"/>
                    <a:pt x="411" y="104"/>
                  </a:cubicBezTo>
                  <a:cubicBezTo>
                    <a:pt x="297" y="172"/>
                    <a:pt x="206" y="263"/>
                    <a:pt x="138" y="378"/>
                  </a:cubicBezTo>
                  <a:cubicBezTo>
                    <a:pt x="115" y="378"/>
                    <a:pt x="115" y="378"/>
                    <a:pt x="115" y="400"/>
                  </a:cubicBezTo>
                  <a:cubicBezTo>
                    <a:pt x="92" y="446"/>
                    <a:pt x="69" y="515"/>
                    <a:pt x="46" y="583"/>
                  </a:cubicBezTo>
                  <a:cubicBezTo>
                    <a:pt x="1" y="743"/>
                    <a:pt x="1" y="857"/>
                    <a:pt x="46" y="1017"/>
                  </a:cubicBezTo>
                  <a:cubicBezTo>
                    <a:pt x="69" y="1085"/>
                    <a:pt x="92" y="1131"/>
                    <a:pt x="115" y="1199"/>
                  </a:cubicBezTo>
                  <a:cubicBezTo>
                    <a:pt x="115" y="1199"/>
                    <a:pt x="115" y="1222"/>
                    <a:pt x="138" y="1222"/>
                  </a:cubicBezTo>
                  <a:cubicBezTo>
                    <a:pt x="160" y="1268"/>
                    <a:pt x="206" y="1336"/>
                    <a:pt x="252" y="1382"/>
                  </a:cubicBezTo>
                  <a:lnTo>
                    <a:pt x="275" y="1382"/>
                  </a:lnTo>
                  <a:cubicBezTo>
                    <a:pt x="320" y="1428"/>
                    <a:pt x="366" y="1473"/>
                    <a:pt x="434" y="1519"/>
                  </a:cubicBezTo>
                  <a:cubicBezTo>
                    <a:pt x="503" y="1542"/>
                    <a:pt x="571" y="1587"/>
                    <a:pt x="640" y="1610"/>
                  </a:cubicBezTo>
                  <a:cubicBezTo>
                    <a:pt x="731" y="1633"/>
                    <a:pt x="800" y="1633"/>
                    <a:pt x="868" y="1633"/>
                  </a:cubicBezTo>
                  <a:cubicBezTo>
                    <a:pt x="959" y="1633"/>
                    <a:pt x="1028" y="1610"/>
                    <a:pt x="1096" y="1610"/>
                  </a:cubicBezTo>
                  <a:cubicBezTo>
                    <a:pt x="1165" y="1587"/>
                    <a:pt x="1233" y="1564"/>
                    <a:pt x="1302" y="1519"/>
                  </a:cubicBezTo>
                  <a:cubicBezTo>
                    <a:pt x="1347" y="1496"/>
                    <a:pt x="1416" y="1450"/>
                    <a:pt x="1461" y="1405"/>
                  </a:cubicBezTo>
                  <a:cubicBezTo>
                    <a:pt x="1481" y="1386"/>
                    <a:pt x="1532" y="1303"/>
                    <a:pt x="1534" y="1303"/>
                  </a:cubicBezTo>
                  <a:cubicBezTo>
                    <a:pt x="1535" y="1303"/>
                    <a:pt x="1534" y="1306"/>
                    <a:pt x="1530" y="1313"/>
                  </a:cubicBezTo>
                  <a:cubicBezTo>
                    <a:pt x="1530" y="1313"/>
                    <a:pt x="1553" y="1268"/>
                    <a:pt x="1576" y="1245"/>
                  </a:cubicBezTo>
                  <a:cubicBezTo>
                    <a:pt x="1576" y="1245"/>
                    <a:pt x="1576" y="1222"/>
                    <a:pt x="1576" y="1222"/>
                  </a:cubicBezTo>
                  <a:cubicBezTo>
                    <a:pt x="1621" y="1176"/>
                    <a:pt x="1644" y="1108"/>
                    <a:pt x="1667" y="1039"/>
                  </a:cubicBezTo>
                  <a:cubicBezTo>
                    <a:pt x="1690" y="925"/>
                    <a:pt x="1713" y="834"/>
                    <a:pt x="1690" y="720"/>
                  </a:cubicBezTo>
                  <a:cubicBezTo>
                    <a:pt x="1667" y="629"/>
                    <a:pt x="1644" y="537"/>
                    <a:pt x="1598" y="446"/>
                  </a:cubicBezTo>
                  <a:cubicBezTo>
                    <a:pt x="1553" y="355"/>
                    <a:pt x="1484" y="286"/>
                    <a:pt x="1393" y="241"/>
                  </a:cubicBezTo>
                  <a:cubicBezTo>
                    <a:pt x="1324" y="172"/>
                    <a:pt x="1256" y="149"/>
                    <a:pt x="1188" y="104"/>
                  </a:cubicBezTo>
                  <a:lnTo>
                    <a:pt x="1165" y="104"/>
                  </a:lnTo>
                  <a:cubicBezTo>
                    <a:pt x="1119" y="81"/>
                    <a:pt x="1051" y="58"/>
                    <a:pt x="982" y="35"/>
                  </a:cubicBezTo>
                  <a:cubicBezTo>
                    <a:pt x="914" y="12"/>
                    <a:pt x="845" y="1"/>
                    <a:pt x="77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1"/>
            <p:cNvSpPr/>
            <p:nvPr/>
          </p:nvSpPr>
          <p:spPr>
            <a:xfrm>
              <a:off x="749400" y="3799875"/>
              <a:ext cx="45675" cy="45125"/>
            </a:xfrm>
            <a:custGeom>
              <a:rect b="b" l="l" r="r" t="t"/>
              <a:pathLst>
                <a:path extrusionOk="0" h="1805" w="1827">
                  <a:moveTo>
                    <a:pt x="799" y="1"/>
                  </a:moveTo>
                  <a:cubicBezTo>
                    <a:pt x="731" y="1"/>
                    <a:pt x="662" y="1"/>
                    <a:pt x="594" y="24"/>
                  </a:cubicBezTo>
                  <a:cubicBezTo>
                    <a:pt x="457" y="47"/>
                    <a:pt x="343" y="115"/>
                    <a:pt x="252" y="206"/>
                  </a:cubicBezTo>
                  <a:lnTo>
                    <a:pt x="252" y="229"/>
                  </a:lnTo>
                  <a:cubicBezTo>
                    <a:pt x="206" y="275"/>
                    <a:pt x="160" y="343"/>
                    <a:pt x="137" y="366"/>
                  </a:cubicBezTo>
                  <a:cubicBezTo>
                    <a:pt x="115" y="389"/>
                    <a:pt x="115" y="389"/>
                    <a:pt x="115" y="389"/>
                  </a:cubicBezTo>
                  <a:cubicBezTo>
                    <a:pt x="92" y="457"/>
                    <a:pt x="46" y="526"/>
                    <a:pt x="23" y="594"/>
                  </a:cubicBezTo>
                  <a:cubicBezTo>
                    <a:pt x="23" y="594"/>
                    <a:pt x="23" y="617"/>
                    <a:pt x="23" y="617"/>
                  </a:cubicBezTo>
                  <a:cubicBezTo>
                    <a:pt x="23" y="640"/>
                    <a:pt x="23" y="709"/>
                    <a:pt x="0" y="731"/>
                  </a:cubicBezTo>
                  <a:cubicBezTo>
                    <a:pt x="0" y="731"/>
                    <a:pt x="0" y="800"/>
                    <a:pt x="0" y="823"/>
                  </a:cubicBezTo>
                  <a:cubicBezTo>
                    <a:pt x="0" y="823"/>
                    <a:pt x="0" y="845"/>
                    <a:pt x="0" y="845"/>
                  </a:cubicBezTo>
                  <a:cubicBezTo>
                    <a:pt x="0" y="914"/>
                    <a:pt x="23" y="1005"/>
                    <a:pt x="23" y="1074"/>
                  </a:cubicBezTo>
                  <a:cubicBezTo>
                    <a:pt x="23" y="1074"/>
                    <a:pt x="23" y="1097"/>
                    <a:pt x="23" y="1097"/>
                  </a:cubicBezTo>
                  <a:cubicBezTo>
                    <a:pt x="46" y="1165"/>
                    <a:pt x="92" y="1233"/>
                    <a:pt x="115" y="1302"/>
                  </a:cubicBezTo>
                  <a:cubicBezTo>
                    <a:pt x="115" y="1302"/>
                    <a:pt x="115" y="1325"/>
                    <a:pt x="137" y="1325"/>
                  </a:cubicBezTo>
                  <a:cubicBezTo>
                    <a:pt x="183" y="1393"/>
                    <a:pt x="229" y="1462"/>
                    <a:pt x="274" y="1507"/>
                  </a:cubicBezTo>
                  <a:cubicBezTo>
                    <a:pt x="297" y="1530"/>
                    <a:pt x="297" y="1530"/>
                    <a:pt x="297" y="1530"/>
                  </a:cubicBezTo>
                  <a:cubicBezTo>
                    <a:pt x="366" y="1576"/>
                    <a:pt x="411" y="1622"/>
                    <a:pt x="480" y="1667"/>
                  </a:cubicBezTo>
                  <a:cubicBezTo>
                    <a:pt x="480" y="1667"/>
                    <a:pt x="480" y="1690"/>
                    <a:pt x="503" y="1690"/>
                  </a:cubicBezTo>
                  <a:cubicBezTo>
                    <a:pt x="571" y="1713"/>
                    <a:pt x="640" y="1758"/>
                    <a:pt x="708" y="1781"/>
                  </a:cubicBezTo>
                  <a:lnTo>
                    <a:pt x="731" y="1781"/>
                  </a:lnTo>
                  <a:cubicBezTo>
                    <a:pt x="799" y="1804"/>
                    <a:pt x="891" y="1804"/>
                    <a:pt x="959" y="1804"/>
                  </a:cubicBezTo>
                  <a:lnTo>
                    <a:pt x="982" y="1804"/>
                  </a:lnTo>
                  <a:cubicBezTo>
                    <a:pt x="1050" y="1804"/>
                    <a:pt x="1142" y="1804"/>
                    <a:pt x="1210" y="1781"/>
                  </a:cubicBezTo>
                  <a:cubicBezTo>
                    <a:pt x="1393" y="1736"/>
                    <a:pt x="1461" y="1667"/>
                    <a:pt x="1598" y="1553"/>
                  </a:cubicBezTo>
                  <a:cubicBezTo>
                    <a:pt x="1667" y="1485"/>
                    <a:pt x="1712" y="1416"/>
                    <a:pt x="1758" y="1325"/>
                  </a:cubicBezTo>
                  <a:cubicBezTo>
                    <a:pt x="1804" y="1233"/>
                    <a:pt x="1826" y="1119"/>
                    <a:pt x="1826" y="1028"/>
                  </a:cubicBezTo>
                  <a:cubicBezTo>
                    <a:pt x="1826" y="914"/>
                    <a:pt x="1804" y="823"/>
                    <a:pt x="1758" y="731"/>
                  </a:cubicBezTo>
                  <a:cubicBezTo>
                    <a:pt x="1712" y="640"/>
                    <a:pt x="1667" y="549"/>
                    <a:pt x="1598" y="480"/>
                  </a:cubicBezTo>
                  <a:cubicBezTo>
                    <a:pt x="1553" y="435"/>
                    <a:pt x="1484" y="412"/>
                    <a:pt x="1438" y="366"/>
                  </a:cubicBezTo>
                  <a:cubicBezTo>
                    <a:pt x="1416" y="320"/>
                    <a:pt x="1370" y="252"/>
                    <a:pt x="1324" y="206"/>
                  </a:cubicBezTo>
                  <a:lnTo>
                    <a:pt x="1165" y="92"/>
                  </a:lnTo>
                  <a:cubicBezTo>
                    <a:pt x="1050" y="24"/>
                    <a:pt x="936" y="1"/>
                    <a:pt x="7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1"/>
            <p:cNvSpPr/>
            <p:nvPr/>
          </p:nvSpPr>
          <p:spPr>
            <a:xfrm>
              <a:off x="888075" y="3920575"/>
              <a:ext cx="43375" cy="44475"/>
            </a:xfrm>
            <a:custGeom>
              <a:rect b="b" l="l" r="r" t="t"/>
              <a:pathLst>
                <a:path extrusionOk="0" h="1779" w="1735">
                  <a:moveTo>
                    <a:pt x="979" y="0"/>
                  </a:moveTo>
                  <a:cubicBezTo>
                    <a:pt x="913" y="0"/>
                    <a:pt x="845" y="12"/>
                    <a:pt x="776" y="35"/>
                  </a:cubicBezTo>
                  <a:lnTo>
                    <a:pt x="639" y="103"/>
                  </a:lnTo>
                  <a:cubicBezTo>
                    <a:pt x="548" y="103"/>
                    <a:pt x="457" y="126"/>
                    <a:pt x="388" y="172"/>
                  </a:cubicBezTo>
                  <a:cubicBezTo>
                    <a:pt x="342" y="217"/>
                    <a:pt x="274" y="263"/>
                    <a:pt x="228" y="286"/>
                  </a:cubicBezTo>
                  <a:cubicBezTo>
                    <a:pt x="137" y="400"/>
                    <a:pt x="69" y="514"/>
                    <a:pt x="46" y="628"/>
                  </a:cubicBezTo>
                  <a:cubicBezTo>
                    <a:pt x="23" y="697"/>
                    <a:pt x="0" y="788"/>
                    <a:pt x="0" y="856"/>
                  </a:cubicBezTo>
                  <a:cubicBezTo>
                    <a:pt x="0" y="879"/>
                    <a:pt x="0" y="879"/>
                    <a:pt x="0" y="879"/>
                  </a:cubicBezTo>
                  <a:cubicBezTo>
                    <a:pt x="0" y="971"/>
                    <a:pt x="23" y="1039"/>
                    <a:pt x="46" y="1107"/>
                  </a:cubicBezTo>
                  <a:cubicBezTo>
                    <a:pt x="46" y="1130"/>
                    <a:pt x="46" y="1130"/>
                    <a:pt x="46" y="1130"/>
                  </a:cubicBezTo>
                  <a:cubicBezTo>
                    <a:pt x="69" y="1199"/>
                    <a:pt x="91" y="1267"/>
                    <a:pt x="137" y="1336"/>
                  </a:cubicBezTo>
                  <a:cubicBezTo>
                    <a:pt x="137" y="1359"/>
                    <a:pt x="137" y="1359"/>
                    <a:pt x="137" y="1359"/>
                  </a:cubicBezTo>
                  <a:cubicBezTo>
                    <a:pt x="183" y="1404"/>
                    <a:pt x="228" y="1473"/>
                    <a:pt x="274" y="1541"/>
                  </a:cubicBezTo>
                  <a:cubicBezTo>
                    <a:pt x="342" y="1587"/>
                    <a:pt x="388" y="1632"/>
                    <a:pt x="457" y="1678"/>
                  </a:cubicBezTo>
                  <a:cubicBezTo>
                    <a:pt x="548" y="1724"/>
                    <a:pt x="639" y="1747"/>
                    <a:pt x="730" y="1769"/>
                  </a:cubicBezTo>
                  <a:cubicBezTo>
                    <a:pt x="764" y="1776"/>
                    <a:pt x="795" y="1779"/>
                    <a:pt x="826" y="1779"/>
                  </a:cubicBezTo>
                  <a:cubicBezTo>
                    <a:pt x="900" y="1779"/>
                    <a:pt x="969" y="1763"/>
                    <a:pt x="1050" y="1747"/>
                  </a:cubicBezTo>
                  <a:cubicBezTo>
                    <a:pt x="1096" y="1724"/>
                    <a:pt x="1164" y="1701"/>
                    <a:pt x="1210" y="1678"/>
                  </a:cubicBezTo>
                  <a:cubicBezTo>
                    <a:pt x="1324" y="1610"/>
                    <a:pt x="1415" y="1518"/>
                    <a:pt x="1484" y="1404"/>
                  </a:cubicBezTo>
                  <a:cubicBezTo>
                    <a:pt x="1529" y="1313"/>
                    <a:pt x="1575" y="1222"/>
                    <a:pt x="1621" y="1153"/>
                  </a:cubicBezTo>
                  <a:cubicBezTo>
                    <a:pt x="1689" y="1062"/>
                    <a:pt x="1712" y="971"/>
                    <a:pt x="1712" y="856"/>
                  </a:cubicBezTo>
                  <a:cubicBezTo>
                    <a:pt x="1735" y="765"/>
                    <a:pt x="1735" y="674"/>
                    <a:pt x="1712" y="560"/>
                  </a:cubicBezTo>
                  <a:cubicBezTo>
                    <a:pt x="1689" y="468"/>
                    <a:pt x="1643" y="377"/>
                    <a:pt x="1575" y="309"/>
                  </a:cubicBezTo>
                  <a:cubicBezTo>
                    <a:pt x="1506" y="217"/>
                    <a:pt x="1438" y="149"/>
                    <a:pt x="1347" y="103"/>
                  </a:cubicBezTo>
                  <a:lnTo>
                    <a:pt x="1164" y="35"/>
                  </a:lnTo>
                  <a:cubicBezTo>
                    <a:pt x="1107" y="12"/>
                    <a:pt x="1044" y="0"/>
                    <a:pt x="97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1"/>
            <p:cNvSpPr/>
            <p:nvPr/>
          </p:nvSpPr>
          <p:spPr>
            <a:xfrm>
              <a:off x="1070675" y="3952375"/>
              <a:ext cx="43375" cy="43250"/>
            </a:xfrm>
            <a:custGeom>
              <a:rect b="b" l="l" r="r" t="t"/>
              <a:pathLst>
                <a:path extrusionOk="0" h="1730" w="1735">
                  <a:moveTo>
                    <a:pt x="959" y="1"/>
                  </a:moveTo>
                  <a:cubicBezTo>
                    <a:pt x="907" y="1"/>
                    <a:pt x="856" y="7"/>
                    <a:pt x="799" y="18"/>
                  </a:cubicBezTo>
                  <a:cubicBezTo>
                    <a:pt x="708" y="18"/>
                    <a:pt x="616" y="41"/>
                    <a:pt x="525" y="87"/>
                  </a:cubicBezTo>
                  <a:cubicBezTo>
                    <a:pt x="479" y="132"/>
                    <a:pt x="434" y="155"/>
                    <a:pt x="388" y="201"/>
                  </a:cubicBezTo>
                  <a:cubicBezTo>
                    <a:pt x="320" y="246"/>
                    <a:pt x="274" y="269"/>
                    <a:pt x="228" y="315"/>
                  </a:cubicBezTo>
                  <a:cubicBezTo>
                    <a:pt x="183" y="383"/>
                    <a:pt x="160" y="429"/>
                    <a:pt x="114" y="475"/>
                  </a:cubicBezTo>
                  <a:cubicBezTo>
                    <a:pt x="46" y="589"/>
                    <a:pt x="0" y="726"/>
                    <a:pt x="0" y="863"/>
                  </a:cubicBezTo>
                  <a:cubicBezTo>
                    <a:pt x="0" y="931"/>
                    <a:pt x="23" y="1000"/>
                    <a:pt x="23" y="1068"/>
                  </a:cubicBezTo>
                  <a:cubicBezTo>
                    <a:pt x="46" y="1068"/>
                    <a:pt x="46" y="1091"/>
                    <a:pt x="46" y="1091"/>
                  </a:cubicBezTo>
                  <a:cubicBezTo>
                    <a:pt x="69" y="1159"/>
                    <a:pt x="91" y="1228"/>
                    <a:pt x="114" y="1296"/>
                  </a:cubicBezTo>
                  <a:cubicBezTo>
                    <a:pt x="137" y="1319"/>
                    <a:pt x="183" y="1365"/>
                    <a:pt x="183" y="1365"/>
                  </a:cubicBezTo>
                  <a:cubicBezTo>
                    <a:pt x="206" y="1388"/>
                    <a:pt x="228" y="1433"/>
                    <a:pt x="251" y="1456"/>
                  </a:cubicBezTo>
                  <a:lnTo>
                    <a:pt x="274" y="1456"/>
                  </a:lnTo>
                  <a:cubicBezTo>
                    <a:pt x="320" y="1502"/>
                    <a:pt x="365" y="1547"/>
                    <a:pt x="434" y="1593"/>
                  </a:cubicBezTo>
                  <a:cubicBezTo>
                    <a:pt x="434" y="1593"/>
                    <a:pt x="434" y="1593"/>
                    <a:pt x="457" y="1616"/>
                  </a:cubicBezTo>
                  <a:cubicBezTo>
                    <a:pt x="502" y="1639"/>
                    <a:pt x="571" y="1662"/>
                    <a:pt x="639" y="1684"/>
                  </a:cubicBezTo>
                  <a:cubicBezTo>
                    <a:pt x="731" y="1707"/>
                    <a:pt x="799" y="1707"/>
                    <a:pt x="867" y="1730"/>
                  </a:cubicBezTo>
                  <a:lnTo>
                    <a:pt x="890" y="1730"/>
                  </a:lnTo>
                  <a:cubicBezTo>
                    <a:pt x="959" y="1707"/>
                    <a:pt x="1096" y="1684"/>
                    <a:pt x="1096" y="1684"/>
                  </a:cubicBezTo>
                  <a:lnTo>
                    <a:pt x="1119" y="1684"/>
                  </a:lnTo>
                  <a:cubicBezTo>
                    <a:pt x="1187" y="1662"/>
                    <a:pt x="1256" y="1639"/>
                    <a:pt x="1301" y="1616"/>
                  </a:cubicBezTo>
                  <a:cubicBezTo>
                    <a:pt x="1322" y="1595"/>
                    <a:pt x="1324" y="1593"/>
                    <a:pt x="1324" y="1593"/>
                  </a:cubicBezTo>
                  <a:lnTo>
                    <a:pt x="1324" y="1593"/>
                  </a:lnTo>
                  <a:cubicBezTo>
                    <a:pt x="1322" y="1595"/>
                    <a:pt x="1321" y="1597"/>
                    <a:pt x="1323" y="1597"/>
                  </a:cubicBezTo>
                  <a:cubicBezTo>
                    <a:pt x="1334" y="1597"/>
                    <a:pt x="1463" y="1517"/>
                    <a:pt x="1484" y="1456"/>
                  </a:cubicBezTo>
                  <a:cubicBezTo>
                    <a:pt x="1529" y="1410"/>
                    <a:pt x="1575" y="1365"/>
                    <a:pt x="1621" y="1296"/>
                  </a:cubicBezTo>
                  <a:cubicBezTo>
                    <a:pt x="1644" y="1228"/>
                    <a:pt x="1689" y="1159"/>
                    <a:pt x="1712" y="1091"/>
                  </a:cubicBezTo>
                  <a:cubicBezTo>
                    <a:pt x="1712" y="1091"/>
                    <a:pt x="1712" y="1091"/>
                    <a:pt x="1712" y="1068"/>
                  </a:cubicBezTo>
                  <a:cubicBezTo>
                    <a:pt x="1712" y="1022"/>
                    <a:pt x="1735" y="954"/>
                    <a:pt x="1735" y="885"/>
                  </a:cubicBezTo>
                  <a:cubicBezTo>
                    <a:pt x="1735" y="885"/>
                    <a:pt x="1735" y="863"/>
                    <a:pt x="1735" y="863"/>
                  </a:cubicBezTo>
                  <a:cubicBezTo>
                    <a:pt x="1735" y="863"/>
                    <a:pt x="1735" y="863"/>
                    <a:pt x="1735" y="840"/>
                  </a:cubicBezTo>
                  <a:cubicBezTo>
                    <a:pt x="1735" y="771"/>
                    <a:pt x="1712" y="703"/>
                    <a:pt x="1712" y="634"/>
                  </a:cubicBezTo>
                  <a:cubicBezTo>
                    <a:pt x="1712" y="634"/>
                    <a:pt x="1712" y="634"/>
                    <a:pt x="1712" y="612"/>
                  </a:cubicBezTo>
                  <a:cubicBezTo>
                    <a:pt x="1644" y="452"/>
                    <a:pt x="1598" y="383"/>
                    <a:pt x="1484" y="246"/>
                  </a:cubicBezTo>
                  <a:cubicBezTo>
                    <a:pt x="1484" y="246"/>
                    <a:pt x="1484" y="246"/>
                    <a:pt x="1484" y="224"/>
                  </a:cubicBezTo>
                  <a:cubicBezTo>
                    <a:pt x="1415" y="178"/>
                    <a:pt x="1370" y="155"/>
                    <a:pt x="1324" y="109"/>
                  </a:cubicBezTo>
                  <a:lnTo>
                    <a:pt x="1301" y="109"/>
                  </a:lnTo>
                  <a:cubicBezTo>
                    <a:pt x="1233" y="64"/>
                    <a:pt x="1187" y="41"/>
                    <a:pt x="1119" y="18"/>
                  </a:cubicBezTo>
                  <a:cubicBezTo>
                    <a:pt x="1061" y="7"/>
                    <a:pt x="1010" y="1"/>
                    <a:pt x="95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1"/>
            <p:cNvSpPr/>
            <p:nvPr/>
          </p:nvSpPr>
          <p:spPr>
            <a:xfrm>
              <a:off x="1262400" y="3871225"/>
              <a:ext cx="41100" cy="47800"/>
            </a:xfrm>
            <a:custGeom>
              <a:rect b="b" l="l" r="r" t="t"/>
              <a:pathLst>
                <a:path extrusionOk="0" h="1912" w="1644">
                  <a:moveTo>
                    <a:pt x="891" y="0"/>
                  </a:moveTo>
                  <a:cubicBezTo>
                    <a:pt x="822" y="0"/>
                    <a:pt x="754" y="0"/>
                    <a:pt x="685" y="23"/>
                  </a:cubicBezTo>
                  <a:cubicBezTo>
                    <a:pt x="548" y="46"/>
                    <a:pt x="434" y="114"/>
                    <a:pt x="343" y="206"/>
                  </a:cubicBezTo>
                  <a:cubicBezTo>
                    <a:pt x="343" y="228"/>
                    <a:pt x="343" y="228"/>
                    <a:pt x="343" y="228"/>
                  </a:cubicBezTo>
                  <a:cubicBezTo>
                    <a:pt x="274" y="297"/>
                    <a:pt x="206" y="342"/>
                    <a:pt x="160" y="434"/>
                  </a:cubicBezTo>
                  <a:cubicBezTo>
                    <a:pt x="115" y="502"/>
                    <a:pt x="92" y="594"/>
                    <a:pt x="46" y="685"/>
                  </a:cubicBezTo>
                  <a:cubicBezTo>
                    <a:pt x="46" y="708"/>
                    <a:pt x="46" y="753"/>
                    <a:pt x="23" y="776"/>
                  </a:cubicBezTo>
                  <a:cubicBezTo>
                    <a:pt x="23" y="867"/>
                    <a:pt x="0" y="959"/>
                    <a:pt x="0" y="1050"/>
                  </a:cubicBezTo>
                  <a:cubicBezTo>
                    <a:pt x="0" y="1164"/>
                    <a:pt x="23" y="1255"/>
                    <a:pt x="46" y="1347"/>
                  </a:cubicBezTo>
                  <a:cubicBezTo>
                    <a:pt x="69" y="1415"/>
                    <a:pt x="92" y="1461"/>
                    <a:pt x="115" y="1529"/>
                  </a:cubicBezTo>
                  <a:cubicBezTo>
                    <a:pt x="160" y="1575"/>
                    <a:pt x="183" y="1621"/>
                    <a:pt x="229" y="1689"/>
                  </a:cubicBezTo>
                  <a:cubicBezTo>
                    <a:pt x="274" y="1712"/>
                    <a:pt x="343" y="1758"/>
                    <a:pt x="388" y="1803"/>
                  </a:cubicBezTo>
                  <a:cubicBezTo>
                    <a:pt x="480" y="1849"/>
                    <a:pt x="571" y="1895"/>
                    <a:pt x="662" y="1895"/>
                  </a:cubicBezTo>
                  <a:cubicBezTo>
                    <a:pt x="697" y="1906"/>
                    <a:pt x="731" y="1912"/>
                    <a:pt x="765" y="1912"/>
                  </a:cubicBezTo>
                  <a:cubicBezTo>
                    <a:pt x="799" y="1912"/>
                    <a:pt x="834" y="1906"/>
                    <a:pt x="868" y="1895"/>
                  </a:cubicBezTo>
                  <a:cubicBezTo>
                    <a:pt x="936" y="1895"/>
                    <a:pt x="1005" y="1872"/>
                    <a:pt x="1050" y="1849"/>
                  </a:cubicBezTo>
                  <a:cubicBezTo>
                    <a:pt x="1119" y="1826"/>
                    <a:pt x="1187" y="1780"/>
                    <a:pt x="1233" y="1735"/>
                  </a:cubicBezTo>
                  <a:cubicBezTo>
                    <a:pt x="1301" y="1689"/>
                    <a:pt x="1370" y="1621"/>
                    <a:pt x="1416" y="1529"/>
                  </a:cubicBezTo>
                  <a:cubicBezTo>
                    <a:pt x="1438" y="1507"/>
                    <a:pt x="1461" y="1461"/>
                    <a:pt x="1484" y="1438"/>
                  </a:cubicBezTo>
                  <a:cubicBezTo>
                    <a:pt x="1530" y="1347"/>
                    <a:pt x="1575" y="1255"/>
                    <a:pt x="1598" y="1164"/>
                  </a:cubicBezTo>
                  <a:cubicBezTo>
                    <a:pt x="1598" y="1119"/>
                    <a:pt x="1621" y="1096"/>
                    <a:pt x="1621" y="1050"/>
                  </a:cubicBezTo>
                  <a:cubicBezTo>
                    <a:pt x="1621" y="959"/>
                    <a:pt x="1644" y="845"/>
                    <a:pt x="1644" y="753"/>
                  </a:cubicBezTo>
                  <a:cubicBezTo>
                    <a:pt x="1644" y="639"/>
                    <a:pt x="1621" y="548"/>
                    <a:pt x="1575" y="457"/>
                  </a:cubicBezTo>
                  <a:cubicBezTo>
                    <a:pt x="1553" y="365"/>
                    <a:pt x="1507" y="274"/>
                    <a:pt x="1416" y="206"/>
                  </a:cubicBezTo>
                  <a:cubicBezTo>
                    <a:pt x="1347" y="137"/>
                    <a:pt x="1279" y="91"/>
                    <a:pt x="1187" y="69"/>
                  </a:cubicBezTo>
                  <a:cubicBezTo>
                    <a:pt x="1096" y="0"/>
                    <a:pt x="982" y="0"/>
                    <a:pt x="89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1"/>
            <p:cNvSpPr/>
            <p:nvPr/>
          </p:nvSpPr>
          <p:spPr>
            <a:xfrm>
              <a:off x="1322325" y="3765075"/>
              <a:ext cx="41675" cy="46525"/>
            </a:xfrm>
            <a:custGeom>
              <a:rect b="b" l="l" r="r" t="t"/>
              <a:pathLst>
                <a:path extrusionOk="0" h="1861" w="1667">
                  <a:moveTo>
                    <a:pt x="776" y="1"/>
                  </a:moveTo>
                  <a:cubicBezTo>
                    <a:pt x="708" y="1"/>
                    <a:pt x="639" y="23"/>
                    <a:pt x="571" y="23"/>
                  </a:cubicBezTo>
                  <a:cubicBezTo>
                    <a:pt x="434" y="69"/>
                    <a:pt x="320" y="138"/>
                    <a:pt x="228" y="229"/>
                  </a:cubicBezTo>
                  <a:cubicBezTo>
                    <a:pt x="183" y="274"/>
                    <a:pt x="160" y="320"/>
                    <a:pt x="114" y="389"/>
                  </a:cubicBezTo>
                  <a:cubicBezTo>
                    <a:pt x="46" y="503"/>
                    <a:pt x="0" y="617"/>
                    <a:pt x="0" y="754"/>
                  </a:cubicBezTo>
                  <a:lnTo>
                    <a:pt x="23" y="1096"/>
                  </a:lnTo>
                  <a:cubicBezTo>
                    <a:pt x="23" y="1233"/>
                    <a:pt x="46" y="1370"/>
                    <a:pt x="114" y="1484"/>
                  </a:cubicBezTo>
                  <a:cubicBezTo>
                    <a:pt x="183" y="1576"/>
                    <a:pt x="228" y="1644"/>
                    <a:pt x="320" y="1690"/>
                  </a:cubicBezTo>
                  <a:cubicBezTo>
                    <a:pt x="388" y="1758"/>
                    <a:pt x="479" y="1804"/>
                    <a:pt x="571" y="1827"/>
                  </a:cubicBezTo>
                  <a:cubicBezTo>
                    <a:pt x="639" y="1849"/>
                    <a:pt x="708" y="1861"/>
                    <a:pt x="776" y="1861"/>
                  </a:cubicBezTo>
                  <a:cubicBezTo>
                    <a:pt x="845" y="1861"/>
                    <a:pt x="913" y="1849"/>
                    <a:pt x="982" y="1827"/>
                  </a:cubicBezTo>
                  <a:lnTo>
                    <a:pt x="1004" y="1827"/>
                  </a:lnTo>
                  <a:cubicBezTo>
                    <a:pt x="1073" y="1804"/>
                    <a:pt x="1141" y="1781"/>
                    <a:pt x="1210" y="1735"/>
                  </a:cubicBezTo>
                  <a:cubicBezTo>
                    <a:pt x="1278" y="1712"/>
                    <a:pt x="1324" y="1644"/>
                    <a:pt x="1370" y="1598"/>
                  </a:cubicBezTo>
                  <a:lnTo>
                    <a:pt x="1392" y="1598"/>
                  </a:lnTo>
                  <a:cubicBezTo>
                    <a:pt x="1438" y="1530"/>
                    <a:pt x="1484" y="1484"/>
                    <a:pt x="1529" y="1416"/>
                  </a:cubicBezTo>
                  <a:cubicBezTo>
                    <a:pt x="1529" y="1416"/>
                    <a:pt x="1529" y="1416"/>
                    <a:pt x="1529" y="1393"/>
                  </a:cubicBezTo>
                  <a:cubicBezTo>
                    <a:pt x="1575" y="1347"/>
                    <a:pt x="1598" y="1279"/>
                    <a:pt x="1621" y="1210"/>
                  </a:cubicBezTo>
                  <a:cubicBezTo>
                    <a:pt x="1621" y="1187"/>
                    <a:pt x="1621" y="1187"/>
                    <a:pt x="1621" y="1187"/>
                  </a:cubicBezTo>
                  <a:cubicBezTo>
                    <a:pt x="1644" y="1096"/>
                    <a:pt x="1666" y="1005"/>
                    <a:pt x="1666" y="936"/>
                  </a:cubicBezTo>
                  <a:cubicBezTo>
                    <a:pt x="1666" y="868"/>
                    <a:pt x="1644" y="777"/>
                    <a:pt x="1621" y="708"/>
                  </a:cubicBezTo>
                  <a:cubicBezTo>
                    <a:pt x="1621" y="708"/>
                    <a:pt x="1621" y="708"/>
                    <a:pt x="1621" y="685"/>
                  </a:cubicBezTo>
                  <a:cubicBezTo>
                    <a:pt x="1598" y="617"/>
                    <a:pt x="1575" y="548"/>
                    <a:pt x="1552" y="503"/>
                  </a:cubicBezTo>
                  <a:cubicBezTo>
                    <a:pt x="1552" y="503"/>
                    <a:pt x="1552" y="480"/>
                    <a:pt x="1529" y="480"/>
                  </a:cubicBezTo>
                  <a:cubicBezTo>
                    <a:pt x="1438" y="343"/>
                    <a:pt x="1392" y="297"/>
                    <a:pt x="1301" y="229"/>
                  </a:cubicBezTo>
                  <a:cubicBezTo>
                    <a:pt x="1233" y="160"/>
                    <a:pt x="1164" y="92"/>
                    <a:pt x="1073" y="69"/>
                  </a:cubicBezTo>
                  <a:cubicBezTo>
                    <a:pt x="982" y="23"/>
                    <a:pt x="867" y="1"/>
                    <a:pt x="77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1"/>
            <p:cNvSpPr/>
            <p:nvPr/>
          </p:nvSpPr>
          <p:spPr>
            <a:xfrm>
              <a:off x="1382800" y="3611000"/>
              <a:ext cx="46250" cy="51950"/>
            </a:xfrm>
            <a:custGeom>
              <a:rect b="b" l="l" r="r" t="t"/>
              <a:pathLst>
                <a:path extrusionOk="0" h="2078" w="1850">
                  <a:moveTo>
                    <a:pt x="822" y="1"/>
                  </a:moveTo>
                  <a:cubicBezTo>
                    <a:pt x="754" y="1"/>
                    <a:pt x="662" y="1"/>
                    <a:pt x="594" y="46"/>
                  </a:cubicBezTo>
                  <a:cubicBezTo>
                    <a:pt x="526" y="69"/>
                    <a:pt x="434" y="92"/>
                    <a:pt x="366" y="138"/>
                  </a:cubicBezTo>
                  <a:cubicBezTo>
                    <a:pt x="297" y="183"/>
                    <a:pt x="206" y="252"/>
                    <a:pt x="160" y="320"/>
                  </a:cubicBezTo>
                  <a:cubicBezTo>
                    <a:pt x="92" y="412"/>
                    <a:pt x="46" y="480"/>
                    <a:pt x="23" y="594"/>
                  </a:cubicBezTo>
                  <a:cubicBezTo>
                    <a:pt x="1" y="686"/>
                    <a:pt x="1" y="800"/>
                    <a:pt x="23" y="891"/>
                  </a:cubicBezTo>
                  <a:cubicBezTo>
                    <a:pt x="23" y="982"/>
                    <a:pt x="46" y="1096"/>
                    <a:pt x="92" y="1165"/>
                  </a:cubicBezTo>
                  <a:cubicBezTo>
                    <a:pt x="115" y="1188"/>
                    <a:pt x="115" y="1188"/>
                    <a:pt x="115" y="1211"/>
                  </a:cubicBezTo>
                  <a:cubicBezTo>
                    <a:pt x="138" y="1370"/>
                    <a:pt x="160" y="1507"/>
                    <a:pt x="252" y="1644"/>
                  </a:cubicBezTo>
                  <a:cubicBezTo>
                    <a:pt x="366" y="1781"/>
                    <a:pt x="366" y="1804"/>
                    <a:pt x="480" y="1895"/>
                  </a:cubicBezTo>
                  <a:cubicBezTo>
                    <a:pt x="503" y="1918"/>
                    <a:pt x="548" y="1941"/>
                    <a:pt x="594" y="1964"/>
                  </a:cubicBezTo>
                  <a:cubicBezTo>
                    <a:pt x="662" y="2009"/>
                    <a:pt x="731" y="2032"/>
                    <a:pt x="799" y="2055"/>
                  </a:cubicBezTo>
                  <a:lnTo>
                    <a:pt x="982" y="2078"/>
                  </a:lnTo>
                  <a:cubicBezTo>
                    <a:pt x="1096" y="2078"/>
                    <a:pt x="1187" y="2055"/>
                    <a:pt x="1279" y="2009"/>
                  </a:cubicBezTo>
                  <a:cubicBezTo>
                    <a:pt x="1347" y="1987"/>
                    <a:pt x="1416" y="1964"/>
                    <a:pt x="1461" y="1918"/>
                  </a:cubicBezTo>
                  <a:cubicBezTo>
                    <a:pt x="1530" y="1850"/>
                    <a:pt x="1598" y="1781"/>
                    <a:pt x="1644" y="1690"/>
                  </a:cubicBezTo>
                  <a:cubicBezTo>
                    <a:pt x="1690" y="1599"/>
                    <a:pt x="1735" y="1507"/>
                    <a:pt x="1781" y="1393"/>
                  </a:cubicBezTo>
                  <a:cubicBezTo>
                    <a:pt x="1827" y="1302"/>
                    <a:pt x="1827" y="1188"/>
                    <a:pt x="1827" y="1074"/>
                  </a:cubicBezTo>
                  <a:cubicBezTo>
                    <a:pt x="1849" y="982"/>
                    <a:pt x="1827" y="868"/>
                    <a:pt x="1804" y="754"/>
                  </a:cubicBezTo>
                  <a:cubicBezTo>
                    <a:pt x="1804" y="731"/>
                    <a:pt x="1804" y="731"/>
                    <a:pt x="1804" y="708"/>
                  </a:cubicBezTo>
                  <a:cubicBezTo>
                    <a:pt x="1781" y="663"/>
                    <a:pt x="1735" y="549"/>
                    <a:pt x="1690" y="480"/>
                  </a:cubicBezTo>
                  <a:cubicBezTo>
                    <a:pt x="1667" y="457"/>
                    <a:pt x="1644" y="412"/>
                    <a:pt x="1621" y="389"/>
                  </a:cubicBezTo>
                  <a:cubicBezTo>
                    <a:pt x="1598" y="366"/>
                    <a:pt x="1576" y="320"/>
                    <a:pt x="1553" y="297"/>
                  </a:cubicBezTo>
                  <a:cubicBezTo>
                    <a:pt x="1553" y="297"/>
                    <a:pt x="1530" y="275"/>
                    <a:pt x="1530" y="275"/>
                  </a:cubicBezTo>
                  <a:cubicBezTo>
                    <a:pt x="1370" y="138"/>
                    <a:pt x="1302" y="115"/>
                    <a:pt x="1119" y="46"/>
                  </a:cubicBezTo>
                  <a:cubicBezTo>
                    <a:pt x="1051" y="24"/>
                    <a:pt x="914" y="1"/>
                    <a:pt x="86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1"/>
            <p:cNvSpPr/>
            <p:nvPr/>
          </p:nvSpPr>
          <p:spPr>
            <a:xfrm>
              <a:off x="1351425" y="3407600"/>
              <a:ext cx="43375" cy="47650"/>
            </a:xfrm>
            <a:custGeom>
              <a:rect b="b" l="l" r="r" t="t"/>
              <a:pathLst>
                <a:path extrusionOk="0" h="1906" w="1735">
                  <a:moveTo>
                    <a:pt x="845" y="1"/>
                  </a:moveTo>
                  <a:cubicBezTo>
                    <a:pt x="829" y="1"/>
                    <a:pt x="814" y="3"/>
                    <a:pt x="799" y="11"/>
                  </a:cubicBezTo>
                  <a:cubicBezTo>
                    <a:pt x="731" y="11"/>
                    <a:pt x="639" y="11"/>
                    <a:pt x="571" y="34"/>
                  </a:cubicBezTo>
                  <a:cubicBezTo>
                    <a:pt x="457" y="57"/>
                    <a:pt x="388" y="102"/>
                    <a:pt x="297" y="171"/>
                  </a:cubicBezTo>
                  <a:cubicBezTo>
                    <a:pt x="228" y="216"/>
                    <a:pt x="160" y="308"/>
                    <a:pt x="114" y="376"/>
                  </a:cubicBezTo>
                  <a:cubicBezTo>
                    <a:pt x="46" y="467"/>
                    <a:pt x="23" y="559"/>
                    <a:pt x="23" y="673"/>
                  </a:cubicBezTo>
                  <a:cubicBezTo>
                    <a:pt x="0" y="764"/>
                    <a:pt x="0" y="856"/>
                    <a:pt x="23" y="947"/>
                  </a:cubicBezTo>
                  <a:cubicBezTo>
                    <a:pt x="23" y="1015"/>
                    <a:pt x="0" y="1084"/>
                    <a:pt x="0" y="1152"/>
                  </a:cubicBezTo>
                  <a:cubicBezTo>
                    <a:pt x="0" y="1221"/>
                    <a:pt x="23" y="1289"/>
                    <a:pt x="23" y="1358"/>
                  </a:cubicBezTo>
                  <a:cubicBezTo>
                    <a:pt x="46" y="1403"/>
                    <a:pt x="69" y="1472"/>
                    <a:pt x="91" y="1540"/>
                  </a:cubicBezTo>
                  <a:cubicBezTo>
                    <a:pt x="137" y="1632"/>
                    <a:pt x="206" y="1700"/>
                    <a:pt x="297" y="1746"/>
                  </a:cubicBezTo>
                  <a:cubicBezTo>
                    <a:pt x="343" y="1791"/>
                    <a:pt x="411" y="1837"/>
                    <a:pt x="457" y="1837"/>
                  </a:cubicBezTo>
                  <a:cubicBezTo>
                    <a:pt x="525" y="1883"/>
                    <a:pt x="594" y="1905"/>
                    <a:pt x="662" y="1905"/>
                  </a:cubicBezTo>
                  <a:lnTo>
                    <a:pt x="868" y="1905"/>
                  </a:lnTo>
                  <a:cubicBezTo>
                    <a:pt x="959" y="1883"/>
                    <a:pt x="1050" y="1860"/>
                    <a:pt x="1141" y="1814"/>
                  </a:cubicBezTo>
                  <a:cubicBezTo>
                    <a:pt x="1210" y="1769"/>
                    <a:pt x="1301" y="1700"/>
                    <a:pt x="1370" y="1654"/>
                  </a:cubicBezTo>
                  <a:cubicBezTo>
                    <a:pt x="1393" y="1632"/>
                    <a:pt x="1393" y="1609"/>
                    <a:pt x="1415" y="1586"/>
                  </a:cubicBezTo>
                  <a:cubicBezTo>
                    <a:pt x="1461" y="1517"/>
                    <a:pt x="1529" y="1449"/>
                    <a:pt x="1575" y="1358"/>
                  </a:cubicBezTo>
                  <a:cubicBezTo>
                    <a:pt x="1621" y="1289"/>
                    <a:pt x="1644" y="1221"/>
                    <a:pt x="1666" y="1152"/>
                  </a:cubicBezTo>
                  <a:cubicBezTo>
                    <a:pt x="1666" y="1129"/>
                    <a:pt x="1689" y="1107"/>
                    <a:pt x="1689" y="1107"/>
                  </a:cubicBezTo>
                  <a:cubicBezTo>
                    <a:pt x="1689" y="1084"/>
                    <a:pt x="1689" y="1084"/>
                    <a:pt x="1689" y="1061"/>
                  </a:cubicBezTo>
                  <a:cubicBezTo>
                    <a:pt x="1712" y="992"/>
                    <a:pt x="1712" y="924"/>
                    <a:pt x="1735" y="833"/>
                  </a:cubicBezTo>
                  <a:cubicBezTo>
                    <a:pt x="1735" y="719"/>
                    <a:pt x="1712" y="627"/>
                    <a:pt x="1666" y="536"/>
                  </a:cubicBezTo>
                  <a:cubicBezTo>
                    <a:pt x="1621" y="445"/>
                    <a:pt x="1575" y="353"/>
                    <a:pt x="1507" y="285"/>
                  </a:cubicBezTo>
                  <a:cubicBezTo>
                    <a:pt x="1484" y="285"/>
                    <a:pt x="1484" y="285"/>
                    <a:pt x="1484" y="262"/>
                  </a:cubicBezTo>
                  <a:cubicBezTo>
                    <a:pt x="1415" y="216"/>
                    <a:pt x="1370" y="171"/>
                    <a:pt x="1301" y="125"/>
                  </a:cubicBezTo>
                  <a:cubicBezTo>
                    <a:pt x="1233" y="102"/>
                    <a:pt x="1164" y="57"/>
                    <a:pt x="1073" y="34"/>
                  </a:cubicBezTo>
                  <a:cubicBezTo>
                    <a:pt x="1050" y="34"/>
                    <a:pt x="982" y="11"/>
                    <a:pt x="936" y="11"/>
                  </a:cubicBezTo>
                  <a:cubicBezTo>
                    <a:pt x="906" y="11"/>
                    <a:pt x="875" y="1"/>
                    <a:pt x="84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1"/>
            <p:cNvSpPr/>
            <p:nvPr/>
          </p:nvSpPr>
          <p:spPr>
            <a:xfrm>
              <a:off x="1240150" y="3286325"/>
              <a:ext cx="45100" cy="44375"/>
            </a:xfrm>
            <a:custGeom>
              <a:rect b="b" l="l" r="r" t="t"/>
              <a:pathLst>
                <a:path extrusionOk="0" h="1775" w="1804">
                  <a:moveTo>
                    <a:pt x="913" y="0"/>
                  </a:moveTo>
                  <a:cubicBezTo>
                    <a:pt x="868" y="0"/>
                    <a:pt x="753" y="23"/>
                    <a:pt x="708" y="23"/>
                  </a:cubicBezTo>
                  <a:lnTo>
                    <a:pt x="708" y="46"/>
                  </a:lnTo>
                  <a:lnTo>
                    <a:pt x="685" y="46"/>
                  </a:lnTo>
                  <a:cubicBezTo>
                    <a:pt x="639" y="46"/>
                    <a:pt x="594" y="69"/>
                    <a:pt x="571" y="91"/>
                  </a:cubicBezTo>
                  <a:cubicBezTo>
                    <a:pt x="548" y="91"/>
                    <a:pt x="502" y="114"/>
                    <a:pt x="480" y="137"/>
                  </a:cubicBezTo>
                  <a:lnTo>
                    <a:pt x="457" y="137"/>
                  </a:lnTo>
                  <a:cubicBezTo>
                    <a:pt x="411" y="160"/>
                    <a:pt x="320" y="228"/>
                    <a:pt x="297" y="274"/>
                  </a:cubicBezTo>
                  <a:lnTo>
                    <a:pt x="274" y="274"/>
                  </a:lnTo>
                  <a:cubicBezTo>
                    <a:pt x="251" y="297"/>
                    <a:pt x="228" y="343"/>
                    <a:pt x="206" y="365"/>
                  </a:cubicBezTo>
                  <a:cubicBezTo>
                    <a:pt x="183" y="388"/>
                    <a:pt x="160" y="434"/>
                    <a:pt x="137" y="457"/>
                  </a:cubicBezTo>
                  <a:cubicBezTo>
                    <a:pt x="114" y="502"/>
                    <a:pt x="92" y="548"/>
                    <a:pt x="92" y="571"/>
                  </a:cubicBezTo>
                  <a:cubicBezTo>
                    <a:pt x="92" y="594"/>
                    <a:pt x="69" y="639"/>
                    <a:pt x="46" y="662"/>
                  </a:cubicBezTo>
                  <a:cubicBezTo>
                    <a:pt x="46" y="685"/>
                    <a:pt x="46" y="685"/>
                    <a:pt x="46" y="685"/>
                  </a:cubicBezTo>
                  <a:cubicBezTo>
                    <a:pt x="46" y="731"/>
                    <a:pt x="23" y="753"/>
                    <a:pt x="23" y="799"/>
                  </a:cubicBezTo>
                  <a:cubicBezTo>
                    <a:pt x="23" y="822"/>
                    <a:pt x="23" y="868"/>
                    <a:pt x="23" y="890"/>
                  </a:cubicBezTo>
                  <a:cubicBezTo>
                    <a:pt x="0" y="1005"/>
                    <a:pt x="23" y="1096"/>
                    <a:pt x="92" y="1187"/>
                  </a:cubicBezTo>
                  <a:cubicBezTo>
                    <a:pt x="114" y="1278"/>
                    <a:pt x="160" y="1370"/>
                    <a:pt x="228" y="1438"/>
                  </a:cubicBezTo>
                  <a:cubicBezTo>
                    <a:pt x="297" y="1507"/>
                    <a:pt x="388" y="1575"/>
                    <a:pt x="480" y="1598"/>
                  </a:cubicBezTo>
                  <a:lnTo>
                    <a:pt x="502" y="1598"/>
                  </a:lnTo>
                  <a:cubicBezTo>
                    <a:pt x="548" y="1621"/>
                    <a:pt x="571" y="1644"/>
                    <a:pt x="594" y="1666"/>
                  </a:cubicBezTo>
                  <a:cubicBezTo>
                    <a:pt x="685" y="1735"/>
                    <a:pt x="776" y="1758"/>
                    <a:pt x="868" y="1758"/>
                  </a:cubicBezTo>
                  <a:cubicBezTo>
                    <a:pt x="902" y="1769"/>
                    <a:pt x="936" y="1775"/>
                    <a:pt x="970" y="1775"/>
                  </a:cubicBezTo>
                  <a:cubicBezTo>
                    <a:pt x="1005" y="1775"/>
                    <a:pt x="1039" y="1769"/>
                    <a:pt x="1073" y="1758"/>
                  </a:cubicBezTo>
                  <a:cubicBezTo>
                    <a:pt x="1142" y="1758"/>
                    <a:pt x="1210" y="1735"/>
                    <a:pt x="1278" y="1712"/>
                  </a:cubicBezTo>
                  <a:cubicBezTo>
                    <a:pt x="1324" y="1689"/>
                    <a:pt x="1393" y="1666"/>
                    <a:pt x="1438" y="1598"/>
                  </a:cubicBezTo>
                  <a:cubicBezTo>
                    <a:pt x="1530" y="1552"/>
                    <a:pt x="1575" y="1484"/>
                    <a:pt x="1621" y="1393"/>
                  </a:cubicBezTo>
                  <a:lnTo>
                    <a:pt x="1644" y="1393"/>
                  </a:lnTo>
                  <a:cubicBezTo>
                    <a:pt x="1666" y="1324"/>
                    <a:pt x="1689" y="1256"/>
                    <a:pt x="1712" y="1187"/>
                  </a:cubicBezTo>
                  <a:cubicBezTo>
                    <a:pt x="1712" y="1187"/>
                    <a:pt x="1735" y="1164"/>
                    <a:pt x="1735" y="1164"/>
                  </a:cubicBezTo>
                  <a:cubicBezTo>
                    <a:pt x="1735" y="1164"/>
                    <a:pt x="1735" y="1141"/>
                    <a:pt x="1735" y="1141"/>
                  </a:cubicBezTo>
                  <a:cubicBezTo>
                    <a:pt x="1735" y="1119"/>
                    <a:pt x="1735" y="1073"/>
                    <a:pt x="1758" y="1027"/>
                  </a:cubicBezTo>
                  <a:cubicBezTo>
                    <a:pt x="1781" y="959"/>
                    <a:pt x="1803" y="868"/>
                    <a:pt x="1803" y="753"/>
                  </a:cubicBezTo>
                  <a:cubicBezTo>
                    <a:pt x="1803" y="662"/>
                    <a:pt x="1781" y="548"/>
                    <a:pt x="1735" y="480"/>
                  </a:cubicBezTo>
                  <a:cubicBezTo>
                    <a:pt x="1712" y="365"/>
                    <a:pt x="1666" y="297"/>
                    <a:pt x="1575" y="228"/>
                  </a:cubicBezTo>
                  <a:cubicBezTo>
                    <a:pt x="1530" y="183"/>
                    <a:pt x="1484" y="137"/>
                    <a:pt x="1438" y="114"/>
                  </a:cubicBezTo>
                  <a:cubicBezTo>
                    <a:pt x="1301" y="46"/>
                    <a:pt x="1187" y="0"/>
                    <a:pt x="10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1" name="Google Shape;481;p11"/>
          <p:cNvGrpSpPr/>
          <p:nvPr/>
        </p:nvGrpSpPr>
        <p:grpSpPr>
          <a:xfrm flipH="1">
            <a:off x="8897216" y="902930"/>
            <a:ext cx="679575" cy="655229"/>
            <a:chOff x="493750" y="169525"/>
            <a:chExt cx="1067675" cy="1029425"/>
          </a:xfrm>
        </p:grpSpPr>
        <p:sp>
          <p:nvSpPr>
            <p:cNvPr id="482" name="Google Shape;482;p11"/>
            <p:cNvSpPr/>
            <p:nvPr/>
          </p:nvSpPr>
          <p:spPr>
            <a:xfrm>
              <a:off x="493750" y="169525"/>
              <a:ext cx="1067675" cy="1029425"/>
            </a:xfrm>
            <a:custGeom>
              <a:rect b="b" l="l" r="r" t="t"/>
              <a:pathLst>
                <a:path extrusionOk="0" h="41177" w="42707">
                  <a:moveTo>
                    <a:pt x="18282" y="767"/>
                  </a:moveTo>
                  <a:cubicBezTo>
                    <a:pt x="21189" y="767"/>
                    <a:pt x="24106" y="1361"/>
                    <a:pt x="26843" y="2283"/>
                  </a:cubicBezTo>
                  <a:cubicBezTo>
                    <a:pt x="30952" y="3698"/>
                    <a:pt x="35083" y="5821"/>
                    <a:pt x="37594" y="9496"/>
                  </a:cubicBezTo>
                  <a:cubicBezTo>
                    <a:pt x="38827" y="11322"/>
                    <a:pt x="39694" y="13376"/>
                    <a:pt x="40356" y="15476"/>
                  </a:cubicBezTo>
                  <a:cubicBezTo>
                    <a:pt x="40995" y="17553"/>
                    <a:pt x="41429" y="19699"/>
                    <a:pt x="41520" y="21890"/>
                  </a:cubicBezTo>
                  <a:cubicBezTo>
                    <a:pt x="41703" y="26113"/>
                    <a:pt x="40538" y="30267"/>
                    <a:pt x="37708" y="33462"/>
                  </a:cubicBezTo>
                  <a:cubicBezTo>
                    <a:pt x="35038" y="36475"/>
                    <a:pt x="31363" y="38484"/>
                    <a:pt x="27528" y="39580"/>
                  </a:cubicBezTo>
                  <a:cubicBezTo>
                    <a:pt x="25636" y="40113"/>
                    <a:pt x="23699" y="40394"/>
                    <a:pt x="21768" y="40394"/>
                  </a:cubicBezTo>
                  <a:cubicBezTo>
                    <a:pt x="19322" y="40394"/>
                    <a:pt x="16885" y="39943"/>
                    <a:pt x="14563" y="38986"/>
                  </a:cubicBezTo>
                  <a:cubicBezTo>
                    <a:pt x="10706" y="37388"/>
                    <a:pt x="7419" y="34558"/>
                    <a:pt x="5182" y="31043"/>
                  </a:cubicBezTo>
                  <a:cubicBezTo>
                    <a:pt x="822" y="24150"/>
                    <a:pt x="229" y="14700"/>
                    <a:pt x="4611" y="7693"/>
                  </a:cubicBezTo>
                  <a:cubicBezTo>
                    <a:pt x="5159" y="6825"/>
                    <a:pt x="5776" y="6004"/>
                    <a:pt x="6460" y="5250"/>
                  </a:cubicBezTo>
                  <a:cubicBezTo>
                    <a:pt x="6483" y="5228"/>
                    <a:pt x="6483" y="5228"/>
                    <a:pt x="6506" y="5205"/>
                  </a:cubicBezTo>
                  <a:cubicBezTo>
                    <a:pt x="8423" y="3356"/>
                    <a:pt x="10866" y="2078"/>
                    <a:pt x="13445" y="1370"/>
                  </a:cubicBezTo>
                  <a:cubicBezTo>
                    <a:pt x="15033" y="953"/>
                    <a:pt x="16656" y="767"/>
                    <a:pt x="18282" y="767"/>
                  </a:cubicBezTo>
                  <a:close/>
                  <a:moveTo>
                    <a:pt x="18302" y="1"/>
                  </a:moveTo>
                  <a:cubicBezTo>
                    <a:pt x="17565" y="1"/>
                    <a:pt x="16828" y="38"/>
                    <a:pt x="16093" y="115"/>
                  </a:cubicBezTo>
                  <a:cubicBezTo>
                    <a:pt x="12075" y="548"/>
                    <a:pt x="8149" y="2260"/>
                    <a:pt x="5388" y="5250"/>
                  </a:cubicBezTo>
                  <a:cubicBezTo>
                    <a:pt x="4703" y="5958"/>
                    <a:pt x="4132" y="6757"/>
                    <a:pt x="3630" y="7601"/>
                  </a:cubicBezTo>
                  <a:cubicBezTo>
                    <a:pt x="3561" y="7716"/>
                    <a:pt x="3561" y="7830"/>
                    <a:pt x="3607" y="7921"/>
                  </a:cubicBezTo>
                  <a:cubicBezTo>
                    <a:pt x="1" y="14198"/>
                    <a:pt x="69" y="22301"/>
                    <a:pt x="3105" y="28829"/>
                  </a:cubicBezTo>
                  <a:cubicBezTo>
                    <a:pt x="4931" y="32732"/>
                    <a:pt x="7830" y="36087"/>
                    <a:pt x="11528" y="38301"/>
                  </a:cubicBezTo>
                  <a:cubicBezTo>
                    <a:pt x="14666" y="40177"/>
                    <a:pt x="18228" y="41176"/>
                    <a:pt x="21844" y="41176"/>
                  </a:cubicBezTo>
                  <a:cubicBezTo>
                    <a:pt x="22672" y="41176"/>
                    <a:pt x="23503" y="41124"/>
                    <a:pt x="24333" y="41018"/>
                  </a:cubicBezTo>
                  <a:cubicBezTo>
                    <a:pt x="28646" y="40447"/>
                    <a:pt x="32915" y="38689"/>
                    <a:pt x="36270" y="35905"/>
                  </a:cubicBezTo>
                  <a:cubicBezTo>
                    <a:pt x="39580" y="33166"/>
                    <a:pt x="41657" y="29400"/>
                    <a:pt x="42159" y="25131"/>
                  </a:cubicBezTo>
                  <a:cubicBezTo>
                    <a:pt x="42707" y="20635"/>
                    <a:pt x="41657" y="15910"/>
                    <a:pt x="39762" y="11824"/>
                  </a:cubicBezTo>
                  <a:cubicBezTo>
                    <a:pt x="38804" y="9747"/>
                    <a:pt x="37526" y="7853"/>
                    <a:pt x="35814" y="6323"/>
                  </a:cubicBezTo>
                  <a:cubicBezTo>
                    <a:pt x="34147" y="4817"/>
                    <a:pt x="32162" y="3675"/>
                    <a:pt x="30130" y="2762"/>
                  </a:cubicBezTo>
                  <a:cubicBezTo>
                    <a:pt x="26420" y="1120"/>
                    <a:pt x="22366" y="1"/>
                    <a:pt x="1830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1"/>
            <p:cNvSpPr/>
            <p:nvPr/>
          </p:nvSpPr>
          <p:spPr>
            <a:xfrm>
              <a:off x="574225" y="244725"/>
              <a:ext cx="900475" cy="847975"/>
            </a:xfrm>
            <a:custGeom>
              <a:rect b="b" l="l" r="r" t="t"/>
              <a:pathLst>
                <a:path extrusionOk="0" h="33919" w="36019">
                  <a:moveTo>
                    <a:pt x="15710" y="733"/>
                  </a:moveTo>
                  <a:cubicBezTo>
                    <a:pt x="18293" y="733"/>
                    <a:pt x="20906" y="1153"/>
                    <a:pt x="23328" y="1923"/>
                  </a:cubicBezTo>
                  <a:cubicBezTo>
                    <a:pt x="26546" y="2927"/>
                    <a:pt x="29536" y="4708"/>
                    <a:pt x="31659" y="7355"/>
                  </a:cubicBezTo>
                  <a:cubicBezTo>
                    <a:pt x="33873" y="10140"/>
                    <a:pt x="34991" y="13746"/>
                    <a:pt x="34946" y="17284"/>
                  </a:cubicBezTo>
                  <a:cubicBezTo>
                    <a:pt x="34832" y="23926"/>
                    <a:pt x="30677" y="30158"/>
                    <a:pt x="24309" y="32280"/>
                  </a:cubicBezTo>
                  <a:cubicBezTo>
                    <a:pt x="22588" y="32870"/>
                    <a:pt x="20779" y="33162"/>
                    <a:pt x="18967" y="33162"/>
                  </a:cubicBezTo>
                  <a:cubicBezTo>
                    <a:pt x="17343" y="33162"/>
                    <a:pt x="15717" y="32927"/>
                    <a:pt x="14152" y="32463"/>
                  </a:cubicBezTo>
                  <a:cubicBezTo>
                    <a:pt x="11048" y="31527"/>
                    <a:pt x="8263" y="29610"/>
                    <a:pt x="6140" y="27168"/>
                  </a:cubicBezTo>
                  <a:cubicBezTo>
                    <a:pt x="1461" y="21758"/>
                    <a:pt x="502" y="14066"/>
                    <a:pt x="3127" y="7492"/>
                  </a:cubicBezTo>
                  <a:cubicBezTo>
                    <a:pt x="3401" y="6807"/>
                    <a:pt x="3721" y="6146"/>
                    <a:pt x="4063" y="5506"/>
                  </a:cubicBezTo>
                  <a:cubicBezTo>
                    <a:pt x="6072" y="2882"/>
                    <a:pt x="9244" y="1444"/>
                    <a:pt x="12463" y="964"/>
                  </a:cubicBezTo>
                  <a:cubicBezTo>
                    <a:pt x="13529" y="808"/>
                    <a:pt x="14617" y="733"/>
                    <a:pt x="15710" y="733"/>
                  </a:cubicBezTo>
                  <a:close/>
                  <a:moveTo>
                    <a:pt x="15635" y="0"/>
                  </a:moveTo>
                  <a:cubicBezTo>
                    <a:pt x="15453" y="0"/>
                    <a:pt x="15270" y="2"/>
                    <a:pt x="15088" y="6"/>
                  </a:cubicBezTo>
                  <a:cubicBezTo>
                    <a:pt x="11276" y="74"/>
                    <a:pt x="7373" y="1101"/>
                    <a:pt x="4565" y="3795"/>
                  </a:cubicBezTo>
                  <a:cubicBezTo>
                    <a:pt x="4360" y="4000"/>
                    <a:pt x="4154" y="4205"/>
                    <a:pt x="3972" y="4411"/>
                  </a:cubicBezTo>
                  <a:cubicBezTo>
                    <a:pt x="3858" y="4434"/>
                    <a:pt x="3766" y="4479"/>
                    <a:pt x="3698" y="4593"/>
                  </a:cubicBezTo>
                  <a:cubicBezTo>
                    <a:pt x="3607" y="4753"/>
                    <a:pt x="3515" y="4913"/>
                    <a:pt x="3424" y="5073"/>
                  </a:cubicBezTo>
                  <a:cubicBezTo>
                    <a:pt x="3241" y="5324"/>
                    <a:pt x="3082" y="5552"/>
                    <a:pt x="2922" y="5803"/>
                  </a:cubicBezTo>
                  <a:cubicBezTo>
                    <a:pt x="2853" y="5917"/>
                    <a:pt x="2853" y="6054"/>
                    <a:pt x="2899" y="6146"/>
                  </a:cubicBezTo>
                  <a:cubicBezTo>
                    <a:pt x="0" y="12422"/>
                    <a:pt x="228" y="20023"/>
                    <a:pt x="4154" y="25821"/>
                  </a:cubicBezTo>
                  <a:cubicBezTo>
                    <a:pt x="6049" y="28628"/>
                    <a:pt x="8674" y="30957"/>
                    <a:pt x="11755" y="32372"/>
                  </a:cubicBezTo>
                  <a:cubicBezTo>
                    <a:pt x="14029" y="33405"/>
                    <a:pt x="16491" y="33918"/>
                    <a:pt x="18964" y="33918"/>
                  </a:cubicBezTo>
                  <a:cubicBezTo>
                    <a:pt x="20041" y="33918"/>
                    <a:pt x="21120" y="33821"/>
                    <a:pt x="22186" y="33627"/>
                  </a:cubicBezTo>
                  <a:cubicBezTo>
                    <a:pt x="25656" y="32988"/>
                    <a:pt x="28920" y="31253"/>
                    <a:pt x="31271" y="28628"/>
                  </a:cubicBezTo>
                  <a:cubicBezTo>
                    <a:pt x="33553" y="26095"/>
                    <a:pt x="35037" y="22854"/>
                    <a:pt x="35516" y="19498"/>
                  </a:cubicBezTo>
                  <a:cubicBezTo>
                    <a:pt x="36018" y="15960"/>
                    <a:pt x="35425" y="12331"/>
                    <a:pt x="33736" y="9158"/>
                  </a:cubicBezTo>
                  <a:cubicBezTo>
                    <a:pt x="32024" y="5940"/>
                    <a:pt x="29171" y="3521"/>
                    <a:pt x="25838" y="2060"/>
                  </a:cubicBezTo>
                  <a:cubicBezTo>
                    <a:pt x="22650" y="628"/>
                    <a:pt x="19131" y="0"/>
                    <a:pt x="1563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1"/>
            <p:cNvSpPr/>
            <p:nvPr/>
          </p:nvSpPr>
          <p:spPr>
            <a:xfrm>
              <a:off x="732850" y="343575"/>
              <a:ext cx="575225" cy="578625"/>
            </a:xfrm>
            <a:custGeom>
              <a:rect b="b" l="l" r="r" t="t"/>
              <a:pathLst>
                <a:path extrusionOk="0" h="23145" w="23009">
                  <a:moveTo>
                    <a:pt x="8298" y="783"/>
                  </a:moveTo>
                  <a:cubicBezTo>
                    <a:pt x="9182" y="783"/>
                    <a:pt x="10067" y="880"/>
                    <a:pt x="10888" y="1005"/>
                  </a:cubicBezTo>
                  <a:cubicBezTo>
                    <a:pt x="15453" y="1735"/>
                    <a:pt x="19813" y="4406"/>
                    <a:pt x="21388" y="8925"/>
                  </a:cubicBezTo>
                  <a:cubicBezTo>
                    <a:pt x="22141" y="11025"/>
                    <a:pt x="22164" y="13307"/>
                    <a:pt x="21365" y="15385"/>
                  </a:cubicBezTo>
                  <a:cubicBezTo>
                    <a:pt x="20475" y="17621"/>
                    <a:pt x="18763" y="19539"/>
                    <a:pt x="16731" y="20794"/>
                  </a:cubicBezTo>
                  <a:cubicBezTo>
                    <a:pt x="15082" y="21813"/>
                    <a:pt x="13192" y="22396"/>
                    <a:pt x="11281" y="22396"/>
                  </a:cubicBezTo>
                  <a:cubicBezTo>
                    <a:pt x="10838" y="22396"/>
                    <a:pt x="10395" y="22365"/>
                    <a:pt x="9952" y="22301"/>
                  </a:cubicBezTo>
                  <a:cubicBezTo>
                    <a:pt x="7601" y="21958"/>
                    <a:pt x="5570" y="20726"/>
                    <a:pt x="4109" y="18900"/>
                  </a:cubicBezTo>
                  <a:cubicBezTo>
                    <a:pt x="2534" y="16891"/>
                    <a:pt x="1598" y="14335"/>
                    <a:pt x="1279" y="11824"/>
                  </a:cubicBezTo>
                  <a:cubicBezTo>
                    <a:pt x="936" y="9130"/>
                    <a:pt x="1302" y="6346"/>
                    <a:pt x="2603" y="3926"/>
                  </a:cubicBezTo>
                  <a:cubicBezTo>
                    <a:pt x="2648" y="3835"/>
                    <a:pt x="2648" y="3721"/>
                    <a:pt x="2625" y="3630"/>
                  </a:cubicBezTo>
                  <a:cubicBezTo>
                    <a:pt x="2991" y="3036"/>
                    <a:pt x="3447" y="2488"/>
                    <a:pt x="3995" y="2055"/>
                  </a:cubicBezTo>
                  <a:cubicBezTo>
                    <a:pt x="5201" y="1081"/>
                    <a:pt x="6749" y="783"/>
                    <a:pt x="8298" y="783"/>
                  </a:cubicBezTo>
                  <a:close/>
                  <a:moveTo>
                    <a:pt x="8338" y="0"/>
                  </a:moveTo>
                  <a:cubicBezTo>
                    <a:pt x="6771" y="0"/>
                    <a:pt x="5228" y="296"/>
                    <a:pt x="3972" y="1142"/>
                  </a:cubicBezTo>
                  <a:cubicBezTo>
                    <a:pt x="1849" y="2557"/>
                    <a:pt x="845" y="5090"/>
                    <a:pt x="548" y="7533"/>
                  </a:cubicBezTo>
                  <a:cubicBezTo>
                    <a:pt x="548" y="7601"/>
                    <a:pt x="548" y="7647"/>
                    <a:pt x="571" y="7692"/>
                  </a:cubicBezTo>
                  <a:cubicBezTo>
                    <a:pt x="1" y="11322"/>
                    <a:pt x="822" y="15225"/>
                    <a:pt x="2762" y="18283"/>
                  </a:cubicBezTo>
                  <a:cubicBezTo>
                    <a:pt x="4041" y="20315"/>
                    <a:pt x="5889" y="21935"/>
                    <a:pt x="8195" y="22666"/>
                  </a:cubicBezTo>
                  <a:cubicBezTo>
                    <a:pt x="9203" y="22990"/>
                    <a:pt x="10245" y="23145"/>
                    <a:pt x="11285" y="23145"/>
                  </a:cubicBezTo>
                  <a:cubicBezTo>
                    <a:pt x="12810" y="23145"/>
                    <a:pt x="14329" y="22811"/>
                    <a:pt x="15727" y="22186"/>
                  </a:cubicBezTo>
                  <a:cubicBezTo>
                    <a:pt x="18078" y="21137"/>
                    <a:pt x="20087" y="19310"/>
                    <a:pt x="21365" y="17096"/>
                  </a:cubicBezTo>
                  <a:cubicBezTo>
                    <a:pt x="22598" y="14974"/>
                    <a:pt x="23008" y="12531"/>
                    <a:pt x="22506" y="10135"/>
                  </a:cubicBezTo>
                  <a:cubicBezTo>
                    <a:pt x="21502" y="5113"/>
                    <a:pt x="17188" y="1689"/>
                    <a:pt x="12395" y="525"/>
                  </a:cubicBezTo>
                  <a:cubicBezTo>
                    <a:pt x="11148" y="235"/>
                    <a:pt x="9733" y="0"/>
                    <a:pt x="833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1"/>
            <p:cNvSpPr/>
            <p:nvPr/>
          </p:nvSpPr>
          <p:spPr>
            <a:xfrm>
              <a:off x="880650" y="510075"/>
              <a:ext cx="292175" cy="273000"/>
            </a:xfrm>
            <a:custGeom>
              <a:rect b="b" l="l" r="r" t="t"/>
              <a:pathLst>
                <a:path extrusionOk="0" h="10920" w="11687">
                  <a:moveTo>
                    <a:pt x="4317" y="761"/>
                  </a:moveTo>
                  <a:cubicBezTo>
                    <a:pt x="4961" y="761"/>
                    <a:pt x="5585" y="846"/>
                    <a:pt x="6072" y="964"/>
                  </a:cubicBezTo>
                  <a:cubicBezTo>
                    <a:pt x="8035" y="1443"/>
                    <a:pt x="10021" y="2767"/>
                    <a:pt x="10546" y="4821"/>
                  </a:cubicBezTo>
                  <a:cubicBezTo>
                    <a:pt x="11071" y="6876"/>
                    <a:pt x="9450" y="8588"/>
                    <a:pt x="7784" y="9478"/>
                  </a:cubicBezTo>
                  <a:cubicBezTo>
                    <a:pt x="6975" y="9918"/>
                    <a:pt x="6084" y="10170"/>
                    <a:pt x="5215" y="10170"/>
                  </a:cubicBezTo>
                  <a:cubicBezTo>
                    <a:pt x="4146" y="10170"/>
                    <a:pt x="3111" y="9788"/>
                    <a:pt x="2306" y="8907"/>
                  </a:cubicBezTo>
                  <a:cubicBezTo>
                    <a:pt x="617" y="7035"/>
                    <a:pt x="776" y="4365"/>
                    <a:pt x="1256" y="2060"/>
                  </a:cubicBezTo>
                  <a:cubicBezTo>
                    <a:pt x="1795" y="1071"/>
                    <a:pt x="3090" y="761"/>
                    <a:pt x="4317" y="761"/>
                  </a:cubicBezTo>
                  <a:close/>
                  <a:moveTo>
                    <a:pt x="4342" y="0"/>
                  </a:moveTo>
                  <a:cubicBezTo>
                    <a:pt x="3023" y="0"/>
                    <a:pt x="1677" y="327"/>
                    <a:pt x="890" y="1238"/>
                  </a:cubicBezTo>
                  <a:cubicBezTo>
                    <a:pt x="754" y="1238"/>
                    <a:pt x="617" y="1329"/>
                    <a:pt x="594" y="1512"/>
                  </a:cubicBezTo>
                  <a:cubicBezTo>
                    <a:pt x="571" y="1603"/>
                    <a:pt x="548" y="1694"/>
                    <a:pt x="525" y="1786"/>
                  </a:cubicBezTo>
                  <a:cubicBezTo>
                    <a:pt x="457" y="1945"/>
                    <a:pt x="388" y="2105"/>
                    <a:pt x="343" y="2288"/>
                  </a:cubicBezTo>
                  <a:cubicBezTo>
                    <a:pt x="297" y="2402"/>
                    <a:pt x="320" y="2516"/>
                    <a:pt x="388" y="2585"/>
                  </a:cubicBezTo>
                  <a:cubicBezTo>
                    <a:pt x="0" y="4821"/>
                    <a:pt x="46" y="7195"/>
                    <a:pt x="1484" y="9090"/>
                  </a:cubicBezTo>
                  <a:cubicBezTo>
                    <a:pt x="2442" y="10342"/>
                    <a:pt x="3818" y="10919"/>
                    <a:pt x="5257" y="10919"/>
                  </a:cubicBezTo>
                  <a:cubicBezTo>
                    <a:pt x="6047" y="10919"/>
                    <a:pt x="6855" y="10745"/>
                    <a:pt x="7624" y="10414"/>
                  </a:cubicBezTo>
                  <a:cubicBezTo>
                    <a:pt x="9678" y="9501"/>
                    <a:pt x="11687" y="7538"/>
                    <a:pt x="11367" y="5118"/>
                  </a:cubicBezTo>
                  <a:cubicBezTo>
                    <a:pt x="11071" y="2744"/>
                    <a:pt x="8925" y="1010"/>
                    <a:pt x="6734" y="348"/>
                  </a:cubicBezTo>
                  <a:cubicBezTo>
                    <a:pt x="6057" y="140"/>
                    <a:pt x="5205" y="0"/>
                    <a:pt x="434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1"/>
            <p:cNvSpPr/>
            <p:nvPr/>
          </p:nvSpPr>
          <p:spPr>
            <a:xfrm>
              <a:off x="1022725" y="649425"/>
              <a:ext cx="600" cy="600"/>
            </a:xfrm>
            <a:custGeom>
              <a:rect b="b" l="l" r="r" t="t"/>
              <a:pathLst>
                <a:path extrusionOk="0" h="24" w="24">
                  <a:moveTo>
                    <a:pt x="24" y="1"/>
                  </a:moveTo>
                  <a:lnTo>
                    <a:pt x="24" y="1"/>
                  </a:lnTo>
                  <a:cubicBezTo>
                    <a:pt x="1" y="23"/>
                    <a:pt x="1" y="23"/>
                    <a:pt x="1" y="23"/>
                  </a:cubicBezTo>
                  <a:cubicBezTo>
                    <a:pt x="24" y="23"/>
                    <a:pt x="24" y="23"/>
                    <a:pt x="2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1"/>
            <p:cNvSpPr/>
            <p:nvPr/>
          </p:nvSpPr>
          <p:spPr>
            <a:xfrm>
              <a:off x="1025575" y="638025"/>
              <a:ext cx="25" cy="25"/>
            </a:xfrm>
            <a:custGeom>
              <a:rect b="b" l="l" r="r" t="t"/>
              <a:pathLst>
                <a:path extrusionOk="0" h="1" w="1">
                  <a:moveTo>
                    <a:pt x="1" y="0"/>
                  </a:moveTo>
                  <a:cubicBezTo>
                    <a:pt x="1" y="0"/>
                    <a:pt x="1" y="0"/>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11"/>
            <p:cNvSpPr/>
            <p:nvPr/>
          </p:nvSpPr>
          <p:spPr>
            <a:xfrm>
              <a:off x="963950" y="606625"/>
              <a:ext cx="82775" cy="69900"/>
            </a:xfrm>
            <a:custGeom>
              <a:rect b="b" l="l" r="r" t="t"/>
              <a:pathLst>
                <a:path extrusionOk="0" h="2796" w="3311">
                  <a:moveTo>
                    <a:pt x="1644" y="754"/>
                  </a:moveTo>
                  <a:cubicBezTo>
                    <a:pt x="1667" y="777"/>
                    <a:pt x="1713" y="777"/>
                    <a:pt x="1736" y="777"/>
                  </a:cubicBezTo>
                  <a:cubicBezTo>
                    <a:pt x="1781" y="800"/>
                    <a:pt x="1850" y="822"/>
                    <a:pt x="1918" y="845"/>
                  </a:cubicBezTo>
                  <a:cubicBezTo>
                    <a:pt x="1964" y="868"/>
                    <a:pt x="1987" y="891"/>
                    <a:pt x="2032" y="891"/>
                  </a:cubicBezTo>
                  <a:cubicBezTo>
                    <a:pt x="2078" y="914"/>
                    <a:pt x="2101" y="937"/>
                    <a:pt x="2146" y="982"/>
                  </a:cubicBezTo>
                  <a:cubicBezTo>
                    <a:pt x="2192" y="1005"/>
                    <a:pt x="2260" y="1028"/>
                    <a:pt x="2306" y="1074"/>
                  </a:cubicBezTo>
                  <a:cubicBezTo>
                    <a:pt x="2329" y="1096"/>
                    <a:pt x="2352" y="1119"/>
                    <a:pt x="2397" y="1142"/>
                  </a:cubicBezTo>
                  <a:cubicBezTo>
                    <a:pt x="2420" y="1165"/>
                    <a:pt x="2443" y="1188"/>
                    <a:pt x="2443" y="1211"/>
                  </a:cubicBezTo>
                  <a:cubicBezTo>
                    <a:pt x="2466" y="1211"/>
                    <a:pt x="2466" y="1233"/>
                    <a:pt x="2466" y="1233"/>
                  </a:cubicBezTo>
                  <a:cubicBezTo>
                    <a:pt x="2466" y="1242"/>
                    <a:pt x="2469" y="1250"/>
                    <a:pt x="2473" y="1257"/>
                  </a:cubicBezTo>
                  <a:lnTo>
                    <a:pt x="2473" y="1257"/>
                  </a:lnTo>
                  <a:cubicBezTo>
                    <a:pt x="2471" y="1256"/>
                    <a:pt x="2468" y="1256"/>
                    <a:pt x="2466" y="1256"/>
                  </a:cubicBezTo>
                  <a:cubicBezTo>
                    <a:pt x="2489" y="1279"/>
                    <a:pt x="2489" y="1279"/>
                    <a:pt x="2489" y="1302"/>
                  </a:cubicBezTo>
                  <a:cubicBezTo>
                    <a:pt x="2489" y="1325"/>
                    <a:pt x="2512" y="1325"/>
                    <a:pt x="2512" y="1347"/>
                  </a:cubicBezTo>
                  <a:cubicBezTo>
                    <a:pt x="2512" y="1370"/>
                    <a:pt x="2512" y="1393"/>
                    <a:pt x="2512" y="1393"/>
                  </a:cubicBezTo>
                  <a:cubicBezTo>
                    <a:pt x="2512" y="1416"/>
                    <a:pt x="2512" y="1416"/>
                    <a:pt x="2512" y="1439"/>
                  </a:cubicBezTo>
                  <a:cubicBezTo>
                    <a:pt x="2512" y="1484"/>
                    <a:pt x="2489" y="1507"/>
                    <a:pt x="2489" y="1530"/>
                  </a:cubicBezTo>
                  <a:cubicBezTo>
                    <a:pt x="2480" y="1539"/>
                    <a:pt x="2471" y="1555"/>
                    <a:pt x="2466" y="1567"/>
                  </a:cubicBezTo>
                  <a:lnTo>
                    <a:pt x="2466" y="1567"/>
                  </a:lnTo>
                  <a:cubicBezTo>
                    <a:pt x="2460" y="1576"/>
                    <a:pt x="2455" y="1587"/>
                    <a:pt x="2443" y="1599"/>
                  </a:cubicBezTo>
                  <a:cubicBezTo>
                    <a:pt x="2420" y="1644"/>
                    <a:pt x="2397" y="1667"/>
                    <a:pt x="2375" y="1713"/>
                  </a:cubicBezTo>
                  <a:cubicBezTo>
                    <a:pt x="2375" y="1735"/>
                    <a:pt x="2352" y="1735"/>
                    <a:pt x="2352" y="1735"/>
                  </a:cubicBezTo>
                  <a:cubicBezTo>
                    <a:pt x="2352" y="1758"/>
                    <a:pt x="2329" y="1758"/>
                    <a:pt x="2329" y="1781"/>
                  </a:cubicBezTo>
                  <a:cubicBezTo>
                    <a:pt x="2306" y="1804"/>
                    <a:pt x="2260" y="1827"/>
                    <a:pt x="2238" y="1850"/>
                  </a:cubicBezTo>
                  <a:cubicBezTo>
                    <a:pt x="2238" y="1872"/>
                    <a:pt x="2192" y="1895"/>
                    <a:pt x="2169" y="1895"/>
                  </a:cubicBezTo>
                  <a:cubicBezTo>
                    <a:pt x="2124" y="1918"/>
                    <a:pt x="2101" y="1941"/>
                    <a:pt x="2055" y="1964"/>
                  </a:cubicBezTo>
                  <a:cubicBezTo>
                    <a:pt x="2009" y="1987"/>
                    <a:pt x="1964" y="1987"/>
                    <a:pt x="1941" y="2009"/>
                  </a:cubicBezTo>
                  <a:cubicBezTo>
                    <a:pt x="1895" y="2009"/>
                    <a:pt x="1850" y="2032"/>
                    <a:pt x="1804" y="2032"/>
                  </a:cubicBezTo>
                  <a:lnTo>
                    <a:pt x="1530" y="2032"/>
                  </a:lnTo>
                  <a:cubicBezTo>
                    <a:pt x="1507" y="2032"/>
                    <a:pt x="1484" y="2032"/>
                    <a:pt x="1462" y="2009"/>
                  </a:cubicBezTo>
                  <a:cubicBezTo>
                    <a:pt x="1416" y="2009"/>
                    <a:pt x="1370" y="1987"/>
                    <a:pt x="1325" y="1987"/>
                  </a:cubicBezTo>
                  <a:cubicBezTo>
                    <a:pt x="1325" y="1987"/>
                    <a:pt x="1302" y="1964"/>
                    <a:pt x="1279" y="1964"/>
                  </a:cubicBezTo>
                  <a:cubicBezTo>
                    <a:pt x="1279" y="1964"/>
                    <a:pt x="1256" y="1964"/>
                    <a:pt x="1256" y="1941"/>
                  </a:cubicBezTo>
                  <a:cubicBezTo>
                    <a:pt x="1211" y="1918"/>
                    <a:pt x="1165" y="1895"/>
                    <a:pt x="1119" y="1872"/>
                  </a:cubicBezTo>
                  <a:cubicBezTo>
                    <a:pt x="1096" y="1850"/>
                    <a:pt x="1074" y="1827"/>
                    <a:pt x="1051" y="1804"/>
                  </a:cubicBezTo>
                  <a:cubicBezTo>
                    <a:pt x="1051" y="1804"/>
                    <a:pt x="1028" y="1781"/>
                    <a:pt x="1005" y="1758"/>
                  </a:cubicBezTo>
                  <a:cubicBezTo>
                    <a:pt x="1005" y="1758"/>
                    <a:pt x="1005" y="1735"/>
                    <a:pt x="1005" y="1735"/>
                  </a:cubicBezTo>
                  <a:cubicBezTo>
                    <a:pt x="982" y="1690"/>
                    <a:pt x="959" y="1644"/>
                    <a:pt x="914" y="1599"/>
                  </a:cubicBezTo>
                  <a:cubicBezTo>
                    <a:pt x="914" y="1576"/>
                    <a:pt x="914" y="1530"/>
                    <a:pt x="891" y="1507"/>
                  </a:cubicBezTo>
                  <a:cubicBezTo>
                    <a:pt x="891" y="1484"/>
                    <a:pt x="891" y="1462"/>
                    <a:pt x="868" y="1439"/>
                  </a:cubicBezTo>
                  <a:cubicBezTo>
                    <a:pt x="868" y="1439"/>
                    <a:pt x="868" y="1439"/>
                    <a:pt x="868" y="1416"/>
                  </a:cubicBezTo>
                  <a:cubicBezTo>
                    <a:pt x="868" y="1370"/>
                    <a:pt x="868" y="1325"/>
                    <a:pt x="868" y="1279"/>
                  </a:cubicBezTo>
                  <a:cubicBezTo>
                    <a:pt x="868" y="1279"/>
                    <a:pt x="868" y="1256"/>
                    <a:pt x="868" y="1256"/>
                  </a:cubicBezTo>
                  <a:cubicBezTo>
                    <a:pt x="868" y="1233"/>
                    <a:pt x="891" y="1188"/>
                    <a:pt x="891" y="1188"/>
                  </a:cubicBezTo>
                  <a:cubicBezTo>
                    <a:pt x="891" y="1165"/>
                    <a:pt x="891" y="1165"/>
                    <a:pt x="891" y="1165"/>
                  </a:cubicBezTo>
                  <a:cubicBezTo>
                    <a:pt x="982" y="1142"/>
                    <a:pt x="1074" y="1074"/>
                    <a:pt x="1119" y="982"/>
                  </a:cubicBezTo>
                  <a:cubicBezTo>
                    <a:pt x="1119" y="959"/>
                    <a:pt x="1142" y="937"/>
                    <a:pt x="1142" y="914"/>
                  </a:cubicBezTo>
                  <a:cubicBezTo>
                    <a:pt x="1165" y="891"/>
                    <a:pt x="1188" y="891"/>
                    <a:pt x="1188" y="868"/>
                  </a:cubicBezTo>
                  <a:cubicBezTo>
                    <a:pt x="1188" y="868"/>
                    <a:pt x="1233" y="845"/>
                    <a:pt x="1233" y="845"/>
                  </a:cubicBezTo>
                  <a:cubicBezTo>
                    <a:pt x="1256" y="822"/>
                    <a:pt x="1256" y="822"/>
                    <a:pt x="1256" y="822"/>
                  </a:cubicBezTo>
                  <a:cubicBezTo>
                    <a:pt x="1279" y="822"/>
                    <a:pt x="1302" y="800"/>
                    <a:pt x="1325" y="800"/>
                  </a:cubicBezTo>
                  <a:cubicBezTo>
                    <a:pt x="1347" y="777"/>
                    <a:pt x="1393" y="777"/>
                    <a:pt x="1416" y="754"/>
                  </a:cubicBezTo>
                  <a:close/>
                  <a:moveTo>
                    <a:pt x="1520" y="1"/>
                  </a:moveTo>
                  <a:cubicBezTo>
                    <a:pt x="1433" y="1"/>
                    <a:pt x="1345" y="8"/>
                    <a:pt x="1256" y="24"/>
                  </a:cubicBezTo>
                  <a:cubicBezTo>
                    <a:pt x="1005" y="69"/>
                    <a:pt x="754" y="206"/>
                    <a:pt x="594" y="412"/>
                  </a:cubicBezTo>
                  <a:cubicBezTo>
                    <a:pt x="503" y="434"/>
                    <a:pt x="412" y="480"/>
                    <a:pt x="343" y="571"/>
                  </a:cubicBezTo>
                  <a:cubicBezTo>
                    <a:pt x="1" y="1028"/>
                    <a:pt x="46" y="1713"/>
                    <a:pt x="366" y="2169"/>
                  </a:cubicBezTo>
                  <a:cubicBezTo>
                    <a:pt x="680" y="2595"/>
                    <a:pt x="1175" y="2795"/>
                    <a:pt x="1679" y="2795"/>
                  </a:cubicBezTo>
                  <a:cubicBezTo>
                    <a:pt x="1797" y="2795"/>
                    <a:pt x="1915" y="2784"/>
                    <a:pt x="2032" y="2763"/>
                  </a:cubicBezTo>
                  <a:cubicBezTo>
                    <a:pt x="2580" y="2648"/>
                    <a:pt x="3082" y="2238"/>
                    <a:pt x="3242" y="1667"/>
                  </a:cubicBezTo>
                  <a:cubicBezTo>
                    <a:pt x="3310" y="1393"/>
                    <a:pt x="3265" y="1074"/>
                    <a:pt x="3105" y="822"/>
                  </a:cubicBezTo>
                  <a:cubicBezTo>
                    <a:pt x="2922" y="549"/>
                    <a:pt x="2626" y="343"/>
                    <a:pt x="2352" y="206"/>
                  </a:cubicBezTo>
                  <a:cubicBezTo>
                    <a:pt x="2088" y="83"/>
                    <a:pt x="1811" y="1"/>
                    <a:pt x="15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9" name="Google Shape;489;p11"/>
          <p:cNvGrpSpPr/>
          <p:nvPr/>
        </p:nvGrpSpPr>
        <p:grpSpPr>
          <a:xfrm flipH="1">
            <a:off x="6510" y="4654500"/>
            <a:ext cx="446250" cy="453375"/>
            <a:chOff x="4350100" y="1147775"/>
            <a:chExt cx="446250" cy="453375"/>
          </a:xfrm>
        </p:grpSpPr>
        <p:sp>
          <p:nvSpPr>
            <p:cNvPr id="490" name="Google Shape;490;p11"/>
            <p:cNvSpPr/>
            <p:nvPr/>
          </p:nvSpPr>
          <p:spPr>
            <a:xfrm>
              <a:off x="4587475" y="1395350"/>
              <a:ext cx="208875" cy="205800"/>
            </a:xfrm>
            <a:custGeom>
              <a:rect b="b" l="l" r="r" t="t"/>
              <a:pathLst>
                <a:path extrusionOk="0" h="8232" w="8355">
                  <a:moveTo>
                    <a:pt x="4104" y="0"/>
                  </a:moveTo>
                  <a:cubicBezTo>
                    <a:pt x="2167" y="0"/>
                    <a:pt x="643" y="1771"/>
                    <a:pt x="320" y="3603"/>
                  </a:cubicBezTo>
                  <a:cubicBezTo>
                    <a:pt x="0" y="5543"/>
                    <a:pt x="1119" y="7483"/>
                    <a:pt x="3036" y="8076"/>
                  </a:cubicBezTo>
                  <a:cubicBezTo>
                    <a:pt x="3393" y="8180"/>
                    <a:pt x="3759" y="8231"/>
                    <a:pt x="4124" y="8231"/>
                  </a:cubicBezTo>
                  <a:cubicBezTo>
                    <a:pt x="4880" y="8231"/>
                    <a:pt x="5631" y="8013"/>
                    <a:pt x="6277" y="7597"/>
                  </a:cubicBezTo>
                  <a:cubicBezTo>
                    <a:pt x="6574" y="7414"/>
                    <a:pt x="6848" y="7163"/>
                    <a:pt x="7099" y="6890"/>
                  </a:cubicBezTo>
                  <a:cubicBezTo>
                    <a:pt x="7852" y="6296"/>
                    <a:pt x="8355" y="5383"/>
                    <a:pt x="8332" y="4402"/>
                  </a:cubicBezTo>
                  <a:cubicBezTo>
                    <a:pt x="8309" y="3352"/>
                    <a:pt x="7715" y="2210"/>
                    <a:pt x="7031" y="1411"/>
                  </a:cubicBezTo>
                  <a:cubicBezTo>
                    <a:pt x="6369" y="658"/>
                    <a:pt x="5456" y="110"/>
                    <a:pt x="4451" y="19"/>
                  </a:cubicBezTo>
                  <a:cubicBezTo>
                    <a:pt x="4334" y="6"/>
                    <a:pt x="4218" y="0"/>
                    <a:pt x="41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1"/>
            <p:cNvSpPr/>
            <p:nvPr/>
          </p:nvSpPr>
          <p:spPr>
            <a:xfrm>
              <a:off x="4350100" y="1473750"/>
              <a:ext cx="95875" cy="93525"/>
            </a:xfrm>
            <a:custGeom>
              <a:rect b="b" l="l" r="r" t="t"/>
              <a:pathLst>
                <a:path extrusionOk="0" h="3741" w="3835">
                  <a:moveTo>
                    <a:pt x="1554" y="1"/>
                  </a:moveTo>
                  <a:cubicBezTo>
                    <a:pt x="1238" y="1"/>
                    <a:pt x="928" y="93"/>
                    <a:pt x="662" y="307"/>
                  </a:cubicBezTo>
                  <a:cubicBezTo>
                    <a:pt x="23" y="832"/>
                    <a:pt x="0" y="1927"/>
                    <a:pt x="274" y="2658"/>
                  </a:cubicBezTo>
                  <a:cubicBezTo>
                    <a:pt x="434" y="3069"/>
                    <a:pt x="753" y="3411"/>
                    <a:pt x="1164" y="3594"/>
                  </a:cubicBezTo>
                  <a:cubicBezTo>
                    <a:pt x="1429" y="3705"/>
                    <a:pt x="1710" y="3740"/>
                    <a:pt x="1998" y="3740"/>
                  </a:cubicBezTo>
                  <a:cubicBezTo>
                    <a:pt x="2182" y="3740"/>
                    <a:pt x="2369" y="3726"/>
                    <a:pt x="2557" y="3708"/>
                  </a:cubicBezTo>
                  <a:cubicBezTo>
                    <a:pt x="2716" y="3708"/>
                    <a:pt x="2808" y="3594"/>
                    <a:pt x="2808" y="3457"/>
                  </a:cubicBezTo>
                  <a:cubicBezTo>
                    <a:pt x="3036" y="3343"/>
                    <a:pt x="3241" y="3137"/>
                    <a:pt x="3401" y="2886"/>
                  </a:cubicBezTo>
                  <a:cubicBezTo>
                    <a:pt x="3835" y="2133"/>
                    <a:pt x="3584" y="1220"/>
                    <a:pt x="2990" y="626"/>
                  </a:cubicBezTo>
                  <a:cubicBezTo>
                    <a:pt x="2620" y="256"/>
                    <a:pt x="2080" y="1"/>
                    <a:pt x="15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1"/>
            <p:cNvSpPr/>
            <p:nvPr/>
          </p:nvSpPr>
          <p:spPr>
            <a:xfrm>
              <a:off x="4386600" y="1147775"/>
              <a:ext cx="162675" cy="170425"/>
            </a:xfrm>
            <a:custGeom>
              <a:rect b="b" l="l" r="r" t="t"/>
              <a:pathLst>
                <a:path extrusionOk="0" h="6817" w="6507">
                  <a:moveTo>
                    <a:pt x="2995" y="0"/>
                  </a:moveTo>
                  <a:cubicBezTo>
                    <a:pt x="2821" y="0"/>
                    <a:pt x="2644" y="20"/>
                    <a:pt x="2466" y="62"/>
                  </a:cubicBezTo>
                  <a:cubicBezTo>
                    <a:pt x="1005" y="427"/>
                    <a:pt x="69" y="2002"/>
                    <a:pt x="47" y="3440"/>
                  </a:cubicBezTo>
                  <a:cubicBezTo>
                    <a:pt x="1" y="4764"/>
                    <a:pt x="754" y="6065"/>
                    <a:pt x="1964" y="6544"/>
                  </a:cubicBezTo>
                  <a:cubicBezTo>
                    <a:pt x="2359" y="6723"/>
                    <a:pt x="2786" y="6816"/>
                    <a:pt x="3215" y="6816"/>
                  </a:cubicBezTo>
                  <a:cubicBezTo>
                    <a:pt x="3825" y="6816"/>
                    <a:pt x="4440" y="6627"/>
                    <a:pt x="4977" y="6224"/>
                  </a:cubicBezTo>
                  <a:cubicBezTo>
                    <a:pt x="6141" y="5357"/>
                    <a:pt x="6506" y="3736"/>
                    <a:pt x="6027" y="2390"/>
                  </a:cubicBezTo>
                  <a:cubicBezTo>
                    <a:pt x="5562" y="1177"/>
                    <a:pt x="4345" y="0"/>
                    <a:pt x="299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3" name="Google Shape;493;p11"/>
          <p:cNvGrpSpPr/>
          <p:nvPr/>
        </p:nvGrpSpPr>
        <p:grpSpPr>
          <a:xfrm flipH="1">
            <a:off x="-120165" y="3535200"/>
            <a:ext cx="572925" cy="787025"/>
            <a:chOff x="3127800" y="2228675"/>
            <a:chExt cx="572925" cy="787025"/>
          </a:xfrm>
        </p:grpSpPr>
        <p:sp>
          <p:nvSpPr>
            <p:cNvPr id="494" name="Google Shape;494;p11"/>
            <p:cNvSpPr/>
            <p:nvPr/>
          </p:nvSpPr>
          <p:spPr>
            <a:xfrm>
              <a:off x="3150625" y="2450925"/>
              <a:ext cx="103300" cy="131100"/>
            </a:xfrm>
            <a:custGeom>
              <a:rect b="b" l="l" r="r" t="t"/>
              <a:pathLst>
                <a:path extrusionOk="0" h="5244" w="4132">
                  <a:moveTo>
                    <a:pt x="3059" y="0"/>
                  </a:moveTo>
                  <a:cubicBezTo>
                    <a:pt x="2734" y="0"/>
                    <a:pt x="2420" y="152"/>
                    <a:pt x="2237" y="457"/>
                  </a:cubicBezTo>
                  <a:cubicBezTo>
                    <a:pt x="1575" y="1575"/>
                    <a:pt x="913" y="2693"/>
                    <a:pt x="251" y="3812"/>
                  </a:cubicBezTo>
                  <a:cubicBezTo>
                    <a:pt x="0" y="4246"/>
                    <a:pt x="137" y="4885"/>
                    <a:pt x="594" y="5113"/>
                  </a:cubicBezTo>
                  <a:cubicBezTo>
                    <a:pt x="752" y="5200"/>
                    <a:pt x="925" y="5243"/>
                    <a:pt x="1094" y="5243"/>
                  </a:cubicBezTo>
                  <a:cubicBezTo>
                    <a:pt x="1411" y="5243"/>
                    <a:pt x="1716" y="5091"/>
                    <a:pt x="1895" y="4793"/>
                  </a:cubicBezTo>
                  <a:cubicBezTo>
                    <a:pt x="2557" y="3652"/>
                    <a:pt x="3219" y="2534"/>
                    <a:pt x="3881" y="1415"/>
                  </a:cubicBezTo>
                  <a:cubicBezTo>
                    <a:pt x="4132" y="1004"/>
                    <a:pt x="3995" y="365"/>
                    <a:pt x="3538" y="114"/>
                  </a:cubicBezTo>
                  <a:cubicBezTo>
                    <a:pt x="3386" y="38"/>
                    <a:pt x="3221" y="0"/>
                    <a:pt x="305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1"/>
            <p:cNvSpPr/>
            <p:nvPr/>
          </p:nvSpPr>
          <p:spPr>
            <a:xfrm>
              <a:off x="3291575" y="2539800"/>
              <a:ext cx="99875" cy="135275"/>
            </a:xfrm>
            <a:custGeom>
              <a:rect b="b" l="l" r="r" t="t"/>
              <a:pathLst>
                <a:path extrusionOk="0" h="5411" w="3995">
                  <a:moveTo>
                    <a:pt x="2909" y="1"/>
                  </a:moveTo>
                  <a:cubicBezTo>
                    <a:pt x="2584" y="1"/>
                    <a:pt x="2278" y="169"/>
                    <a:pt x="2077" y="462"/>
                  </a:cubicBezTo>
                  <a:cubicBezTo>
                    <a:pt x="1324" y="1581"/>
                    <a:pt x="685" y="2768"/>
                    <a:pt x="160" y="4000"/>
                  </a:cubicBezTo>
                  <a:cubicBezTo>
                    <a:pt x="69" y="4228"/>
                    <a:pt x="0" y="4457"/>
                    <a:pt x="69" y="4708"/>
                  </a:cubicBezTo>
                  <a:cubicBezTo>
                    <a:pt x="114" y="4936"/>
                    <a:pt x="297" y="5187"/>
                    <a:pt x="502" y="5301"/>
                  </a:cubicBezTo>
                  <a:cubicBezTo>
                    <a:pt x="644" y="5372"/>
                    <a:pt x="819" y="5410"/>
                    <a:pt x="995" y="5410"/>
                  </a:cubicBezTo>
                  <a:cubicBezTo>
                    <a:pt x="1329" y="5410"/>
                    <a:pt x="1669" y="5273"/>
                    <a:pt x="1803" y="4959"/>
                  </a:cubicBezTo>
                  <a:cubicBezTo>
                    <a:pt x="2328" y="3726"/>
                    <a:pt x="2968" y="2539"/>
                    <a:pt x="3721" y="1444"/>
                  </a:cubicBezTo>
                  <a:cubicBezTo>
                    <a:pt x="3995" y="1010"/>
                    <a:pt x="3812" y="371"/>
                    <a:pt x="3378" y="120"/>
                  </a:cubicBezTo>
                  <a:cubicBezTo>
                    <a:pt x="3224" y="39"/>
                    <a:pt x="3064" y="1"/>
                    <a:pt x="290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11"/>
            <p:cNvSpPr/>
            <p:nvPr/>
          </p:nvSpPr>
          <p:spPr>
            <a:xfrm>
              <a:off x="3429100" y="2620975"/>
              <a:ext cx="88475" cy="129675"/>
            </a:xfrm>
            <a:custGeom>
              <a:rect b="b" l="l" r="r" t="t"/>
              <a:pathLst>
                <a:path extrusionOk="0" h="5187" w="3539">
                  <a:moveTo>
                    <a:pt x="2558" y="1"/>
                  </a:moveTo>
                  <a:cubicBezTo>
                    <a:pt x="2390" y="1"/>
                    <a:pt x="2218" y="36"/>
                    <a:pt x="2077" y="114"/>
                  </a:cubicBezTo>
                  <a:cubicBezTo>
                    <a:pt x="1849" y="274"/>
                    <a:pt x="1712" y="456"/>
                    <a:pt x="1621" y="708"/>
                  </a:cubicBezTo>
                  <a:cubicBezTo>
                    <a:pt x="1575" y="844"/>
                    <a:pt x="1507" y="1004"/>
                    <a:pt x="1461" y="1141"/>
                  </a:cubicBezTo>
                  <a:cubicBezTo>
                    <a:pt x="1438" y="1210"/>
                    <a:pt x="1392" y="1278"/>
                    <a:pt x="1370" y="1324"/>
                  </a:cubicBezTo>
                  <a:cubicBezTo>
                    <a:pt x="1370" y="1347"/>
                    <a:pt x="1370" y="1369"/>
                    <a:pt x="1347" y="1415"/>
                  </a:cubicBezTo>
                  <a:cubicBezTo>
                    <a:pt x="1324" y="1438"/>
                    <a:pt x="1278" y="1575"/>
                    <a:pt x="1278" y="1598"/>
                  </a:cubicBezTo>
                  <a:cubicBezTo>
                    <a:pt x="1233" y="1666"/>
                    <a:pt x="1210" y="1712"/>
                    <a:pt x="1187" y="1780"/>
                  </a:cubicBezTo>
                  <a:cubicBezTo>
                    <a:pt x="1119" y="1917"/>
                    <a:pt x="1073" y="2054"/>
                    <a:pt x="1004" y="2168"/>
                  </a:cubicBezTo>
                  <a:cubicBezTo>
                    <a:pt x="753" y="2716"/>
                    <a:pt x="502" y="3241"/>
                    <a:pt x="228" y="3766"/>
                  </a:cubicBezTo>
                  <a:cubicBezTo>
                    <a:pt x="0" y="4223"/>
                    <a:pt x="91" y="4816"/>
                    <a:pt x="571" y="5067"/>
                  </a:cubicBezTo>
                  <a:cubicBezTo>
                    <a:pt x="720" y="5146"/>
                    <a:pt x="891" y="5186"/>
                    <a:pt x="1061" y="5186"/>
                  </a:cubicBezTo>
                  <a:cubicBezTo>
                    <a:pt x="1386" y="5186"/>
                    <a:pt x="1707" y="5039"/>
                    <a:pt x="1872" y="4725"/>
                  </a:cubicBezTo>
                  <a:cubicBezTo>
                    <a:pt x="2465" y="3583"/>
                    <a:pt x="2990" y="2397"/>
                    <a:pt x="3470" y="1187"/>
                  </a:cubicBezTo>
                  <a:cubicBezTo>
                    <a:pt x="3538" y="981"/>
                    <a:pt x="3470" y="685"/>
                    <a:pt x="3378" y="479"/>
                  </a:cubicBezTo>
                  <a:cubicBezTo>
                    <a:pt x="3264" y="274"/>
                    <a:pt x="3013" y="91"/>
                    <a:pt x="2785" y="23"/>
                  </a:cubicBezTo>
                  <a:cubicBezTo>
                    <a:pt x="2713" y="8"/>
                    <a:pt x="2636" y="1"/>
                    <a:pt x="255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11"/>
            <p:cNvSpPr/>
            <p:nvPr/>
          </p:nvSpPr>
          <p:spPr>
            <a:xfrm>
              <a:off x="3574025" y="2684625"/>
              <a:ext cx="93625" cy="112950"/>
            </a:xfrm>
            <a:custGeom>
              <a:rect b="b" l="l" r="r" t="t"/>
              <a:pathLst>
                <a:path extrusionOk="0" h="4518" w="3745">
                  <a:moveTo>
                    <a:pt x="2671" y="0"/>
                  </a:moveTo>
                  <a:cubicBezTo>
                    <a:pt x="2347" y="0"/>
                    <a:pt x="2032" y="163"/>
                    <a:pt x="1850" y="467"/>
                  </a:cubicBezTo>
                  <a:lnTo>
                    <a:pt x="275" y="3092"/>
                  </a:lnTo>
                  <a:cubicBezTo>
                    <a:pt x="1" y="3525"/>
                    <a:pt x="161" y="4165"/>
                    <a:pt x="594" y="4393"/>
                  </a:cubicBezTo>
                  <a:cubicBezTo>
                    <a:pt x="754" y="4477"/>
                    <a:pt x="921" y="4517"/>
                    <a:pt x="1084" y="4517"/>
                  </a:cubicBezTo>
                  <a:cubicBezTo>
                    <a:pt x="1408" y="4517"/>
                    <a:pt x="1713" y="4355"/>
                    <a:pt x="1895" y="4050"/>
                  </a:cubicBezTo>
                  <a:lnTo>
                    <a:pt x="3493" y="1426"/>
                  </a:lnTo>
                  <a:cubicBezTo>
                    <a:pt x="3744" y="992"/>
                    <a:pt x="3607" y="353"/>
                    <a:pt x="3151" y="124"/>
                  </a:cubicBezTo>
                  <a:cubicBezTo>
                    <a:pt x="2998" y="41"/>
                    <a:pt x="2834" y="0"/>
                    <a:pt x="26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11"/>
            <p:cNvSpPr/>
            <p:nvPr/>
          </p:nvSpPr>
          <p:spPr>
            <a:xfrm>
              <a:off x="3570600" y="2511325"/>
              <a:ext cx="85050" cy="119350"/>
            </a:xfrm>
            <a:custGeom>
              <a:rect b="b" l="l" r="r" t="t"/>
              <a:pathLst>
                <a:path extrusionOk="0" h="4774" w="3402">
                  <a:moveTo>
                    <a:pt x="2374" y="1"/>
                  </a:moveTo>
                  <a:cubicBezTo>
                    <a:pt x="1945" y="1"/>
                    <a:pt x="1536" y="265"/>
                    <a:pt x="1439" y="711"/>
                  </a:cubicBezTo>
                  <a:cubicBezTo>
                    <a:pt x="1347" y="1053"/>
                    <a:pt x="1233" y="1373"/>
                    <a:pt x="1096" y="1715"/>
                  </a:cubicBezTo>
                  <a:cubicBezTo>
                    <a:pt x="868" y="2263"/>
                    <a:pt x="571" y="2765"/>
                    <a:pt x="206" y="3245"/>
                  </a:cubicBezTo>
                  <a:lnTo>
                    <a:pt x="252" y="3153"/>
                  </a:lnTo>
                  <a:lnTo>
                    <a:pt x="252" y="3153"/>
                  </a:lnTo>
                  <a:cubicBezTo>
                    <a:pt x="115" y="3359"/>
                    <a:pt x="1" y="3541"/>
                    <a:pt x="1" y="3815"/>
                  </a:cubicBezTo>
                  <a:cubicBezTo>
                    <a:pt x="1" y="4044"/>
                    <a:pt x="92" y="4317"/>
                    <a:pt x="252" y="4477"/>
                  </a:cubicBezTo>
                  <a:cubicBezTo>
                    <a:pt x="434" y="4637"/>
                    <a:pt x="686" y="4774"/>
                    <a:pt x="937" y="4774"/>
                  </a:cubicBezTo>
                  <a:cubicBezTo>
                    <a:pt x="1165" y="4751"/>
                    <a:pt x="1462" y="4683"/>
                    <a:pt x="1599" y="4500"/>
                  </a:cubicBezTo>
                  <a:cubicBezTo>
                    <a:pt x="2397" y="3519"/>
                    <a:pt x="2968" y="2423"/>
                    <a:pt x="3265" y="1190"/>
                  </a:cubicBezTo>
                  <a:cubicBezTo>
                    <a:pt x="3402" y="711"/>
                    <a:pt x="3105" y="140"/>
                    <a:pt x="2603" y="26"/>
                  </a:cubicBezTo>
                  <a:cubicBezTo>
                    <a:pt x="2527" y="9"/>
                    <a:pt x="2450" y="1"/>
                    <a:pt x="23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11"/>
            <p:cNvSpPr/>
            <p:nvPr/>
          </p:nvSpPr>
          <p:spPr>
            <a:xfrm>
              <a:off x="3445650" y="2431250"/>
              <a:ext cx="94175" cy="115550"/>
            </a:xfrm>
            <a:custGeom>
              <a:rect b="b" l="l" r="r" t="t"/>
              <a:pathLst>
                <a:path extrusionOk="0" h="4622" w="3767">
                  <a:moveTo>
                    <a:pt x="2693" y="1"/>
                  </a:moveTo>
                  <a:cubicBezTo>
                    <a:pt x="2369" y="1"/>
                    <a:pt x="2054" y="163"/>
                    <a:pt x="1872" y="467"/>
                  </a:cubicBezTo>
                  <a:lnTo>
                    <a:pt x="251" y="3206"/>
                  </a:lnTo>
                  <a:cubicBezTo>
                    <a:pt x="0" y="3640"/>
                    <a:pt x="137" y="4256"/>
                    <a:pt x="594" y="4508"/>
                  </a:cubicBezTo>
                  <a:cubicBezTo>
                    <a:pt x="746" y="4584"/>
                    <a:pt x="913" y="4622"/>
                    <a:pt x="1078" y="4622"/>
                  </a:cubicBezTo>
                  <a:cubicBezTo>
                    <a:pt x="1408" y="4622"/>
                    <a:pt x="1727" y="4469"/>
                    <a:pt x="1895" y="4165"/>
                  </a:cubicBezTo>
                  <a:lnTo>
                    <a:pt x="3515" y="1426"/>
                  </a:lnTo>
                  <a:cubicBezTo>
                    <a:pt x="3766" y="992"/>
                    <a:pt x="3629" y="353"/>
                    <a:pt x="3173" y="125"/>
                  </a:cubicBezTo>
                  <a:cubicBezTo>
                    <a:pt x="3021" y="41"/>
                    <a:pt x="2856" y="1"/>
                    <a:pt x="269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11"/>
            <p:cNvSpPr/>
            <p:nvPr/>
          </p:nvSpPr>
          <p:spPr>
            <a:xfrm>
              <a:off x="3297275" y="2367475"/>
              <a:ext cx="98750" cy="113675"/>
            </a:xfrm>
            <a:custGeom>
              <a:rect b="b" l="l" r="r" t="t"/>
              <a:pathLst>
                <a:path extrusionOk="0" h="4547" w="3950">
                  <a:moveTo>
                    <a:pt x="2874" y="0"/>
                  </a:moveTo>
                  <a:cubicBezTo>
                    <a:pt x="2549" y="0"/>
                    <a:pt x="2233" y="168"/>
                    <a:pt x="2032" y="462"/>
                  </a:cubicBezTo>
                  <a:cubicBezTo>
                    <a:pt x="1461" y="1352"/>
                    <a:pt x="868" y="2242"/>
                    <a:pt x="274" y="3110"/>
                  </a:cubicBezTo>
                  <a:cubicBezTo>
                    <a:pt x="0" y="3543"/>
                    <a:pt x="183" y="4183"/>
                    <a:pt x="617" y="4411"/>
                  </a:cubicBezTo>
                  <a:cubicBezTo>
                    <a:pt x="778" y="4503"/>
                    <a:pt x="945" y="4546"/>
                    <a:pt x="1106" y="4546"/>
                  </a:cubicBezTo>
                  <a:cubicBezTo>
                    <a:pt x="1424" y="4546"/>
                    <a:pt x="1721" y="4379"/>
                    <a:pt x="1918" y="4091"/>
                  </a:cubicBezTo>
                  <a:lnTo>
                    <a:pt x="3675" y="1421"/>
                  </a:lnTo>
                  <a:cubicBezTo>
                    <a:pt x="3949" y="1010"/>
                    <a:pt x="3789" y="348"/>
                    <a:pt x="3333" y="120"/>
                  </a:cubicBezTo>
                  <a:cubicBezTo>
                    <a:pt x="3186" y="39"/>
                    <a:pt x="3029" y="0"/>
                    <a:pt x="28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11"/>
            <p:cNvSpPr/>
            <p:nvPr/>
          </p:nvSpPr>
          <p:spPr>
            <a:xfrm>
              <a:off x="3451925" y="2228675"/>
              <a:ext cx="79900" cy="109400"/>
            </a:xfrm>
            <a:custGeom>
              <a:rect b="b" l="l" r="r" t="t"/>
              <a:pathLst>
                <a:path extrusionOk="0" h="4376" w="3196">
                  <a:moveTo>
                    <a:pt x="2181" y="0"/>
                  </a:moveTo>
                  <a:cubicBezTo>
                    <a:pt x="1857" y="0"/>
                    <a:pt x="1540" y="144"/>
                    <a:pt x="1392" y="467"/>
                  </a:cubicBezTo>
                  <a:lnTo>
                    <a:pt x="183" y="2955"/>
                  </a:lnTo>
                  <a:cubicBezTo>
                    <a:pt x="69" y="3184"/>
                    <a:pt x="0" y="3435"/>
                    <a:pt x="69" y="3686"/>
                  </a:cubicBezTo>
                  <a:cubicBezTo>
                    <a:pt x="137" y="3914"/>
                    <a:pt x="297" y="4142"/>
                    <a:pt x="525" y="4256"/>
                  </a:cubicBezTo>
                  <a:cubicBezTo>
                    <a:pt x="667" y="4335"/>
                    <a:pt x="838" y="4376"/>
                    <a:pt x="1011" y="4376"/>
                  </a:cubicBezTo>
                  <a:cubicBezTo>
                    <a:pt x="1340" y="4376"/>
                    <a:pt x="1677" y="4228"/>
                    <a:pt x="1826" y="3914"/>
                  </a:cubicBezTo>
                  <a:lnTo>
                    <a:pt x="3013" y="1426"/>
                  </a:lnTo>
                  <a:cubicBezTo>
                    <a:pt x="3127" y="1198"/>
                    <a:pt x="3196" y="947"/>
                    <a:pt x="3127" y="696"/>
                  </a:cubicBezTo>
                  <a:cubicBezTo>
                    <a:pt x="3059" y="467"/>
                    <a:pt x="2899" y="216"/>
                    <a:pt x="2694" y="125"/>
                  </a:cubicBezTo>
                  <a:cubicBezTo>
                    <a:pt x="2539" y="44"/>
                    <a:pt x="2359" y="0"/>
                    <a:pt x="218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11"/>
            <p:cNvSpPr/>
            <p:nvPr/>
          </p:nvSpPr>
          <p:spPr>
            <a:xfrm>
              <a:off x="3607125" y="2317125"/>
              <a:ext cx="93600" cy="127000"/>
            </a:xfrm>
            <a:custGeom>
              <a:rect b="b" l="l" r="r" t="t"/>
              <a:pathLst>
                <a:path extrusionOk="0" h="5080" w="3744">
                  <a:moveTo>
                    <a:pt x="2643" y="1"/>
                  </a:moveTo>
                  <a:cubicBezTo>
                    <a:pt x="2324" y="1"/>
                    <a:pt x="2024" y="163"/>
                    <a:pt x="1827" y="467"/>
                  </a:cubicBezTo>
                  <a:cubicBezTo>
                    <a:pt x="1119" y="1540"/>
                    <a:pt x="548" y="2681"/>
                    <a:pt x="69" y="3891"/>
                  </a:cubicBezTo>
                  <a:cubicBezTo>
                    <a:pt x="1" y="4097"/>
                    <a:pt x="69" y="4416"/>
                    <a:pt x="160" y="4599"/>
                  </a:cubicBezTo>
                  <a:cubicBezTo>
                    <a:pt x="275" y="4804"/>
                    <a:pt x="526" y="5010"/>
                    <a:pt x="754" y="5055"/>
                  </a:cubicBezTo>
                  <a:cubicBezTo>
                    <a:pt x="833" y="5072"/>
                    <a:pt x="909" y="5080"/>
                    <a:pt x="982" y="5080"/>
                  </a:cubicBezTo>
                  <a:cubicBezTo>
                    <a:pt x="1416" y="5080"/>
                    <a:pt x="1742" y="4800"/>
                    <a:pt x="1918" y="4371"/>
                  </a:cubicBezTo>
                  <a:cubicBezTo>
                    <a:pt x="1941" y="4302"/>
                    <a:pt x="1986" y="4234"/>
                    <a:pt x="2009" y="4165"/>
                  </a:cubicBezTo>
                  <a:cubicBezTo>
                    <a:pt x="2009" y="4142"/>
                    <a:pt x="2009" y="4119"/>
                    <a:pt x="2032" y="4097"/>
                  </a:cubicBezTo>
                  <a:cubicBezTo>
                    <a:pt x="2078" y="3982"/>
                    <a:pt x="2146" y="3846"/>
                    <a:pt x="2192" y="3731"/>
                  </a:cubicBezTo>
                  <a:cubicBezTo>
                    <a:pt x="2306" y="3458"/>
                    <a:pt x="2443" y="3206"/>
                    <a:pt x="2580" y="2955"/>
                  </a:cubicBezTo>
                  <a:cubicBezTo>
                    <a:pt x="2854" y="2430"/>
                    <a:pt x="3151" y="1905"/>
                    <a:pt x="3470" y="1426"/>
                  </a:cubicBezTo>
                  <a:cubicBezTo>
                    <a:pt x="3744" y="1015"/>
                    <a:pt x="3561" y="353"/>
                    <a:pt x="3128" y="125"/>
                  </a:cubicBezTo>
                  <a:cubicBezTo>
                    <a:pt x="2968" y="41"/>
                    <a:pt x="2803" y="1"/>
                    <a:pt x="264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1"/>
            <p:cNvSpPr/>
            <p:nvPr/>
          </p:nvSpPr>
          <p:spPr>
            <a:xfrm>
              <a:off x="3176300" y="2631125"/>
              <a:ext cx="79350" cy="95650"/>
            </a:xfrm>
            <a:custGeom>
              <a:rect b="b" l="l" r="r" t="t"/>
              <a:pathLst>
                <a:path extrusionOk="0" h="3826" w="3174">
                  <a:moveTo>
                    <a:pt x="2148" y="0"/>
                  </a:moveTo>
                  <a:cubicBezTo>
                    <a:pt x="2079" y="0"/>
                    <a:pt x="2010" y="9"/>
                    <a:pt x="1941" y="28"/>
                  </a:cubicBezTo>
                  <a:lnTo>
                    <a:pt x="1735" y="119"/>
                  </a:lnTo>
                  <a:cubicBezTo>
                    <a:pt x="1575" y="210"/>
                    <a:pt x="1461" y="324"/>
                    <a:pt x="1370" y="484"/>
                  </a:cubicBezTo>
                  <a:cubicBezTo>
                    <a:pt x="914" y="1078"/>
                    <a:pt x="503" y="1717"/>
                    <a:pt x="183" y="2401"/>
                  </a:cubicBezTo>
                  <a:cubicBezTo>
                    <a:pt x="69" y="2630"/>
                    <a:pt x="1" y="2858"/>
                    <a:pt x="69" y="3109"/>
                  </a:cubicBezTo>
                  <a:cubicBezTo>
                    <a:pt x="137" y="3337"/>
                    <a:pt x="297" y="3588"/>
                    <a:pt x="503" y="3702"/>
                  </a:cubicBezTo>
                  <a:cubicBezTo>
                    <a:pt x="658" y="3780"/>
                    <a:pt x="823" y="3826"/>
                    <a:pt x="992" y="3826"/>
                  </a:cubicBezTo>
                  <a:cubicBezTo>
                    <a:pt x="1072" y="3826"/>
                    <a:pt x="1153" y="3816"/>
                    <a:pt x="1233" y="3794"/>
                  </a:cubicBezTo>
                  <a:cubicBezTo>
                    <a:pt x="1461" y="3725"/>
                    <a:pt x="1712" y="3588"/>
                    <a:pt x="1804" y="3360"/>
                  </a:cubicBezTo>
                  <a:cubicBezTo>
                    <a:pt x="2146" y="2675"/>
                    <a:pt x="2557" y="2036"/>
                    <a:pt x="3013" y="1443"/>
                  </a:cubicBezTo>
                  <a:cubicBezTo>
                    <a:pt x="3150" y="1260"/>
                    <a:pt x="3173" y="918"/>
                    <a:pt x="3105" y="712"/>
                  </a:cubicBezTo>
                  <a:cubicBezTo>
                    <a:pt x="3059" y="484"/>
                    <a:pt x="2876" y="256"/>
                    <a:pt x="2671" y="142"/>
                  </a:cubicBezTo>
                  <a:cubicBezTo>
                    <a:pt x="2506" y="59"/>
                    <a:pt x="2328" y="0"/>
                    <a:pt x="214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11"/>
            <p:cNvSpPr/>
            <p:nvPr/>
          </p:nvSpPr>
          <p:spPr>
            <a:xfrm>
              <a:off x="3289850" y="2746025"/>
              <a:ext cx="74775" cy="95025"/>
            </a:xfrm>
            <a:custGeom>
              <a:rect b="b" l="l" r="r" t="t"/>
              <a:pathLst>
                <a:path extrusionOk="0" h="3801" w="2991">
                  <a:moveTo>
                    <a:pt x="2023" y="0"/>
                  </a:moveTo>
                  <a:cubicBezTo>
                    <a:pt x="1943" y="0"/>
                    <a:pt x="1862" y="13"/>
                    <a:pt x="1781" y="42"/>
                  </a:cubicBezTo>
                  <a:cubicBezTo>
                    <a:pt x="1530" y="111"/>
                    <a:pt x="1347" y="248"/>
                    <a:pt x="1188" y="476"/>
                  </a:cubicBezTo>
                  <a:cubicBezTo>
                    <a:pt x="731" y="1138"/>
                    <a:pt x="389" y="1846"/>
                    <a:pt x="69" y="2599"/>
                  </a:cubicBezTo>
                  <a:cubicBezTo>
                    <a:pt x="1" y="2804"/>
                    <a:pt x="69" y="3124"/>
                    <a:pt x="161" y="3306"/>
                  </a:cubicBezTo>
                  <a:cubicBezTo>
                    <a:pt x="275" y="3535"/>
                    <a:pt x="526" y="3717"/>
                    <a:pt x="754" y="3763"/>
                  </a:cubicBezTo>
                  <a:cubicBezTo>
                    <a:pt x="836" y="3787"/>
                    <a:pt x="924" y="3800"/>
                    <a:pt x="1012" y="3800"/>
                  </a:cubicBezTo>
                  <a:cubicBezTo>
                    <a:pt x="1170" y="3800"/>
                    <a:pt x="1330" y="3759"/>
                    <a:pt x="1462" y="3672"/>
                  </a:cubicBezTo>
                  <a:cubicBezTo>
                    <a:pt x="1530" y="3626"/>
                    <a:pt x="1599" y="3580"/>
                    <a:pt x="1667" y="3535"/>
                  </a:cubicBezTo>
                  <a:cubicBezTo>
                    <a:pt x="1781" y="3420"/>
                    <a:pt x="1850" y="3284"/>
                    <a:pt x="1895" y="3124"/>
                  </a:cubicBezTo>
                  <a:cubicBezTo>
                    <a:pt x="2146" y="2530"/>
                    <a:pt x="2466" y="1960"/>
                    <a:pt x="2831" y="1435"/>
                  </a:cubicBezTo>
                  <a:cubicBezTo>
                    <a:pt x="2968" y="1252"/>
                    <a:pt x="2991" y="933"/>
                    <a:pt x="2945" y="704"/>
                  </a:cubicBezTo>
                  <a:cubicBezTo>
                    <a:pt x="2877" y="476"/>
                    <a:pt x="2717" y="248"/>
                    <a:pt x="2489" y="134"/>
                  </a:cubicBezTo>
                  <a:cubicBezTo>
                    <a:pt x="2350" y="56"/>
                    <a:pt x="2190" y="0"/>
                    <a:pt x="202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11"/>
            <p:cNvSpPr/>
            <p:nvPr/>
          </p:nvSpPr>
          <p:spPr>
            <a:xfrm>
              <a:off x="3463900" y="2821975"/>
              <a:ext cx="107875" cy="125375"/>
            </a:xfrm>
            <a:custGeom>
              <a:rect b="b" l="l" r="r" t="t"/>
              <a:pathLst>
                <a:path extrusionOk="0" h="5015" w="4315">
                  <a:moveTo>
                    <a:pt x="983" y="2710"/>
                  </a:moveTo>
                  <a:cubicBezTo>
                    <a:pt x="969" y="2726"/>
                    <a:pt x="963" y="2735"/>
                    <a:pt x="963" y="2735"/>
                  </a:cubicBezTo>
                  <a:cubicBezTo>
                    <a:pt x="964" y="2735"/>
                    <a:pt x="971" y="2727"/>
                    <a:pt x="983" y="2710"/>
                  </a:cubicBezTo>
                  <a:close/>
                  <a:moveTo>
                    <a:pt x="3248" y="1"/>
                  </a:moveTo>
                  <a:cubicBezTo>
                    <a:pt x="2926" y="1"/>
                    <a:pt x="2607" y="153"/>
                    <a:pt x="2443" y="451"/>
                  </a:cubicBezTo>
                  <a:cubicBezTo>
                    <a:pt x="2146" y="999"/>
                    <a:pt x="1826" y="1547"/>
                    <a:pt x="1461" y="2049"/>
                  </a:cubicBezTo>
                  <a:cubicBezTo>
                    <a:pt x="1370" y="2186"/>
                    <a:pt x="1279" y="2323"/>
                    <a:pt x="1187" y="2437"/>
                  </a:cubicBezTo>
                  <a:cubicBezTo>
                    <a:pt x="1142" y="2505"/>
                    <a:pt x="1096" y="2551"/>
                    <a:pt x="1050" y="2619"/>
                  </a:cubicBezTo>
                  <a:cubicBezTo>
                    <a:pt x="1030" y="2639"/>
                    <a:pt x="1028" y="2659"/>
                    <a:pt x="1012" y="2679"/>
                  </a:cubicBezTo>
                  <a:lnTo>
                    <a:pt x="1012" y="2679"/>
                  </a:lnTo>
                  <a:cubicBezTo>
                    <a:pt x="1022" y="2665"/>
                    <a:pt x="1028" y="2653"/>
                    <a:pt x="1028" y="2642"/>
                  </a:cubicBezTo>
                  <a:lnTo>
                    <a:pt x="1028" y="2642"/>
                  </a:lnTo>
                  <a:cubicBezTo>
                    <a:pt x="1009" y="2673"/>
                    <a:pt x="994" y="2695"/>
                    <a:pt x="983" y="2710"/>
                  </a:cubicBezTo>
                  <a:lnTo>
                    <a:pt x="983" y="2710"/>
                  </a:lnTo>
                  <a:cubicBezTo>
                    <a:pt x="989" y="2704"/>
                    <a:pt x="996" y="2696"/>
                    <a:pt x="1005" y="2688"/>
                  </a:cubicBezTo>
                  <a:cubicBezTo>
                    <a:pt x="1008" y="2685"/>
                    <a:pt x="1010" y="2682"/>
                    <a:pt x="1012" y="2679"/>
                  </a:cubicBezTo>
                  <a:lnTo>
                    <a:pt x="1012" y="2679"/>
                  </a:lnTo>
                  <a:cubicBezTo>
                    <a:pt x="980" y="2727"/>
                    <a:pt x="908" y="2789"/>
                    <a:pt x="891" y="2825"/>
                  </a:cubicBezTo>
                  <a:cubicBezTo>
                    <a:pt x="845" y="2870"/>
                    <a:pt x="799" y="2939"/>
                    <a:pt x="754" y="2985"/>
                  </a:cubicBezTo>
                  <a:cubicBezTo>
                    <a:pt x="640" y="3121"/>
                    <a:pt x="525" y="3258"/>
                    <a:pt x="411" y="3373"/>
                  </a:cubicBezTo>
                  <a:cubicBezTo>
                    <a:pt x="92" y="3761"/>
                    <a:pt x="0" y="4354"/>
                    <a:pt x="411" y="4719"/>
                  </a:cubicBezTo>
                  <a:cubicBezTo>
                    <a:pt x="595" y="4903"/>
                    <a:pt x="865" y="5015"/>
                    <a:pt x="1128" y="5015"/>
                  </a:cubicBezTo>
                  <a:cubicBezTo>
                    <a:pt x="1355" y="5015"/>
                    <a:pt x="1577" y="4932"/>
                    <a:pt x="1735" y="4742"/>
                  </a:cubicBezTo>
                  <a:cubicBezTo>
                    <a:pt x="2648" y="3738"/>
                    <a:pt x="3447" y="2619"/>
                    <a:pt x="4086" y="1432"/>
                  </a:cubicBezTo>
                  <a:cubicBezTo>
                    <a:pt x="4314" y="976"/>
                    <a:pt x="4200" y="360"/>
                    <a:pt x="3744" y="131"/>
                  </a:cubicBezTo>
                  <a:cubicBezTo>
                    <a:pt x="3593" y="44"/>
                    <a:pt x="3420" y="1"/>
                    <a:pt x="324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11"/>
            <p:cNvSpPr/>
            <p:nvPr/>
          </p:nvSpPr>
          <p:spPr>
            <a:xfrm>
              <a:off x="3285850" y="2894725"/>
              <a:ext cx="100475" cy="120975"/>
            </a:xfrm>
            <a:custGeom>
              <a:rect b="b" l="l" r="r" t="t"/>
              <a:pathLst>
                <a:path extrusionOk="0" h="4839" w="4019">
                  <a:moveTo>
                    <a:pt x="2957" y="1"/>
                  </a:moveTo>
                  <a:cubicBezTo>
                    <a:pt x="2633" y="1"/>
                    <a:pt x="2311" y="148"/>
                    <a:pt x="2147" y="463"/>
                  </a:cubicBezTo>
                  <a:cubicBezTo>
                    <a:pt x="1599" y="1490"/>
                    <a:pt x="982" y="2471"/>
                    <a:pt x="298" y="3407"/>
                  </a:cubicBezTo>
                  <a:cubicBezTo>
                    <a:pt x="1" y="3818"/>
                    <a:pt x="206" y="4503"/>
                    <a:pt x="640" y="4708"/>
                  </a:cubicBezTo>
                  <a:cubicBezTo>
                    <a:pt x="804" y="4798"/>
                    <a:pt x="966" y="4838"/>
                    <a:pt x="1120" y="4838"/>
                  </a:cubicBezTo>
                  <a:cubicBezTo>
                    <a:pt x="1438" y="4838"/>
                    <a:pt x="1726" y="4665"/>
                    <a:pt x="1941" y="4389"/>
                  </a:cubicBezTo>
                  <a:cubicBezTo>
                    <a:pt x="2626" y="3430"/>
                    <a:pt x="3242" y="2448"/>
                    <a:pt x="3790" y="1421"/>
                  </a:cubicBezTo>
                  <a:cubicBezTo>
                    <a:pt x="4018" y="988"/>
                    <a:pt x="3904" y="371"/>
                    <a:pt x="3448" y="120"/>
                  </a:cubicBezTo>
                  <a:cubicBezTo>
                    <a:pt x="3298" y="42"/>
                    <a:pt x="3127" y="1"/>
                    <a:pt x="295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11"/>
            <p:cNvSpPr/>
            <p:nvPr/>
          </p:nvSpPr>
          <p:spPr>
            <a:xfrm>
              <a:off x="3127800" y="2807725"/>
              <a:ext cx="90175" cy="117525"/>
            </a:xfrm>
            <a:custGeom>
              <a:rect b="b" l="l" r="r" t="t"/>
              <a:pathLst>
                <a:path extrusionOk="0" h="4701" w="3607">
                  <a:moveTo>
                    <a:pt x="2541" y="0"/>
                  </a:moveTo>
                  <a:cubicBezTo>
                    <a:pt x="2218" y="0"/>
                    <a:pt x="1899" y="152"/>
                    <a:pt x="1735" y="450"/>
                  </a:cubicBezTo>
                  <a:cubicBezTo>
                    <a:pt x="1233" y="1409"/>
                    <a:pt x="731" y="2345"/>
                    <a:pt x="251" y="3281"/>
                  </a:cubicBezTo>
                  <a:cubicBezTo>
                    <a:pt x="0" y="3714"/>
                    <a:pt x="114" y="4331"/>
                    <a:pt x="571" y="4582"/>
                  </a:cubicBezTo>
                  <a:cubicBezTo>
                    <a:pt x="728" y="4660"/>
                    <a:pt x="904" y="4701"/>
                    <a:pt x="1077" y="4701"/>
                  </a:cubicBezTo>
                  <a:cubicBezTo>
                    <a:pt x="1406" y="4701"/>
                    <a:pt x="1722" y="4554"/>
                    <a:pt x="1872" y="4239"/>
                  </a:cubicBezTo>
                  <a:cubicBezTo>
                    <a:pt x="2374" y="3303"/>
                    <a:pt x="2876" y="2368"/>
                    <a:pt x="3378" y="1432"/>
                  </a:cubicBezTo>
                  <a:cubicBezTo>
                    <a:pt x="3607" y="975"/>
                    <a:pt x="3515" y="359"/>
                    <a:pt x="3036" y="131"/>
                  </a:cubicBezTo>
                  <a:cubicBezTo>
                    <a:pt x="2885" y="43"/>
                    <a:pt x="2713" y="0"/>
                    <a:pt x="254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8" name="Google Shape;508;p11"/>
          <p:cNvGrpSpPr/>
          <p:nvPr/>
        </p:nvGrpSpPr>
        <p:grpSpPr>
          <a:xfrm flipH="1" rot="7481383">
            <a:off x="7511557" y="-100174"/>
            <a:ext cx="446225" cy="453350"/>
            <a:chOff x="4350100" y="1147775"/>
            <a:chExt cx="446250" cy="453375"/>
          </a:xfrm>
        </p:grpSpPr>
        <p:sp>
          <p:nvSpPr>
            <p:cNvPr id="509" name="Google Shape;509;p11"/>
            <p:cNvSpPr/>
            <p:nvPr/>
          </p:nvSpPr>
          <p:spPr>
            <a:xfrm>
              <a:off x="4587475" y="1395350"/>
              <a:ext cx="208875" cy="205800"/>
            </a:xfrm>
            <a:custGeom>
              <a:rect b="b" l="l" r="r" t="t"/>
              <a:pathLst>
                <a:path extrusionOk="0" h="8232" w="8355">
                  <a:moveTo>
                    <a:pt x="4104" y="0"/>
                  </a:moveTo>
                  <a:cubicBezTo>
                    <a:pt x="2167" y="0"/>
                    <a:pt x="643" y="1771"/>
                    <a:pt x="320" y="3603"/>
                  </a:cubicBezTo>
                  <a:cubicBezTo>
                    <a:pt x="0" y="5543"/>
                    <a:pt x="1119" y="7483"/>
                    <a:pt x="3036" y="8076"/>
                  </a:cubicBezTo>
                  <a:cubicBezTo>
                    <a:pt x="3393" y="8180"/>
                    <a:pt x="3759" y="8231"/>
                    <a:pt x="4124" y="8231"/>
                  </a:cubicBezTo>
                  <a:cubicBezTo>
                    <a:pt x="4880" y="8231"/>
                    <a:pt x="5631" y="8013"/>
                    <a:pt x="6277" y="7597"/>
                  </a:cubicBezTo>
                  <a:cubicBezTo>
                    <a:pt x="6574" y="7414"/>
                    <a:pt x="6848" y="7163"/>
                    <a:pt x="7099" y="6890"/>
                  </a:cubicBezTo>
                  <a:cubicBezTo>
                    <a:pt x="7852" y="6296"/>
                    <a:pt x="8355" y="5383"/>
                    <a:pt x="8332" y="4402"/>
                  </a:cubicBezTo>
                  <a:cubicBezTo>
                    <a:pt x="8309" y="3352"/>
                    <a:pt x="7715" y="2210"/>
                    <a:pt x="7031" y="1411"/>
                  </a:cubicBezTo>
                  <a:cubicBezTo>
                    <a:pt x="6369" y="658"/>
                    <a:pt x="5456" y="110"/>
                    <a:pt x="4451" y="19"/>
                  </a:cubicBezTo>
                  <a:cubicBezTo>
                    <a:pt x="4334" y="6"/>
                    <a:pt x="4218" y="0"/>
                    <a:pt x="41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1"/>
            <p:cNvSpPr/>
            <p:nvPr/>
          </p:nvSpPr>
          <p:spPr>
            <a:xfrm>
              <a:off x="4350100" y="1473750"/>
              <a:ext cx="95875" cy="93525"/>
            </a:xfrm>
            <a:custGeom>
              <a:rect b="b" l="l" r="r" t="t"/>
              <a:pathLst>
                <a:path extrusionOk="0" h="3741" w="3835">
                  <a:moveTo>
                    <a:pt x="1554" y="1"/>
                  </a:moveTo>
                  <a:cubicBezTo>
                    <a:pt x="1238" y="1"/>
                    <a:pt x="928" y="93"/>
                    <a:pt x="662" y="307"/>
                  </a:cubicBezTo>
                  <a:cubicBezTo>
                    <a:pt x="23" y="832"/>
                    <a:pt x="0" y="1927"/>
                    <a:pt x="274" y="2658"/>
                  </a:cubicBezTo>
                  <a:cubicBezTo>
                    <a:pt x="434" y="3069"/>
                    <a:pt x="753" y="3411"/>
                    <a:pt x="1164" y="3594"/>
                  </a:cubicBezTo>
                  <a:cubicBezTo>
                    <a:pt x="1429" y="3705"/>
                    <a:pt x="1710" y="3740"/>
                    <a:pt x="1998" y="3740"/>
                  </a:cubicBezTo>
                  <a:cubicBezTo>
                    <a:pt x="2182" y="3740"/>
                    <a:pt x="2369" y="3726"/>
                    <a:pt x="2557" y="3708"/>
                  </a:cubicBezTo>
                  <a:cubicBezTo>
                    <a:pt x="2716" y="3708"/>
                    <a:pt x="2808" y="3594"/>
                    <a:pt x="2808" y="3457"/>
                  </a:cubicBezTo>
                  <a:cubicBezTo>
                    <a:pt x="3036" y="3343"/>
                    <a:pt x="3241" y="3137"/>
                    <a:pt x="3401" y="2886"/>
                  </a:cubicBezTo>
                  <a:cubicBezTo>
                    <a:pt x="3835" y="2133"/>
                    <a:pt x="3584" y="1220"/>
                    <a:pt x="2990" y="626"/>
                  </a:cubicBezTo>
                  <a:cubicBezTo>
                    <a:pt x="2620" y="256"/>
                    <a:pt x="2080" y="1"/>
                    <a:pt x="15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11"/>
            <p:cNvSpPr/>
            <p:nvPr/>
          </p:nvSpPr>
          <p:spPr>
            <a:xfrm>
              <a:off x="4386600" y="1147775"/>
              <a:ext cx="162675" cy="170425"/>
            </a:xfrm>
            <a:custGeom>
              <a:rect b="b" l="l" r="r" t="t"/>
              <a:pathLst>
                <a:path extrusionOk="0" h="6817" w="6507">
                  <a:moveTo>
                    <a:pt x="2995" y="0"/>
                  </a:moveTo>
                  <a:cubicBezTo>
                    <a:pt x="2821" y="0"/>
                    <a:pt x="2644" y="20"/>
                    <a:pt x="2466" y="62"/>
                  </a:cubicBezTo>
                  <a:cubicBezTo>
                    <a:pt x="1005" y="427"/>
                    <a:pt x="69" y="2002"/>
                    <a:pt x="47" y="3440"/>
                  </a:cubicBezTo>
                  <a:cubicBezTo>
                    <a:pt x="1" y="4764"/>
                    <a:pt x="754" y="6065"/>
                    <a:pt x="1964" y="6544"/>
                  </a:cubicBezTo>
                  <a:cubicBezTo>
                    <a:pt x="2359" y="6723"/>
                    <a:pt x="2786" y="6816"/>
                    <a:pt x="3215" y="6816"/>
                  </a:cubicBezTo>
                  <a:cubicBezTo>
                    <a:pt x="3825" y="6816"/>
                    <a:pt x="4440" y="6627"/>
                    <a:pt x="4977" y="6224"/>
                  </a:cubicBezTo>
                  <a:cubicBezTo>
                    <a:pt x="6141" y="5357"/>
                    <a:pt x="6506" y="3736"/>
                    <a:pt x="6027" y="2390"/>
                  </a:cubicBezTo>
                  <a:cubicBezTo>
                    <a:pt x="5562" y="1177"/>
                    <a:pt x="4345" y="0"/>
                    <a:pt x="299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512" name="Shape 51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516" name="Shape 51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0" name="Shape 60"/>
        <p:cNvGrpSpPr/>
        <p:nvPr/>
      </p:nvGrpSpPr>
      <p:grpSpPr>
        <a:xfrm>
          <a:off x="0" y="0"/>
          <a:ext cx="0" cy="0"/>
          <a:chOff x="0" y="0"/>
          <a:chExt cx="0" cy="0"/>
        </a:xfrm>
      </p:grpSpPr>
      <p:sp>
        <p:nvSpPr>
          <p:cNvPr id="61" name="Google Shape;61;p3"/>
          <p:cNvSpPr/>
          <p:nvPr/>
        </p:nvSpPr>
        <p:spPr>
          <a:xfrm flipH="1">
            <a:off x="0" y="3770350"/>
            <a:ext cx="5946200" cy="1373150"/>
          </a:xfrm>
          <a:custGeom>
            <a:rect b="b" l="l" r="r" t="t"/>
            <a:pathLst>
              <a:path extrusionOk="0" h="54926" w="237848">
                <a:moveTo>
                  <a:pt x="1" y="54925"/>
                </a:moveTo>
                <a:cubicBezTo>
                  <a:pt x="1" y="54925"/>
                  <a:pt x="9028" y="0"/>
                  <a:pt x="93954" y="2736"/>
                </a:cubicBezTo>
                <a:cubicBezTo>
                  <a:pt x="166873" y="5107"/>
                  <a:pt x="178089" y="40366"/>
                  <a:pt x="237057" y="22615"/>
                </a:cubicBezTo>
                <a:lnTo>
                  <a:pt x="237847" y="54378"/>
                </a:lnTo>
                <a:close/>
              </a:path>
            </a:pathLst>
          </a:custGeom>
          <a:solidFill>
            <a:srgbClr val="E3D6C9">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flipH="1" rot="825063">
            <a:off x="627008" y="-959787"/>
            <a:ext cx="8990661" cy="3255571"/>
          </a:xfrm>
          <a:custGeom>
            <a:rect b="b" l="l" r="r" t="t"/>
            <a:pathLst>
              <a:path extrusionOk="0" h="125474" w="346512">
                <a:moveTo>
                  <a:pt x="346511" y="73862"/>
                </a:moveTo>
                <a:cubicBezTo>
                  <a:pt x="346511" y="73862"/>
                  <a:pt x="320918" y="125474"/>
                  <a:pt x="263166" y="120945"/>
                </a:cubicBezTo>
                <a:cubicBezTo>
                  <a:pt x="186478" y="114927"/>
                  <a:pt x="187420" y="74318"/>
                  <a:pt x="126751" y="59911"/>
                </a:cubicBezTo>
                <a:cubicBezTo>
                  <a:pt x="53284" y="42494"/>
                  <a:pt x="0" y="114987"/>
                  <a:pt x="0" y="114987"/>
                </a:cubicBezTo>
                <a:lnTo>
                  <a:pt x="26779" y="1"/>
                </a:lnTo>
                <a:close/>
              </a:path>
            </a:pathLst>
          </a:custGeom>
          <a:solidFill>
            <a:srgbClr val="E3D6C9">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txBox="1"/>
          <p:nvPr>
            <p:ph type="title"/>
          </p:nvPr>
        </p:nvSpPr>
        <p:spPr>
          <a:xfrm>
            <a:off x="1546500" y="2100875"/>
            <a:ext cx="6051000" cy="1776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7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sp>
        <p:nvSpPr>
          <p:cNvPr id="64" name="Google Shape;64;p3"/>
          <p:cNvSpPr txBox="1"/>
          <p:nvPr>
            <p:ph hasCustomPrompt="1" idx="2" type="title"/>
          </p:nvPr>
        </p:nvSpPr>
        <p:spPr>
          <a:xfrm>
            <a:off x="3805800" y="895750"/>
            <a:ext cx="1532400" cy="1029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7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65" name="Google Shape;65;p3"/>
          <p:cNvSpPr txBox="1"/>
          <p:nvPr>
            <p:ph idx="1" type="subTitle"/>
          </p:nvPr>
        </p:nvSpPr>
        <p:spPr>
          <a:xfrm>
            <a:off x="3388200" y="3836625"/>
            <a:ext cx="2367600" cy="504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66" name="Google Shape;66;p3"/>
          <p:cNvGrpSpPr/>
          <p:nvPr/>
        </p:nvGrpSpPr>
        <p:grpSpPr>
          <a:xfrm>
            <a:off x="8076200" y="44013"/>
            <a:ext cx="999200" cy="990975"/>
            <a:chOff x="3102700" y="494350"/>
            <a:chExt cx="999200" cy="990975"/>
          </a:xfrm>
        </p:grpSpPr>
        <p:sp>
          <p:nvSpPr>
            <p:cNvPr id="67" name="Google Shape;67;p3"/>
            <p:cNvSpPr/>
            <p:nvPr/>
          </p:nvSpPr>
          <p:spPr>
            <a:xfrm>
              <a:off x="3363475" y="639725"/>
              <a:ext cx="70200" cy="69650"/>
            </a:xfrm>
            <a:custGeom>
              <a:rect b="b" l="l" r="r" t="t"/>
              <a:pathLst>
                <a:path extrusionOk="0" h="2786" w="2808">
                  <a:moveTo>
                    <a:pt x="1530" y="1"/>
                  </a:moveTo>
                  <a:cubicBezTo>
                    <a:pt x="1432" y="1"/>
                    <a:pt x="1335" y="12"/>
                    <a:pt x="1233" y="46"/>
                  </a:cubicBezTo>
                  <a:cubicBezTo>
                    <a:pt x="1027" y="92"/>
                    <a:pt x="845" y="206"/>
                    <a:pt x="685" y="366"/>
                  </a:cubicBezTo>
                  <a:cubicBezTo>
                    <a:pt x="639" y="366"/>
                    <a:pt x="616" y="389"/>
                    <a:pt x="594" y="411"/>
                  </a:cubicBezTo>
                  <a:cubicBezTo>
                    <a:pt x="411" y="526"/>
                    <a:pt x="274" y="640"/>
                    <a:pt x="183" y="822"/>
                  </a:cubicBezTo>
                  <a:cubicBezTo>
                    <a:pt x="69" y="1005"/>
                    <a:pt x="46" y="1188"/>
                    <a:pt x="23" y="1393"/>
                  </a:cubicBezTo>
                  <a:cubicBezTo>
                    <a:pt x="0" y="1530"/>
                    <a:pt x="23" y="1667"/>
                    <a:pt x="46" y="1804"/>
                  </a:cubicBezTo>
                  <a:cubicBezTo>
                    <a:pt x="69" y="1895"/>
                    <a:pt x="114" y="1986"/>
                    <a:pt x="160" y="2078"/>
                  </a:cubicBezTo>
                  <a:cubicBezTo>
                    <a:pt x="183" y="2123"/>
                    <a:pt x="206" y="2169"/>
                    <a:pt x="228" y="2192"/>
                  </a:cubicBezTo>
                  <a:cubicBezTo>
                    <a:pt x="343" y="2374"/>
                    <a:pt x="480" y="2511"/>
                    <a:pt x="662" y="2603"/>
                  </a:cubicBezTo>
                  <a:cubicBezTo>
                    <a:pt x="868" y="2717"/>
                    <a:pt x="1027" y="2762"/>
                    <a:pt x="1256" y="2785"/>
                  </a:cubicBezTo>
                  <a:cubicBezTo>
                    <a:pt x="1415" y="2785"/>
                    <a:pt x="1575" y="2762"/>
                    <a:pt x="1712" y="2740"/>
                  </a:cubicBezTo>
                  <a:cubicBezTo>
                    <a:pt x="1872" y="2694"/>
                    <a:pt x="2009" y="2648"/>
                    <a:pt x="2146" y="2557"/>
                  </a:cubicBezTo>
                  <a:cubicBezTo>
                    <a:pt x="2306" y="2443"/>
                    <a:pt x="2420" y="2329"/>
                    <a:pt x="2557" y="2169"/>
                  </a:cubicBezTo>
                  <a:cubicBezTo>
                    <a:pt x="2625" y="2055"/>
                    <a:pt x="2694" y="1918"/>
                    <a:pt x="2716" y="1781"/>
                  </a:cubicBezTo>
                  <a:cubicBezTo>
                    <a:pt x="2808" y="1530"/>
                    <a:pt x="2808" y="1210"/>
                    <a:pt x="2739" y="959"/>
                  </a:cubicBezTo>
                  <a:cubicBezTo>
                    <a:pt x="2716" y="822"/>
                    <a:pt x="2671" y="685"/>
                    <a:pt x="2602" y="594"/>
                  </a:cubicBezTo>
                  <a:cubicBezTo>
                    <a:pt x="2488" y="411"/>
                    <a:pt x="2374" y="297"/>
                    <a:pt x="2191" y="183"/>
                  </a:cubicBezTo>
                  <a:cubicBezTo>
                    <a:pt x="2169" y="160"/>
                    <a:pt x="2123" y="138"/>
                    <a:pt x="2100" y="115"/>
                  </a:cubicBezTo>
                  <a:cubicBezTo>
                    <a:pt x="2009" y="92"/>
                    <a:pt x="1918" y="46"/>
                    <a:pt x="1826" y="23"/>
                  </a:cubicBezTo>
                  <a:cubicBezTo>
                    <a:pt x="1724" y="12"/>
                    <a:pt x="1627" y="1"/>
                    <a:pt x="153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a:off x="3252775" y="766400"/>
              <a:ext cx="62775" cy="62225"/>
            </a:xfrm>
            <a:custGeom>
              <a:rect b="b" l="l" r="r" t="t"/>
              <a:pathLst>
                <a:path extrusionOk="0" h="2489" w="2511">
                  <a:moveTo>
                    <a:pt x="1301" y="1"/>
                  </a:moveTo>
                  <a:cubicBezTo>
                    <a:pt x="1164" y="1"/>
                    <a:pt x="1050" y="24"/>
                    <a:pt x="913" y="46"/>
                  </a:cubicBezTo>
                  <a:cubicBezTo>
                    <a:pt x="822" y="69"/>
                    <a:pt x="731" y="115"/>
                    <a:pt x="639" y="206"/>
                  </a:cubicBezTo>
                  <a:cubicBezTo>
                    <a:pt x="548" y="229"/>
                    <a:pt x="457" y="275"/>
                    <a:pt x="388" y="343"/>
                  </a:cubicBezTo>
                  <a:cubicBezTo>
                    <a:pt x="342" y="389"/>
                    <a:pt x="320" y="435"/>
                    <a:pt x="274" y="480"/>
                  </a:cubicBezTo>
                  <a:cubicBezTo>
                    <a:pt x="251" y="526"/>
                    <a:pt x="206" y="549"/>
                    <a:pt x="183" y="594"/>
                  </a:cubicBezTo>
                  <a:cubicBezTo>
                    <a:pt x="137" y="686"/>
                    <a:pt x="114" y="754"/>
                    <a:pt x="91" y="823"/>
                  </a:cubicBezTo>
                  <a:cubicBezTo>
                    <a:pt x="69" y="845"/>
                    <a:pt x="69" y="891"/>
                    <a:pt x="69" y="914"/>
                  </a:cubicBezTo>
                  <a:cubicBezTo>
                    <a:pt x="0" y="1119"/>
                    <a:pt x="23" y="1348"/>
                    <a:pt x="69" y="1576"/>
                  </a:cubicBezTo>
                  <a:cubicBezTo>
                    <a:pt x="91" y="1667"/>
                    <a:pt x="137" y="1781"/>
                    <a:pt x="183" y="1873"/>
                  </a:cubicBezTo>
                  <a:cubicBezTo>
                    <a:pt x="228" y="1964"/>
                    <a:pt x="297" y="2055"/>
                    <a:pt x="388" y="2124"/>
                  </a:cubicBezTo>
                  <a:cubicBezTo>
                    <a:pt x="388" y="2146"/>
                    <a:pt x="411" y="2169"/>
                    <a:pt x="434" y="2192"/>
                  </a:cubicBezTo>
                  <a:cubicBezTo>
                    <a:pt x="502" y="2238"/>
                    <a:pt x="571" y="2283"/>
                    <a:pt x="639" y="2329"/>
                  </a:cubicBezTo>
                  <a:cubicBezTo>
                    <a:pt x="708" y="2375"/>
                    <a:pt x="776" y="2397"/>
                    <a:pt x="867" y="2420"/>
                  </a:cubicBezTo>
                  <a:cubicBezTo>
                    <a:pt x="890" y="2443"/>
                    <a:pt x="913" y="2443"/>
                    <a:pt x="936" y="2443"/>
                  </a:cubicBezTo>
                  <a:cubicBezTo>
                    <a:pt x="1050" y="2466"/>
                    <a:pt x="1164" y="2489"/>
                    <a:pt x="1278" y="2489"/>
                  </a:cubicBezTo>
                  <a:cubicBezTo>
                    <a:pt x="1392" y="2466"/>
                    <a:pt x="1507" y="2466"/>
                    <a:pt x="1598" y="2420"/>
                  </a:cubicBezTo>
                  <a:cubicBezTo>
                    <a:pt x="1712" y="2397"/>
                    <a:pt x="1826" y="2352"/>
                    <a:pt x="1917" y="2283"/>
                  </a:cubicBezTo>
                  <a:cubicBezTo>
                    <a:pt x="2009" y="2215"/>
                    <a:pt x="2100" y="2146"/>
                    <a:pt x="2169" y="2078"/>
                  </a:cubicBezTo>
                  <a:cubicBezTo>
                    <a:pt x="2237" y="1987"/>
                    <a:pt x="2305" y="1895"/>
                    <a:pt x="2351" y="1804"/>
                  </a:cubicBezTo>
                  <a:cubicBezTo>
                    <a:pt x="2397" y="1736"/>
                    <a:pt x="2420" y="1667"/>
                    <a:pt x="2442" y="1576"/>
                  </a:cubicBezTo>
                  <a:cubicBezTo>
                    <a:pt x="2465" y="1530"/>
                    <a:pt x="2465" y="1462"/>
                    <a:pt x="2488" y="1416"/>
                  </a:cubicBezTo>
                  <a:cubicBezTo>
                    <a:pt x="2511" y="1256"/>
                    <a:pt x="2488" y="1119"/>
                    <a:pt x="2465" y="982"/>
                  </a:cubicBezTo>
                  <a:cubicBezTo>
                    <a:pt x="2465" y="937"/>
                    <a:pt x="2442" y="914"/>
                    <a:pt x="2442" y="891"/>
                  </a:cubicBezTo>
                  <a:cubicBezTo>
                    <a:pt x="2397" y="800"/>
                    <a:pt x="2374" y="731"/>
                    <a:pt x="2328" y="640"/>
                  </a:cubicBezTo>
                  <a:cubicBezTo>
                    <a:pt x="2283" y="571"/>
                    <a:pt x="2237" y="503"/>
                    <a:pt x="2169" y="435"/>
                  </a:cubicBezTo>
                  <a:cubicBezTo>
                    <a:pt x="2146" y="412"/>
                    <a:pt x="2123" y="389"/>
                    <a:pt x="2100" y="366"/>
                  </a:cubicBezTo>
                  <a:cubicBezTo>
                    <a:pt x="2032" y="298"/>
                    <a:pt x="1963" y="252"/>
                    <a:pt x="1895" y="206"/>
                  </a:cubicBezTo>
                  <a:cubicBezTo>
                    <a:pt x="1872" y="183"/>
                    <a:pt x="1849" y="161"/>
                    <a:pt x="1803" y="161"/>
                  </a:cubicBezTo>
                  <a:cubicBezTo>
                    <a:pt x="1735" y="115"/>
                    <a:pt x="1644" y="69"/>
                    <a:pt x="1575" y="46"/>
                  </a:cubicBezTo>
                  <a:cubicBezTo>
                    <a:pt x="1484" y="24"/>
                    <a:pt x="1392" y="24"/>
                    <a:pt x="13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3244200" y="916975"/>
              <a:ext cx="41125" cy="53175"/>
            </a:xfrm>
            <a:custGeom>
              <a:rect b="b" l="l" r="r" t="t"/>
              <a:pathLst>
                <a:path extrusionOk="0" h="2127" w="1645">
                  <a:moveTo>
                    <a:pt x="901" y="0"/>
                  </a:moveTo>
                  <a:cubicBezTo>
                    <a:pt x="883" y="0"/>
                    <a:pt x="864" y="1"/>
                    <a:pt x="845" y="4"/>
                  </a:cubicBezTo>
                  <a:cubicBezTo>
                    <a:pt x="777" y="4"/>
                    <a:pt x="708" y="27"/>
                    <a:pt x="640" y="27"/>
                  </a:cubicBezTo>
                  <a:cubicBezTo>
                    <a:pt x="526" y="49"/>
                    <a:pt x="434" y="118"/>
                    <a:pt x="343" y="209"/>
                  </a:cubicBezTo>
                  <a:cubicBezTo>
                    <a:pt x="206" y="323"/>
                    <a:pt x="115" y="506"/>
                    <a:pt x="46" y="688"/>
                  </a:cubicBezTo>
                  <a:cubicBezTo>
                    <a:pt x="24" y="780"/>
                    <a:pt x="1" y="894"/>
                    <a:pt x="1" y="962"/>
                  </a:cubicBezTo>
                  <a:cubicBezTo>
                    <a:pt x="1" y="1008"/>
                    <a:pt x="1" y="1031"/>
                    <a:pt x="1" y="1054"/>
                  </a:cubicBezTo>
                  <a:cubicBezTo>
                    <a:pt x="1" y="1054"/>
                    <a:pt x="1" y="1076"/>
                    <a:pt x="1" y="1076"/>
                  </a:cubicBezTo>
                  <a:cubicBezTo>
                    <a:pt x="1" y="1099"/>
                    <a:pt x="1" y="1145"/>
                    <a:pt x="1" y="1168"/>
                  </a:cubicBezTo>
                  <a:cubicBezTo>
                    <a:pt x="1" y="1259"/>
                    <a:pt x="24" y="1350"/>
                    <a:pt x="46" y="1442"/>
                  </a:cubicBezTo>
                  <a:cubicBezTo>
                    <a:pt x="69" y="1487"/>
                    <a:pt x="115" y="1533"/>
                    <a:pt x="138" y="1579"/>
                  </a:cubicBezTo>
                  <a:cubicBezTo>
                    <a:pt x="138" y="1601"/>
                    <a:pt x="138" y="1624"/>
                    <a:pt x="160" y="1624"/>
                  </a:cubicBezTo>
                  <a:cubicBezTo>
                    <a:pt x="252" y="1784"/>
                    <a:pt x="389" y="1944"/>
                    <a:pt x="549" y="2035"/>
                  </a:cubicBezTo>
                  <a:cubicBezTo>
                    <a:pt x="663" y="2104"/>
                    <a:pt x="777" y="2126"/>
                    <a:pt x="914" y="2126"/>
                  </a:cubicBezTo>
                  <a:cubicBezTo>
                    <a:pt x="1005" y="2126"/>
                    <a:pt x="1096" y="2104"/>
                    <a:pt x="1165" y="2058"/>
                  </a:cubicBezTo>
                  <a:cubicBezTo>
                    <a:pt x="1256" y="2035"/>
                    <a:pt x="1347" y="1990"/>
                    <a:pt x="1393" y="1921"/>
                  </a:cubicBezTo>
                  <a:cubicBezTo>
                    <a:pt x="1484" y="1830"/>
                    <a:pt x="1553" y="1738"/>
                    <a:pt x="1576" y="1624"/>
                  </a:cubicBezTo>
                  <a:cubicBezTo>
                    <a:pt x="1621" y="1510"/>
                    <a:pt x="1621" y="1373"/>
                    <a:pt x="1644" y="1282"/>
                  </a:cubicBezTo>
                  <a:cubicBezTo>
                    <a:pt x="1644" y="1168"/>
                    <a:pt x="1621" y="1031"/>
                    <a:pt x="1598" y="917"/>
                  </a:cubicBezTo>
                  <a:cubicBezTo>
                    <a:pt x="1598" y="848"/>
                    <a:pt x="1553" y="780"/>
                    <a:pt x="1530" y="711"/>
                  </a:cubicBezTo>
                  <a:cubicBezTo>
                    <a:pt x="1530" y="711"/>
                    <a:pt x="1530" y="711"/>
                    <a:pt x="1530" y="688"/>
                  </a:cubicBezTo>
                  <a:cubicBezTo>
                    <a:pt x="1530" y="597"/>
                    <a:pt x="1507" y="506"/>
                    <a:pt x="1462" y="437"/>
                  </a:cubicBezTo>
                  <a:cubicBezTo>
                    <a:pt x="1439" y="346"/>
                    <a:pt x="1393" y="278"/>
                    <a:pt x="1325" y="209"/>
                  </a:cubicBezTo>
                  <a:cubicBezTo>
                    <a:pt x="1202" y="86"/>
                    <a:pt x="1061" y="0"/>
                    <a:pt x="90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3302975" y="1072850"/>
              <a:ext cx="55950" cy="61775"/>
            </a:xfrm>
            <a:custGeom>
              <a:rect b="b" l="l" r="r" t="t"/>
              <a:pathLst>
                <a:path extrusionOk="0" h="2471" w="2238">
                  <a:moveTo>
                    <a:pt x="959" y="0"/>
                  </a:moveTo>
                  <a:cubicBezTo>
                    <a:pt x="777" y="23"/>
                    <a:pt x="594" y="68"/>
                    <a:pt x="457" y="205"/>
                  </a:cubicBezTo>
                  <a:cubicBezTo>
                    <a:pt x="389" y="297"/>
                    <a:pt x="320" y="388"/>
                    <a:pt x="252" y="479"/>
                  </a:cubicBezTo>
                  <a:cubicBezTo>
                    <a:pt x="183" y="571"/>
                    <a:pt x="138" y="685"/>
                    <a:pt x="92" y="799"/>
                  </a:cubicBezTo>
                  <a:cubicBezTo>
                    <a:pt x="69" y="845"/>
                    <a:pt x="69" y="890"/>
                    <a:pt x="46" y="959"/>
                  </a:cubicBezTo>
                  <a:cubicBezTo>
                    <a:pt x="24" y="1073"/>
                    <a:pt x="1" y="1187"/>
                    <a:pt x="24" y="1324"/>
                  </a:cubicBezTo>
                  <a:cubicBezTo>
                    <a:pt x="46" y="1529"/>
                    <a:pt x="92" y="1758"/>
                    <a:pt x="229" y="1940"/>
                  </a:cubicBezTo>
                  <a:cubicBezTo>
                    <a:pt x="275" y="2009"/>
                    <a:pt x="343" y="2100"/>
                    <a:pt x="434" y="2168"/>
                  </a:cubicBezTo>
                  <a:cubicBezTo>
                    <a:pt x="571" y="2283"/>
                    <a:pt x="663" y="2351"/>
                    <a:pt x="845" y="2419"/>
                  </a:cubicBezTo>
                  <a:cubicBezTo>
                    <a:pt x="948" y="2454"/>
                    <a:pt x="1062" y="2471"/>
                    <a:pt x="1173" y="2471"/>
                  </a:cubicBezTo>
                  <a:cubicBezTo>
                    <a:pt x="1285" y="2471"/>
                    <a:pt x="1393" y="2454"/>
                    <a:pt x="1484" y="2419"/>
                  </a:cubicBezTo>
                  <a:cubicBezTo>
                    <a:pt x="1667" y="2351"/>
                    <a:pt x="1758" y="2305"/>
                    <a:pt x="1895" y="2168"/>
                  </a:cubicBezTo>
                  <a:cubicBezTo>
                    <a:pt x="1987" y="2100"/>
                    <a:pt x="2055" y="2009"/>
                    <a:pt x="2101" y="1917"/>
                  </a:cubicBezTo>
                  <a:cubicBezTo>
                    <a:pt x="2146" y="1826"/>
                    <a:pt x="2192" y="1735"/>
                    <a:pt x="2215" y="1643"/>
                  </a:cubicBezTo>
                  <a:cubicBezTo>
                    <a:pt x="2238" y="1575"/>
                    <a:pt x="2238" y="1461"/>
                    <a:pt x="2238" y="1392"/>
                  </a:cubicBezTo>
                  <a:cubicBezTo>
                    <a:pt x="2238" y="1301"/>
                    <a:pt x="2238" y="1210"/>
                    <a:pt x="2215" y="1141"/>
                  </a:cubicBezTo>
                  <a:cubicBezTo>
                    <a:pt x="2123" y="913"/>
                    <a:pt x="1964" y="685"/>
                    <a:pt x="1758" y="571"/>
                  </a:cubicBezTo>
                  <a:cubicBezTo>
                    <a:pt x="1713" y="548"/>
                    <a:pt x="1667" y="548"/>
                    <a:pt x="1621" y="525"/>
                  </a:cubicBezTo>
                  <a:cubicBezTo>
                    <a:pt x="1598" y="411"/>
                    <a:pt x="1530" y="297"/>
                    <a:pt x="1439" y="205"/>
                  </a:cubicBezTo>
                  <a:cubicBezTo>
                    <a:pt x="1325" y="91"/>
                    <a:pt x="1142" y="0"/>
                    <a:pt x="95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3"/>
            <p:cNvSpPr/>
            <p:nvPr/>
          </p:nvSpPr>
          <p:spPr>
            <a:xfrm>
              <a:off x="3420525" y="1243525"/>
              <a:ext cx="57675" cy="69800"/>
            </a:xfrm>
            <a:custGeom>
              <a:rect b="b" l="l" r="r" t="t"/>
              <a:pathLst>
                <a:path extrusionOk="0" h="2792" w="2307">
                  <a:moveTo>
                    <a:pt x="1090" y="0"/>
                  </a:moveTo>
                  <a:cubicBezTo>
                    <a:pt x="987" y="0"/>
                    <a:pt x="886" y="23"/>
                    <a:pt x="800" y="66"/>
                  </a:cubicBezTo>
                  <a:cubicBezTo>
                    <a:pt x="708" y="89"/>
                    <a:pt x="640" y="135"/>
                    <a:pt x="571" y="203"/>
                  </a:cubicBezTo>
                  <a:cubicBezTo>
                    <a:pt x="480" y="294"/>
                    <a:pt x="434" y="386"/>
                    <a:pt x="389" y="500"/>
                  </a:cubicBezTo>
                  <a:cubicBezTo>
                    <a:pt x="320" y="683"/>
                    <a:pt x="252" y="865"/>
                    <a:pt x="183" y="1048"/>
                  </a:cubicBezTo>
                  <a:cubicBezTo>
                    <a:pt x="183" y="1093"/>
                    <a:pt x="161" y="1116"/>
                    <a:pt x="161" y="1162"/>
                  </a:cubicBezTo>
                  <a:cubicBezTo>
                    <a:pt x="115" y="1230"/>
                    <a:pt x="69" y="1322"/>
                    <a:pt x="46" y="1413"/>
                  </a:cubicBezTo>
                  <a:cubicBezTo>
                    <a:pt x="24" y="1504"/>
                    <a:pt x="1" y="1618"/>
                    <a:pt x="24" y="1710"/>
                  </a:cubicBezTo>
                  <a:cubicBezTo>
                    <a:pt x="24" y="1915"/>
                    <a:pt x="92" y="2098"/>
                    <a:pt x="206" y="2257"/>
                  </a:cubicBezTo>
                  <a:cubicBezTo>
                    <a:pt x="320" y="2440"/>
                    <a:pt x="434" y="2577"/>
                    <a:pt x="617" y="2668"/>
                  </a:cubicBezTo>
                  <a:cubicBezTo>
                    <a:pt x="788" y="2746"/>
                    <a:pt x="958" y="2792"/>
                    <a:pt x="1136" y="2792"/>
                  </a:cubicBezTo>
                  <a:cubicBezTo>
                    <a:pt x="1220" y="2792"/>
                    <a:pt x="1305" y="2782"/>
                    <a:pt x="1393" y="2760"/>
                  </a:cubicBezTo>
                  <a:cubicBezTo>
                    <a:pt x="1576" y="2714"/>
                    <a:pt x="1758" y="2600"/>
                    <a:pt x="1895" y="2463"/>
                  </a:cubicBezTo>
                  <a:cubicBezTo>
                    <a:pt x="2032" y="2349"/>
                    <a:pt x="2123" y="2189"/>
                    <a:pt x="2192" y="2029"/>
                  </a:cubicBezTo>
                  <a:cubicBezTo>
                    <a:pt x="2260" y="1847"/>
                    <a:pt x="2306" y="1687"/>
                    <a:pt x="2306" y="1504"/>
                  </a:cubicBezTo>
                  <a:cubicBezTo>
                    <a:pt x="2306" y="1276"/>
                    <a:pt x="2238" y="1071"/>
                    <a:pt x="2146" y="865"/>
                  </a:cubicBezTo>
                  <a:cubicBezTo>
                    <a:pt x="2009" y="546"/>
                    <a:pt x="1713" y="294"/>
                    <a:pt x="1416" y="89"/>
                  </a:cubicBezTo>
                  <a:cubicBezTo>
                    <a:pt x="1320" y="29"/>
                    <a:pt x="1204" y="0"/>
                    <a:pt x="109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
            <p:cNvSpPr/>
            <p:nvPr/>
          </p:nvSpPr>
          <p:spPr>
            <a:xfrm>
              <a:off x="3569475" y="1294525"/>
              <a:ext cx="75350" cy="59100"/>
            </a:xfrm>
            <a:custGeom>
              <a:rect b="b" l="l" r="r" t="t"/>
              <a:pathLst>
                <a:path extrusionOk="0" h="2364" w="3014">
                  <a:moveTo>
                    <a:pt x="1977" y="1"/>
                  </a:moveTo>
                  <a:cubicBezTo>
                    <a:pt x="1889" y="1"/>
                    <a:pt x="1803" y="12"/>
                    <a:pt x="1735" y="35"/>
                  </a:cubicBezTo>
                  <a:cubicBezTo>
                    <a:pt x="1552" y="103"/>
                    <a:pt x="1415" y="195"/>
                    <a:pt x="1301" y="354"/>
                  </a:cubicBezTo>
                  <a:cubicBezTo>
                    <a:pt x="1301" y="354"/>
                    <a:pt x="1301" y="354"/>
                    <a:pt x="1301" y="377"/>
                  </a:cubicBezTo>
                  <a:cubicBezTo>
                    <a:pt x="1233" y="286"/>
                    <a:pt x="1119" y="217"/>
                    <a:pt x="1004" y="195"/>
                  </a:cubicBezTo>
                  <a:cubicBezTo>
                    <a:pt x="951" y="187"/>
                    <a:pt x="890" y="182"/>
                    <a:pt x="828" y="182"/>
                  </a:cubicBezTo>
                  <a:cubicBezTo>
                    <a:pt x="703" y="182"/>
                    <a:pt x="571" y="202"/>
                    <a:pt x="479" y="263"/>
                  </a:cubicBezTo>
                  <a:cubicBezTo>
                    <a:pt x="343" y="377"/>
                    <a:pt x="251" y="446"/>
                    <a:pt x="137" y="605"/>
                  </a:cubicBezTo>
                  <a:cubicBezTo>
                    <a:pt x="114" y="674"/>
                    <a:pt x="91" y="742"/>
                    <a:pt x="46" y="811"/>
                  </a:cubicBezTo>
                  <a:cubicBezTo>
                    <a:pt x="46" y="834"/>
                    <a:pt x="46" y="879"/>
                    <a:pt x="23" y="902"/>
                  </a:cubicBezTo>
                  <a:cubicBezTo>
                    <a:pt x="0" y="994"/>
                    <a:pt x="0" y="1108"/>
                    <a:pt x="0" y="1222"/>
                  </a:cubicBezTo>
                  <a:cubicBezTo>
                    <a:pt x="23" y="1404"/>
                    <a:pt x="46" y="1518"/>
                    <a:pt x="137" y="1701"/>
                  </a:cubicBezTo>
                  <a:cubicBezTo>
                    <a:pt x="343" y="2135"/>
                    <a:pt x="822" y="2340"/>
                    <a:pt x="1278" y="2363"/>
                  </a:cubicBezTo>
                  <a:cubicBezTo>
                    <a:pt x="1461" y="2363"/>
                    <a:pt x="1666" y="2340"/>
                    <a:pt x="1849" y="2295"/>
                  </a:cubicBezTo>
                  <a:cubicBezTo>
                    <a:pt x="2032" y="2249"/>
                    <a:pt x="2191" y="2180"/>
                    <a:pt x="2351" y="2112"/>
                  </a:cubicBezTo>
                  <a:cubicBezTo>
                    <a:pt x="2557" y="1998"/>
                    <a:pt x="2716" y="1838"/>
                    <a:pt x="2830" y="1655"/>
                  </a:cubicBezTo>
                  <a:cubicBezTo>
                    <a:pt x="2899" y="1564"/>
                    <a:pt x="2945" y="1450"/>
                    <a:pt x="2967" y="1359"/>
                  </a:cubicBezTo>
                  <a:cubicBezTo>
                    <a:pt x="3013" y="1199"/>
                    <a:pt x="3013" y="1085"/>
                    <a:pt x="2990" y="925"/>
                  </a:cubicBezTo>
                  <a:cubicBezTo>
                    <a:pt x="2967" y="674"/>
                    <a:pt x="2853" y="446"/>
                    <a:pt x="2648" y="263"/>
                  </a:cubicBezTo>
                  <a:cubicBezTo>
                    <a:pt x="2534" y="149"/>
                    <a:pt x="2397" y="58"/>
                    <a:pt x="2237" y="35"/>
                  </a:cubicBezTo>
                  <a:cubicBezTo>
                    <a:pt x="2157" y="12"/>
                    <a:pt x="2066" y="1"/>
                    <a:pt x="197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3708125" y="1187100"/>
              <a:ext cx="66225" cy="64950"/>
            </a:xfrm>
            <a:custGeom>
              <a:rect b="b" l="l" r="r" t="t"/>
              <a:pathLst>
                <a:path extrusionOk="0" h="2598" w="2649">
                  <a:moveTo>
                    <a:pt x="1618" y="1"/>
                  </a:moveTo>
                  <a:cubicBezTo>
                    <a:pt x="1570" y="1"/>
                    <a:pt x="1519" y="6"/>
                    <a:pt x="1462" y="18"/>
                  </a:cubicBezTo>
                  <a:cubicBezTo>
                    <a:pt x="1370" y="18"/>
                    <a:pt x="1302" y="41"/>
                    <a:pt x="1210" y="86"/>
                  </a:cubicBezTo>
                  <a:cubicBezTo>
                    <a:pt x="1096" y="178"/>
                    <a:pt x="959" y="315"/>
                    <a:pt x="914" y="452"/>
                  </a:cubicBezTo>
                  <a:cubicBezTo>
                    <a:pt x="843" y="434"/>
                    <a:pt x="769" y="423"/>
                    <a:pt x="695" y="423"/>
                  </a:cubicBezTo>
                  <a:cubicBezTo>
                    <a:pt x="579" y="423"/>
                    <a:pt x="464" y="450"/>
                    <a:pt x="366" y="520"/>
                  </a:cubicBezTo>
                  <a:cubicBezTo>
                    <a:pt x="229" y="611"/>
                    <a:pt x="92" y="748"/>
                    <a:pt x="46" y="931"/>
                  </a:cubicBezTo>
                  <a:cubicBezTo>
                    <a:pt x="1" y="1159"/>
                    <a:pt x="1" y="1387"/>
                    <a:pt x="69" y="1593"/>
                  </a:cubicBezTo>
                  <a:cubicBezTo>
                    <a:pt x="138" y="1798"/>
                    <a:pt x="229" y="1981"/>
                    <a:pt x="389" y="2141"/>
                  </a:cubicBezTo>
                  <a:cubicBezTo>
                    <a:pt x="457" y="2232"/>
                    <a:pt x="548" y="2278"/>
                    <a:pt x="617" y="2346"/>
                  </a:cubicBezTo>
                  <a:cubicBezTo>
                    <a:pt x="663" y="2392"/>
                    <a:pt x="708" y="2415"/>
                    <a:pt x="777" y="2437"/>
                  </a:cubicBezTo>
                  <a:cubicBezTo>
                    <a:pt x="868" y="2483"/>
                    <a:pt x="959" y="2529"/>
                    <a:pt x="1073" y="2551"/>
                  </a:cubicBezTo>
                  <a:cubicBezTo>
                    <a:pt x="1188" y="2574"/>
                    <a:pt x="1302" y="2597"/>
                    <a:pt x="1416" y="2597"/>
                  </a:cubicBezTo>
                  <a:cubicBezTo>
                    <a:pt x="1621" y="2574"/>
                    <a:pt x="1827" y="2529"/>
                    <a:pt x="2009" y="2415"/>
                  </a:cubicBezTo>
                  <a:cubicBezTo>
                    <a:pt x="2192" y="2300"/>
                    <a:pt x="2329" y="2163"/>
                    <a:pt x="2420" y="1981"/>
                  </a:cubicBezTo>
                  <a:cubicBezTo>
                    <a:pt x="2603" y="1661"/>
                    <a:pt x="2648" y="1296"/>
                    <a:pt x="2580" y="954"/>
                  </a:cubicBezTo>
                  <a:cubicBezTo>
                    <a:pt x="2534" y="794"/>
                    <a:pt x="2466" y="634"/>
                    <a:pt x="2375" y="520"/>
                  </a:cubicBezTo>
                  <a:cubicBezTo>
                    <a:pt x="2329" y="429"/>
                    <a:pt x="2260" y="337"/>
                    <a:pt x="2169" y="269"/>
                  </a:cubicBezTo>
                  <a:cubicBezTo>
                    <a:pt x="2123" y="223"/>
                    <a:pt x="2055" y="178"/>
                    <a:pt x="1986" y="132"/>
                  </a:cubicBezTo>
                  <a:cubicBezTo>
                    <a:pt x="1918" y="86"/>
                    <a:pt x="1827" y="64"/>
                    <a:pt x="1758" y="18"/>
                  </a:cubicBezTo>
                  <a:cubicBezTo>
                    <a:pt x="1713" y="6"/>
                    <a:pt x="1667" y="1"/>
                    <a:pt x="16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3825100" y="989275"/>
              <a:ext cx="63375" cy="71075"/>
            </a:xfrm>
            <a:custGeom>
              <a:rect b="b" l="l" r="r" t="t"/>
              <a:pathLst>
                <a:path extrusionOk="0" h="2843" w="2535">
                  <a:moveTo>
                    <a:pt x="1148" y="0"/>
                  </a:moveTo>
                  <a:cubicBezTo>
                    <a:pt x="1023" y="0"/>
                    <a:pt x="891" y="41"/>
                    <a:pt x="800" y="102"/>
                  </a:cubicBezTo>
                  <a:cubicBezTo>
                    <a:pt x="640" y="170"/>
                    <a:pt x="503" y="353"/>
                    <a:pt x="480" y="513"/>
                  </a:cubicBezTo>
                  <a:cubicBezTo>
                    <a:pt x="435" y="672"/>
                    <a:pt x="457" y="809"/>
                    <a:pt x="503" y="946"/>
                  </a:cubicBezTo>
                  <a:cubicBezTo>
                    <a:pt x="366" y="1015"/>
                    <a:pt x="252" y="1129"/>
                    <a:pt x="161" y="1266"/>
                  </a:cubicBezTo>
                  <a:cubicBezTo>
                    <a:pt x="1" y="1563"/>
                    <a:pt x="47" y="1928"/>
                    <a:pt x="183" y="2225"/>
                  </a:cubicBezTo>
                  <a:cubicBezTo>
                    <a:pt x="402" y="2596"/>
                    <a:pt x="809" y="2842"/>
                    <a:pt x="1224" y="2842"/>
                  </a:cubicBezTo>
                  <a:cubicBezTo>
                    <a:pt x="1243" y="2842"/>
                    <a:pt x="1261" y="2842"/>
                    <a:pt x="1279" y="2841"/>
                  </a:cubicBezTo>
                  <a:cubicBezTo>
                    <a:pt x="1507" y="2841"/>
                    <a:pt x="1736" y="2795"/>
                    <a:pt x="1918" y="2658"/>
                  </a:cubicBezTo>
                  <a:cubicBezTo>
                    <a:pt x="2101" y="2521"/>
                    <a:pt x="2261" y="2362"/>
                    <a:pt x="2375" y="2156"/>
                  </a:cubicBezTo>
                  <a:cubicBezTo>
                    <a:pt x="2466" y="1951"/>
                    <a:pt x="2534" y="1745"/>
                    <a:pt x="2534" y="1517"/>
                  </a:cubicBezTo>
                  <a:cubicBezTo>
                    <a:pt x="2534" y="1266"/>
                    <a:pt x="2466" y="1060"/>
                    <a:pt x="2352" y="832"/>
                  </a:cubicBezTo>
                  <a:cubicBezTo>
                    <a:pt x="2146" y="444"/>
                    <a:pt x="1736" y="147"/>
                    <a:pt x="1325" y="33"/>
                  </a:cubicBezTo>
                  <a:cubicBezTo>
                    <a:pt x="1271" y="11"/>
                    <a:pt x="1211" y="0"/>
                    <a:pt x="114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3880450" y="813200"/>
              <a:ext cx="55950" cy="57100"/>
            </a:xfrm>
            <a:custGeom>
              <a:rect b="b" l="l" r="r" t="t"/>
              <a:pathLst>
                <a:path extrusionOk="0" h="2284" w="2238">
                  <a:moveTo>
                    <a:pt x="1051" y="1"/>
                  </a:moveTo>
                  <a:cubicBezTo>
                    <a:pt x="960" y="1"/>
                    <a:pt x="868" y="1"/>
                    <a:pt x="777" y="23"/>
                  </a:cubicBezTo>
                  <a:cubicBezTo>
                    <a:pt x="731" y="23"/>
                    <a:pt x="709" y="46"/>
                    <a:pt x="663" y="46"/>
                  </a:cubicBezTo>
                  <a:cubicBezTo>
                    <a:pt x="594" y="92"/>
                    <a:pt x="480" y="115"/>
                    <a:pt x="412" y="183"/>
                  </a:cubicBezTo>
                  <a:cubicBezTo>
                    <a:pt x="343" y="229"/>
                    <a:pt x="252" y="274"/>
                    <a:pt x="206" y="366"/>
                  </a:cubicBezTo>
                  <a:cubicBezTo>
                    <a:pt x="138" y="411"/>
                    <a:pt x="92" y="503"/>
                    <a:pt x="47" y="571"/>
                  </a:cubicBezTo>
                  <a:cubicBezTo>
                    <a:pt x="24" y="662"/>
                    <a:pt x="1" y="754"/>
                    <a:pt x="1" y="845"/>
                  </a:cubicBezTo>
                  <a:cubicBezTo>
                    <a:pt x="1" y="936"/>
                    <a:pt x="24" y="1028"/>
                    <a:pt x="47" y="1119"/>
                  </a:cubicBezTo>
                  <a:cubicBezTo>
                    <a:pt x="92" y="1210"/>
                    <a:pt x="138" y="1279"/>
                    <a:pt x="206" y="1347"/>
                  </a:cubicBezTo>
                  <a:cubicBezTo>
                    <a:pt x="206" y="1484"/>
                    <a:pt x="229" y="1621"/>
                    <a:pt x="252" y="1758"/>
                  </a:cubicBezTo>
                  <a:cubicBezTo>
                    <a:pt x="275" y="1872"/>
                    <a:pt x="343" y="1986"/>
                    <a:pt x="435" y="2055"/>
                  </a:cubicBezTo>
                  <a:cubicBezTo>
                    <a:pt x="526" y="2146"/>
                    <a:pt x="617" y="2215"/>
                    <a:pt x="731" y="2237"/>
                  </a:cubicBezTo>
                  <a:cubicBezTo>
                    <a:pt x="834" y="2272"/>
                    <a:pt x="931" y="2283"/>
                    <a:pt x="1025" y="2283"/>
                  </a:cubicBezTo>
                  <a:cubicBezTo>
                    <a:pt x="1119" y="2283"/>
                    <a:pt x="1211" y="2272"/>
                    <a:pt x="1302" y="2260"/>
                  </a:cubicBezTo>
                  <a:cubicBezTo>
                    <a:pt x="1393" y="2237"/>
                    <a:pt x="1485" y="2192"/>
                    <a:pt x="1553" y="2146"/>
                  </a:cubicBezTo>
                  <a:cubicBezTo>
                    <a:pt x="1599" y="2123"/>
                    <a:pt x="1644" y="2123"/>
                    <a:pt x="1667" y="2078"/>
                  </a:cubicBezTo>
                  <a:cubicBezTo>
                    <a:pt x="1736" y="2032"/>
                    <a:pt x="1827" y="1986"/>
                    <a:pt x="1873" y="1918"/>
                  </a:cubicBezTo>
                  <a:cubicBezTo>
                    <a:pt x="1941" y="1849"/>
                    <a:pt x="2010" y="1758"/>
                    <a:pt x="2055" y="1690"/>
                  </a:cubicBezTo>
                  <a:cubicBezTo>
                    <a:pt x="2147" y="1507"/>
                    <a:pt x="2192" y="1347"/>
                    <a:pt x="2215" y="1142"/>
                  </a:cubicBezTo>
                  <a:cubicBezTo>
                    <a:pt x="2238" y="959"/>
                    <a:pt x="2169" y="777"/>
                    <a:pt x="2078" y="617"/>
                  </a:cubicBezTo>
                  <a:cubicBezTo>
                    <a:pt x="2078" y="571"/>
                    <a:pt x="2055" y="548"/>
                    <a:pt x="2032" y="525"/>
                  </a:cubicBezTo>
                  <a:cubicBezTo>
                    <a:pt x="1987" y="457"/>
                    <a:pt x="1941" y="366"/>
                    <a:pt x="1873" y="320"/>
                  </a:cubicBezTo>
                  <a:cubicBezTo>
                    <a:pt x="1804" y="274"/>
                    <a:pt x="1736" y="206"/>
                    <a:pt x="1667" y="160"/>
                  </a:cubicBezTo>
                  <a:cubicBezTo>
                    <a:pt x="1599" y="115"/>
                    <a:pt x="1507" y="92"/>
                    <a:pt x="1416" y="46"/>
                  </a:cubicBezTo>
                  <a:cubicBezTo>
                    <a:pt x="1393" y="46"/>
                    <a:pt x="1348" y="46"/>
                    <a:pt x="1325" y="23"/>
                  </a:cubicBezTo>
                  <a:cubicBezTo>
                    <a:pt x="1233" y="23"/>
                    <a:pt x="1142" y="1"/>
                    <a:pt x="105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a:off x="3822825" y="620900"/>
              <a:ext cx="59950" cy="65075"/>
            </a:xfrm>
            <a:custGeom>
              <a:rect b="b" l="l" r="r" t="t"/>
              <a:pathLst>
                <a:path extrusionOk="0" h="2603" w="2398">
                  <a:moveTo>
                    <a:pt x="708" y="0"/>
                  </a:moveTo>
                  <a:cubicBezTo>
                    <a:pt x="586" y="0"/>
                    <a:pt x="465" y="31"/>
                    <a:pt x="343" y="92"/>
                  </a:cubicBezTo>
                  <a:cubicBezTo>
                    <a:pt x="206" y="183"/>
                    <a:pt x="69" y="343"/>
                    <a:pt x="23" y="503"/>
                  </a:cubicBezTo>
                  <a:cubicBezTo>
                    <a:pt x="1" y="685"/>
                    <a:pt x="1" y="891"/>
                    <a:pt x="92" y="1050"/>
                  </a:cubicBezTo>
                  <a:cubicBezTo>
                    <a:pt x="115" y="1073"/>
                    <a:pt x="138" y="1096"/>
                    <a:pt x="160" y="1119"/>
                  </a:cubicBezTo>
                  <a:cubicBezTo>
                    <a:pt x="138" y="1210"/>
                    <a:pt x="138" y="1279"/>
                    <a:pt x="138" y="1370"/>
                  </a:cubicBezTo>
                  <a:cubicBezTo>
                    <a:pt x="138" y="1484"/>
                    <a:pt x="160" y="1598"/>
                    <a:pt x="183" y="1712"/>
                  </a:cubicBezTo>
                  <a:cubicBezTo>
                    <a:pt x="229" y="1804"/>
                    <a:pt x="252" y="1872"/>
                    <a:pt x="297" y="1963"/>
                  </a:cubicBezTo>
                  <a:cubicBezTo>
                    <a:pt x="297" y="1986"/>
                    <a:pt x="320" y="2009"/>
                    <a:pt x="343" y="2055"/>
                  </a:cubicBezTo>
                  <a:cubicBezTo>
                    <a:pt x="411" y="2146"/>
                    <a:pt x="480" y="2214"/>
                    <a:pt x="548" y="2283"/>
                  </a:cubicBezTo>
                  <a:cubicBezTo>
                    <a:pt x="708" y="2420"/>
                    <a:pt x="799" y="2466"/>
                    <a:pt x="982" y="2534"/>
                  </a:cubicBezTo>
                  <a:cubicBezTo>
                    <a:pt x="1028" y="2557"/>
                    <a:pt x="1051" y="2557"/>
                    <a:pt x="1073" y="2557"/>
                  </a:cubicBezTo>
                  <a:cubicBezTo>
                    <a:pt x="1142" y="2580"/>
                    <a:pt x="1233" y="2602"/>
                    <a:pt x="1324" y="2602"/>
                  </a:cubicBezTo>
                  <a:cubicBezTo>
                    <a:pt x="1507" y="2602"/>
                    <a:pt x="1644" y="2557"/>
                    <a:pt x="1804" y="2466"/>
                  </a:cubicBezTo>
                  <a:cubicBezTo>
                    <a:pt x="1895" y="2443"/>
                    <a:pt x="1986" y="2374"/>
                    <a:pt x="2055" y="2306"/>
                  </a:cubicBezTo>
                  <a:cubicBezTo>
                    <a:pt x="2055" y="2283"/>
                    <a:pt x="2078" y="2283"/>
                    <a:pt x="2101" y="2260"/>
                  </a:cubicBezTo>
                  <a:cubicBezTo>
                    <a:pt x="2146" y="2192"/>
                    <a:pt x="2192" y="2123"/>
                    <a:pt x="2237" y="2077"/>
                  </a:cubicBezTo>
                  <a:cubicBezTo>
                    <a:pt x="2329" y="1895"/>
                    <a:pt x="2374" y="1689"/>
                    <a:pt x="2397" y="1484"/>
                  </a:cubicBezTo>
                  <a:cubicBezTo>
                    <a:pt x="2397" y="1119"/>
                    <a:pt x="2237" y="731"/>
                    <a:pt x="1964" y="503"/>
                  </a:cubicBezTo>
                  <a:cubicBezTo>
                    <a:pt x="1849" y="411"/>
                    <a:pt x="1758" y="343"/>
                    <a:pt x="1667" y="274"/>
                  </a:cubicBezTo>
                  <a:cubicBezTo>
                    <a:pt x="1553" y="229"/>
                    <a:pt x="1439" y="183"/>
                    <a:pt x="1324" y="137"/>
                  </a:cubicBezTo>
                  <a:cubicBezTo>
                    <a:pt x="1187" y="92"/>
                    <a:pt x="1028" y="46"/>
                    <a:pt x="891" y="23"/>
                  </a:cubicBezTo>
                  <a:cubicBezTo>
                    <a:pt x="830" y="8"/>
                    <a:pt x="769" y="0"/>
                    <a:pt x="70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3"/>
            <p:cNvSpPr/>
            <p:nvPr/>
          </p:nvSpPr>
          <p:spPr>
            <a:xfrm>
              <a:off x="3623675" y="556425"/>
              <a:ext cx="63375" cy="66325"/>
            </a:xfrm>
            <a:custGeom>
              <a:rect b="b" l="l" r="r" t="t"/>
              <a:pathLst>
                <a:path extrusionOk="0" h="2653" w="2535">
                  <a:moveTo>
                    <a:pt x="1119" y="0"/>
                  </a:moveTo>
                  <a:cubicBezTo>
                    <a:pt x="868" y="0"/>
                    <a:pt x="617" y="69"/>
                    <a:pt x="411" y="206"/>
                  </a:cubicBezTo>
                  <a:cubicBezTo>
                    <a:pt x="252" y="297"/>
                    <a:pt x="137" y="434"/>
                    <a:pt x="92" y="616"/>
                  </a:cubicBezTo>
                  <a:cubicBezTo>
                    <a:pt x="46" y="753"/>
                    <a:pt x="69" y="913"/>
                    <a:pt x="115" y="1050"/>
                  </a:cubicBezTo>
                  <a:cubicBezTo>
                    <a:pt x="46" y="1141"/>
                    <a:pt x="1" y="1278"/>
                    <a:pt x="1" y="1415"/>
                  </a:cubicBezTo>
                  <a:cubicBezTo>
                    <a:pt x="1" y="1621"/>
                    <a:pt x="69" y="1872"/>
                    <a:pt x="183" y="2054"/>
                  </a:cubicBezTo>
                  <a:cubicBezTo>
                    <a:pt x="320" y="2237"/>
                    <a:pt x="480" y="2397"/>
                    <a:pt x="685" y="2488"/>
                  </a:cubicBezTo>
                  <a:cubicBezTo>
                    <a:pt x="864" y="2587"/>
                    <a:pt x="1043" y="2652"/>
                    <a:pt x="1252" y="2652"/>
                  </a:cubicBezTo>
                  <a:cubicBezTo>
                    <a:pt x="1283" y="2652"/>
                    <a:pt x="1315" y="2651"/>
                    <a:pt x="1347" y="2648"/>
                  </a:cubicBezTo>
                  <a:cubicBezTo>
                    <a:pt x="1439" y="2648"/>
                    <a:pt x="1553" y="2625"/>
                    <a:pt x="1667" y="2579"/>
                  </a:cubicBezTo>
                  <a:cubicBezTo>
                    <a:pt x="1849" y="2511"/>
                    <a:pt x="1941" y="2465"/>
                    <a:pt x="2100" y="2328"/>
                  </a:cubicBezTo>
                  <a:cubicBezTo>
                    <a:pt x="2260" y="2191"/>
                    <a:pt x="2374" y="1986"/>
                    <a:pt x="2443" y="1781"/>
                  </a:cubicBezTo>
                  <a:cubicBezTo>
                    <a:pt x="2466" y="1735"/>
                    <a:pt x="2489" y="1689"/>
                    <a:pt x="2489" y="1621"/>
                  </a:cubicBezTo>
                  <a:cubicBezTo>
                    <a:pt x="2511" y="1507"/>
                    <a:pt x="2534" y="1392"/>
                    <a:pt x="2534" y="1278"/>
                  </a:cubicBezTo>
                  <a:cubicBezTo>
                    <a:pt x="2511" y="1050"/>
                    <a:pt x="2466" y="822"/>
                    <a:pt x="2329" y="639"/>
                  </a:cubicBezTo>
                  <a:cubicBezTo>
                    <a:pt x="2215" y="457"/>
                    <a:pt x="2055" y="274"/>
                    <a:pt x="1827" y="183"/>
                  </a:cubicBezTo>
                  <a:cubicBezTo>
                    <a:pt x="1621" y="69"/>
                    <a:pt x="1370" y="0"/>
                    <a:pt x="111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3507275" y="709350"/>
              <a:ext cx="53650" cy="54800"/>
            </a:xfrm>
            <a:custGeom>
              <a:rect b="b" l="l" r="r" t="t"/>
              <a:pathLst>
                <a:path extrusionOk="0" h="2192" w="2146">
                  <a:moveTo>
                    <a:pt x="685" y="0"/>
                  </a:moveTo>
                  <a:cubicBezTo>
                    <a:pt x="594" y="0"/>
                    <a:pt x="502" y="23"/>
                    <a:pt x="411" y="69"/>
                  </a:cubicBezTo>
                  <a:cubicBezTo>
                    <a:pt x="343" y="92"/>
                    <a:pt x="251" y="137"/>
                    <a:pt x="206" y="206"/>
                  </a:cubicBezTo>
                  <a:cubicBezTo>
                    <a:pt x="137" y="274"/>
                    <a:pt x="91" y="343"/>
                    <a:pt x="46" y="434"/>
                  </a:cubicBezTo>
                  <a:cubicBezTo>
                    <a:pt x="0" y="525"/>
                    <a:pt x="0" y="617"/>
                    <a:pt x="0" y="708"/>
                  </a:cubicBezTo>
                  <a:cubicBezTo>
                    <a:pt x="0" y="890"/>
                    <a:pt x="69" y="1073"/>
                    <a:pt x="206" y="1187"/>
                  </a:cubicBezTo>
                  <a:cubicBezTo>
                    <a:pt x="206" y="1210"/>
                    <a:pt x="228" y="1210"/>
                    <a:pt x="228" y="1210"/>
                  </a:cubicBezTo>
                  <a:cubicBezTo>
                    <a:pt x="228" y="1301"/>
                    <a:pt x="251" y="1370"/>
                    <a:pt x="251" y="1461"/>
                  </a:cubicBezTo>
                  <a:cubicBezTo>
                    <a:pt x="274" y="1484"/>
                    <a:pt x="274" y="1507"/>
                    <a:pt x="274" y="1507"/>
                  </a:cubicBezTo>
                  <a:cubicBezTo>
                    <a:pt x="297" y="1575"/>
                    <a:pt x="320" y="1667"/>
                    <a:pt x="365" y="1712"/>
                  </a:cubicBezTo>
                  <a:cubicBezTo>
                    <a:pt x="365" y="1735"/>
                    <a:pt x="388" y="1758"/>
                    <a:pt x="388" y="1758"/>
                  </a:cubicBezTo>
                  <a:cubicBezTo>
                    <a:pt x="434" y="1826"/>
                    <a:pt x="480" y="1895"/>
                    <a:pt x="525" y="1940"/>
                  </a:cubicBezTo>
                  <a:cubicBezTo>
                    <a:pt x="639" y="2032"/>
                    <a:pt x="753" y="2100"/>
                    <a:pt x="913" y="2146"/>
                  </a:cubicBezTo>
                  <a:cubicBezTo>
                    <a:pt x="913" y="2169"/>
                    <a:pt x="936" y="2169"/>
                    <a:pt x="959" y="2169"/>
                  </a:cubicBezTo>
                  <a:cubicBezTo>
                    <a:pt x="1027" y="2192"/>
                    <a:pt x="1119" y="2192"/>
                    <a:pt x="1187" y="2192"/>
                  </a:cubicBezTo>
                  <a:cubicBezTo>
                    <a:pt x="1256" y="2192"/>
                    <a:pt x="1347" y="2169"/>
                    <a:pt x="1393" y="2169"/>
                  </a:cubicBezTo>
                  <a:lnTo>
                    <a:pt x="1415" y="2169"/>
                  </a:lnTo>
                  <a:cubicBezTo>
                    <a:pt x="1461" y="2146"/>
                    <a:pt x="1507" y="2123"/>
                    <a:pt x="1529" y="2123"/>
                  </a:cubicBezTo>
                  <a:cubicBezTo>
                    <a:pt x="1552" y="2100"/>
                    <a:pt x="1598" y="2100"/>
                    <a:pt x="1644" y="2077"/>
                  </a:cubicBezTo>
                  <a:cubicBezTo>
                    <a:pt x="1644" y="2077"/>
                    <a:pt x="1644" y="2055"/>
                    <a:pt x="1666" y="2055"/>
                  </a:cubicBezTo>
                  <a:cubicBezTo>
                    <a:pt x="1712" y="2032"/>
                    <a:pt x="1758" y="1986"/>
                    <a:pt x="1803" y="1940"/>
                  </a:cubicBezTo>
                  <a:cubicBezTo>
                    <a:pt x="1826" y="1918"/>
                    <a:pt x="1826" y="1918"/>
                    <a:pt x="1849" y="1895"/>
                  </a:cubicBezTo>
                  <a:cubicBezTo>
                    <a:pt x="1963" y="1758"/>
                    <a:pt x="2009" y="1689"/>
                    <a:pt x="2077" y="1507"/>
                  </a:cubicBezTo>
                  <a:cubicBezTo>
                    <a:pt x="2123" y="1415"/>
                    <a:pt x="2123" y="1301"/>
                    <a:pt x="2123" y="1210"/>
                  </a:cubicBezTo>
                  <a:cubicBezTo>
                    <a:pt x="2146" y="1119"/>
                    <a:pt x="2123" y="1005"/>
                    <a:pt x="2100" y="913"/>
                  </a:cubicBezTo>
                  <a:cubicBezTo>
                    <a:pt x="2100" y="890"/>
                    <a:pt x="2100" y="890"/>
                    <a:pt x="2100" y="868"/>
                  </a:cubicBezTo>
                  <a:cubicBezTo>
                    <a:pt x="2077" y="799"/>
                    <a:pt x="2032" y="708"/>
                    <a:pt x="2009" y="639"/>
                  </a:cubicBezTo>
                  <a:cubicBezTo>
                    <a:pt x="1986" y="594"/>
                    <a:pt x="1940" y="571"/>
                    <a:pt x="1918" y="525"/>
                  </a:cubicBezTo>
                  <a:cubicBezTo>
                    <a:pt x="1895" y="480"/>
                    <a:pt x="1849" y="434"/>
                    <a:pt x="1826" y="411"/>
                  </a:cubicBezTo>
                  <a:cubicBezTo>
                    <a:pt x="1758" y="343"/>
                    <a:pt x="1689" y="297"/>
                    <a:pt x="1621" y="251"/>
                  </a:cubicBezTo>
                  <a:cubicBezTo>
                    <a:pt x="1598" y="229"/>
                    <a:pt x="1575" y="229"/>
                    <a:pt x="1552" y="206"/>
                  </a:cubicBezTo>
                  <a:cubicBezTo>
                    <a:pt x="1529" y="206"/>
                    <a:pt x="1529" y="183"/>
                    <a:pt x="1507" y="183"/>
                  </a:cubicBezTo>
                  <a:cubicBezTo>
                    <a:pt x="1484" y="160"/>
                    <a:pt x="1461" y="114"/>
                    <a:pt x="1415" y="92"/>
                  </a:cubicBezTo>
                  <a:cubicBezTo>
                    <a:pt x="1300" y="42"/>
                    <a:pt x="1173" y="5"/>
                    <a:pt x="1051" y="5"/>
                  </a:cubicBezTo>
                  <a:cubicBezTo>
                    <a:pt x="1004" y="5"/>
                    <a:pt x="958" y="10"/>
                    <a:pt x="913" y="23"/>
                  </a:cubicBezTo>
                  <a:lnTo>
                    <a:pt x="868" y="23"/>
                  </a:lnTo>
                  <a:cubicBezTo>
                    <a:pt x="822" y="0"/>
                    <a:pt x="753" y="0"/>
                    <a:pt x="68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3382875" y="814350"/>
              <a:ext cx="54800" cy="53900"/>
            </a:xfrm>
            <a:custGeom>
              <a:rect b="b" l="l" r="r" t="t"/>
              <a:pathLst>
                <a:path extrusionOk="0" h="2156" w="2192">
                  <a:moveTo>
                    <a:pt x="1119" y="0"/>
                  </a:moveTo>
                  <a:cubicBezTo>
                    <a:pt x="1050" y="23"/>
                    <a:pt x="959" y="23"/>
                    <a:pt x="868" y="46"/>
                  </a:cubicBezTo>
                  <a:cubicBezTo>
                    <a:pt x="845" y="46"/>
                    <a:pt x="845" y="46"/>
                    <a:pt x="822" y="69"/>
                  </a:cubicBezTo>
                  <a:cubicBezTo>
                    <a:pt x="799" y="69"/>
                    <a:pt x="776" y="91"/>
                    <a:pt x="754" y="91"/>
                  </a:cubicBezTo>
                  <a:cubicBezTo>
                    <a:pt x="639" y="91"/>
                    <a:pt x="548" y="114"/>
                    <a:pt x="434" y="183"/>
                  </a:cubicBezTo>
                  <a:cubicBezTo>
                    <a:pt x="388" y="206"/>
                    <a:pt x="343" y="251"/>
                    <a:pt x="297" y="297"/>
                  </a:cubicBezTo>
                  <a:cubicBezTo>
                    <a:pt x="229" y="365"/>
                    <a:pt x="160" y="479"/>
                    <a:pt x="114" y="594"/>
                  </a:cubicBezTo>
                  <a:cubicBezTo>
                    <a:pt x="114" y="616"/>
                    <a:pt x="114" y="639"/>
                    <a:pt x="92" y="685"/>
                  </a:cubicBezTo>
                  <a:cubicBezTo>
                    <a:pt x="92" y="685"/>
                    <a:pt x="92" y="708"/>
                    <a:pt x="92" y="731"/>
                  </a:cubicBezTo>
                  <a:cubicBezTo>
                    <a:pt x="92" y="753"/>
                    <a:pt x="69" y="776"/>
                    <a:pt x="69" y="799"/>
                  </a:cubicBezTo>
                  <a:cubicBezTo>
                    <a:pt x="69" y="799"/>
                    <a:pt x="46" y="799"/>
                    <a:pt x="46" y="822"/>
                  </a:cubicBezTo>
                  <a:cubicBezTo>
                    <a:pt x="0" y="1004"/>
                    <a:pt x="23" y="1141"/>
                    <a:pt x="46" y="1324"/>
                  </a:cubicBezTo>
                  <a:cubicBezTo>
                    <a:pt x="69" y="1415"/>
                    <a:pt x="114" y="1484"/>
                    <a:pt x="183" y="1552"/>
                  </a:cubicBezTo>
                  <a:cubicBezTo>
                    <a:pt x="183" y="1575"/>
                    <a:pt x="206" y="1575"/>
                    <a:pt x="206" y="1598"/>
                  </a:cubicBezTo>
                  <a:cubicBezTo>
                    <a:pt x="206" y="1598"/>
                    <a:pt x="206" y="1598"/>
                    <a:pt x="229" y="1621"/>
                  </a:cubicBezTo>
                  <a:cubicBezTo>
                    <a:pt x="229" y="1644"/>
                    <a:pt x="251" y="1666"/>
                    <a:pt x="274" y="1689"/>
                  </a:cubicBezTo>
                  <a:cubicBezTo>
                    <a:pt x="320" y="1758"/>
                    <a:pt x="365" y="1826"/>
                    <a:pt x="434" y="1895"/>
                  </a:cubicBezTo>
                  <a:cubicBezTo>
                    <a:pt x="434" y="1895"/>
                    <a:pt x="457" y="1917"/>
                    <a:pt x="457" y="1917"/>
                  </a:cubicBezTo>
                  <a:cubicBezTo>
                    <a:pt x="571" y="2009"/>
                    <a:pt x="571" y="2032"/>
                    <a:pt x="685" y="2077"/>
                  </a:cubicBezTo>
                  <a:cubicBezTo>
                    <a:pt x="708" y="2077"/>
                    <a:pt x="754" y="2100"/>
                    <a:pt x="776" y="2100"/>
                  </a:cubicBezTo>
                  <a:cubicBezTo>
                    <a:pt x="868" y="2146"/>
                    <a:pt x="959" y="2146"/>
                    <a:pt x="1027" y="2146"/>
                  </a:cubicBezTo>
                  <a:cubicBezTo>
                    <a:pt x="1061" y="2152"/>
                    <a:pt x="1092" y="2155"/>
                    <a:pt x="1123" y="2155"/>
                  </a:cubicBezTo>
                  <a:cubicBezTo>
                    <a:pt x="1197" y="2155"/>
                    <a:pt x="1266" y="2139"/>
                    <a:pt x="1347" y="2123"/>
                  </a:cubicBezTo>
                  <a:cubicBezTo>
                    <a:pt x="1415" y="2100"/>
                    <a:pt x="1484" y="2054"/>
                    <a:pt x="1552" y="2032"/>
                  </a:cubicBezTo>
                  <a:cubicBezTo>
                    <a:pt x="1575" y="2009"/>
                    <a:pt x="1598" y="2009"/>
                    <a:pt x="1621" y="1986"/>
                  </a:cubicBezTo>
                  <a:cubicBezTo>
                    <a:pt x="1689" y="1940"/>
                    <a:pt x="1758" y="1895"/>
                    <a:pt x="1803" y="1849"/>
                  </a:cubicBezTo>
                  <a:cubicBezTo>
                    <a:pt x="1826" y="1826"/>
                    <a:pt x="1849" y="1803"/>
                    <a:pt x="1872" y="1803"/>
                  </a:cubicBezTo>
                  <a:cubicBezTo>
                    <a:pt x="1918" y="1712"/>
                    <a:pt x="2009" y="1644"/>
                    <a:pt x="2055" y="1552"/>
                  </a:cubicBezTo>
                  <a:cubicBezTo>
                    <a:pt x="2077" y="1461"/>
                    <a:pt x="2123" y="1392"/>
                    <a:pt x="2146" y="1324"/>
                  </a:cubicBezTo>
                  <a:cubicBezTo>
                    <a:pt x="2146" y="1301"/>
                    <a:pt x="2146" y="1278"/>
                    <a:pt x="2146" y="1256"/>
                  </a:cubicBezTo>
                  <a:cubicBezTo>
                    <a:pt x="2169" y="1187"/>
                    <a:pt x="2191" y="1096"/>
                    <a:pt x="2191" y="1004"/>
                  </a:cubicBezTo>
                  <a:cubicBezTo>
                    <a:pt x="2191" y="1004"/>
                    <a:pt x="2191" y="982"/>
                    <a:pt x="2191" y="982"/>
                  </a:cubicBezTo>
                  <a:cubicBezTo>
                    <a:pt x="2169" y="913"/>
                    <a:pt x="2169" y="845"/>
                    <a:pt x="2146" y="776"/>
                  </a:cubicBezTo>
                  <a:cubicBezTo>
                    <a:pt x="2146" y="685"/>
                    <a:pt x="2100" y="594"/>
                    <a:pt x="2055" y="548"/>
                  </a:cubicBezTo>
                  <a:cubicBezTo>
                    <a:pt x="2055" y="525"/>
                    <a:pt x="2055" y="502"/>
                    <a:pt x="2032" y="479"/>
                  </a:cubicBezTo>
                  <a:cubicBezTo>
                    <a:pt x="1986" y="434"/>
                    <a:pt x="1940" y="365"/>
                    <a:pt x="1918" y="320"/>
                  </a:cubicBezTo>
                  <a:cubicBezTo>
                    <a:pt x="1895" y="320"/>
                    <a:pt x="1895" y="297"/>
                    <a:pt x="1895" y="297"/>
                  </a:cubicBezTo>
                  <a:cubicBezTo>
                    <a:pt x="1872" y="297"/>
                    <a:pt x="1872" y="274"/>
                    <a:pt x="1849" y="274"/>
                  </a:cubicBezTo>
                  <a:cubicBezTo>
                    <a:pt x="1803" y="228"/>
                    <a:pt x="1758" y="183"/>
                    <a:pt x="1689" y="160"/>
                  </a:cubicBezTo>
                  <a:cubicBezTo>
                    <a:pt x="1621" y="114"/>
                    <a:pt x="1552" y="91"/>
                    <a:pt x="1484" y="46"/>
                  </a:cubicBezTo>
                  <a:lnTo>
                    <a:pt x="1415" y="46"/>
                  </a:lnTo>
                  <a:cubicBezTo>
                    <a:pt x="1324" y="23"/>
                    <a:pt x="1210" y="0"/>
                    <a:pt x="111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3384000" y="968850"/>
              <a:ext cx="55375" cy="58350"/>
            </a:xfrm>
            <a:custGeom>
              <a:rect b="b" l="l" r="r" t="t"/>
              <a:pathLst>
                <a:path extrusionOk="0" h="2334" w="2215">
                  <a:moveTo>
                    <a:pt x="946" y="0"/>
                  </a:moveTo>
                  <a:cubicBezTo>
                    <a:pt x="830" y="0"/>
                    <a:pt x="715" y="27"/>
                    <a:pt x="617" y="97"/>
                  </a:cubicBezTo>
                  <a:cubicBezTo>
                    <a:pt x="526" y="166"/>
                    <a:pt x="435" y="234"/>
                    <a:pt x="366" y="303"/>
                  </a:cubicBezTo>
                  <a:cubicBezTo>
                    <a:pt x="275" y="394"/>
                    <a:pt x="206" y="485"/>
                    <a:pt x="161" y="599"/>
                  </a:cubicBezTo>
                  <a:cubicBezTo>
                    <a:pt x="115" y="713"/>
                    <a:pt x="47" y="805"/>
                    <a:pt x="47" y="919"/>
                  </a:cubicBezTo>
                  <a:cubicBezTo>
                    <a:pt x="24" y="1010"/>
                    <a:pt x="1" y="1101"/>
                    <a:pt x="1" y="1193"/>
                  </a:cubicBezTo>
                  <a:cubicBezTo>
                    <a:pt x="1" y="1284"/>
                    <a:pt x="24" y="1375"/>
                    <a:pt x="47" y="1444"/>
                  </a:cubicBezTo>
                  <a:cubicBezTo>
                    <a:pt x="47" y="1489"/>
                    <a:pt x="47" y="1512"/>
                    <a:pt x="69" y="1535"/>
                  </a:cubicBezTo>
                  <a:cubicBezTo>
                    <a:pt x="92" y="1604"/>
                    <a:pt x="115" y="1695"/>
                    <a:pt x="161" y="1763"/>
                  </a:cubicBezTo>
                  <a:cubicBezTo>
                    <a:pt x="206" y="1832"/>
                    <a:pt x="275" y="1900"/>
                    <a:pt x="320" y="1969"/>
                  </a:cubicBezTo>
                  <a:cubicBezTo>
                    <a:pt x="343" y="1992"/>
                    <a:pt x="343" y="1992"/>
                    <a:pt x="366" y="2014"/>
                  </a:cubicBezTo>
                  <a:cubicBezTo>
                    <a:pt x="435" y="2083"/>
                    <a:pt x="503" y="2129"/>
                    <a:pt x="572" y="2174"/>
                  </a:cubicBezTo>
                  <a:cubicBezTo>
                    <a:pt x="640" y="2220"/>
                    <a:pt x="731" y="2243"/>
                    <a:pt x="800" y="2266"/>
                  </a:cubicBezTo>
                  <a:cubicBezTo>
                    <a:pt x="914" y="2311"/>
                    <a:pt x="1028" y="2334"/>
                    <a:pt x="1142" y="2334"/>
                  </a:cubicBezTo>
                  <a:lnTo>
                    <a:pt x="1211" y="2334"/>
                  </a:lnTo>
                  <a:cubicBezTo>
                    <a:pt x="1302" y="2334"/>
                    <a:pt x="1393" y="2311"/>
                    <a:pt x="1462" y="2288"/>
                  </a:cubicBezTo>
                  <a:cubicBezTo>
                    <a:pt x="1644" y="2243"/>
                    <a:pt x="1758" y="2174"/>
                    <a:pt x="1895" y="2037"/>
                  </a:cubicBezTo>
                  <a:cubicBezTo>
                    <a:pt x="1918" y="2014"/>
                    <a:pt x="1964" y="1969"/>
                    <a:pt x="1987" y="1923"/>
                  </a:cubicBezTo>
                  <a:cubicBezTo>
                    <a:pt x="2010" y="1900"/>
                    <a:pt x="2055" y="1855"/>
                    <a:pt x="2078" y="1809"/>
                  </a:cubicBezTo>
                  <a:cubicBezTo>
                    <a:pt x="2124" y="1718"/>
                    <a:pt x="2169" y="1604"/>
                    <a:pt x="2192" y="1512"/>
                  </a:cubicBezTo>
                  <a:cubicBezTo>
                    <a:pt x="2215" y="1307"/>
                    <a:pt x="2215" y="1216"/>
                    <a:pt x="2192" y="1010"/>
                  </a:cubicBezTo>
                  <a:cubicBezTo>
                    <a:pt x="2169" y="987"/>
                    <a:pt x="2169" y="964"/>
                    <a:pt x="2169" y="942"/>
                  </a:cubicBezTo>
                  <a:cubicBezTo>
                    <a:pt x="2146" y="873"/>
                    <a:pt x="2101" y="805"/>
                    <a:pt x="2078" y="736"/>
                  </a:cubicBezTo>
                  <a:cubicBezTo>
                    <a:pt x="2055" y="713"/>
                    <a:pt x="2055" y="713"/>
                    <a:pt x="2055" y="691"/>
                  </a:cubicBezTo>
                  <a:cubicBezTo>
                    <a:pt x="2010" y="645"/>
                    <a:pt x="1964" y="576"/>
                    <a:pt x="1918" y="531"/>
                  </a:cubicBezTo>
                  <a:cubicBezTo>
                    <a:pt x="1918" y="531"/>
                    <a:pt x="1918" y="531"/>
                    <a:pt x="1895" y="508"/>
                  </a:cubicBezTo>
                  <a:cubicBezTo>
                    <a:pt x="1850" y="462"/>
                    <a:pt x="1781" y="417"/>
                    <a:pt x="1736" y="394"/>
                  </a:cubicBezTo>
                  <a:cubicBezTo>
                    <a:pt x="1736" y="371"/>
                    <a:pt x="1713" y="371"/>
                    <a:pt x="1713" y="371"/>
                  </a:cubicBezTo>
                  <a:cubicBezTo>
                    <a:pt x="1667" y="348"/>
                    <a:pt x="1599" y="325"/>
                    <a:pt x="1553" y="303"/>
                  </a:cubicBezTo>
                  <a:cubicBezTo>
                    <a:pt x="1439" y="166"/>
                    <a:pt x="1325" y="51"/>
                    <a:pt x="1165" y="29"/>
                  </a:cubicBezTo>
                  <a:cubicBezTo>
                    <a:pt x="1094" y="11"/>
                    <a:pt x="1020" y="0"/>
                    <a:pt x="94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3496425" y="1096150"/>
              <a:ext cx="64500" cy="61400"/>
            </a:xfrm>
            <a:custGeom>
              <a:rect b="b" l="l" r="r" t="t"/>
              <a:pathLst>
                <a:path extrusionOk="0" h="2456" w="2580">
                  <a:moveTo>
                    <a:pt x="976" y="0"/>
                  </a:moveTo>
                  <a:cubicBezTo>
                    <a:pt x="956" y="0"/>
                    <a:pt x="935" y="1"/>
                    <a:pt x="914" y="4"/>
                  </a:cubicBezTo>
                  <a:cubicBezTo>
                    <a:pt x="868" y="4"/>
                    <a:pt x="799" y="4"/>
                    <a:pt x="731" y="27"/>
                  </a:cubicBezTo>
                  <a:cubicBezTo>
                    <a:pt x="617" y="49"/>
                    <a:pt x="525" y="118"/>
                    <a:pt x="434" y="186"/>
                  </a:cubicBezTo>
                  <a:cubicBezTo>
                    <a:pt x="411" y="209"/>
                    <a:pt x="389" y="232"/>
                    <a:pt x="366" y="278"/>
                  </a:cubicBezTo>
                  <a:cubicBezTo>
                    <a:pt x="320" y="323"/>
                    <a:pt x="252" y="392"/>
                    <a:pt x="206" y="483"/>
                  </a:cubicBezTo>
                  <a:cubicBezTo>
                    <a:pt x="137" y="574"/>
                    <a:pt x="92" y="689"/>
                    <a:pt x="69" y="803"/>
                  </a:cubicBezTo>
                  <a:cubicBezTo>
                    <a:pt x="1" y="1031"/>
                    <a:pt x="1" y="1305"/>
                    <a:pt x="69" y="1533"/>
                  </a:cubicBezTo>
                  <a:cubicBezTo>
                    <a:pt x="115" y="1624"/>
                    <a:pt x="137" y="1693"/>
                    <a:pt x="183" y="1784"/>
                  </a:cubicBezTo>
                  <a:cubicBezTo>
                    <a:pt x="183" y="1807"/>
                    <a:pt x="206" y="1830"/>
                    <a:pt x="229" y="1853"/>
                  </a:cubicBezTo>
                  <a:cubicBezTo>
                    <a:pt x="274" y="1921"/>
                    <a:pt x="320" y="2012"/>
                    <a:pt x="389" y="2058"/>
                  </a:cubicBezTo>
                  <a:cubicBezTo>
                    <a:pt x="457" y="2127"/>
                    <a:pt x="525" y="2172"/>
                    <a:pt x="594" y="2218"/>
                  </a:cubicBezTo>
                  <a:cubicBezTo>
                    <a:pt x="799" y="2378"/>
                    <a:pt x="1028" y="2423"/>
                    <a:pt x="1279" y="2446"/>
                  </a:cubicBezTo>
                  <a:cubicBezTo>
                    <a:pt x="1312" y="2453"/>
                    <a:pt x="1348" y="2456"/>
                    <a:pt x="1384" y="2456"/>
                  </a:cubicBezTo>
                  <a:cubicBezTo>
                    <a:pt x="1471" y="2456"/>
                    <a:pt x="1563" y="2439"/>
                    <a:pt x="1644" y="2423"/>
                  </a:cubicBezTo>
                  <a:cubicBezTo>
                    <a:pt x="1667" y="2400"/>
                    <a:pt x="1690" y="2400"/>
                    <a:pt x="1735" y="2400"/>
                  </a:cubicBezTo>
                  <a:cubicBezTo>
                    <a:pt x="1804" y="2355"/>
                    <a:pt x="1895" y="2332"/>
                    <a:pt x="1963" y="2286"/>
                  </a:cubicBezTo>
                  <a:cubicBezTo>
                    <a:pt x="2032" y="2264"/>
                    <a:pt x="2055" y="2218"/>
                    <a:pt x="2123" y="2195"/>
                  </a:cubicBezTo>
                  <a:cubicBezTo>
                    <a:pt x="2169" y="2149"/>
                    <a:pt x="2215" y="2127"/>
                    <a:pt x="2237" y="2081"/>
                  </a:cubicBezTo>
                  <a:cubicBezTo>
                    <a:pt x="2306" y="2012"/>
                    <a:pt x="2352" y="1944"/>
                    <a:pt x="2397" y="1876"/>
                  </a:cubicBezTo>
                  <a:cubicBezTo>
                    <a:pt x="2443" y="1784"/>
                    <a:pt x="2488" y="1716"/>
                    <a:pt x="2511" y="1624"/>
                  </a:cubicBezTo>
                  <a:cubicBezTo>
                    <a:pt x="2511" y="1602"/>
                    <a:pt x="2534" y="1579"/>
                    <a:pt x="2534" y="1533"/>
                  </a:cubicBezTo>
                  <a:cubicBezTo>
                    <a:pt x="2557" y="1465"/>
                    <a:pt x="2580" y="1373"/>
                    <a:pt x="2580" y="1282"/>
                  </a:cubicBezTo>
                  <a:cubicBezTo>
                    <a:pt x="2580" y="1099"/>
                    <a:pt x="2534" y="940"/>
                    <a:pt x="2443" y="780"/>
                  </a:cubicBezTo>
                  <a:cubicBezTo>
                    <a:pt x="2374" y="643"/>
                    <a:pt x="2260" y="506"/>
                    <a:pt x="2123" y="415"/>
                  </a:cubicBezTo>
                  <a:cubicBezTo>
                    <a:pt x="2100" y="415"/>
                    <a:pt x="2100" y="415"/>
                    <a:pt x="2078" y="392"/>
                  </a:cubicBezTo>
                  <a:cubicBezTo>
                    <a:pt x="2032" y="369"/>
                    <a:pt x="1963" y="346"/>
                    <a:pt x="1895" y="323"/>
                  </a:cubicBezTo>
                  <a:lnTo>
                    <a:pt x="1872" y="323"/>
                  </a:lnTo>
                  <a:cubicBezTo>
                    <a:pt x="1804" y="301"/>
                    <a:pt x="1712" y="301"/>
                    <a:pt x="1644" y="301"/>
                  </a:cubicBezTo>
                  <a:cubicBezTo>
                    <a:pt x="1598" y="301"/>
                    <a:pt x="1553" y="301"/>
                    <a:pt x="1507" y="323"/>
                  </a:cubicBezTo>
                  <a:cubicBezTo>
                    <a:pt x="1484" y="278"/>
                    <a:pt x="1461" y="232"/>
                    <a:pt x="1416" y="186"/>
                  </a:cubicBezTo>
                  <a:cubicBezTo>
                    <a:pt x="1293" y="84"/>
                    <a:pt x="1152" y="0"/>
                    <a:pt x="97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
            <p:cNvSpPr/>
            <p:nvPr/>
          </p:nvSpPr>
          <p:spPr>
            <a:xfrm>
              <a:off x="3649350" y="1068850"/>
              <a:ext cx="67375" cy="59375"/>
            </a:xfrm>
            <a:custGeom>
              <a:rect b="b" l="l" r="r" t="t"/>
              <a:pathLst>
                <a:path extrusionOk="0" h="2375" w="2695">
                  <a:moveTo>
                    <a:pt x="1530" y="0"/>
                  </a:moveTo>
                  <a:cubicBezTo>
                    <a:pt x="1439" y="0"/>
                    <a:pt x="1347" y="0"/>
                    <a:pt x="1279" y="46"/>
                  </a:cubicBezTo>
                  <a:cubicBezTo>
                    <a:pt x="1119" y="92"/>
                    <a:pt x="982" y="160"/>
                    <a:pt x="868" y="274"/>
                  </a:cubicBezTo>
                  <a:cubicBezTo>
                    <a:pt x="845" y="274"/>
                    <a:pt x="845" y="297"/>
                    <a:pt x="845" y="297"/>
                  </a:cubicBezTo>
                  <a:lnTo>
                    <a:pt x="708" y="297"/>
                  </a:lnTo>
                  <a:cubicBezTo>
                    <a:pt x="526" y="297"/>
                    <a:pt x="343" y="365"/>
                    <a:pt x="229" y="502"/>
                  </a:cubicBezTo>
                  <a:lnTo>
                    <a:pt x="115" y="639"/>
                  </a:lnTo>
                  <a:cubicBezTo>
                    <a:pt x="46" y="753"/>
                    <a:pt x="24" y="868"/>
                    <a:pt x="24" y="982"/>
                  </a:cubicBezTo>
                  <a:cubicBezTo>
                    <a:pt x="1" y="1050"/>
                    <a:pt x="1" y="1096"/>
                    <a:pt x="24" y="1141"/>
                  </a:cubicBezTo>
                  <a:cubicBezTo>
                    <a:pt x="24" y="1278"/>
                    <a:pt x="46" y="1370"/>
                    <a:pt x="92" y="1484"/>
                  </a:cubicBezTo>
                  <a:cubicBezTo>
                    <a:pt x="160" y="1689"/>
                    <a:pt x="275" y="1872"/>
                    <a:pt x="434" y="2032"/>
                  </a:cubicBezTo>
                  <a:cubicBezTo>
                    <a:pt x="594" y="2169"/>
                    <a:pt x="800" y="2306"/>
                    <a:pt x="1005" y="2351"/>
                  </a:cubicBezTo>
                  <a:cubicBezTo>
                    <a:pt x="1119" y="2363"/>
                    <a:pt x="1233" y="2374"/>
                    <a:pt x="1345" y="2374"/>
                  </a:cubicBezTo>
                  <a:cubicBezTo>
                    <a:pt x="1456" y="2374"/>
                    <a:pt x="1564" y="2363"/>
                    <a:pt x="1667" y="2328"/>
                  </a:cubicBezTo>
                  <a:cubicBezTo>
                    <a:pt x="2101" y="2191"/>
                    <a:pt x="2420" y="1872"/>
                    <a:pt x="2557" y="1438"/>
                  </a:cubicBezTo>
                  <a:cubicBezTo>
                    <a:pt x="2694" y="959"/>
                    <a:pt x="2511" y="388"/>
                    <a:pt x="2078" y="137"/>
                  </a:cubicBezTo>
                  <a:cubicBezTo>
                    <a:pt x="1918" y="46"/>
                    <a:pt x="1781" y="23"/>
                    <a:pt x="159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3"/>
            <p:cNvSpPr/>
            <p:nvPr/>
          </p:nvSpPr>
          <p:spPr>
            <a:xfrm>
              <a:off x="3726400" y="889675"/>
              <a:ext cx="62775" cy="62325"/>
            </a:xfrm>
            <a:custGeom>
              <a:rect b="b" l="l" r="r" t="t"/>
              <a:pathLst>
                <a:path extrusionOk="0" h="2493" w="2511">
                  <a:moveTo>
                    <a:pt x="1073" y="0"/>
                  </a:moveTo>
                  <a:cubicBezTo>
                    <a:pt x="1004" y="23"/>
                    <a:pt x="959" y="23"/>
                    <a:pt x="890" y="46"/>
                  </a:cubicBezTo>
                  <a:cubicBezTo>
                    <a:pt x="799" y="69"/>
                    <a:pt x="685" y="114"/>
                    <a:pt x="594" y="183"/>
                  </a:cubicBezTo>
                  <a:cubicBezTo>
                    <a:pt x="434" y="274"/>
                    <a:pt x="320" y="411"/>
                    <a:pt x="274" y="594"/>
                  </a:cubicBezTo>
                  <a:cubicBezTo>
                    <a:pt x="251" y="639"/>
                    <a:pt x="251" y="685"/>
                    <a:pt x="251" y="731"/>
                  </a:cubicBezTo>
                  <a:cubicBezTo>
                    <a:pt x="228" y="753"/>
                    <a:pt x="228" y="753"/>
                    <a:pt x="206" y="776"/>
                  </a:cubicBezTo>
                  <a:cubicBezTo>
                    <a:pt x="91" y="913"/>
                    <a:pt x="0" y="1073"/>
                    <a:pt x="0" y="1255"/>
                  </a:cubicBezTo>
                  <a:cubicBezTo>
                    <a:pt x="23" y="1484"/>
                    <a:pt x="69" y="1712"/>
                    <a:pt x="206" y="1895"/>
                  </a:cubicBezTo>
                  <a:cubicBezTo>
                    <a:pt x="320" y="2077"/>
                    <a:pt x="479" y="2237"/>
                    <a:pt x="662" y="2351"/>
                  </a:cubicBezTo>
                  <a:cubicBezTo>
                    <a:pt x="840" y="2430"/>
                    <a:pt x="1019" y="2492"/>
                    <a:pt x="1212" y="2492"/>
                  </a:cubicBezTo>
                  <a:cubicBezTo>
                    <a:pt x="1242" y="2492"/>
                    <a:pt x="1271" y="2491"/>
                    <a:pt x="1301" y="2488"/>
                  </a:cubicBezTo>
                  <a:cubicBezTo>
                    <a:pt x="1507" y="2488"/>
                    <a:pt x="1735" y="2442"/>
                    <a:pt x="1917" y="2305"/>
                  </a:cubicBezTo>
                  <a:cubicBezTo>
                    <a:pt x="2100" y="2191"/>
                    <a:pt x="2260" y="2032"/>
                    <a:pt x="2351" y="1849"/>
                  </a:cubicBezTo>
                  <a:cubicBezTo>
                    <a:pt x="2442" y="1644"/>
                    <a:pt x="2511" y="1438"/>
                    <a:pt x="2511" y="1233"/>
                  </a:cubicBezTo>
                  <a:cubicBezTo>
                    <a:pt x="2511" y="1004"/>
                    <a:pt x="2465" y="776"/>
                    <a:pt x="2351" y="594"/>
                  </a:cubicBezTo>
                  <a:cubicBezTo>
                    <a:pt x="2283" y="525"/>
                    <a:pt x="2237" y="434"/>
                    <a:pt x="2146" y="365"/>
                  </a:cubicBezTo>
                  <a:cubicBezTo>
                    <a:pt x="2077" y="274"/>
                    <a:pt x="1986" y="206"/>
                    <a:pt x="1895" y="160"/>
                  </a:cubicBezTo>
                  <a:cubicBezTo>
                    <a:pt x="1689" y="46"/>
                    <a:pt x="1461" y="0"/>
                    <a:pt x="125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
            <p:cNvSpPr/>
            <p:nvPr/>
          </p:nvSpPr>
          <p:spPr>
            <a:xfrm>
              <a:off x="3695000" y="733650"/>
              <a:ext cx="61650" cy="58450"/>
            </a:xfrm>
            <a:custGeom>
              <a:rect b="b" l="l" r="r" t="t"/>
              <a:pathLst>
                <a:path extrusionOk="0" h="2338" w="2466">
                  <a:moveTo>
                    <a:pt x="1212" y="0"/>
                  </a:moveTo>
                  <a:cubicBezTo>
                    <a:pt x="1175" y="0"/>
                    <a:pt x="1136" y="3"/>
                    <a:pt x="1096" y="10"/>
                  </a:cubicBezTo>
                  <a:cubicBezTo>
                    <a:pt x="914" y="10"/>
                    <a:pt x="708" y="33"/>
                    <a:pt x="526" y="124"/>
                  </a:cubicBezTo>
                  <a:cubicBezTo>
                    <a:pt x="434" y="124"/>
                    <a:pt x="343" y="170"/>
                    <a:pt x="275" y="238"/>
                  </a:cubicBezTo>
                  <a:cubicBezTo>
                    <a:pt x="206" y="284"/>
                    <a:pt x="138" y="352"/>
                    <a:pt x="92" y="443"/>
                  </a:cubicBezTo>
                  <a:cubicBezTo>
                    <a:pt x="46" y="512"/>
                    <a:pt x="24" y="603"/>
                    <a:pt x="24" y="695"/>
                  </a:cubicBezTo>
                  <a:cubicBezTo>
                    <a:pt x="1" y="786"/>
                    <a:pt x="1" y="877"/>
                    <a:pt x="24" y="968"/>
                  </a:cubicBezTo>
                  <a:cubicBezTo>
                    <a:pt x="92" y="1128"/>
                    <a:pt x="183" y="1311"/>
                    <a:pt x="343" y="1379"/>
                  </a:cubicBezTo>
                  <a:cubicBezTo>
                    <a:pt x="389" y="1402"/>
                    <a:pt x="412" y="1402"/>
                    <a:pt x="434" y="1425"/>
                  </a:cubicBezTo>
                  <a:cubicBezTo>
                    <a:pt x="434" y="1471"/>
                    <a:pt x="457" y="1516"/>
                    <a:pt x="480" y="1562"/>
                  </a:cubicBezTo>
                  <a:cubicBezTo>
                    <a:pt x="503" y="1630"/>
                    <a:pt x="526" y="1699"/>
                    <a:pt x="549" y="1767"/>
                  </a:cubicBezTo>
                  <a:cubicBezTo>
                    <a:pt x="571" y="1790"/>
                    <a:pt x="571" y="1813"/>
                    <a:pt x="594" y="1813"/>
                  </a:cubicBezTo>
                  <a:cubicBezTo>
                    <a:pt x="640" y="1904"/>
                    <a:pt x="708" y="1996"/>
                    <a:pt x="777" y="2041"/>
                  </a:cubicBezTo>
                  <a:cubicBezTo>
                    <a:pt x="845" y="2087"/>
                    <a:pt x="891" y="2155"/>
                    <a:pt x="959" y="2178"/>
                  </a:cubicBezTo>
                  <a:cubicBezTo>
                    <a:pt x="1005" y="2201"/>
                    <a:pt x="1051" y="2224"/>
                    <a:pt x="1096" y="2247"/>
                  </a:cubicBezTo>
                  <a:cubicBezTo>
                    <a:pt x="1142" y="2269"/>
                    <a:pt x="1188" y="2292"/>
                    <a:pt x="1233" y="2292"/>
                  </a:cubicBezTo>
                  <a:cubicBezTo>
                    <a:pt x="1256" y="2315"/>
                    <a:pt x="1302" y="2315"/>
                    <a:pt x="1347" y="2315"/>
                  </a:cubicBezTo>
                  <a:cubicBezTo>
                    <a:pt x="1370" y="2315"/>
                    <a:pt x="1416" y="2338"/>
                    <a:pt x="1462" y="2338"/>
                  </a:cubicBezTo>
                  <a:lnTo>
                    <a:pt x="1484" y="2338"/>
                  </a:lnTo>
                  <a:cubicBezTo>
                    <a:pt x="1553" y="2315"/>
                    <a:pt x="1621" y="2315"/>
                    <a:pt x="1690" y="2292"/>
                  </a:cubicBezTo>
                  <a:cubicBezTo>
                    <a:pt x="1781" y="2292"/>
                    <a:pt x="1850" y="2247"/>
                    <a:pt x="1918" y="2224"/>
                  </a:cubicBezTo>
                  <a:cubicBezTo>
                    <a:pt x="1941" y="2201"/>
                    <a:pt x="1964" y="2201"/>
                    <a:pt x="1964" y="2178"/>
                  </a:cubicBezTo>
                  <a:cubicBezTo>
                    <a:pt x="2032" y="2133"/>
                    <a:pt x="2101" y="2087"/>
                    <a:pt x="2146" y="2041"/>
                  </a:cubicBezTo>
                  <a:cubicBezTo>
                    <a:pt x="2215" y="1973"/>
                    <a:pt x="2283" y="1881"/>
                    <a:pt x="2329" y="1790"/>
                  </a:cubicBezTo>
                  <a:cubicBezTo>
                    <a:pt x="2375" y="1699"/>
                    <a:pt x="2420" y="1608"/>
                    <a:pt x="2443" y="1516"/>
                  </a:cubicBezTo>
                  <a:cubicBezTo>
                    <a:pt x="2443" y="1402"/>
                    <a:pt x="2466" y="1311"/>
                    <a:pt x="2466" y="1197"/>
                  </a:cubicBezTo>
                  <a:cubicBezTo>
                    <a:pt x="2466" y="1105"/>
                    <a:pt x="2443" y="991"/>
                    <a:pt x="2420" y="877"/>
                  </a:cubicBezTo>
                  <a:cubicBezTo>
                    <a:pt x="2397" y="809"/>
                    <a:pt x="2352" y="740"/>
                    <a:pt x="2329" y="672"/>
                  </a:cubicBezTo>
                  <a:cubicBezTo>
                    <a:pt x="2306" y="649"/>
                    <a:pt x="2306" y="626"/>
                    <a:pt x="2283" y="603"/>
                  </a:cubicBezTo>
                  <a:cubicBezTo>
                    <a:pt x="2238" y="535"/>
                    <a:pt x="2192" y="466"/>
                    <a:pt x="2146" y="421"/>
                  </a:cubicBezTo>
                  <a:cubicBezTo>
                    <a:pt x="2123" y="398"/>
                    <a:pt x="2123" y="375"/>
                    <a:pt x="2101" y="352"/>
                  </a:cubicBezTo>
                  <a:cubicBezTo>
                    <a:pt x="2009" y="284"/>
                    <a:pt x="1918" y="215"/>
                    <a:pt x="1827" y="170"/>
                  </a:cubicBezTo>
                  <a:cubicBezTo>
                    <a:pt x="1713" y="124"/>
                    <a:pt x="1598" y="55"/>
                    <a:pt x="1484" y="33"/>
                  </a:cubicBezTo>
                  <a:cubicBezTo>
                    <a:pt x="1388" y="16"/>
                    <a:pt x="1302" y="0"/>
                    <a:pt x="12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a:off x="3575750" y="855325"/>
              <a:ext cx="57650" cy="66900"/>
            </a:xfrm>
            <a:custGeom>
              <a:rect b="b" l="l" r="r" t="t"/>
              <a:pathLst>
                <a:path extrusionOk="0" h="2676" w="2306">
                  <a:moveTo>
                    <a:pt x="1223" y="0"/>
                  </a:moveTo>
                  <a:cubicBezTo>
                    <a:pt x="1196" y="0"/>
                    <a:pt x="1169" y="2"/>
                    <a:pt x="1141" y="5"/>
                  </a:cubicBezTo>
                  <a:cubicBezTo>
                    <a:pt x="982" y="27"/>
                    <a:pt x="868" y="50"/>
                    <a:pt x="708" y="119"/>
                  </a:cubicBezTo>
                  <a:cubicBezTo>
                    <a:pt x="617" y="164"/>
                    <a:pt x="548" y="233"/>
                    <a:pt x="480" y="278"/>
                  </a:cubicBezTo>
                  <a:cubicBezTo>
                    <a:pt x="343" y="415"/>
                    <a:pt x="274" y="598"/>
                    <a:pt x="274" y="781"/>
                  </a:cubicBezTo>
                  <a:cubicBezTo>
                    <a:pt x="274" y="963"/>
                    <a:pt x="343" y="1146"/>
                    <a:pt x="480" y="1283"/>
                  </a:cubicBezTo>
                  <a:cubicBezTo>
                    <a:pt x="502" y="1283"/>
                    <a:pt x="502" y="1306"/>
                    <a:pt x="525" y="1306"/>
                  </a:cubicBezTo>
                  <a:cubicBezTo>
                    <a:pt x="388" y="1328"/>
                    <a:pt x="297" y="1397"/>
                    <a:pt x="206" y="1488"/>
                  </a:cubicBezTo>
                  <a:cubicBezTo>
                    <a:pt x="69" y="1602"/>
                    <a:pt x="0" y="1808"/>
                    <a:pt x="0" y="1968"/>
                  </a:cubicBezTo>
                  <a:cubicBezTo>
                    <a:pt x="0" y="2150"/>
                    <a:pt x="69" y="2333"/>
                    <a:pt x="206" y="2470"/>
                  </a:cubicBezTo>
                  <a:cubicBezTo>
                    <a:pt x="343" y="2584"/>
                    <a:pt x="502" y="2675"/>
                    <a:pt x="685" y="2675"/>
                  </a:cubicBezTo>
                  <a:cubicBezTo>
                    <a:pt x="1256" y="2675"/>
                    <a:pt x="1803" y="2356"/>
                    <a:pt x="2077" y="1876"/>
                  </a:cubicBezTo>
                  <a:cubicBezTo>
                    <a:pt x="2123" y="1831"/>
                    <a:pt x="2146" y="1762"/>
                    <a:pt x="2169" y="1694"/>
                  </a:cubicBezTo>
                  <a:cubicBezTo>
                    <a:pt x="2214" y="1625"/>
                    <a:pt x="2237" y="1557"/>
                    <a:pt x="2260" y="1488"/>
                  </a:cubicBezTo>
                  <a:cubicBezTo>
                    <a:pt x="2283" y="1306"/>
                    <a:pt x="2306" y="1146"/>
                    <a:pt x="2283" y="963"/>
                  </a:cubicBezTo>
                  <a:cubicBezTo>
                    <a:pt x="2260" y="803"/>
                    <a:pt x="2214" y="644"/>
                    <a:pt x="2100" y="507"/>
                  </a:cubicBezTo>
                  <a:cubicBezTo>
                    <a:pt x="2009" y="347"/>
                    <a:pt x="1872" y="210"/>
                    <a:pt x="1712" y="119"/>
                  </a:cubicBezTo>
                  <a:cubicBezTo>
                    <a:pt x="1554" y="59"/>
                    <a:pt x="1396" y="0"/>
                    <a:pt x="122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3497000" y="967025"/>
              <a:ext cx="53650" cy="54900"/>
            </a:xfrm>
            <a:custGeom>
              <a:rect b="b" l="l" r="r" t="t"/>
              <a:pathLst>
                <a:path extrusionOk="0" h="2196" w="2146">
                  <a:moveTo>
                    <a:pt x="1223" y="1"/>
                  </a:moveTo>
                  <a:cubicBezTo>
                    <a:pt x="1151" y="1"/>
                    <a:pt x="1078" y="11"/>
                    <a:pt x="1005" y="33"/>
                  </a:cubicBezTo>
                  <a:cubicBezTo>
                    <a:pt x="936" y="56"/>
                    <a:pt x="891" y="79"/>
                    <a:pt x="822" y="124"/>
                  </a:cubicBezTo>
                  <a:cubicBezTo>
                    <a:pt x="799" y="124"/>
                    <a:pt x="754" y="102"/>
                    <a:pt x="731" y="102"/>
                  </a:cubicBezTo>
                  <a:cubicBezTo>
                    <a:pt x="594" y="102"/>
                    <a:pt x="480" y="147"/>
                    <a:pt x="388" y="193"/>
                  </a:cubicBezTo>
                  <a:cubicBezTo>
                    <a:pt x="229" y="307"/>
                    <a:pt x="114" y="444"/>
                    <a:pt x="69" y="627"/>
                  </a:cubicBezTo>
                  <a:cubicBezTo>
                    <a:pt x="46" y="649"/>
                    <a:pt x="46" y="672"/>
                    <a:pt x="46" y="718"/>
                  </a:cubicBezTo>
                  <a:cubicBezTo>
                    <a:pt x="23" y="809"/>
                    <a:pt x="0" y="901"/>
                    <a:pt x="0" y="992"/>
                  </a:cubicBezTo>
                  <a:cubicBezTo>
                    <a:pt x="0" y="1015"/>
                    <a:pt x="0" y="1060"/>
                    <a:pt x="0" y="1083"/>
                  </a:cubicBezTo>
                  <a:cubicBezTo>
                    <a:pt x="23" y="1174"/>
                    <a:pt x="23" y="1266"/>
                    <a:pt x="46" y="1357"/>
                  </a:cubicBezTo>
                  <a:cubicBezTo>
                    <a:pt x="46" y="1380"/>
                    <a:pt x="69" y="1425"/>
                    <a:pt x="69" y="1448"/>
                  </a:cubicBezTo>
                  <a:cubicBezTo>
                    <a:pt x="114" y="1540"/>
                    <a:pt x="137" y="1608"/>
                    <a:pt x="183" y="1699"/>
                  </a:cubicBezTo>
                  <a:cubicBezTo>
                    <a:pt x="183" y="1722"/>
                    <a:pt x="206" y="1745"/>
                    <a:pt x="229" y="1791"/>
                  </a:cubicBezTo>
                  <a:cubicBezTo>
                    <a:pt x="274" y="1859"/>
                    <a:pt x="343" y="1928"/>
                    <a:pt x="388" y="1996"/>
                  </a:cubicBezTo>
                  <a:cubicBezTo>
                    <a:pt x="480" y="2087"/>
                    <a:pt x="594" y="2133"/>
                    <a:pt x="708" y="2179"/>
                  </a:cubicBezTo>
                  <a:cubicBezTo>
                    <a:pt x="765" y="2190"/>
                    <a:pt x="828" y="2196"/>
                    <a:pt x="891" y="2196"/>
                  </a:cubicBezTo>
                  <a:cubicBezTo>
                    <a:pt x="953" y="2196"/>
                    <a:pt x="1016" y="2190"/>
                    <a:pt x="1073" y="2179"/>
                  </a:cubicBezTo>
                  <a:cubicBezTo>
                    <a:pt x="1210" y="2133"/>
                    <a:pt x="1324" y="2087"/>
                    <a:pt x="1461" y="2019"/>
                  </a:cubicBezTo>
                  <a:cubicBezTo>
                    <a:pt x="1575" y="1973"/>
                    <a:pt x="1689" y="1882"/>
                    <a:pt x="1781" y="1791"/>
                  </a:cubicBezTo>
                  <a:cubicBezTo>
                    <a:pt x="1804" y="1768"/>
                    <a:pt x="1826" y="1745"/>
                    <a:pt x="1849" y="1722"/>
                  </a:cubicBezTo>
                  <a:cubicBezTo>
                    <a:pt x="1918" y="1654"/>
                    <a:pt x="1986" y="1585"/>
                    <a:pt x="2009" y="1517"/>
                  </a:cubicBezTo>
                  <a:cubicBezTo>
                    <a:pt x="2100" y="1334"/>
                    <a:pt x="2146" y="1174"/>
                    <a:pt x="2146" y="992"/>
                  </a:cubicBezTo>
                  <a:cubicBezTo>
                    <a:pt x="2146" y="649"/>
                    <a:pt x="1986" y="284"/>
                    <a:pt x="1667" y="124"/>
                  </a:cubicBezTo>
                  <a:cubicBezTo>
                    <a:pt x="1527" y="47"/>
                    <a:pt x="1377" y="1"/>
                    <a:pt x="12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3"/>
            <p:cNvSpPr/>
            <p:nvPr/>
          </p:nvSpPr>
          <p:spPr>
            <a:xfrm>
              <a:off x="3631100" y="953900"/>
              <a:ext cx="51375" cy="59050"/>
            </a:xfrm>
            <a:custGeom>
              <a:rect b="b" l="l" r="r" t="t"/>
              <a:pathLst>
                <a:path extrusionOk="0" h="2362" w="2055">
                  <a:moveTo>
                    <a:pt x="742" y="1"/>
                  </a:moveTo>
                  <a:cubicBezTo>
                    <a:pt x="677" y="1"/>
                    <a:pt x="613" y="17"/>
                    <a:pt x="548" y="33"/>
                  </a:cubicBezTo>
                  <a:cubicBezTo>
                    <a:pt x="457" y="56"/>
                    <a:pt x="388" y="102"/>
                    <a:pt x="320" y="147"/>
                  </a:cubicBezTo>
                  <a:cubicBezTo>
                    <a:pt x="251" y="193"/>
                    <a:pt x="183" y="261"/>
                    <a:pt x="137" y="353"/>
                  </a:cubicBezTo>
                  <a:cubicBezTo>
                    <a:pt x="46" y="513"/>
                    <a:pt x="0" y="695"/>
                    <a:pt x="69" y="878"/>
                  </a:cubicBezTo>
                  <a:cubicBezTo>
                    <a:pt x="92" y="946"/>
                    <a:pt x="114" y="992"/>
                    <a:pt x="137" y="1060"/>
                  </a:cubicBezTo>
                  <a:cubicBezTo>
                    <a:pt x="137" y="1060"/>
                    <a:pt x="137" y="1083"/>
                    <a:pt x="114" y="1083"/>
                  </a:cubicBezTo>
                  <a:cubicBezTo>
                    <a:pt x="114" y="1106"/>
                    <a:pt x="114" y="1129"/>
                    <a:pt x="114" y="1152"/>
                  </a:cubicBezTo>
                  <a:cubicBezTo>
                    <a:pt x="92" y="1220"/>
                    <a:pt x="69" y="1311"/>
                    <a:pt x="69" y="1380"/>
                  </a:cubicBezTo>
                  <a:cubicBezTo>
                    <a:pt x="69" y="1654"/>
                    <a:pt x="183" y="1882"/>
                    <a:pt x="343" y="2065"/>
                  </a:cubicBezTo>
                  <a:cubicBezTo>
                    <a:pt x="411" y="2133"/>
                    <a:pt x="502" y="2202"/>
                    <a:pt x="571" y="2247"/>
                  </a:cubicBezTo>
                  <a:cubicBezTo>
                    <a:pt x="708" y="2316"/>
                    <a:pt x="822" y="2361"/>
                    <a:pt x="959" y="2361"/>
                  </a:cubicBezTo>
                  <a:cubicBezTo>
                    <a:pt x="1073" y="2361"/>
                    <a:pt x="1164" y="2339"/>
                    <a:pt x="1233" y="2293"/>
                  </a:cubicBezTo>
                  <a:cubicBezTo>
                    <a:pt x="1324" y="2270"/>
                    <a:pt x="1393" y="2224"/>
                    <a:pt x="1461" y="2156"/>
                  </a:cubicBezTo>
                  <a:lnTo>
                    <a:pt x="1507" y="2110"/>
                  </a:lnTo>
                  <a:cubicBezTo>
                    <a:pt x="1621" y="2019"/>
                    <a:pt x="1735" y="1928"/>
                    <a:pt x="1849" y="1814"/>
                  </a:cubicBezTo>
                  <a:cubicBezTo>
                    <a:pt x="1940" y="1722"/>
                    <a:pt x="1986" y="1631"/>
                    <a:pt x="2032" y="1517"/>
                  </a:cubicBezTo>
                  <a:cubicBezTo>
                    <a:pt x="2055" y="1380"/>
                    <a:pt x="2055" y="1266"/>
                    <a:pt x="2032" y="1152"/>
                  </a:cubicBezTo>
                  <a:cubicBezTo>
                    <a:pt x="1986" y="1015"/>
                    <a:pt x="1940" y="901"/>
                    <a:pt x="1849" y="786"/>
                  </a:cubicBezTo>
                  <a:cubicBezTo>
                    <a:pt x="1781" y="672"/>
                    <a:pt x="1689" y="558"/>
                    <a:pt x="1598" y="467"/>
                  </a:cubicBezTo>
                  <a:cubicBezTo>
                    <a:pt x="1507" y="376"/>
                    <a:pt x="1415" y="284"/>
                    <a:pt x="1301" y="216"/>
                  </a:cubicBezTo>
                  <a:cubicBezTo>
                    <a:pt x="1233" y="170"/>
                    <a:pt x="1164" y="124"/>
                    <a:pt x="1096" y="102"/>
                  </a:cubicBezTo>
                  <a:cubicBezTo>
                    <a:pt x="1005" y="56"/>
                    <a:pt x="913" y="10"/>
                    <a:pt x="822" y="10"/>
                  </a:cubicBezTo>
                  <a:cubicBezTo>
                    <a:pt x="795" y="4"/>
                    <a:pt x="769" y="1"/>
                    <a:pt x="74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3"/>
            <p:cNvSpPr/>
            <p:nvPr/>
          </p:nvSpPr>
          <p:spPr>
            <a:xfrm>
              <a:off x="3469025" y="509050"/>
              <a:ext cx="57100" cy="68500"/>
            </a:xfrm>
            <a:custGeom>
              <a:rect b="b" l="l" r="r" t="t"/>
              <a:pathLst>
                <a:path extrusionOk="0" h="2740" w="2284">
                  <a:moveTo>
                    <a:pt x="719" y="1"/>
                  </a:moveTo>
                  <a:cubicBezTo>
                    <a:pt x="599" y="1"/>
                    <a:pt x="473" y="31"/>
                    <a:pt x="366" y="92"/>
                  </a:cubicBezTo>
                  <a:cubicBezTo>
                    <a:pt x="229" y="183"/>
                    <a:pt x="92" y="343"/>
                    <a:pt x="47" y="503"/>
                  </a:cubicBezTo>
                  <a:cubicBezTo>
                    <a:pt x="1" y="685"/>
                    <a:pt x="24" y="891"/>
                    <a:pt x="115" y="1051"/>
                  </a:cubicBezTo>
                  <a:cubicBezTo>
                    <a:pt x="161" y="1096"/>
                    <a:pt x="206" y="1142"/>
                    <a:pt x="252" y="1188"/>
                  </a:cubicBezTo>
                  <a:cubicBezTo>
                    <a:pt x="183" y="1256"/>
                    <a:pt x="161" y="1325"/>
                    <a:pt x="138" y="1416"/>
                  </a:cubicBezTo>
                  <a:cubicBezTo>
                    <a:pt x="115" y="1461"/>
                    <a:pt x="115" y="1507"/>
                    <a:pt x="92" y="1553"/>
                  </a:cubicBezTo>
                  <a:cubicBezTo>
                    <a:pt x="92" y="1598"/>
                    <a:pt x="92" y="1644"/>
                    <a:pt x="92" y="1690"/>
                  </a:cubicBezTo>
                  <a:cubicBezTo>
                    <a:pt x="92" y="1827"/>
                    <a:pt x="115" y="1941"/>
                    <a:pt x="161" y="2078"/>
                  </a:cubicBezTo>
                  <a:cubicBezTo>
                    <a:pt x="252" y="2283"/>
                    <a:pt x="412" y="2443"/>
                    <a:pt x="594" y="2557"/>
                  </a:cubicBezTo>
                  <a:cubicBezTo>
                    <a:pt x="777" y="2671"/>
                    <a:pt x="960" y="2717"/>
                    <a:pt x="1165" y="2740"/>
                  </a:cubicBezTo>
                  <a:cubicBezTo>
                    <a:pt x="1256" y="2740"/>
                    <a:pt x="1370" y="2717"/>
                    <a:pt x="1462" y="2694"/>
                  </a:cubicBezTo>
                  <a:cubicBezTo>
                    <a:pt x="1507" y="2694"/>
                    <a:pt x="1553" y="2671"/>
                    <a:pt x="1599" y="2648"/>
                  </a:cubicBezTo>
                  <a:cubicBezTo>
                    <a:pt x="1644" y="2626"/>
                    <a:pt x="1690" y="2603"/>
                    <a:pt x="1736" y="2580"/>
                  </a:cubicBezTo>
                  <a:cubicBezTo>
                    <a:pt x="1895" y="2466"/>
                    <a:pt x="2055" y="2329"/>
                    <a:pt x="2146" y="2123"/>
                  </a:cubicBezTo>
                  <a:cubicBezTo>
                    <a:pt x="2215" y="1941"/>
                    <a:pt x="2283" y="1758"/>
                    <a:pt x="2283" y="1553"/>
                  </a:cubicBezTo>
                  <a:cubicBezTo>
                    <a:pt x="2283" y="1165"/>
                    <a:pt x="2124" y="800"/>
                    <a:pt x="1850" y="548"/>
                  </a:cubicBezTo>
                  <a:cubicBezTo>
                    <a:pt x="1599" y="297"/>
                    <a:pt x="1256" y="138"/>
                    <a:pt x="891" y="23"/>
                  </a:cubicBezTo>
                  <a:cubicBezTo>
                    <a:pt x="838" y="8"/>
                    <a:pt x="779" y="1"/>
                    <a:pt x="7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
            <p:cNvSpPr/>
            <p:nvPr/>
          </p:nvSpPr>
          <p:spPr>
            <a:xfrm>
              <a:off x="3213950" y="588725"/>
              <a:ext cx="58800" cy="61400"/>
            </a:xfrm>
            <a:custGeom>
              <a:rect b="b" l="l" r="r" t="t"/>
              <a:pathLst>
                <a:path extrusionOk="0" h="2456" w="2352">
                  <a:moveTo>
                    <a:pt x="910" y="0"/>
                  </a:moveTo>
                  <a:cubicBezTo>
                    <a:pt x="844" y="0"/>
                    <a:pt x="782" y="21"/>
                    <a:pt x="731" y="55"/>
                  </a:cubicBezTo>
                  <a:cubicBezTo>
                    <a:pt x="640" y="78"/>
                    <a:pt x="572" y="146"/>
                    <a:pt x="503" y="215"/>
                  </a:cubicBezTo>
                  <a:cubicBezTo>
                    <a:pt x="412" y="283"/>
                    <a:pt x="343" y="420"/>
                    <a:pt x="321" y="534"/>
                  </a:cubicBezTo>
                  <a:cubicBezTo>
                    <a:pt x="321" y="534"/>
                    <a:pt x="298" y="557"/>
                    <a:pt x="298" y="557"/>
                  </a:cubicBezTo>
                  <a:cubicBezTo>
                    <a:pt x="184" y="694"/>
                    <a:pt x="138" y="762"/>
                    <a:pt x="69" y="945"/>
                  </a:cubicBezTo>
                  <a:cubicBezTo>
                    <a:pt x="24" y="1036"/>
                    <a:pt x="24" y="1150"/>
                    <a:pt x="24" y="1242"/>
                  </a:cubicBezTo>
                  <a:cubicBezTo>
                    <a:pt x="1" y="1447"/>
                    <a:pt x="69" y="1653"/>
                    <a:pt x="138" y="1812"/>
                  </a:cubicBezTo>
                  <a:cubicBezTo>
                    <a:pt x="206" y="1949"/>
                    <a:pt x="298" y="2063"/>
                    <a:pt x="412" y="2155"/>
                  </a:cubicBezTo>
                  <a:cubicBezTo>
                    <a:pt x="526" y="2246"/>
                    <a:pt x="594" y="2292"/>
                    <a:pt x="709" y="2360"/>
                  </a:cubicBezTo>
                  <a:cubicBezTo>
                    <a:pt x="846" y="2406"/>
                    <a:pt x="937" y="2429"/>
                    <a:pt x="1097" y="2451"/>
                  </a:cubicBezTo>
                  <a:cubicBezTo>
                    <a:pt x="1118" y="2454"/>
                    <a:pt x="1140" y="2455"/>
                    <a:pt x="1163" y="2455"/>
                  </a:cubicBezTo>
                  <a:cubicBezTo>
                    <a:pt x="1354" y="2455"/>
                    <a:pt x="1570" y="2373"/>
                    <a:pt x="1713" y="2292"/>
                  </a:cubicBezTo>
                  <a:cubicBezTo>
                    <a:pt x="1895" y="2178"/>
                    <a:pt x="2055" y="2018"/>
                    <a:pt x="2169" y="1835"/>
                  </a:cubicBezTo>
                  <a:cubicBezTo>
                    <a:pt x="2284" y="1653"/>
                    <a:pt x="2352" y="1424"/>
                    <a:pt x="2329" y="1219"/>
                  </a:cubicBezTo>
                  <a:cubicBezTo>
                    <a:pt x="2306" y="991"/>
                    <a:pt x="2261" y="785"/>
                    <a:pt x="2147" y="603"/>
                  </a:cubicBezTo>
                  <a:cubicBezTo>
                    <a:pt x="2010" y="420"/>
                    <a:pt x="1850" y="260"/>
                    <a:pt x="1644" y="146"/>
                  </a:cubicBezTo>
                  <a:cubicBezTo>
                    <a:pt x="1466" y="67"/>
                    <a:pt x="1288" y="5"/>
                    <a:pt x="1079" y="5"/>
                  </a:cubicBezTo>
                  <a:cubicBezTo>
                    <a:pt x="1048" y="5"/>
                    <a:pt x="1015" y="6"/>
                    <a:pt x="982" y="9"/>
                  </a:cubicBezTo>
                  <a:cubicBezTo>
                    <a:pt x="958" y="3"/>
                    <a:pt x="934" y="0"/>
                    <a:pt x="91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
            <p:cNvSpPr/>
            <p:nvPr/>
          </p:nvSpPr>
          <p:spPr>
            <a:xfrm>
              <a:off x="3102700" y="860475"/>
              <a:ext cx="46800" cy="59475"/>
            </a:xfrm>
            <a:custGeom>
              <a:rect b="b" l="l" r="r" t="t"/>
              <a:pathLst>
                <a:path extrusionOk="0" h="2379" w="1872">
                  <a:moveTo>
                    <a:pt x="946" y="1"/>
                  </a:moveTo>
                  <a:cubicBezTo>
                    <a:pt x="928" y="1"/>
                    <a:pt x="909" y="2"/>
                    <a:pt x="890" y="4"/>
                  </a:cubicBezTo>
                  <a:cubicBezTo>
                    <a:pt x="685" y="4"/>
                    <a:pt x="525" y="72"/>
                    <a:pt x="388" y="209"/>
                  </a:cubicBezTo>
                  <a:cubicBezTo>
                    <a:pt x="228" y="346"/>
                    <a:pt x="160" y="529"/>
                    <a:pt x="69" y="712"/>
                  </a:cubicBezTo>
                  <a:cubicBezTo>
                    <a:pt x="23" y="849"/>
                    <a:pt x="0" y="1008"/>
                    <a:pt x="0" y="1145"/>
                  </a:cubicBezTo>
                  <a:cubicBezTo>
                    <a:pt x="0" y="1510"/>
                    <a:pt x="137" y="1830"/>
                    <a:pt x="365" y="2104"/>
                  </a:cubicBezTo>
                  <a:cubicBezTo>
                    <a:pt x="434" y="2172"/>
                    <a:pt x="525" y="2241"/>
                    <a:pt x="593" y="2287"/>
                  </a:cubicBezTo>
                  <a:cubicBezTo>
                    <a:pt x="709" y="2349"/>
                    <a:pt x="833" y="2379"/>
                    <a:pt x="957" y="2379"/>
                  </a:cubicBezTo>
                  <a:cubicBezTo>
                    <a:pt x="1102" y="2379"/>
                    <a:pt x="1246" y="2338"/>
                    <a:pt x="1370" y="2264"/>
                  </a:cubicBezTo>
                  <a:cubicBezTo>
                    <a:pt x="1529" y="2172"/>
                    <a:pt x="1666" y="2035"/>
                    <a:pt x="1735" y="1876"/>
                  </a:cubicBezTo>
                  <a:cubicBezTo>
                    <a:pt x="1826" y="1693"/>
                    <a:pt x="1872" y="1556"/>
                    <a:pt x="1872" y="1351"/>
                  </a:cubicBezTo>
                  <a:cubicBezTo>
                    <a:pt x="1872" y="1214"/>
                    <a:pt x="1849" y="1077"/>
                    <a:pt x="1803" y="963"/>
                  </a:cubicBezTo>
                  <a:cubicBezTo>
                    <a:pt x="1780" y="871"/>
                    <a:pt x="1758" y="780"/>
                    <a:pt x="1689" y="712"/>
                  </a:cubicBezTo>
                  <a:cubicBezTo>
                    <a:pt x="1643" y="643"/>
                    <a:pt x="1598" y="575"/>
                    <a:pt x="1552" y="529"/>
                  </a:cubicBezTo>
                  <a:cubicBezTo>
                    <a:pt x="1529" y="415"/>
                    <a:pt x="1461" y="278"/>
                    <a:pt x="1370" y="209"/>
                  </a:cubicBezTo>
                  <a:cubicBezTo>
                    <a:pt x="1247" y="87"/>
                    <a:pt x="1106" y="1"/>
                    <a:pt x="94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
            <p:cNvSpPr/>
            <p:nvPr/>
          </p:nvSpPr>
          <p:spPr>
            <a:xfrm>
              <a:off x="3158600" y="1081400"/>
              <a:ext cx="54250" cy="54100"/>
            </a:xfrm>
            <a:custGeom>
              <a:rect b="b" l="l" r="r" t="t"/>
              <a:pathLst>
                <a:path extrusionOk="0" h="2164" w="2170">
                  <a:moveTo>
                    <a:pt x="948" y="0"/>
                  </a:moveTo>
                  <a:cubicBezTo>
                    <a:pt x="857" y="0"/>
                    <a:pt x="766" y="12"/>
                    <a:pt x="663" y="46"/>
                  </a:cubicBezTo>
                  <a:cubicBezTo>
                    <a:pt x="572" y="69"/>
                    <a:pt x="503" y="115"/>
                    <a:pt x="435" y="160"/>
                  </a:cubicBezTo>
                  <a:cubicBezTo>
                    <a:pt x="343" y="206"/>
                    <a:pt x="298" y="274"/>
                    <a:pt x="252" y="366"/>
                  </a:cubicBezTo>
                  <a:cubicBezTo>
                    <a:pt x="229" y="411"/>
                    <a:pt x="206" y="480"/>
                    <a:pt x="184" y="525"/>
                  </a:cubicBezTo>
                  <a:cubicBezTo>
                    <a:pt x="161" y="571"/>
                    <a:pt x="138" y="594"/>
                    <a:pt x="115" y="639"/>
                  </a:cubicBezTo>
                  <a:lnTo>
                    <a:pt x="47" y="799"/>
                  </a:lnTo>
                  <a:cubicBezTo>
                    <a:pt x="1" y="913"/>
                    <a:pt x="1" y="1050"/>
                    <a:pt x="47" y="1164"/>
                  </a:cubicBezTo>
                  <a:cubicBezTo>
                    <a:pt x="47" y="1210"/>
                    <a:pt x="47" y="1256"/>
                    <a:pt x="69" y="1279"/>
                  </a:cubicBezTo>
                  <a:cubicBezTo>
                    <a:pt x="92" y="1370"/>
                    <a:pt x="138" y="1461"/>
                    <a:pt x="184" y="1552"/>
                  </a:cubicBezTo>
                  <a:cubicBezTo>
                    <a:pt x="206" y="1575"/>
                    <a:pt x="206" y="1598"/>
                    <a:pt x="229" y="1644"/>
                  </a:cubicBezTo>
                  <a:cubicBezTo>
                    <a:pt x="298" y="1712"/>
                    <a:pt x="343" y="1804"/>
                    <a:pt x="412" y="1872"/>
                  </a:cubicBezTo>
                  <a:cubicBezTo>
                    <a:pt x="435" y="1895"/>
                    <a:pt x="457" y="1918"/>
                    <a:pt x="503" y="1941"/>
                  </a:cubicBezTo>
                  <a:cubicBezTo>
                    <a:pt x="594" y="2032"/>
                    <a:pt x="686" y="2100"/>
                    <a:pt x="823" y="2146"/>
                  </a:cubicBezTo>
                  <a:lnTo>
                    <a:pt x="914" y="2146"/>
                  </a:lnTo>
                  <a:cubicBezTo>
                    <a:pt x="960" y="2157"/>
                    <a:pt x="1005" y="2163"/>
                    <a:pt x="1054" y="2163"/>
                  </a:cubicBezTo>
                  <a:cubicBezTo>
                    <a:pt x="1102" y="2163"/>
                    <a:pt x="1154" y="2157"/>
                    <a:pt x="1211" y="2146"/>
                  </a:cubicBezTo>
                  <a:cubicBezTo>
                    <a:pt x="1211" y="2146"/>
                    <a:pt x="1211" y="2123"/>
                    <a:pt x="1233" y="2123"/>
                  </a:cubicBezTo>
                  <a:cubicBezTo>
                    <a:pt x="1325" y="2100"/>
                    <a:pt x="1416" y="2055"/>
                    <a:pt x="1485" y="2032"/>
                  </a:cubicBezTo>
                  <a:cubicBezTo>
                    <a:pt x="1530" y="2009"/>
                    <a:pt x="1553" y="1986"/>
                    <a:pt x="1599" y="1963"/>
                  </a:cubicBezTo>
                  <a:cubicBezTo>
                    <a:pt x="1667" y="1918"/>
                    <a:pt x="1736" y="1849"/>
                    <a:pt x="1804" y="1804"/>
                  </a:cubicBezTo>
                  <a:cubicBezTo>
                    <a:pt x="1850" y="1758"/>
                    <a:pt x="1895" y="1689"/>
                    <a:pt x="1941" y="1644"/>
                  </a:cubicBezTo>
                  <a:cubicBezTo>
                    <a:pt x="1964" y="1598"/>
                    <a:pt x="2010" y="1552"/>
                    <a:pt x="2032" y="1484"/>
                  </a:cubicBezTo>
                  <a:cubicBezTo>
                    <a:pt x="2078" y="1438"/>
                    <a:pt x="2124" y="1347"/>
                    <a:pt x="2124" y="1279"/>
                  </a:cubicBezTo>
                  <a:cubicBezTo>
                    <a:pt x="2146" y="1256"/>
                    <a:pt x="2146" y="1233"/>
                    <a:pt x="2146" y="1187"/>
                  </a:cubicBezTo>
                  <a:cubicBezTo>
                    <a:pt x="2169" y="1096"/>
                    <a:pt x="2169" y="1005"/>
                    <a:pt x="2124" y="913"/>
                  </a:cubicBezTo>
                  <a:cubicBezTo>
                    <a:pt x="2124" y="913"/>
                    <a:pt x="2124" y="891"/>
                    <a:pt x="2124" y="891"/>
                  </a:cubicBezTo>
                  <a:cubicBezTo>
                    <a:pt x="2055" y="594"/>
                    <a:pt x="1850" y="343"/>
                    <a:pt x="1599" y="183"/>
                  </a:cubicBezTo>
                  <a:cubicBezTo>
                    <a:pt x="1530" y="137"/>
                    <a:pt x="1416" y="92"/>
                    <a:pt x="1348" y="69"/>
                  </a:cubicBezTo>
                  <a:cubicBezTo>
                    <a:pt x="1302" y="46"/>
                    <a:pt x="1279" y="46"/>
                    <a:pt x="1233" y="23"/>
                  </a:cubicBezTo>
                  <a:cubicBezTo>
                    <a:pt x="1131" y="12"/>
                    <a:pt x="1039" y="0"/>
                    <a:pt x="94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
            <p:cNvSpPr/>
            <p:nvPr/>
          </p:nvSpPr>
          <p:spPr>
            <a:xfrm>
              <a:off x="3247050" y="1265700"/>
              <a:ext cx="62800" cy="60750"/>
            </a:xfrm>
            <a:custGeom>
              <a:rect b="b" l="l" r="r" t="t"/>
              <a:pathLst>
                <a:path extrusionOk="0" h="2430" w="2512">
                  <a:moveTo>
                    <a:pt x="1621" y="1"/>
                  </a:moveTo>
                  <a:cubicBezTo>
                    <a:pt x="1439" y="1"/>
                    <a:pt x="1233" y="69"/>
                    <a:pt x="1119" y="206"/>
                  </a:cubicBezTo>
                  <a:cubicBezTo>
                    <a:pt x="1119" y="206"/>
                    <a:pt x="1119" y="229"/>
                    <a:pt x="1096" y="229"/>
                  </a:cubicBezTo>
                  <a:cubicBezTo>
                    <a:pt x="990" y="168"/>
                    <a:pt x="873" y="138"/>
                    <a:pt x="760" y="138"/>
                  </a:cubicBezTo>
                  <a:cubicBezTo>
                    <a:pt x="703" y="138"/>
                    <a:pt x="648" y="145"/>
                    <a:pt x="594" y="161"/>
                  </a:cubicBezTo>
                  <a:cubicBezTo>
                    <a:pt x="412" y="229"/>
                    <a:pt x="275" y="320"/>
                    <a:pt x="161" y="480"/>
                  </a:cubicBezTo>
                  <a:cubicBezTo>
                    <a:pt x="69" y="663"/>
                    <a:pt x="1" y="868"/>
                    <a:pt x="1" y="1097"/>
                  </a:cubicBezTo>
                  <a:cubicBezTo>
                    <a:pt x="1" y="1302"/>
                    <a:pt x="69" y="1507"/>
                    <a:pt x="138" y="1690"/>
                  </a:cubicBezTo>
                  <a:cubicBezTo>
                    <a:pt x="206" y="1827"/>
                    <a:pt x="298" y="1964"/>
                    <a:pt x="412" y="2078"/>
                  </a:cubicBezTo>
                  <a:cubicBezTo>
                    <a:pt x="571" y="2215"/>
                    <a:pt x="731" y="2306"/>
                    <a:pt x="937" y="2375"/>
                  </a:cubicBezTo>
                  <a:cubicBezTo>
                    <a:pt x="1050" y="2412"/>
                    <a:pt x="1170" y="2429"/>
                    <a:pt x="1289" y="2429"/>
                  </a:cubicBezTo>
                  <a:cubicBezTo>
                    <a:pt x="1387" y="2429"/>
                    <a:pt x="1483" y="2418"/>
                    <a:pt x="1576" y="2398"/>
                  </a:cubicBezTo>
                  <a:cubicBezTo>
                    <a:pt x="1758" y="2352"/>
                    <a:pt x="1941" y="2238"/>
                    <a:pt x="2078" y="2101"/>
                  </a:cubicBezTo>
                  <a:cubicBezTo>
                    <a:pt x="2146" y="2055"/>
                    <a:pt x="2215" y="1964"/>
                    <a:pt x="2261" y="1895"/>
                  </a:cubicBezTo>
                  <a:cubicBezTo>
                    <a:pt x="2306" y="1850"/>
                    <a:pt x="2329" y="1804"/>
                    <a:pt x="2352" y="1781"/>
                  </a:cubicBezTo>
                  <a:cubicBezTo>
                    <a:pt x="2375" y="1690"/>
                    <a:pt x="2420" y="1599"/>
                    <a:pt x="2443" y="1507"/>
                  </a:cubicBezTo>
                  <a:cubicBezTo>
                    <a:pt x="2489" y="1393"/>
                    <a:pt x="2489" y="1302"/>
                    <a:pt x="2512" y="1188"/>
                  </a:cubicBezTo>
                  <a:cubicBezTo>
                    <a:pt x="2512" y="1142"/>
                    <a:pt x="2512" y="1097"/>
                    <a:pt x="2512" y="1028"/>
                  </a:cubicBezTo>
                  <a:cubicBezTo>
                    <a:pt x="2489" y="937"/>
                    <a:pt x="2489" y="823"/>
                    <a:pt x="2443" y="731"/>
                  </a:cubicBezTo>
                  <a:cubicBezTo>
                    <a:pt x="2375" y="526"/>
                    <a:pt x="2283" y="343"/>
                    <a:pt x="2101" y="206"/>
                  </a:cubicBezTo>
                  <a:cubicBezTo>
                    <a:pt x="2055" y="138"/>
                    <a:pt x="1964" y="92"/>
                    <a:pt x="1895" y="47"/>
                  </a:cubicBezTo>
                  <a:cubicBezTo>
                    <a:pt x="1804" y="24"/>
                    <a:pt x="1713" y="1"/>
                    <a:pt x="16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
            <p:cNvSpPr/>
            <p:nvPr/>
          </p:nvSpPr>
          <p:spPr>
            <a:xfrm>
              <a:off x="3497000" y="1418075"/>
              <a:ext cx="67925" cy="67250"/>
            </a:xfrm>
            <a:custGeom>
              <a:rect b="b" l="l" r="r" t="t"/>
              <a:pathLst>
                <a:path extrusionOk="0" h="2690" w="2717">
                  <a:moveTo>
                    <a:pt x="1210" y="0"/>
                  </a:moveTo>
                  <a:cubicBezTo>
                    <a:pt x="1149" y="0"/>
                    <a:pt x="1088" y="8"/>
                    <a:pt x="1027" y="23"/>
                  </a:cubicBezTo>
                  <a:cubicBezTo>
                    <a:pt x="913" y="46"/>
                    <a:pt x="776" y="92"/>
                    <a:pt x="662" y="183"/>
                  </a:cubicBezTo>
                  <a:cubicBezTo>
                    <a:pt x="571" y="251"/>
                    <a:pt x="457" y="320"/>
                    <a:pt x="366" y="411"/>
                  </a:cubicBezTo>
                  <a:cubicBezTo>
                    <a:pt x="297" y="525"/>
                    <a:pt x="206" y="617"/>
                    <a:pt x="160" y="731"/>
                  </a:cubicBezTo>
                  <a:cubicBezTo>
                    <a:pt x="114" y="822"/>
                    <a:pt x="69" y="913"/>
                    <a:pt x="46" y="1005"/>
                  </a:cubicBezTo>
                  <a:cubicBezTo>
                    <a:pt x="23" y="1096"/>
                    <a:pt x="23" y="1187"/>
                    <a:pt x="0" y="1278"/>
                  </a:cubicBezTo>
                  <a:cubicBezTo>
                    <a:pt x="0" y="1415"/>
                    <a:pt x="0" y="1552"/>
                    <a:pt x="46" y="1667"/>
                  </a:cubicBezTo>
                  <a:cubicBezTo>
                    <a:pt x="69" y="1803"/>
                    <a:pt x="114" y="1918"/>
                    <a:pt x="183" y="2032"/>
                  </a:cubicBezTo>
                  <a:cubicBezTo>
                    <a:pt x="229" y="2123"/>
                    <a:pt x="274" y="2192"/>
                    <a:pt x="343" y="2260"/>
                  </a:cubicBezTo>
                  <a:cubicBezTo>
                    <a:pt x="366" y="2283"/>
                    <a:pt x="388" y="2306"/>
                    <a:pt x="411" y="2328"/>
                  </a:cubicBezTo>
                  <a:cubicBezTo>
                    <a:pt x="480" y="2397"/>
                    <a:pt x="571" y="2443"/>
                    <a:pt x="639" y="2488"/>
                  </a:cubicBezTo>
                  <a:cubicBezTo>
                    <a:pt x="708" y="2534"/>
                    <a:pt x="799" y="2580"/>
                    <a:pt x="891" y="2602"/>
                  </a:cubicBezTo>
                  <a:cubicBezTo>
                    <a:pt x="1039" y="2670"/>
                    <a:pt x="1196" y="2689"/>
                    <a:pt x="1351" y="2689"/>
                  </a:cubicBezTo>
                  <a:cubicBezTo>
                    <a:pt x="1458" y="2689"/>
                    <a:pt x="1564" y="2680"/>
                    <a:pt x="1667" y="2671"/>
                  </a:cubicBezTo>
                  <a:cubicBezTo>
                    <a:pt x="1804" y="2648"/>
                    <a:pt x="1918" y="2580"/>
                    <a:pt x="2032" y="2534"/>
                  </a:cubicBezTo>
                  <a:cubicBezTo>
                    <a:pt x="2055" y="2511"/>
                    <a:pt x="2077" y="2488"/>
                    <a:pt x="2123" y="2465"/>
                  </a:cubicBezTo>
                  <a:cubicBezTo>
                    <a:pt x="2192" y="2420"/>
                    <a:pt x="2260" y="2374"/>
                    <a:pt x="2329" y="2306"/>
                  </a:cubicBezTo>
                  <a:cubicBezTo>
                    <a:pt x="2557" y="2055"/>
                    <a:pt x="2694" y="1735"/>
                    <a:pt x="2694" y="1393"/>
                  </a:cubicBezTo>
                  <a:cubicBezTo>
                    <a:pt x="2717" y="1278"/>
                    <a:pt x="2694" y="1119"/>
                    <a:pt x="2648" y="1005"/>
                  </a:cubicBezTo>
                  <a:cubicBezTo>
                    <a:pt x="2580" y="822"/>
                    <a:pt x="2488" y="639"/>
                    <a:pt x="2329" y="525"/>
                  </a:cubicBezTo>
                  <a:cubicBezTo>
                    <a:pt x="2192" y="388"/>
                    <a:pt x="2032" y="274"/>
                    <a:pt x="1849" y="251"/>
                  </a:cubicBezTo>
                  <a:cubicBezTo>
                    <a:pt x="1804" y="229"/>
                    <a:pt x="1781" y="229"/>
                    <a:pt x="1735" y="229"/>
                  </a:cubicBezTo>
                  <a:cubicBezTo>
                    <a:pt x="1689" y="183"/>
                    <a:pt x="1644" y="114"/>
                    <a:pt x="1575" y="92"/>
                  </a:cubicBezTo>
                  <a:cubicBezTo>
                    <a:pt x="1454" y="31"/>
                    <a:pt x="1332" y="0"/>
                    <a:pt x="121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
            <p:cNvSpPr/>
            <p:nvPr/>
          </p:nvSpPr>
          <p:spPr>
            <a:xfrm>
              <a:off x="3757200" y="1347875"/>
              <a:ext cx="54800" cy="59950"/>
            </a:xfrm>
            <a:custGeom>
              <a:rect b="b" l="l" r="r" t="t"/>
              <a:pathLst>
                <a:path extrusionOk="0" h="2398" w="2192">
                  <a:moveTo>
                    <a:pt x="685" y="1"/>
                  </a:moveTo>
                  <a:cubicBezTo>
                    <a:pt x="503" y="1"/>
                    <a:pt x="343" y="69"/>
                    <a:pt x="206" y="206"/>
                  </a:cubicBezTo>
                  <a:cubicBezTo>
                    <a:pt x="138" y="275"/>
                    <a:pt x="92" y="343"/>
                    <a:pt x="69" y="434"/>
                  </a:cubicBezTo>
                  <a:cubicBezTo>
                    <a:pt x="23" y="503"/>
                    <a:pt x="1" y="594"/>
                    <a:pt x="1" y="708"/>
                  </a:cubicBezTo>
                  <a:cubicBezTo>
                    <a:pt x="1" y="822"/>
                    <a:pt x="46" y="937"/>
                    <a:pt x="92" y="1051"/>
                  </a:cubicBezTo>
                  <a:cubicBezTo>
                    <a:pt x="92" y="1096"/>
                    <a:pt x="69" y="1165"/>
                    <a:pt x="69" y="1233"/>
                  </a:cubicBezTo>
                  <a:cubicBezTo>
                    <a:pt x="46" y="1279"/>
                    <a:pt x="46" y="1325"/>
                    <a:pt x="69" y="1393"/>
                  </a:cubicBezTo>
                  <a:cubicBezTo>
                    <a:pt x="69" y="1484"/>
                    <a:pt x="69" y="1599"/>
                    <a:pt x="115" y="1690"/>
                  </a:cubicBezTo>
                  <a:cubicBezTo>
                    <a:pt x="183" y="1850"/>
                    <a:pt x="229" y="1964"/>
                    <a:pt x="366" y="2101"/>
                  </a:cubicBezTo>
                  <a:cubicBezTo>
                    <a:pt x="548" y="2283"/>
                    <a:pt x="800" y="2397"/>
                    <a:pt x="1073" y="2397"/>
                  </a:cubicBezTo>
                  <a:cubicBezTo>
                    <a:pt x="1279" y="2397"/>
                    <a:pt x="1484" y="2329"/>
                    <a:pt x="1644" y="2215"/>
                  </a:cubicBezTo>
                  <a:cubicBezTo>
                    <a:pt x="1735" y="2146"/>
                    <a:pt x="1804" y="2101"/>
                    <a:pt x="1872" y="2009"/>
                  </a:cubicBezTo>
                  <a:cubicBezTo>
                    <a:pt x="1918" y="1964"/>
                    <a:pt x="1986" y="1895"/>
                    <a:pt x="2009" y="1827"/>
                  </a:cubicBezTo>
                  <a:cubicBezTo>
                    <a:pt x="2055" y="1758"/>
                    <a:pt x="2101" y="1667"/>
                    <a:pt x="2123" y="1599"/>
                  </a:cubicBezTo>
                  <a:cubicBezTo>
                    <a:pt x="2192" y="1416"/>
                    <a:pt x="2192" y="1165"/>
                    <a:pt x="2146" y="982"/>
                  </a:cubicBezTo>
                  <a:cubicBezTo>
                    <a:pt x="2101" y="777"/>
                    <a:pt x="1964" y="571"/>
                    <a:pt x="1827" y="412"/>
                  </a:cubicBezTo>
                  <a:cubicBezTo>
                    <a:pt x="1644" y="252"/>
                    <a:pt x="1461" y="161"/>
                    <a:pt x="1233" y="69"/>
                  </a:cubicBezTo>
                  <a:cubicBezTo>
                    <a:pt x="1165" y="69"/>
                    <a:pt x="1119" y="46"/>
                    <a:pt x="1051" y="46"/>
                  </a:cubicBezTo>
                  <a:cubicBezTo>
                    <a:pt x="937" y="24"/>
                    <a:pt x="822" y="1"/>
                    <a:pt x="68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
            <p:cNvSpPr/>
            <p:nvPr/>
          </p:nvSpPr>
          <p:spPr>
            <a:xfrm>
              <a:off x="3916400" y="1165275"/>
              <a:ext cx="62225" cy="60175"/>
            </a:xfrm>
            <a:custGeom>
              <a:rect b="b" l="l" r="r" t="t"/>
              <a:pathLst>
                <a:path extrusionOk="0" h="2407" w="2489">
                  <a:moveTo>
                    <a:pt x="1302" y="1"/>
                  </a:moveTo>
                  <a:cubicBezTo>
                    <a:pt x="1119" y="24"/>
                    <a:pt x="960" y="92"/>
                    <a:pt x="823" y="206"/>
                  </a:cubicBezTo>
                  <a:cubicBezTo>
                    <a:pt x="731" y="297"/>
                    <a:pt x="663" y="389"/>
                    <a:pt x="594" y="457"/>
                  </a:cubicBezTo>
                  <a:cubicBezTo>
                    <a:pt x="503" y="503"/>
                    <a:pt x="435" y="571"/>
                    <a:pt x="343" y="617"/>
                  </a:cubicBezTo>
                  <a:cubicBezTo>
                    <a:pt x="252" y="663"/>
                    <a:pt x="206" y="731"/>
                    <a:pt x="138" y="800"/>
                  </a:cubicBezTo>
                  <a:cubicBezTo>
                    <a:pt x="92" y="868"/>
                    <a:pt x="47" y="959"/>
                    <a:pt x="24" y="1051"/>
                  </a:cubicBezTo>
                  <a:cubicBezTo>
                    <a:pt x="1" y="1142"/>
                    <a:pt x="1" y="1233"/>
                    <a:pt x="1" y="1325"/>
                  </a:cubicBezTo>
                  <a:cubicBezTo>
                    <a:pt x="24" y="1416"/>
                    <a:pt x="47" y="1507"/>
                    <a:pt x="92" y="1576"/>
                  </a:cubicBezTo>
                  <a:cubicBezTo>
                    <a:pt x="184" y="1735"/>
                    <a:pt x="343" y="1850"/>
                    <a:pt x="503" y="1895"/>
                  </a:cubicBezTo>
                  <a:lnTo>
                    <a:pt x="526" y="1895"/>
                  </a:lnTo>
                  <a:cubicBezTo>
                    <a:pt x="572" y="1964"/>
                    <a:pt x="617" y="2032"/>
                    <a:pt x="686" y="2101"/>
                  </a:cubicBezTo>
                  <a:cubicBezTo>
                    <a:pt x="823" y="2238"/>
                    <a:pt x="1005" y="2352"/>
                    <a:pt x="1211" y="2375"/>
                  </a:cubicBezTo>
                  <a:cubicBezTo>
                    <a:pt x="1275" y="2391"/>
                    <a:pt x="1351" y="2407"/>
                    <a:pt x="1431" y="2407"/>
                  </a:cubicBezTo>
                  <a:cubicBezTo>
                    <a:pt x="1463" y="2407"/>
                    <a:pt x="1497" y="2404"/>
                    <a:pt x="1530" y="2397"/>
                  </a:cubicBezTo>
                  <a:cubicBezTo>
                    <a:pt x="1690" y="2397"/>
                    <a:pt x="1827" y="2375"/>
                    <a:pt x="1987" y="2283"/>
                  </a:cubicBezTo>
                  <a:cubicBezTo>
                    <a:pt x="2215" y="2146"/>
                    <a:pt x="2398" y="1895"/>
                    <a:pt x="2443" y="1644"/>
                  </a:cubicBezTo>
                  <a:cubicBezTo>
                    <a:pt x="2466" y="1462"/>
                    <a:pt x="2489" y="1347"/>
                    <a:pt x="2443" y="1165"/>
                  </a:cubicBezTo>
                  <a:cubicBezTo>
                    <a:pt x="2420" y="1051"/>
                    <a:pt x="2375" y="959"/>
                    <a:pt x="2306" y="868"/>
                  </a:cubicBezTo>
                  <a:cubicBezTo>
                    <a:pt x="2238" y="731"/>
                    <a:pt x="2101" y="571"/>
                    <a:pt x="1964" y="480"/>
                  </a:cubicBezTo>
                  <a:cubicBezTo>
                    <a:pt x="1918" y="389"/>
                    <a:pt x="1873" y="275"/>
                    <a:pt x="1804" y="206"/>
                  </a:cubicBezTo>
                  <a:cubicBezTo>
                    <a:pt x="1667" y="92"/>
                    <a:pt x="1485" y="1"/>
                    <a:pt x="130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
            <p:cNvSpPr/>
            <p:nvPr/>
          </p:nvSpPr>
          <p:spPr>
            <a:xfrm>
              <a:off x="4020275" y="943225"/>
              <a:ext cx="58800" cy="69150"/>
            </a:xfrm>
            <a:custGeom>
              <a:rect b="b" l="l" r="r" t="t"/>
              <a:pathLst>
                <a:path extrusionOk="0" h="2766" w="2352">
                  <a:moveTo>
                    <a:pt x="1048" y="1"/>
                  </a:moveTo>
                  <a:cubicBezTo>
                    <a:pt x="878" y="1"/>
                    <a:pt x="698" y="105"/>
                    <a:pt x="594" y="209"/>
                  </a:cubicBezTo>
                  <a:cubicBezTo>
                    <a:pt x="479" y="323"/>
                    <a:pt x="388" y="529"/>
                    <a:pt x="388" y="711"/>
                  </a:cubicBezTo>
                  <a:cubicBezTo>
                    <a:pt x="343" y="757"/>
                    <a:pt x="297" y="803"/>
                    <a:pt x="251" y="871"/>
                  </a:cubicBezTo>
                  <a:cubicBezTo>
                    <a:pt x="91" y="1076"/>
                    <a:pt x="23" y="1328"/>
                    <a:pt x="0" y="1579"/>
                  </a:cubicBezTo>
                  <a:cubicBezTo>
                    <a:pt x="0" y="1807"/>
                    <a:pt x="69" y="2104"/>
                    <a:pt x="206" y="2286"/>
                  </a:cubicBezTo>
                  <a:cubicBezTo>
                    <a:pt x="297" y="2423"/>
                    <a:pt x="411" y="2537"/>
                    <a:pt x="571" y="2629"/>
                  </a:cubicBezTo>
                  <a:cubicBezTo>
                    <a:pt x="639" y="2674"/>
                    <a:pt x="731" y="2720"/>
                    <a:pt x="822" y="2743"/>
                  </a:cubicBezTo>
                  <a:cubicBezTo>
                    <a:pt x="913" y="2743"/>
                    <a:pt x="1027" y="2766"/>
                    <a:pt x="1119" y="2766"/>
                  </a:cubicBezTo>
                  <a:cubicBezTo>
                    <a:pt x="1438" y="2743"/>
                    <a:pt x="1735" y="2629"/>
                    <a:pt x="1963" y="2400"/>
                  </a:cubicBezTo>
                  <a:cubicBezTo>
                    <a:pt x="2100" y="2263"/>
                    <a:pt x="2214" y="2081"/>
                    <a:pt x="2283" y="1875"/>
                  </a:cubicBezTo>
                  <a:cubicBezTo>
                    <a:pt x="2328" y="1716"/>
                    <a:pt x="2351" y="1533"/>
                    <a:pt x="2328" y="1373"/>
                  </a:cubicBezTo>
                  <a:cubicBezTo>
                    <a:pt x="2328" y="1145"/>
                    <a:pt x="2260" y="962"/>
                    <a:pt x="2169" y="757"/>
                  </a:cubicBezTo>
                  <a:cubicBezTo>
                    <a:pt x="2100" y="597"/>
                    <a:pt x="1986" y="437"/>
                    <a:pt x="1872" y="346"/>
                  </a:cubicBezTo>
                  <a:cubicBezTo>
                    <a:pt x="1781" y="255"/>
                    <a:pt x="1689" y="186"/>
                    <a:pt x="1598" y="141"/>
                  </a:cubicBezTo>
                  <a:cubicBezTo>
                    <a:pt x="1392" y="49"/>
                    <a:pt x="1301" y="26"/>
                    <a:pt x="1096" y="4"/>
                  </a:cubicBezTo>
                  <a:cubicBezTo>
                    <a:pt x="1080" y="2"/>
                    <a:pt x="1064" y="1"/>
                    <a:pt x="104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
            <p:cNvSpPr/>
            <p:nvPr/>
          </p:nvSpPr>
          <p:spPr>
            <a:xfrm>
              <a:off x="4040250" y="672825"/>
              <a:ext cx="61650" cy="61650"/>
            </a:xfrm>
            <a:custGeom>
              <a:rect b="b" l="l" r="r" t="t"/>
              <a:pathLst>
                <a:path extrusionOk="0" h="2466" w="2466">
                  <a:moveTo>
                    <a:pt x="1141" y="0"/>
                  </a:moveTo>
                  <a:cubicBezTo>
                    <a:pt x="1050" y="0"/>
                    <a:pt x="959" y="0"/>
                    <a:pt x="890" y="46"/>
                  </a:cubicBezTo>
                  <a:cubicBezTo>
                    <a:pt x="867" y="69"/>
                    <a:pt x="867" y="69"/>
                    <a:pt x="845" y="69"/>
                  </a:cubicBezTo>
                  <a:cubicBezTo>
                    <a:pt x="753" y="92"/>
                    <a:pt x="685" y="115"/>
                    <a:pt x="593" y="160"/>
                  </a:cubicBezTo>
                  <a:cubicBezTo>
                    <a:pt x="525" y="206"/>
                    <a:pt x="457" y="252"/>
                    <a:pt x="388" y="297"/>
                  </a:cubicBezTo>
                  <a:cubicBezTo>
                    <a:pt x="388" y="320"/>
                    <a:pt x="365" y="343"/>
                    <a:pt x="342" y="366"/>
                  </a:cubicBezTo>
                  <a:cubicBezTo>
                    <a:pt x="274" y="434"/>
                    <a:pt x="205" y="525"/>
                    <a:pt x="160" y="617"/>
                  </a:cubicBezTo>
                  <a:cubicBezTo>
                    <a:pt x="114" y="708"/>
                    <a:pt x="46" y="822"/>
                    <a:pt x="23" y="936"/>
                  </a:cubicBezTo>
                  <a:cubicBezTo>
                    <a:pt x="0" y="1028"/>
                    <a:pt x="0" y="1142"/>
                    <a:pt x="0" y="1256"/>
                  </a:cubicBezTo>
                  <a:cubicBezTo>
                    <a:pt x="0" y="1347"/>
                    <a:pt x="23" y="1438"/>
                    <a:pt x="23" y="1507"/>
                  </a:cubicBezTo>
                  <a:cubicBezTo>
                    <a:pt x="23" y="1530"/>
                    <a:pt x="46" y="1575"/>
                    <a:pt x="46" y="1598"/>
                  </a:cubicBezTo>
                  <a:cubicBezTo>
                    <a:pt x="68" y="1667"/>
                    <a:pt x="114" y="1735"/>
                    <a:pt x="137" y="1827"/>
                  </a:cubicBezTo>
                  <a:cubicBezTo>
                    <a:pt x="137" y="1849"/>
                    <a:pt x="160" y="1872"/>
                    <a:pt x="183" y="1895"/>
                  </a:cubicBezTo>
                  <a:cubicBezTo>
                    <a:pt x="228" y="1963"/>
                    <a:pt x="274" y="2032"/>
                    <a:pt x="320" y="2078"/>
                  </a:cubicBezTo>
                  <a:cubicBezTo>
                    <a:pt x="342" y="2100"/>
                    <a:pt x="365" y="2123"/>
                    <a:pt x="388" y="2146"/>
                  </a:cubicBezTo>
                  <a:cubicBezTo>
                    <a:pt x="434" y="2192"/>
                    <a:pt x="502" y="2260"/>
                    <a:pt x="571" y="2283"/>
                  </a:cubicBezTo>
                  <a:cubicBezTo>
                    <a:pt x="639" y="2329"/>
                    <a:pt x="730" y="2374"/>
                    <a:pt x="799" y="2397"/>
                  </a:cubicBezTo>
                  <a:cubicBezTo>
                    <a:pt x="913" y="2443"/>
                    <a:pt x="1027" y="2443"/>
                    <a:pt x="1141" y="2466"/>
                  </a:cubicBezTo>
                  <a:cubicBezTo>
                    <a:pt x="1233" y="2466"/>
                    <a:pt x="1370" y="2443"/>
                    <a:pt x="1461" y="2420"/>
                  </a:cubicBezTo>
                  <a:cubicBezTo>
                    <a:pt x="1575" y="2397"/>
                    <a:pt x="1666" y="2351"/>
                    <a:pt x="1780" y="2306"/>
                  </a:cubicBezTo>
                  <a:cubicBezTo>
                    <a:pt x="1826" y="2283"/>
                    <a:pt x="1872" y="2260"/>
                    <a:pt x="1917" y="2237"/>
                  </a:cubicBezTo>
                  <a:cubicBezTo>
                    <a:pt x="1986" y="2192"/>
                    <a:pt x="2054" y="2146"/>
                    <a:pt x="2100" y="2078"/>
                  </a:cubicBezTo>
                  <a:cubicBezTo>
                    <a:pt x="2168" y="2032"/>
                    <a:pt x="2214" y="1963"/>
                    <a:pt x="2260" y="1895"/>
                  </a:cubicBezTo>
                  <a:cubicBezTo>
                    <a:pt x="2328" y="1804"/>
                    <a:pt x="2374" y="1690"/>
                    <a:pt x="2397" y="1598"/>
                  </a:cubicBezTo>
                  <a:cubicBezTo>
                    <a:pt x="2442" y="1484"/>
                    <a:pt x="2465" y="1370"/>
                    <a:pt x="2465" y="1256"/>
                  </a:cubicBezTo>
                  <a:cubicBezTo>
                    <a:pt x="2465" y="1165"/>
                    <a:pt x="2442" y="1073"/>
                    <a:pt x="2420" y="982"/>
                  </a:cubicBezTo>
                  <a:cubicBezTo>
                    <a:pt x="2420" y="959"/>
                    <a:pt x="2420" y="936"/>
                    <a:pt x="2397" y="891"/>
                  </a:cubicBezTo>
                  <a:cubicBezTo>
                    <a:pt x="2351" y="777"/>
                    <a:pt x="2305" y="662"/>
                    <a:pt x="2237" y="571"/>
                  </a:cubicBezTo>
                  <a:cubicBezTo>
                    <a:pt x="2191" y="503"/>
                    <a:pt x="2146" y="411"/>
                    <a:pt x="2077" y="366"/>
                  </a:cubicBezTo>
                  <a:cubicBezTo>
                    <a:pt x="2009" y="297"/>
                    <a:pt x="1940" y="252"/>
                    <a:pt x="1872" y="183"/>
                  </a:cubicBezTo>
                  <a:cubicBezTo>
                    <a:pt x="1849" y="183"/>
                    <a:pt x="1803" y="160"/>
                    <a:pt x="1780" y="137"/>
                  </a:cubicBezTo>
                  <a:cubicBezTo>
                    <a:pt x="1689" y="92"/>
                    <a:pt x="1621" y="69"/>
                    <a:pt x="1529" y="46"/>
                  </a:cubicBezTo>
                  <a:cubicBezTo>
                    <a:pt x="1438" y="0"/>
                    <a:pt x="1347" y="0"/>
                    <a:pt x="125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
            <p:cNvSpPr/>
            <p:nvPr/>
          </p:nvSpPr>
          <p:spPr>
            <a:xfrm>
              <a:off x="3830250" y="494350"/>
              <a:ext cx="60500" cy="62100"/>
            </a:xfrm>
            <a:custGeom>
              <a:rect b="b" l="l" r="r" t="t"/>
              <a:pathLst>
                <a:path extrusionOk="0" h="2484" w="2420">
                  <a:moveTo>
                    <a:pt x="1106" y="0"/>
                  </a:moveTo>
                  <a:cubicBezTo>
                    <a:pt x="1057" y="0"/>
                    <a:pt x="1008" y="6"/>
                    <a:pt x="959" y="18"/>
                  </a:cubicBezTo>
                  <a:cubicBezTo>
                    <a:pt x="731" y="86"/>
                    <a:pt x="525" y="223"/>
                    <a:pt x="366" y="383"/>
                  </a:cubicBezTo>
                  <a:cubicBezTo>
                    <a:pt x="297" y="475"/>
                    <a:pt x="229" y="566"/>
                    <a:pt x="160" y="657"/>
                  </a:cubicBezTo>
                  <a:cubicBezTo>
                    <a:pt x="137" y="748"/>
                    <a:pt x="92" y="817"/>
                    <a:pt x="69" y="908"/>
                  </a:cubicBezTo>
                  <a:cubicBezTo>
                    <a:pt x="46" y="931"/>
                    <a:pt x="46" y="954"/>
                    <a:pt x="46" y="999"/>
                  </a:cubicBezTo>
                  <a:cubicBezTo>
                    <a:pt x="23" y="1114"/>
                    <a:pt x="0" y="1228"/>
                    <a:pt x="0" y="1342"/>
                  </a:cubicBezTo>
                  <a:cubicBezTo>
                    <a:pt x="0" y="1456"/>
                    <a:pt x="23" y="1570"/>
                    <a:pt x="69" y="1684"/>
                  </a:cubicBezTo>
                  <a:cubicBezTo>
                    <a:pt x="92" y="1753"/>
                    <a:pt x="114" y="1844"/>
                    <a:pt x="160" y="1913"/>
                  </a:cubicBezTo>
                  <a:cubicBezTo>
                    <a:pt x="206" y="1981"/>
                    <a:pt x="274" y="2049"/>
                    <a:pt x="320" y="2118"/>
                  </a:cubicBezTo>
                  <a:cubicBezTo>
                    <a:pt x="343" y="2141"/>
                    <a:pt x="366" y="2164"/>
                    <a:pt x="366" y="2164"/>
                  </a:cubicBezTo>
                  <a:cubicBezTo>
                    <a:pt x="434" y="2232"/>
                    <a:pt x="502" y="2278"/>
                    <a:pt x="571" y="2323"/>
                  </a:cubicBezTo>
                  <a:cubicBezTo>
                    <a:pt x="662" y="2369"/>
                    <a:pt x="776" y="2415"/>
                    <a:pt x="890" y="2437"/>
                  </a:cubicBezTo>
                  <a:cubicBezTo>
                    <a:pt x="959" y="2460"/>
                    <a:pt x="1050" y="2483"/>
                    <a:pt x="1142" y="2483"/>
                  </a:cubicBezTo>
                  <a:lnTo>
                    <a:pt x="1210" y="2483"/>
                  </a:lnTo>
                  <a:cubicBezTo>
                    <a:pt x="1438" y="2483"/>
                    <a:pt x="1667" y="2437"/>
                    <a:pt x="1849" y="2301"/>
                  </a:cubicBezTo>
                  <a:cubicBezTo>
                    <a:pt x="1918" y="2278"/>
                    <a:pt x="1986" y="2209"/>
                    <a:pt x="2032" y="2164"/>
                  </a:cubicBezTo>
                  <a:cubicBezTo>
                    <a:pt x="2077" y="2118"/>
                    <a:pt x="2123" y="2072"/>
                    <a:pt x="2146" y="2027"/>
                  </a:cubicBezTo>
                  <a:cubicBezTo>
                    <a:pt x="2192" y="2004"/>
                    <a:pt x="2214" y="1958"/>
                    <a:pt x="2237" y="1913"/>
                  </a:cubicBezTo>
                  <a:cubicBezTo>
                    <a:pt x="2260" y="1844"/>
                    <a:pt x="2306" y="1776"/>
                    <a:pt x="2328" y="1707"/>
                  </a:cubicBezTo>
                  <a:cubicBezTo>
                    <a:pt x="2328" y="1707"/>
                    <a:pt x="2328" y="1684"/>
                    <a:pt x="2328" y="1661"/>
                  </a:cubicBezTo>
                  <a:cubicBezTo>
                    <a:pt x="2420" y="1388"/>
                    <a:pt x="2351" y="1091"/>
                    <a:pt x="2214" y="840"/>
                  </a:cubicBezTo>
                  <a:cubicBezTo>
                    <a:pt x="2192" y="794"/>
                    <a:pt x="2169" y="748"/>
                    <a:pt x="2123" y="703"/>
                  </a:cubicBezTo>
                  <a:cubicBezTo>
                    <a:pt x="2077" y="657"/>
                    <a:pt x="2055" y="611"/>
                    <a:pt x="2009" y="566"/>
                  </a:cubicBezTo>
                  <a:cubicBezTo>
                    <a:pt x="1940" y="497"/>
                    <a:pt x="1849" y="429"/>
                    <a:pt x="1758" y="383"/>
                  </a:cubicBezTo>
                  <a:cubicBezTo>
                    <a:pt x="1712" y="269"/>
                    <a:pt x="1621" y="155"/>
                    <a:pt x="1507" y="109"/>
                  </a:cubicBezTo>
                  <a:cubicBezTo>
                    <a:pt x="1373" y="42"/>
                    <a:pt x="1239" y="0"/>
                    <a:pt x="110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 name="Google Shape;99;p3"/>
          <p:cNvGrpSpPr/>
          <p:nvPr/>
        </p:nvGrpSpPr>
        <p:grpSpPr>
          <a:xfrm>
            <a:off x="8913838" y="2052350"/>
            <a:ext cx="499325" cy="491150"/>
            <a:chOff x="5045125" y="935250"/>
            <a:chExt cx="499325" cy="491150"/>
          </a:xfrm>
        </p:grpSpPr>
        <p:sp>
          <p:nvSpPr>
            <p:cNvPr id="100" name="Google Shape;100;p3"/>
            <p:cNvSpPr/>
            <p:nvPr/>
          </p:nvSpPr>
          <p:spPr>
            <a:xfrm>
              <a:off x="5045125" y="935250"/>
              <a:ext cx="499325" cy="491150"/>
            </a:xfrm>
            <a:custGeom>
              <a:rect b="b" l="l" r="r" t="t"/>
              <a:pathLst>
                <a:path extrusionOk="0" h="19646" w="19973">
                  <a:moveTo>
                    <a:pt x="9431" y="1152"/>
                  </a:moveTo>
                  <a:cubicBezTo>
                    <a:pt x="10012" y="1152"/>
                    <a:pt x="10594" y="1217"/>
                    <a:pt x="11162" y="1350"/>
                  </a:cubicBezTo>
                  <a:cubicBezTo>
                    <a:pt x="14791" y="2172"/>
                    <a:pt x="17667" y="5162"/>
                    <a:pt x="18489" y="8791"/>
                  </a:cubicBezTo>
                  <a:cubicBezTo>
                    <a:pt x="18877" y="10617"/>
                    <a:pt x="18740" y="12648"/>
                    <a:pt x="17827" y="14315"/>
                  </a:cubicBezTo>
                  <a:cubicBezTo>
                    <a:pt x="16914" y="15958"/>
                    <a:pt x="15271" y="17191"/>
                    <a:pt x="13513" y="17875"/>
                  </a:cubicBezTo>
                  <a:cubicBezTo>
                    <a:pt x="12410" y="18304"/>
                    <a:pt x="11253" y="18512"/>
                    <a:pt x="10102" y="18512"/>
                  </a:cubicBezTo>
                  <a:cubicBezTo>
                    <a:pt x="7514" y="18512"/>
                    <a:pt x="4960" y="17460"/>
                    <a:pt x="3127" y="15501"/>
                  </a:cubicBezTo>
                  <a:cubicBezTo>
                    <a:pt x="662" y="12854"/>
                    <a:pt x="959" y="8882"/>
                    <a:pt x="2580" y="5778"/>
                  </a:cubicBezTo>
                  <a:cubicBezTo>
                    <a:pt x="2602" y="5732"/>
                    <a:pt x="2648" y="5664"/>
                    <a:pt x="2671" y="5595"/>
                  </a:cubicBezTo>
                  <a:cubicBezTo>
                    <a:pt x="2671" y="5595"/>
                    <a:pt x="2671" y="5572"/>
                    <a:pt x="2671" y="5572"/>
                  </a:cubicBezTo>
                  <a:cubicBezTo>
                    <a:pt x="3082" y="4819"/>
                    <a:pt x="3561" y="4134"/>
                    <a:pt x="4109" y="3518"/>
                  </a:cubicBezTo>
                  <a:cubicBezTo>
                    <a:pt x="4223" y="3404"/>
                    <a:pt x="4269" y="3267"/>
                    <a:pt x="4269" y="3153"/>
                  </a:cubicBezTo>
                  <a:cubicBezTo>
                    <a:pt x="5617" y="1857"/>
                    <a:pt x="7517" y="1152"/>
                    <a:pt x="9431" y="1152"/>
                  </a:cubicBezTo>
                  <a:close/>
                  <a:moveTo>
                    <a:pt x="9342" y="0"/>
                  </a:moveTo>
                  <a:cubicBezTo>
                    <a:pt x="8172" y="0"/>
                    <a:pt x="7006" y="222"/>
                    <a:pt x="5912" y="688"/>
                  </a:cubicBezTo>
                  <a:cubicBezTo>
                    <a:pt x="3995" y="1532"/>
                    <a:pt x="2443" y="3085"/>
                    <a:pt x="1667" y="5047"/>
                  </a:cubicBezTo>
                  <a:cubicBezTo>
                    <a:pt x="1073" y="6120"/>
                    <a:pt x="639" y="7284"/>
                    <a:pt x="411" y="8494"/>
                  </a:cubicBezTo>
                  <a:cubicBezTo>
                    <a:pt x="0" y="10640"/>
                    <a:pt x="92" y="13036"/>
                    <a:pt x="1256" y="14931"/>
                  </a:cubicBezTo>
                  <a:cubicBezTo>
                    <a:pt x="3097" y="17963"/>
                    <a:pt x="6622" y="19646"/>
                    <a:pt x="10112" y="19646"/>
                  </a:cubicBezTo>
                  <a:cubicBezTo>
                    <a:pt x="10904" y="19646"/>
                    <a:pt x="11694" y="19559"/>
                    <a:pt x="12463" y="19382"/>
                  </a:cubicBezTo>
                  <a:cubicBezTo>
                    <a:pt x="14540" y="18902"/>
                    <a:pt x="16594" y="17761"/>
                    <a:pt x="17964" y="16095"/>
                  </a:cubicBezTo>
                  <a:cubicBezTo>
                    <a:pt x="19379" y="14383"/>
                    <a:pt x="19973" y="12146"/>
                    <a:pt x="19790" y="9955"/>
                  </a:cubicBezTo>
                  <a:cubicBezTo>
                    <a:pt x="19470" y="5778"/>
                    <a:pt x="16594" y="2035"/>
                    <a:pt x="12668" y="597"/>
                  </a:cubicBezTo>
                  <a:cubicBezTo>
                    <a:pt x="11595" y="205"/>
                    <a:pt x="10466" y="0"/>
                    <a:pt x="934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a:off x="5110175" y="1017625"/>
              <a:ext cx="366375" cy="339850"/>
            </a:xfrm>
            <a:custGeom>
              <a:rect b="b" l="l" r="r" t="t"/>
              <a:pathLst>
                <a:path extrusionOk="0" h="13594" w="14655">
                  <a:moveTo>
                    <a:pt x="6521" y="1135"/>
                  </a:moveTo>
                  <a:cubicBezTo>
                    <a:pt x="7482" y="1135"/>
                    <a:pt x="8460" y="1378"/>
                    <a:pt x="9336" y="1821"/>
                  </a:cubicBezTo>
                  <a:cubicBezTo>
                    <a:pt x="11573" y="2939"/>
                    <a:pt x="13171" y="5085"/>
                    <a:pt x="13011" y="7664"/>
                  </a:cubicBezTo>
                  <a:cubicBezTo>
                    <a:pt x="12851" y="9992"/>
                    <a:pt x="11071" y="11955"/>
                    <a:pt x="8765" y="12366"/>
                  </a:cubicBezTo>
                  <a:cubicBezTo>
                    <a:pt x="8342" y="12438"/>
                    <a:pt x="7909" y="12475"/>
                    <a:pt x="7475" y="12475"/>
                  </a:cubicBezTo>
                  <a:cubicBezTo>
                    <a:pt x="5426" y="12475"/>
                    <a:pt x="3365" y="11652"/>
                    <a:pt x="2329" y="9787"/>
                  </a:cubicBezTo>
                  <a:cubicBezTo>
                    <a:pt x="1028" y="7413"/>
                    <a:pt x="1690" y="4674"/>
                    <a:pt x="3082" y="2506"/>
                  </a:cubicBezTo>
                  <a:cubicBezTo>
                    <a:pt x="4017" y="1558"/>
                    <a:pt x="5254" y="1135"/>
                    <a:pt x="6521" y="1135"/>
                  </a:cubicBezTo>
                  <a:close/>
                  <a:moveTo>
                    <a:pt x="6457" y="0"/>
                  </a:moveTo>
                  <a:cubicBezTo>
                    <a:pt x="5121" y="0"/>
                    <a:pt x="3813" y="384"/>
                    <a:pt x="2762" y="1250"/>
                  </a:cubicBezTo>
                  <a:cubicBezTo>
                    <a:pt x="2625" y="1296"/>
                    <a:pt x="2511" y="1364"/>
                    <a:pt x="2420" y="1501"/>
                  </a:cubicBezTo>
                  <a:cubicBezTo>
                    <a:pt x="2329" y="1593"/>
                    <a:pt x="2260" y="1707"/>
                    <a:pt x="2169" y="1821"/>
                  </a:cubicBezTo>
                  <a:cubicBezTo>
                    <a:pt x="2100" y="1912"/>
                    <a:pt x="2032" y="1981"/>
                    <a:pt x="1963" y="2072"/>
                  </a:cubicBezTo>
                  <a:cubicBezTo>
                    <a:pt x="1895" y="2163"/>
                    <a:pt x="1849" y="2255"/>
                    <a:pt x="1849" y="2369"/>
                  </a:cubicBezTo>
                  <a:cubicBezTo>
                    <a:pt x="548" y="4560"/>
                    <a:pt x="0" y="7231"/>
                    <a:pt x="1005" y="9650"/>
                  </a:cubicBezTo>
                  <a:cubicBezTo>
                    <a:pt x="1530" y="10928"/>
                    <a:pt x="2420" y="12024"/>
                    <a:pt x="3653" y="12686"/>
                  </a:cubicBezTo>
                  <a:cubicBezTo>
                    <a:pt x="4804" y="13321"/>
                    <a:pt x="6146" y="13594"/>
                    <a:pt x="7468" y="13594"/>
                  </a:cubicBezTo>
                  <a:cubicBezTo>
                    <a:pt x="7665" y="13594"/>
                    <a:pt x="7862" y="13588"/>
                    <a:pt x="8058" y="13576"/>
                  </a:cubicBezTo>
                  <a:cubicBezTo>
                    <a:pt x="10865" y="13416"/>
                    <a:pt x="13353" y="11545"/>
                    <a:pt x="13992" y="8737"/>
                  </a:cubicBezTo>
                  <a:cubicBezTo>
                    <a:pt x="14654" y="5770"/>
                    <a:pt x="13171" y="2894"/>
                    <a:pt x="10683" y="1273"/>
                  </a:cubicBezTo>
                  <a:cubicBezTo>
                    <a:pt x="9448" y="470"/>
                    <a:pt x="7935" y="0"/>
                    <a:pt x="645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5224300" y="1133125"/>
              <a:ext cx="132400" cy="128250"/>
            </a:xfrm>
            <a:custGeom>
              <a:rect b="b" l="l" r="r" t="t"/>
              <a:pathLst>
                <a:path extrusionOk="0" h="5130" w="5296">
                  <a:moveTo>
                    <a:pt x="2620" y="1140"/>
                  </a:moveTo>
                  <a:cubicBezTo>
                    <a:pt x="2646" y="1140"/>
                    <a:pt x="2671" y="1142"/>
                    <a:pt x="2694" y="1150"/>
                  </a:cubicBezTo>
                  <a:lnTo>
                    <a:pt x="2740" y="1150"/>
                  </a:lnTo>
                  <a:cubicBezTo>
                    <a:pt x="2785" y="1173"/>
                    <a:pt x="2831" y="1173"/>
                    <a:pt x="2877" y="1195"/>
                  </a:cubicBezTo>
                  <a:cubicBezTo>
                    <a:pt x="2991" y="1218"/>
                    <a:pt x="3036" y="1241"/>
                    <a:pt x="3082" y="1264"/>
                  </a:cubicBezTo>
                  <a:cubicBezTo>
                    <a:pt x="3173" y="1310"/>
                    <a:pt x="3265" y="1355"/>
                    <a:pt x="3333" y="1424"/>
                  </a:cubicBezTo>
                  <a:cubicBezTo>
                    <a:pt x="3401" y="1446"/>
                    <a:pt x="3470" y="1492"/>
                    <a:pt x="3493" y="1515"/>
                  </a:cubicBezTo>
                  <a:cubicBezTo>
                    <a:pt x="3561" y="1583"/>
                    <a:pt x="3630" y="1629"/>
                    <a:pt x="3698" y="1698"/>
                  </a:cubicBezTo>
                  <a:cubicBezTo>
                    <a:pt x="3721" y="1743"/>
                    <a:pt x="3744" y="1766"/>
                    <a:pt x="3790" y="1789"/>
                  </a:cubicBezTo>
                  <a:cubicBezTo>
                    <a:pt x="3790" y="1812"/>
                    <a:pt x="3858" y="1880"/>
                    <a:pt x="3858" y="1880"/>
                  </a:cubicBezTo>
                  <a:cubicBezTo>
                    <a:pt x="3904" y="1949"/>
                    <a:pt x="3949" y="2017"/>
                    <a:pt x="3995" y="2086"/>
                  </a:cubicBezTo>
                  <a:cubicBezTo>
                    <a:pt x="4041" y="2177"/>
                    <a:pt x="4041" y="2154"/>
                    <a:pt x="4063" y="2223"/>
                  </a:cubicBezTo>
                  <a:cubicBezTo>
                    <a:pt x="4086" y="2359"/>
                    <a:pt x="4109" y="2496"/>
                    <a:pt x="4086" y="2611"/>
                  </a:cubicBezTo>
                  <a:cubicBezTo>
                    <a:pt x="3995" y="2953"/>
                    <a:pt x="3835" y="3181"/>
                    <a:pt x="3561" y="3432"/>
                  </a:cubicBezTo>
                  <a:cubicBezTo>
                    <a:pt x="3356" y="3638"/>
                    <a:pt x="3059" y="3797"/>
                    <a:pt x="2808" y="3889"/>
                  </a:cubicBezTo>
                  <a:cubicBezTo>
                    <a:pt x="2580" y="3950"/>
                    <a:pt x="2372" y="4000"/>
                    <a:pt x="2164" y="4000"/>
                  </a:cubicBezTo>
                  <a:cubicBezTo>
                    <a:pt x="2060" y="4000"/>
                    <a:pt x="1956" y="3988"/>
                    <a:pt x="1849" y="3957"/>
                  </a:cubicBezTo>
                  <a:cubicBezTo>
                    <a:pt x="1781" y="3957"/>
                    <a:pt x="1690" y="3934"/>
                    <a:pt x="1644" y="3912"/>
                  </a:cubicBezTo>
                  <a:cubicBezTo>
                    <a:pt x="1598" y="3889"/>
                    <a:pt x="1575" y="3866"/>
                    <a:pt x="1530" y="3843"/>
                  </a:cubicBezTo>
                  <a:cubicBezTo>
                    <a:pt x="1514" y="3835"/>
                    <a:pt x="1503" y="3829"/>
                    <a:pt x="1496" y="3825"/>
                  </a:cubicBezTo>
                  <a:lnTo>
                    <a:pt x="1496" y="3825"/>
                  </a:lnTo>
                  <a:cubicBezTo>
                    <a:pt x="1501" y="3830"/>
                    <a:pt x="1507" y="3837"/>
                    <a:pt x="1507" y="3843"/>
                  </a:cubicBezTo>
                  <a:cubicBezTo>
                    <a:pt x="1501" y="3837"/>
                    <a:pt x="1495" y="3830"/>
                    <a:pt x="1489" y="3822"/>
                  </a:cubicBezTo>
                  <a:lnTo>
                    <a:pt x="1489" y="3822"/>
                  </a:lnTo>
                  <a:cubicBezTo>
                    <a:pt x="1491" y="3823"/>
                    <a:pt x="1493" y="3824"/>
                    <a:pt x="1496" y="3825"/>
                  </a:cubicBezTo>
                  <a:lnTo>
                    <a:pt x="1496" y="3825"/>
                  </a:lnTo>
                  <a:cubicBezTo>
                    <a:pt x="1493" y="3823"/>
                    <a:pt x="1490" y="3821"/>
                    <a:pt x="1488" y="3819"/>
                  </a:cubicBezTo>
                  <a:lnTo>
                    <a:pt x="1488" y="3819"/>
                  </a:lnTo>
                  <a:cubicBezTo>
                    <a:pt x="1488" y="3820"/>
                    <a:pt x="1489" y="3821"/>
                    <a:pt x="1489" y="3822"/>
                  </a:cubicBezTo>
                  <a:lnTo>
                    <a:pt x="1489" y="3822"/>
                  </a:lnTo>
                  <a:cubicBezTo>
                    <a:pt x="1484" y="3818"/>
                    <a:pt x="1482" y="3817"/>
                    <a:pt x="1482" y="3817"/>
                  </a:cubicBezTo>
                  <a:lnTo>
                    <a:pt x="1482" y="3817"/>
                  </a:lnTo>
                  <a:cubicBezTo>
                    <a:pt x="1483" y="3817"/>
                    <a:pt x="1485" y="3818"/>
                    <a:pt x="1488" y="3819"/>
                  </a:cubicBezTo>
                  <a:lnTo>
                    <a:pt x="1488" y="3819"/>
                  </a:lnTo>
                  <a:cubicBezTo>
                    <a:pt x="1471" y="3796"/>
                    <a:pt x="1455" y="3768"/>
                    <a:pt x="1439" y="3752"/>
                  </a:cubicBezTo>
                  <a:cubicBezTo>
                    <a:pt x="1416" y="3752"/>
                    <a:pt x="1416" y="3752"/>
                    <a:pt x="1416" y="3729"/>
                  </a:cubicBezTo>
                  <a:cubicBezTo>
                    <a:pt x="1416" y="3729"/>
                    <a:pt x="1416" y="3729"/>
                    <a:pt x="1393" y="3706"/>
                  </a:cubicBezTo>
                  <a:cubicBezTo>
                    <a:pt x="1347" y="3661"/>
                    <a:pt x="1324" y="3592"/>
                    <a:pt x="1279" y="3501"/>
                  </a:cubicBezTo>
                  <a:cubicBezTo>
                    <a:pt x="1279" y="3501"/>
                    <a:pt x="1256" y="3455"/>
                    <a:pt x="1256" y="3432"/>
                  </a:cubicBezTo>
                  <a:cubicBezTo>
                    <a:pt x="1256" y="3387"/>
                    <a:pt x="1233" y="3341"/>
                    <a:pt x="1233" y="3295"/>
                  </a:cubicBezTo>
                  <a:cubicBezTo>
                    <a:pt x="1210" y="3272"/>
                    <a:pt x="1210" y="3250"/>
                    <a:pt x="1210" y="3227"/>
                  </a:cubicBezTo>
                  <a:cubicBezTo>
                    <a:pt x="1210" y="3204"/>
                    <a:pt x="1210" y="3113"/>
                    <a:pt x="1210" y="3113"/>
                  </a:cubicBezTo>
                  <a:cubicBezTo>
                    <a:pt x="1187" y="2884"/>
                    <a:pt x="1233" y="2702"/>
                    <a:pt x="1279" y="2474"/>
                  </a:cubicBezTo>
                  <a:cubicBezTo>
                    <a:pt x="1324" y="2291"/>
                    <a:pt x="1393" y="2131"/>
                    <a:pt x="1461" y="1949"/>
                  </a:cubicBezTo>
                  <a:cubicBezTo>
                    <a:pt x="1667" y="1903"/>
                    <a:pt x="1827" y="1743"/>
                    <a:pt x="1895" y="1538"/>
                  </a:cubicBezTo>
                  <a:cubicBezTo>
                    <a:pt x="1895" y="1538"/>
                    <a:pt x="1895" y="1515"/>
                    <a:pt x="1895" y="1515"/>
                  </a:cubicBezTo>
                  <a:cubicBezTo>
                    <a:pt x="1918" y="1469"/>
                    <a:pt x="1941" y="1446"/>
                    <a:pt x="1964" y="1401"/>
                  </a:cubicBezTo>
                  <a:cubicBezTo>
                    <a:pt x="1986" y="1378"/>
                    <a:pt x="2009" y="1355"/>
                    <a:pt x="2055" y="1332"/>
                  </a:cubicBezTo>
                  <a:cubicBezTo>
                    <a:pt x="2055" y="1310"/>
                    <a:pt x="2055" y="1310"/>
                    <a:pt x="2055" y="1310"/>
                  </a:cubicBezTo>
                  <a:cubicBezTo>
                    <a:pt x="2078" y="1310"/>
                    <a:pt x="2078" y="1287"/>
                    <a:pt x="2078" y="1287"/>
                  </a:cubicBezTo>
                  <a:cubicBezTo>
                    <a:pt x="2123" y="1264"/>
                    <a:pt x="2146" y="1264"/>
                    <a:pt x="2169" y="1241"/>
                  </a:cubicBezTo>
                  <a:cubicBezTo>
                    <a:pt x="2192" y="1218"/>
                    <a:pt x="2215" y="1218"/>
                    <a:pt x="2237" y="1195"/>
                  </a:cubicBezTo>
                  <a:cubicBezTo>
                    <a:pt x="2260" y="1195"/>
                    <a:pt x="2329" y="1173"/>
                    <a:pt x="2352" y="1173"/>
                  </a:cubicBezTo>
                  <a:cubicBezTo>
                    <a:pt x="2374" y="1150"/>
                    <a:pt x="2420" y="1150"/>
                    <a:pt x="2466" y="1150"/>
                  </a:cubicBezTo>
                  <a:cubicBezTo>
                    <a:pt x="2511" y="1150"/>
                    <a:pt x="2567" y="1140"/>
                    <a:pt x="2620" y="1140"/>
                  </a:cubicBezTo>
                  <a:close/>
                  <a:moveTo>
                    <a:pt x="2581" y="0"/>
                  </a:moveTo>
                  <a:cubicBezTo>
                    <a:pt x="2403" y="0"/>
                    <a:pt x="2226" y="24"/>
                    <a:pt x="2055" y="77"/>
                  </a:cubicBezTo>
                  <a:cubicBezTo>
                    <a:pt x="1712" y="145"/>
                    <a:pt x="1416" y="328"/>
                    <a:pt x="1187" y="579"/>
                  </a:cubicBezTo>
                  <a:cubicBezTo>
                    <a:pt x="708" y="716"/>
                    <a:pt x="480" y="1287"/>
                    <a:pt x="320" y="1743"/>
                  </a:cubicBezTo>
                  <a:cubicBezTo>
                    <a:pt x="115" y="2314"/>
                    <a:pt x="1" y="2907"/>
                    <a:pt x="92" y="3501"/>
                  </a:cubicBezTo>
                  <a:cubicBezTo>
                    <a:pt x="183" y="4003"/>
                    <a:pt x="480" y="4505"/>
                    <a:pt x="914" y="4802"/>
                  </a:cubicBezTo>
                  <a:cubicBezTo>
                    <a:pt x="1276" y="5049"/>
                    <a:pt x="1710" y="5130"/>
                    <a:pt x="2138" y="5130"/>
                  </a:cubicBezTo>
                  <a:cubicBezTo>
                    <a:pt x="2303" y="5130"/>
                    <a:pt x="2467" y="5118"/>
                    <a:pt x="2625" y="5099"/>
                  </a:cubicBezTo>
                  <a:cubicBezTo>
                    <a:pt x="3698" y="4939"/>
                    <a:pt x="4680" y="4231"/>
                    <a:pt x="5091" y="3227"/>
                  </a:cubicBezTo>
                  <a:cubicBezTo>
                    <a:pt x="5296" y="2656"/>
                    <a:pt x="5273" y="2063"/>
                    <a:pt x="4999" y="1538"/>
                  </a:cubicBezTo>
                  <a:cubicBezTo>
                    <a:pt x="4725" y="1058"/>
                    <a:pt x="4292" y="648"/>
                    <a:pt x="3835" y="374"/>
                  </a:cubicBezTo>
                  <a:cubicBezTo>
                    <a:pt x="3462" y="146"/>
                    <a:pt x="3019" y="0"/>
                    <a:pt x="258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 name="Google Shape;103;p3"/>
          <p:cNvGrpSpPr/>
          <p:nvPr/>
        </p:nvGrpSpPr>
        <p:grpSpPr>
          <a:xfrm>
            <a:off x="119825" y="4317150"/>
            <a:ext cx="572925" cy="787025"/>
            <a:chOff x="3127800" y="2228675"/>
            <a:chExt cx="572925" cy="787025"/>
          </a:xfrm>
        </p:grpSpPr>
        <p:sp>
          <p:nvSpPr>
            <p:cNvPr id="104" name="Google Shape;104;p3"/>
            <p:cNvSpPr/>
            <p:nvPr/>
          </p:nvSpPr>
          <p:spPr>
            <a:xfrm>
              <a:off x="3150625" y="2450925"/>
              <a:ext cx="103300" cy="131100"/>
            </a:xfrm>
            <a:custGeom>
              <a:rect b="b" l="l" r="r" t="t"/>
              <a:pathLst>
                <a:path extrusionOk="0" h="5244" w="4132">
                  <a:moveTo>
                    <a:pt x="3059" y="0"/>
                  </a:moveTo>
                  <a:cubicBezTo>
                    <a:pt x="2734" y="0"/>
                    <a:pt x="2420" y="152"/>
                    <a:pt x="2237" y="457"/>
                  </a:cubicBezTo>
                  <a:cubicBezTo>
                    <a:pt x="1575" y="1575"/>
                    <a:pt x="913" y="2693"/>
                    <a:pt x="251" y="3812"/>
                  </a:cubicBezTo>
                  <a:cubicBezTo>
                    <a:pt x="0" y="4246"/>
                    <a:pt x="137" y="4885"/>
                    <a:pt x="594" y="5113"/>
                  </a:cubicBezTo>
                  <a:cubicBezTo>
                    <a:pt x="752" y="5200"/>
                    <a:pt x="925" y="5243"/>
                    <a:pt x="1094" y="5243"/>
                  </a:cubicBezTo>
                  <a:cubicBezTo>
                    <a:pt x="1411" y="5243"/>
                    <a:pt x="1716" y="5091"/>
                    <a:pt x="1895" y="4793"/>
                  </a:cubicBezTo>
                  <a:cubicBezTo>
                    <a:pt x="2557" y="3652"/>
                    <a:pt x="3219" y="2534"/>
                    <a:pt x="3881" y="1415"/>
                  </a:cubicBezTo>
                  <a:cubicBezTo>
                    <a:pt x="4132" y="1004"/>
                    <a:pt x="3995" y="365"/>
                    <a:pt x="3538" y="114"/>
                  </a:cubicBezTo>
                  <a:cubicBezTo>
                    <a:pt x="3386" y="38"/>
                    <a:pt x="3221" y="0"/>
                    <a:pt x="305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a:off x="3291575" y="2539800"/>
              <a:ext cx="99875" cy="135275"/>
            </a:xfrm>
            <a:custGeom>
              <a:rect b="b" l="l" r="r" t="t"/>
              <a:pathLst>
                <a:path extrusionOk="0" h="5411" w="3995">
                  <a:moveTo>
                    <a:pt x="2909" y="1"/>
                  </a:moveTo>
                  <a:cubicBezTo>
                    <a:pt x="2584" y="1"/>
                    <a:pt x="2278" y="169"/>
                    <a:pt x="2077" y="462"/>
                  </a:cubicBezTo>
                  <a:cubicBezTo>
                    <a:pt x="1324" y="1581"/>
                    <a:pt x="685" y="2768"/>
                    <a:pt x="160" y="4000"/>
                  </a:cubicBezTo>
                  <a:cubicBezTo>
                    <a:pt x="69" y="4228"/>
                    <a:pt x="0" y="4457"/>
                    <a:pt x="69" y="4708"/>
                  </a:cubicBezTo>
                  <a:cubicBezTo>
                    <a:pt x="114" y="4936"/>
                    <a:pt x="297" y="5187"/>
                    <a:pt x="502" y="5301"/>
                  </a:cubicBezTo>
                  <a:cubicBezTo>
                    <a:pt x="644" y="5372"/>
                    <a:pt x="819" y="5410"/>
                    <a:pt x="995" y="5410"/>
                  </a:cubicBezTo>
                  <a:cubicBezTo>
                    <a:pt x="1329" y="5410"/>
                    <a:pt x="1669" y="5273"/>
                    <a:pt x="1803" y="4959"/>
                  </a:cubicBezTo>
                  <a:cubicBezTo>
                    <a:pt x="2328" y="3726"/>
                    <a:pt x="2968" y="2539"/>
                    <a:pt x="3721" y="1444"/>
                  </a:cubicBezTo>
                  <a:cubicBezTo>
                    <a:pt x="3995" y="1010"/>
                    <a:pt x="3812" y="371"/>
                    <a:pt x="3378" y="120"/>
                  </a:cubicBezTo>
                  <a:cubicBezTo>
                    <a:pt x="3224" y="39"/>
                    <a:pt x="3064" y="1"/>
                    <a:pt x="290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3429100" y="2620975"/>
              <a:ext cx="88475" cy="129675"/>
            </a:xfrm>
            <a:custGeom>
              <a:rect b="b" l="l" r="r" t="t"/>
              <a:pathLst>
                <a:path extrusionOk="0" h="5187" w="3539">
                  <a:moveTo>
                    <a:pt x="2558" y="1"/>
                  </a:moveTo>
                  <a:cubicBezTo>
                    <a:pt x="2390" y="1"/>
                    <a:pt x="2218" y="36"/>
                    <a:pt x="2077" y="114"/>
                  </a:cubicBezTo>
                  <a:cubicBezTo>
                    <a:pt x="1849" y="274"/>
                    <a:pt x="1712" y="456"/>
                    <a:pt x="1621" y="708"/>
                  </a:cubicBezTo>
                  <a:cubicBezTo>
                    <a:pt x="1575" y="844"/>
                    <a:pt x="1507" y="1004"/>
                    <a:pt x="1461" y="1141"/>
                  </a:cubicBezTo>
                  <a:cubicBezTo>
                    <a:pt x="1438" y="1210"/>
                    <a:pt x="1392" y="1278"/>
                    <a:pt x="1370" y="1324"/>
                  </a:cubicBezTo>
                  <a:cubicBezTo>
                    <a:pt x="1370" y="1347"/>
                    <a:pt x="1370" y="1369"/>
                    <a:pt x="1347" y="1415"/>
                  </a:cubicBezTo>
                  <a:cubicBezTo>
                    <a:pt x="1324" y="1438"/>
                    <a:pt x="1278" y="1575"/>
                    <a:pt x="1278" y="1598"/>
                  </a:cubicBezTo>
                  <a:cubicBezTo>
                    <a:pt x="1233" y="1666"/>
                    <a:pt x="1210" y="1712"/>
                    <a:pt x="1187" y="1780"/>
                  </a:cubicBezTo>
                  <a:cubicBezTo>
                    <a:pt x="1119" y="1917"/>
                    <a:pt x="1073" y="2054"/>
                    <a:pt x="1004" y="2168"/>
                  </a:cubicBezTo>
                  <a:cubicBezTo>
                    <a:pt x="753" y="2716"/>
                    <a:pt x="502" y="3241"/>
                    <a:pt x="228" y="3766"/>
                  </a:cubicBezTo>
                  <a:cubicBezTo>
                    <a:pt x="0" y="4223"/>
                    <a:pt x="91" y="4816"/>
                    <a:pt x="571" y="5067"/>
                  </a:cubicBezTo>
                  <a:cubicBezTo>
                    <a:pt x="720" y="5146"/>
                    <a:pt x="891" y="5186"/>
                    <a:pt x="1061" y="5186"/>
                  </a:cubicBezTo>
                  <a:cubicBezTo>
                    <a:pt x="1386" y="5186"/>
                    <a:pt x="1707" y="5039"/>
                    <a:pt x="1872" y="4725"/>
                  </a:cubicBezTo>
                  <a:cubicBezTo>
                    <a:pt x="2465" y="3583"/>
                    <a:pt x="2990" y="2397"/>
                    <a:pt x="3470" y="1187"/>
                  </a:cubicBezTo>
                  <a:cubicBezTo>
                    <a:pt x="3538" y="981"/>
                    <a:pt x="3470" y="685"/>
                    <a:pt x="3378" y="479"/>
                  </a:cubicBezTo>
                  <a:cubicBezTo>
                    <a:pt x="3264" y="274"/>
                    <a:pt x="3013" y="91"/>
                    <a:pt x="2785" y="23"/>
                  </a:cubicBezTo>
                  <a:cubicBezTo>
                    <a:pt x="2713" y="8"/>
                    <a:pt x="2636" y="1"/>
                    <a:pt x="255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3574025" y="2684625"/>
              <a:ext cx="93625" cy="112950"/>
            </a:xfrm>
            <a:custGeom>
              <a:rect b="b" l="l" r="r" t="t"/>
              <a:pathLst>
                <a:path extrusionOk="0" h="4518" w="3745">
                  <a:moveTo>
                    <a:pt x="2671" y="0"/>
                  </a:moveTo>
                  <a:cubicBezTo>
                    <a:pt x="2347" y="0"/>
                    <a:pt x="2032" y="163"/>
                    <a:pt x="1850" y="467"/>
                  </a:cubicBezTo>
                  <a:lnTo>
                    <a:pt x="275" y="3092"/>
                  </a:lnTo>
                  <a:cubicBezTo>
                    <a:pt x="1" y="3525"/>
                    <a:pt x="161" y="4165"/>
                    <a:pt x="594" y="4393"/>
                  </a:cubicBezTo>
                  <a:cubicBezTo>
                    <a:pt x="754" y="4477"/>
                    <a:pt x="921" y="4517"/>
                    <a:pt x="1084" y="4517"/>
                  </a:cubicBezTo>
                  <a:cubicBezTo>
                    <a:pt x="1408" y="4517"/>
                    <a:pt x="1713" y="4355"/>
                    <a:pt x="1895" y="4050"/>
                  </a:cubicBezTo>
                  <a:lnTo>
                    <a:pt x="3493" y="1426"/>
                  </a:lnTo>
                  <a:cubicBezTo>
                    <a:pt x="3744" y="992"/>
                    <a:pt x="3607" y="353"/>
                    <a:pt x="3151" y="124"/>
                  </a:cubicBezTo>
                  <a:cubicBezTo>
                    <a:pt x="2998" y="41"/>
                    <a:pt x="2834" y="0"/>
                    <a:pt x="26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a:off x="3570600" y="2511325"/>
              <a:ext cx="85050" cy="119350"/>
            </a:xfrm>
            <a:custGeom>
              <a:rect b="b" l="l" r="r" t="t"/>
              <a:pathLst>
                <a:path extrusionOk="0" h="4774" w="3402">
                  <a:moveTo>
                    <a:pt x="2374" y="1"/>
                  </a:moveTo>
                  <a:cubicBezTo>
                    <a:pt x="1945" y="1"/>
                    <a:pt x="1536" y="265"/>
                    <a:pt x="1439" y="711"/>
                  </a:cubicBezTo>
                  <a:cubicBezTo>
                    <a:pt x="1347" y="1053"/>
                    <a:pt x="1233" y="1373"/>
                    <a:pt x="1096" y="1715"/>
                  </a:cubicBezTo>
                  <a:cubicBezTo>
                    <a:pt x="868" y="2263"/>
                    <a:pt x="571" y="2765"/>
                    <a:pt x="206" y="3245"/>
                  </a:cubicBezTo>
                  <a:lnTo>
                    <a:pt x="252" y="3153"/>
                  </a:lnTo>
                  <a:lnTo>
                    <a:pt x="252" y="3153"/>
                  </a:lnTo>
                  <a:cubicBezTo>
                    <a:pt x="115" y="3359"/>
                    <a:pt x="1" y="3541"/>
                    <a:pt x="1" y="3815"/>
                  </a:cubicBezTo>
                  <a:cubicBezTo>
                    <a:pt x="1" y="4044"/>
                    <a:pt x="92" y="4317"/>
                    <a:pt x="252" y="4477"/>
                  </a:cubicBezTo>
                  <a:cubicBezTo>
                    <a:pt x="434" y="4637"/>
                    <a:pt x="686" y="4774"/>
                    <a:pt x="937" y="4774"/>
                  </a:cubicBezTo>
                  <a:cubicBezTo>
                    <a:pt x="1165" y="4751"/>
                    <a:pt x="1462" y="4683"/>
                    <a:pt x="1599" y="4500"/>
                  </a:cubicBezTo>
                  <a:cubicBezTo>
                    <a:pt x="2397" y="3519"/>
                    <a:pt x="2968" y="2423"/>
                    <a:pt x="3265" y="1190"/>
                  </a:cubicBezTo>
                  <a:cubicBezTo>
                    <a:pt x="3402" y="711"/>
                    <a:pt x="3105" y="140"/>
                    <a:pt x="2603" y="26"/>
                  </a:cubicBezTo>
                  <a:cubicBezTo>
                    <a:pt x="2527" y="9"/>
                    <a:pt x="2450" y="1"/>
                    <a:pt x="23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
            <p:cNvSpPr/>
            <p:nvPr/>
          </p:nvSpPr>
          <p:spPr>
            <a:xfrm>
              <a:off x="3445650" y="2431250"/>
              <a:ext cx="94175" cy="115550"/>
            </a:xfrm>
            <a:custGeom>
              <a:rect b="b" l="l" r="r" t="t"/>
              <a:pathLst>
                <a:path extrusionOk="0" h="4622" w="3767">
                  <a:moveTo>
                    <a:pt x="2693" y="1"/>
                  </a:moveTo>
                  <a:cubicBezTo>
                    <a:pt x="2369" y="1"/>
                    <a:pt x="2054" y="163"/>
                    <a:pt x="1872" y="467"/>
                  </a:cubicBezTo>
                  <a:lnTo>
                    <a:pt x="251" y="3206"/>
                  </a:lnTo>
                  <a:cubicBezTo>
                    <a:pt x="0" y="3640"/>
                    <a:pt x="137" y="4256"/>
                    <a:pt x="594" y="4508"/>
                  </a:cubicBezTo>
                  <a:cubicBezTo>
                    <a:pt x="746" y="4584"/>
                    <a:pt x="913" y="4622"/>
                    <a:pt x="1078" y="4622"/>
                  </a:cubicBezTo>
                  <a:cubicBezTo>
                    <a:pt x="1408" y="4622"/>
                    <a:pt x="1727" y="4469"/>
                    <a:pt x="1895" y="4165"/>
                  </a:cubicBezTo>
                  <a:lnTo>
                    <a:pt x="3515" y="1426"/>
                  </a:lnTo>
                  <a:cubicBezTo>
                    <a:pt x="3766" y="992"/>
                    <a:pt x="3629" y="353"/>
                    <a:pt x="3173" y="125"/>
                  </a:cubicBezTo>
                  <a:cubicBezTo>
                    <a:pt x="3021" y="41"/>
                    <a:pt x="2856" y="1"/>
                    <a:pt x="269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
            <p:cNvSpPr/>
            <p:nvPr/>
          </p:nvSpPr>
          <p:spPr>
            <a:xfrm>
              <a:off x="3297275" y="2367475"/>
              <a:ext cx="98750" cy="113675"/>
            </a:xfrm>
            <a:custGeom>
              <a:rect b="b" l="l" r="r" t="t"/>
              <a:pathLst>
                <a:path extrusionOk="0" h="4547" w="3950">
                  <a:moveTo>
                    <a:pt x="2874" y="0"/>
                  </a:moveTo>
                  <a:cubicBezTo>
                    <a:pt x="2549" y="0"/>
                    <a:pt x="2233" y="168"/>
                    <a:pt x="2032" y="462"/>
                  </a:cubicBezTo>
                  <a:cubicBezTo>
                    <a:pt x="1461" y="1352"/>
                    <a:pt x="868" y="2242"/>
                    <a:pt x="274" y="3110"/>
                  </a:cubicBezTo>
                  <a:cubicBezTo>
                    <a:pt x="0" y="3543"/>
                    <a:pt x="183" y="4183"/>
                    <a:pt x="617" y="4411"/>
                  </a:cubicBezTo>
                  <a:cubicBezTo>
                    <a:pt x="778" y="4503"/>
                    <a:pt x="945" y="4546"/>
                    <a:pt x="1106" y="4546"/>
                  </a:cubicBezTo>
                  <a:cubicBezTo>
                    <a:pt x="1424" y="4546"/>
                    <a:pt x="1721" y="4379"/>
                    <a:pt x="1918" y="4091"/>
                  </a:cubicBezTo>
                  <a:lnTo>
                    <a:pt x="3675" y="1421"/>
                  </a:lnTo>
                  <a:cubicBezTo>
                    <a:pt x="3949" y="1010"/>
                    <a:pt x="3789" y="348"/>
                    <a:pt x="3333" y="120"/>
                  </a:cubicBezTo>
                  <a:cubicBezTo>
                    <a:pt x="3186" y="39"/>
                    <a:pt x="3029" y="0"/>
                    <a:pt x="28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a:off x="3451925" y="2228675"/>
              <a:ext cx="79900" cy="109400"/>
            </a:xfrm>
            <a:custGeom>
              <a:rect b="b" l="l" r="r" t="t"/>
              <a:pathLst>
                <a:path extrusionOk="0" h="4376" w="3196">
                  <a:moveTo>
                    <a:pt x="2181" y="0"/>
                  </a:moveTo>
                  <a:cubicBezTo>
                    <a:pt x="1857" y="0"/>
                    <a:pt x="1540" y="144"/>
                    <a:pt x="1392" y="467"/>
                  </a:cubicBezTo>
                  <a:lnTo>
                    <a:pt x="183" y="2955"/>
                  </a:lnTo>
                  <a:cubicBezTo>
                    <a:pt x="69" y="3184"/>
                    <a:pt x="0" y="3435"/>
                    <a:pt x="69" y="3686"/>
                  </a:cubicBezTo>
                  <a:cubicBezTo>
                    <a:pt x="137" y="3914"/>
                    <a:pt x="297" y="4142"/>
                    <a:pt x="525" y="4256"/>
                  </a:cubicBezTo>
                  <a:cubicBezTo>
                    <a:pt x="667" y="4335"/>
                    <a:pt x="838" y="4376"/>
                    <a:pt x="1011" y="4376"/>
                  </a:cubicBezTo>
                  <a:cubicBezTo>
                    <a:pt x="1340" y="4376"/>
                    <a:pt x="1677" y="4228"/>
                    <a:pt x="1826" y="3914"/>
                  </a:cubicBezTo>
                  <a:lnTo>
                    <a:pt x="3013" y="1426"/>
                  </a:lnTo>
                  <a:cubicBezTo>
                    <a:pt x="3127" y="1198"/>
                    <a:pt x="3196" y="947"/>
                    <a:pt x="3127" y="696"/>
                  </a:cubicBezTo>
                  <a:cubicBezTo>
                    <a:pt x="3059" y="467"/>
                    <a:pt x="2899" y="216"/>
                    <a:pt x="2694" y="125"/>
                  </a:cubicBezTo>
                  <a:cubicBezTo>
                    <a:pt x="2539" y="44"/>
                    <a:pt x="2359" y="0"/>
                    <a:pt x="218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a:off x="3607125" y="2317125"/>
              <a:ext cx="93600" cy="127000"/>
            </a:xfrm>
            <a:custGeom>
              <a:rect b="b" l="l" r="r" t="t"/>
              <a:pathLst>
                <a:path extrusionOk="0" h="5080" w="3744">
                  <a:moveTo>
                    <a:pt x="2643" y="1"/>
                  </a:moveTo>
                  <a:cubicBezTo>
                    <a:pt x="2324" y="1"/>
                    <a:pt x="2024" y="163"/>
                    <a:pt x="1827" y="467"/>
                  </a:cubicBezTo>
                  <a:cubicBezTo>
                    <a:pt x="1119" y="1540"/>
                    <a:pt x="548" y="2681"/>
                    <a:pt x="69" y="3891"/>
                  </a:cubicBezTo>
                  <a:cubicBezTo>
                    <a:pt x="1" y="4097"/>
                    <a:pt x="69" y="4416"/>
                    <a:pt x="160" y="4599"/>
                  </a:cubicBezTo>
                  <a:cubicBezTo>
                    <a:pt x="275" y="4804"/>
                    <a:pt x="526" y="5010"/>
                    <a:pt x="754" y="5055"/>
                  </a:cubicBezTo>
                  <a:cubicBezTo>
                    <a:pt x="833" y="5072"/>
                    <a:pt x="909" y="5080"/>
                    <a:pt x="982" y="5080"/>
                  </a:cubicBezTo>
                  <a:cubicBezTo>
                    <a:pt x="1416" y="5080"/>
                    <a:pt x="1742" y="4800"/>
                    <a:pt x="1918" y="4371"/>
                  </a:cubicBezTo>
                  <a:cubicBezTo>
                    <a:pt x="1941" y="4302"/>
                    <a:pt x="1986" y="4234"/>
                    <a:pt x="2009" y="4165"/>
                  </a:cubicBezTo>
                  <a:cubicBezTo>
                    <a:pt x="2009" y="4142"/>
                    <a:pt x="2009" y="4119"/>
                    <a:pt x="2032" y="4097"/>
                  </a:cubicBezTo>
                  <a:cubicBezTo>
                    <a:pt x="2078" y="3982"/>
                    <a:pt x="2146" y="3846"/>
                    <a:pt x="2192" y="3731"/>
                  </a:cubicBezTo>
                  <a:cubicBezTo>
                    <a:pt x="2306" y="3458"/>
                    <a:pt x="2443" y="3206"/>
                    <a:pt x="2580" y="2955"/>
                  </a:cubicBezTo>
                  <a:cubicBezTo>
                    <a:pt x="2854" y="2430"/>
                    <a:pt x="3151" y="1905"/>
                    <a:pt x="3470" y="1426"/>
                  </a:cubicBezTo>
                  <a:cubicBezTo>
                    <a:pt x="3744" y="1015"/>
                    <a:pt x="3561" y="353"/>
                    <a:pt x="3128" y="125"/>
                  </a:cubicBezTo>
                  <a:cubicBezTo>
                    <a:pt x="2968" y="41"/>
                    <a:pt x="2803" y="1"/>
                    <a:pt x="264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a:off x="3176300" y="2631125"/>
              <a:ext cx="79350" cy="95650"/>
            </a:xfrm>
            <a:custGeom>
              <a:rect b="b" l="l" r="r" t="t"/>
              <a:pathLst>
                <a:path extrusionOk="0" h="3826" w="3174">
                  <a:moveTo>
                    <a:pt x="2148" y="0"/>
                  </a:moveTo>
                  <a:cubicBezTo>
                    <a:pt x="2079" y="0"/>
                    <a:pt x="2010" y="9"/>
                    <a:pt x="1941" y="28"/>
                  </a:cubicBezTo>
                  <a:lnTo>
                    <a:pt x="1735" y="119"/>
                  </a:lnTo>
                  <a:cubicBezTo>
                    <a:pt x="1575" y="210"/>
                    <a:pt x="1461" y="324"/>
                    <a:pt x="1370" y="484"/>
                  </a:cubicBezTo>
                  <a:cubicBezTo>
                    <a:pt x="914" y="1078"/>
                    <a:pt x="503" y="1717"/>
                    <a:pt x="183" y="2401"/>
                  </a:cubicBezTo>
                  <a:cubicBezTo>
                    <a:pt x="69" y="2630"/>
                    <a:pt x="1" y="2858"/>
                    <a:pt x="69" y="3109"/>
                  </a:cubicBezTo>
                  <a:cubicBezTo>
                    <a:pt x="137" y="3337"/>
                    <a:pt x="297" y="3588"/>
                    <a:pt x="503" y="3702"/>
                  </a:cubicBezTo>
                  <a:cubicBezTo>
                    <a:pt x="658" y="3780"/>
                    <a:pt x="823" y="3826"/>
                    <a:pt x="992" y="3826"/>
                  </a:cubicBezTo>
                  <a:cubicBezTo>
                    <a:pt x="1072" y="3826"/>
                    <a:pt x="1153" y="3816"/>
                    <a:pt x="1233" y="3794"/>
                  </a:cubicBezTo>
                  <a:cubicBezTo>
                    <a:pt x="1461" y="3725"/>
                    <a:pt x="1712" y="3588"/>
                    <a:pt x="1804" y="3360"/>
                  </a:cubicBezTo>
                  <a:cubicBezTo>
                    <a:pt x="2146" y="2675"/>
                    <a:pt x="2557" y="2036"/>
                    <a:pt x="3013" y="1443"/>
                  </a:cubicBezTo>
                  <a:cubicBezTo>
                    <a:pt x="3150" y="1260"/>
                    <a:pt x="3173" y="918"/>
                    <a:pt x="3105" y="712"/>
                  </a:cubicBezTo>
                  <a:cubicBezTo>
                    <a:pt x="3059" y="484"/>
                    <a:pt x="2876" y="256"/>
                    <a:pt x="2671" y="142"/>
                  </a:cubicBezTo>
                  <a:cubicBezTo>
                    <a:pt x="2506" y="59"/>
                    <a:pt x="2328" y="0"/>
                    <a:pt x="214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p:nvPr/>
          </p:nvSpPr>
          <p:spPr>
            <a:xfrm>
              <a:off x="3289850" y="2746025"/>
              <a:ext cx="74775" cy="95025"/>
            </a:xfrm>
            <a:custGeom>
              <a:rect b="b" l="l" r="r" t="t"/>
              <a:pathLst>
                <a:path extrusionOk="0" h="3801" w="2991">
                  <a:moveTo>
                    <a:pt x="2023" y="0"/>
                  </a:moveTo>
                  <a:cubicBezTo>
                    <a:pt x="1943" y="0"/>
                    <a:pt x="1862" y="13"/>
                    <a:pt x="1781" y="42"/>
                  </a:cubicBezTo>
                  <a:cubicBezTo>
                    <a:pt x="1530" y="111"/>
                    <a:pt x="1347" y="248"/>
                    <a:pt x="1188" y="476"/>
                  </a:cubicBezTo>
                  <a:cubicBezTo>
                    <a:pt x="731" y="1138"/>
                    <a:pt x="389" y="1846"/>
                    <a:pt x="69" y="2599"/>
                  </a:cubicBezTo>
                  <a:cubicBezTo>
                    <a:pt x="1" y="2804"/>
                    <a:pt x="69" y="3124"/>
                    <a:pt x="161" y="3306"/>
                  </a:cubicBezTo>
                  <a:cubicBezTo>
                    <a:pt x="275" y="3535"/>
                    <a:pt x="526" y="3717"/>
                    <a:pt x="754" y="3763"/>
                  </a:cubicBezTo>
                  <a:cubicBezTo>
                    <a:pt x="836" y="3787"/>
                    <a:pt x="924" y="3800"/>
                    <a:pt x="1012" y="3800"/>
                  </a:cubicBezTo>
                  <a:cubicBezTo>
                    <a:pt x="1170" y="3800"/>
                    <a:pt x="1330" y="3759"/>
                    <a:pt x="1462" y="3672"/>
                  </a:cubicBezTo>
                  <a:cubicBezTo>
                    <a:pt x="1530" y="3626"/>
                    <a:pt x="1599" y="3580"/>
                    <a:pt x="1667" y="3535"/>
                  </a:cubicBezTo>
                  <a:cubicBezTo>
                    <a:pt x="1781" y="3420"/>
                    <a:pt x="1850" y="3284"/>
                    <a:pt x="1895" y="3124"/>
                  </a:cubicBezTo>
                  <a:cubicBezTo>
                    <a:pt x="2146" y="2530"/>
                    <a:pt x="2466" y="1960"/>
                    <a:pt x="2831" y="1435"/>
                  </a:cubicBezTo>
                  <a:cubicBezTo>
                    <a:pt x="2968" y="1252"/>
                    <a:pt x="2991" y="933"/>
                    <a:pt x="2945" y="704"/>
                  </a:cubicBezTo>
                  <a:cubicBezTo>
                    <a:pt x="2877" y="476"/>
                    <a:pt x="2717" y="248"/>
                    <a:pt x="2489" y="134"/>
                  </a:cubicBezTo>
                  <a:cubicBezTo>
                    <a:pt x="2350" y="56"/>
                    <a:pt x="2190" y="0"/>
                    <a:pt x="202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
            <p:cNvSpPr/>
            <p:nvPr/>
          </p:nvSpPr>
          <p:spPr>
            <a:xfrm>
              <a:off x="3463900" y="2821975"/>
              <a:ext cx="107875" cy="125375"/>
            </a:xfrm>
            <a:custGeom>
              <a:rect b="b" l="l" r="r" t="t"/>
              <a:pathLst>
                <a:path extrusionOk="0" h="5015" w="4315">
                  <a:moveTo>
                    <a:pt x="983" y="2710"/>
                  </a:moveTo>
                  <a:cubicBezTo>
                    <a:pt x="969" y="2726"/>
                    <a:pt x="963" y="2735"/>
                    <a:pt x="963" y="2735"/>
                  </a:cubicBezTo>
                  <a:cubicBezTo>
                    <a:pt x="964" y="2735"/>
                    <a:pt x="971" y="2727"/>
                    <a:pt x="983" y="2710"/>
                  </a:cubicBezTo>
                  <a:close/>
                  <a:moveTo>
                    <a:pt x="3248" y="1"/>
                  </a:moveTo>
                  <a:cubicBezTo>
                    <a:pt x="2926" y="1"/>
                    <a:pt x="2607" y="153"/>
                    <a:pt x="2443" y="451"/>
                  </a:cubicBezTo>
                  <a:cubicBezTo>
                    <a:pt x="2146" y="999"/>
                    <a:pt x="1826" y="1547"/>
                    <a:pt x="1461" y="2049"/>
                  </a:cubicBezTo>
                  <a:cubicBezTo>
                    <a:pt x="1370" y="2186"/>
                    <a:pt x="1279" y="2323"/>
                    <a:pt x="1187" y="2437"/>
                  </a:cubicBezTo>
                  <a:cubicBezTo>
                    <a:pt x="1142" y="2505"/>
                    <a:pt x="1096" y="2551"/>
                    <a:pt x="1050" y="2619"/>
                  </a:cubicBezTo>
                  <a:cubicBezTo>
                    <a:pt x="1030" y="2639"/>
                    <a:pt x="1028" y="2659"/>
                    <a:pt x="1012" y="2679"/>
                  </a:cubicBezTo>
                  <a:lnTo>
                    <a:pt x="1012" y="2679"/>
                  </a:lnTo>
                  <a:cubicBezTo>
                    <a:pt x="1022" y="2665"/>
                    <a:pt x="1028" y="2653"/>
                    <a:pt x="1028" y="2642"/>
                  </a:cubicBezTo>
                  <a:lnTo>
                    <a:pt x="1028" y="2642"/>
                  </a:lnTo>
                  <a:cubicBezTo>
                    <a:pt x="1009" y="2673"/>
                    <a:pt x="994" y="2695"/>
                    <a:pt x="983" y="2710"/>
                  </a:cubicBezTo>
                  <a:lnTo>
                    <a:pt x="983" y="2710"/>
                  </a:lnTo>
                  <a:cubicBezTo>
                    <a:pt x="989" y="2704"/>
                    <a:pt x="996" y="2696"/>
                    <a:pt x="1005" y="2688"/>
                  </a:cubicBezTo>
                  <a:cubicBezTo>
                    <a:pt x="1008" y="2685"/>
                    <a:pt x="1010" y="2682"/>
                    <a:pt x="1012" y="2679"/>
                  </a:cubicBezTo>
                  <a:lnTo>
                    <a:pt x="1012" y="2679"/>
                  </a:lnTo>
                  <a:cubicBezTo>
                    <a:pt x="980" y="2727"/>
                    <a:pt x="908" y="2789"/>
                    <a:pt x="891" y="2825"/>
                  </a:cubicBezTo>
                  <a:cubicBezTo>
                    <a:pt x="845" y="2870"/>
                    <a:pt x="799" y="2939"/>
                    <a:pt x="754" y="2985"/>
                  </a:cubicBezTo>
                  <a:cubicBezTo>
                    <a:pt x="640" y="3121"/>
                    <a:pt x="525" y="3258"/>
                    <a:pt x="411" y="3373"/>
                  </a:cubicBezTo>
                  <a:cubicBezTo>
                    <a:pt x="92" y="3761"/>
                    <a:pt x="0" y="4354"/>
                    <a:pt x="411" y="4719"/>
                  </a:cubicBezTo>
                  <a:cubicBezTo>
                    <a:pt x="595" y="4903"/>
                    <a:pt x="865" y="5015"/>
                    <a:pt x="1128" y="5015"/>
                  </a:cubicBezTo>
                  <a:cubicBezTo>
                    <a:pt x="1355" y="5015"/>
                    <a:pt x="1577" y="4932"/>
                    <a:pt x="1735" y="4742"/>
                  </a:cubicBezTo>
                  <a:cubicBezTo>
                    <a:pt x="2648" y="3738"/>
                    <a:pt x="3447" y="2619"/>
                    <a:pt x="4086" y="1432"/>
                  </a:cubicBezTo>
                  <a:cubicBezTo>
                    <a:pt x="4314" y="976"/>
                    <a:pt x="4200" y="360"/>
                    <a:pt x="3744" y="131"/>
                  </a:cubicBezTo>
                  <a:cubicBezTo>
                    <a:pt x="3593" y="44"/>
                    <a:pt x="3420" y="1"/>
                    <a:pt x="324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
            <p:cNvSpPr/>
            <p:nvPr/>
          </p:nvSpPr>
          <p:spPr>
            <a:xfrm>
              <a:off x="3285850" y="2894725"/>
              <a:ext cx="100475" cy="120975"/>
            </a:xfrm>
            <a:custGeom>
              <a:rect b="b" l="l" r="r" t="t"/>
              <a:pathLst>
                <a:path extrusionOk="0" h="4839" w="4019">
                  <a:moveTo>
                    <a:pt x="2957" y="1"/>
                  </a:moveTo>
                  <a:cubicBezTo>
                    <a:pt x="2633" y="1"/>
                    <a:pt x="2311" y="148"/>
                    <a:pt x="2147" y="463"/>
                  </a:cubicBezTo>
                  <a:cubicBezTo>
                    <a:pt x="1599" y="1490"/>
                    <a:pt x="982" y="2471"/>
                    <a:pt x="298" y="3407"/>
                  </a:cubicBezTo>
                  <a:cubicBezTo>
                    <a:pt x="1" y="3818"/>
                    <a:pt x="206" y="4503"/>
                    <a:pt x="640" y="4708"/>
                  </a:cubicBezTo>
                  <a:cubicBezTo>
                    <a:pt x="804" y="4798"/>
                    <a:pt x="966" y="4838"/>
                    <a:pt x="1120" y="4838"/>
                  </a:cubicBezTo>
                  <a:cubicBezTo>
                    <a:pt x="1438" y="4838"/>
                    <a:pt x="1726" y="4665"/>
                    <a:pt x="1941" y="4389"/>
                  </a:cubicBezTo>
                  <a:cubicBezTo>
                    <a:pt x="2626" y="3430"/>
                    <a:pt x="3242" y="2448"/>
                    <a:pt x="3790" y="1421"/>
                  </a:cubicBezTo>
                  <a:cubicBezTo>
                    <a:pt x="4018" y="988"/>
                    <a:pt x="3904" y="371"/>
                    <a:pt x="3448" y="120"/>
                  </a:cubicBezTo>
                  <a:cubicBezTo>
                    <a:pt x="3298" y="42"/>
                    <a:pt x="3127" y="1"/>
                    <a:pt x="295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
            <p:cNvSpPr/>
            <p:nvPr/>
          </p:nvSpPr>
          <p:spPr>
            <a:xfrm>
              <a:off x="3127800" y="2807725"/>
              <a:ext cx="90175" cy="117525"/>
            </a:xfrm>
            <a:custGeom>
              <a:rect b="b" l="l" r="r" t="t"/>
              <a:pathLst>
                <a:path extrusionOk="0" h="4701" w="3607">
                  <a:moveTo>
                    <a:pt x="2541" y="0"/>
                  </a:moveTo>
                  <a:cubicBezTo>
                    <a:pt x="2218" y="0"/>
                    <a:pt x="1899" y="152"/>
                    <a:pt x="1735" y="450"/>
                  </a:cubicBezTo>
                  <a:cubicBezTo>
                    <a:pt x="1233" y="1409"/>
                    <a:pt x="731" y="2345"/>
                    <a:pt x="251" y="3281"/>
                  </a:cubicBezTo>
                  <a:cubicBezTo>
                    <a:pt x="0" y="3714"/>
                    <a:pt x="114" y="4331"/>
                    <a:pt x="571" y="4582"/>
                  </a:cubicBezTo>
                  <a:cubicBezTo>
                    <a:pt x="728" y="4660"/>
                    <a:pt x="904" y="4701"/>
                    <a:pt x="1077" y="4701"/>
                  </a:cubicBezTo>
                  <a:cubicBezTo>
                    <a:pt x="1406" y="4701"/>
                    <a:pt x="1722" y="4554"/>
                    <a:pt x="1872" y="4239"/>
                  </a:cubicBezTo>
                  <a:cubicBezTo>
                    <a:pt x="2374" y="3303"/>
                    <a:pt x="2876" y="2368"/>
                    <a:pt x="3378" y="1432"/>
                  </a:cubicBezTo>
                  <a:cubicBezTo>
                    <a:pt x="3607" y="975"/>
                    <a:pt x="3515" y="359"/>
                    <a:pt x="3036" y="131"/>
                  </a:cubicBezTo>
                  <a:cubicBezTo>
                    <a:pt x="2885" y="43"/>
                    <a:pt x="2713" y="0"/>
                    <a:pt x="254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 name="Google Shape;118;p3"/>
          <p:cNvSpPr/>
          <p:nvPr/>
        </p:nvSpPr>
        <p:spPr>
          <a:xfrm rot="972023">
            <a:off x="1146342" y="4795538"/>
            <a:ext cx="1223185" cy="348153"/>
          </a:xfrm>
          <a:custGeom>
            <a:rect b="b" l="l" r="r" t="t"/>
            <a:pathLst>
              <a:path extrusionOk="0" h="13926" w="48927">
                <a:moveTo>
                  <a:pt x="11396" y="756"/>
                </a:moveTo>
                <a:cubicBezTo>
                  <a:pt x="12294" y="756"/>
                  <a:pt x="11286" y="2679"/>
                  <a:pt x="11059" y="3132"/>
                </a:cubicBezTo>
                <a:cubicBezTo>
                  <a:pt x="10534" y="4114"/>
                  <a:pt x="9918" y="5073"/>
                  <a:pt x="9210" y="5963"/>
                </a:cubicBezTo>
                <a:cubicBezTo>
                  <a:pt x="8320" y="7058"/>
                  <a:pt x="7293" y="8085"/>
                  <a:pt x="6152" y="8930"/>
                </a:cubicBezTo>
                <a:cubicBezTo>
                  <a:pt x="6152" y="8679"/>
                  <a:pt x="6175" y="8405"/>
                  <a:pt x="6220" y="8154"/>
                </a:cubicBezTo>
                <a:cubicBezTo>
                  <a:pt x="6334" y="7150"/>
                  <a:pt x="6608" y="6145"/>
                  <a:pt x="6996" y="5209"/>
                </a:cubicBezTo>
                <a:cubicBezTo>
                  <a:pt x="7727" y="3429"/>
                  <a:pt x="9119" y="1466"/>
                  <a:pt x="11036" y="827"/>
                </a:cubicBezTo>
                <a:cubicBezTo>
                  <a:pt x="11181" y="778"/>
                  <a:pt x="11299" y="756"/>
                  <a:pt x="11396" y="756"/>
                </a:cubicBezTo>
                <a:close/>
                <a:moveTo>
                  <a:pt x="20369" y="1722"/>
                </a:moveTo>
                <a:cubicBezTo>
                  <a:pt x="20636" y="1722"/>
                  <a:pt x="20825" y="1863"/>
                  <a:pt x="20851" y="2242"/>
                </a:cubicBezTo>
                <a:cubicBezTo>
                  <a:pt x="20897" y="2676"/>
                  <a:pt x="20669" y="3132"/>
                  <a:pt x="20463" y="3498"/>
                </a:cubicBezTo>
                <a:cubicBezTo>
                  <a:pt x="20189" y="3977"/>
                  <a:pt x="19893" y="4456"/>
                  <a:pt x="19573" y="4913"/>
                </a:cubicBezTo>
                <a:cubicBezTo>
                  <a:pt x="18980" y="5780"/>
                  <a:pt x="18272" y="6602"/>
                  <a:pt x="17519" y="7355"/>
                </a:cubicBezTo>
                <a:cubicBezTo>
                  <a:pt x="16697" y="8177"/>
                  <a:pt x="15807" y="8907"/>
                  <a:pt x="14848" y="9569"/>
                </a:cubicBezTo>
                <a:cubicBezTo>
                  <a:pt x="14848" y="9021"/>
                  <a:pt x="14940" y="8496"/>
                  <a:pt x="15054" y="7994"/>
                </a:cubicBezTo>
                <a:cubicBezTo>
                  <a:pt x="15282" y="7013"/>
                  <a:pt x="15670" y="6054"/>
                  <a:pt x="16195" y="5187"/>
                </a:cubicBezTo>
                <a:cubicBezTo>
                  <a:pt x="16743" y="4296"/>
                  <a:pt x="17450" y="3520"/>
                  <a:pt x="18249" y="2858"/>
                </a:cubicBezTo>
                <a:cubicBezTo>
                  <a:pt x="18559" y="2598"/>
                  <a:pt x="19705" y="1722"/>
                  <a:pt x="20369" y="1722"/>
                </a:cubicBezTo>
                <a:close/>
                <a:moveTo>
                  <a:pt x="28109" y="3492"/>
                </a:moveTo>
                <a:cubicBezTo>
                  <a:pt x="28377" y="3492"/>
                  <a:pt x="28558" y="3695"/>
                  <a:pt x="28543" y="4114"/>
                </a:cubicBezTo>
                <a:cubicBezTo>
                  <a:pt x="28498" y="4616"/>
                  <a:pt x="28224" y="5095"/>
                  <a:pt x="27996" y="5552"/>
                </a:cubicBezTo>
                <a:cubicBezTo>
                  <a:pt x="27493" y="6511"/>
                  <a:pt x="26923" y="7401"/>
                  <a:pt x="26238" y="8222"/>
                </a:cubicBezTo>
                <a:cubicBezTo>
                  <a:pt x="25690" y="8907"/>
                  <a:pt x="25074" y="9523"/>
                  <a:pt x="24435" y="10117"/>
                </a:cubicBezTo>
                <a:cubicBezTo>
                  <a:pt x="24389" y="9843"/>
                  <a:pt x="24389" y="9592"/>
                  <a:pt x="24389" y="9318"/>
                </a:cubicBezTo>
                <a:cubicBezTo>
                  <a:pt x="24435" y="8200"/>
                  <a:pt x="24869" y="7081"/>
                  <a:pt x="25439" y="6100"/>
                </a:cubicBezTo>
                <a:cubicBezTo>
                  <a:pt x="25964" y="5209"/>
                  <a:pt x="26717" y="4205"/>
                  <a:pt x="27630" y="3657"/>
                </a:cubicBezTo>
                <a:cubicBezTo>
                  <a:pt x="27803" y="3547"/>
                  <a:pt x="27968" y="3492"/>
                  <a:pt x="28109" y="3492"/>
                </a:cubicBezTo>
                <a:close/>
                <a:moveTo>
                  <a:pt x="36360" y="3657"/>
                </a:moveTo>
                <a:cubicBezTo>
                  <a:pt x="36925" y="3657"/>
                  <a:pt x="37034" y="4237"/>
                  <a:pt x="36989" y="4685"/>
                </a:cubicBezTo>
                <a:cubicBezTo>
                  <a:pt x="36875" y="5666"/>
                  <a:pt x="36304" y="6670"/>
                  <a:pt x="35779" y="7492"/>
                </a:cubicBezTo>
                <a:cubicBezTo>
                  <a:pt x="35231" y="8359"/>
                  <a:pt x="34592" y="9113"/>
                  <a:pt x="33839" y="9820"/>
                </a:cubicBezTo>
                <a:cubicBezTo>
                  <a:pt x="33679" y="9957"/>
                  <a:pt x="33519" y="10094"/>
                  <a:pt x="33337" y="10254"/>
                </a:cubicBezTo>
                <a:cubicBezTo>
                  <a:pt x="33108" y="9341"/>
                  <a:pt x="33154" y="8337"/>
                  <a:pt x="33382" y="7446"/>
                </a:cubicBezTo>
                <a:cubicBezTo>
                  <a:pt x="33656" y="6351"/>
                  <a:pt x="34204" y="5301"/>
                  <a:pt x="35003" y="4479"/>
                </a:cubicBezTo>
                <a:cubicBezTo>
                  <a:pt x="35345" y="4137"/>
                  <a:pt x="35802" y="3657"/>
                  <a:pt x="36327" y="3657"/>
                </a:cubicBezTo>
                <a:cubicBezTo>
                  <a:pt x="36338" y="3657"/>
                  <a:pt x="36349" y="3657"/>
                  <a:pt x="36360" y="3657"/>
                </a:cubicBezTo>
                <a:close/>
                <a:moveTo>
                  <a:pt x="11386" y="0"/>
                </a:moveTo>
                <a:cubicBezTo>
                  <a:pt x="11346" y="0"/>
                  <a:pt x="11305" y="2"/>
                  <a:pt x="11265" y="5"/>
                </a:cubicBezTo>
                <a:cubicBezTo>
                  <a:pt x="10169" y="97"/>
                  <a:pt x="9028" y="1055"/>
                  <a:pt x="8297" y="1809"/>
                </a:cubicBezTo>
                <a:cubicBezTo>
                  <a:pt x="6608" y="3543"/>
                  <a:pt x="5695" y="5940"/>
                  <a:pt x="5444" y="8314"/>
                </a:cubicBezTo>
                <a:cubicBezTo>
                  <a:pt x="5399" y="8679"/>
                  <a:pt x="5376" y="9067"/>
                  <a:pt x="5399" y="9455"/>
                </a:cubicBezTo>
                <a:cubicBezTo>
                  <a:pt x="4988" y="9729"/>
                  <a:pt x="4554" y="9980"/>
                  <a:pt x="4120" y="10185"/>
                </a:cubicBezTo>
                <a:cubicBezTo>
                  <a:pt x="3339" y="10585"/>
                  <a:pt x="2484" y="10850"/>
                  <a:pt x="1618" y="10850"/>
                </a:cubicBezTo>
                <a:cubicBezTo>
                  <a:pt x="1296" y="10850"/>
                  <a:pt x="973" y="10814"/>
                  <a:pt x="651" y="10733"/>
                </a:cubicBezTo>
                <a:cubicBezTo>
                  <a:pt x="616" y="10725"/>
                  <a:pt x="583" y="10721"/>
                  <a:pt x="552" y="10721"/>
                </a:cubicBezTo>
                <a:cubicBezTo>
                  <a:pt x="146" y="10721"/>
                  <a:pt x="1" y="11358"/>
                  <a:pt x="445" y="11464"/>
                </a:cubicBezTo>
                <a:cubicBezTo>
                  <a:pt x="848" y="11567"/>
                  <a:pt x="1247" y="11614"/>
                  <a:pt x="1643" y="11614"/>
                </a:cubicBezTo>
                <a:cubicBezTo>
                  <a:pt x="3000" y="11614"/>
                  <a:pt x="4311" y="11059"/>
                  <a:pt x="5513" y="10300"/>
                </a:cubicBezTo>
                <a:cubicBezTo>
                  <a:pt x="5604" y="10779"/>
                  <a:pt x="5787" y="11235"/>
                  <a:pt x="6060" y="11623"/>
                </a:cubicBezTo>
                <a:cubicBezTo>
                  <a:pt x="6680" y="12456"/>
                  <a:pt x="7646" y="12796"/>
                  <a:pt x="8649" y="12796"/>
                </a:cubicBezTo>
                <a:cubicBezTo>
                  <a:pt x="8828" y="12796"/>
                  <a:pt x="9008" y="12785"/>
                  <a:pt x="9188" y="12765"/>
                </a:cubicBezTo>
                <a:cubicBezTo>
                  <a:pt x="10397" y="12628"/>
                  <a:pt x="11584" y="12171"/>
                  <a:pt x="12680" y="11646"/>
                </a:cubicBezTo>
                <a:cubicBezTo>
                  <a:pt x="13205" y="11418"/>
                  <a:pt x="13707" y="11144"/>
                  <a:pt x="14186" y="10870"/>
                </a:cubicBezTo>
                <a:cubicBezTo>
                  <a:pt x="14278" y="11349"/>
                  <a:pt x="14460" y="11783"/>
                  <a:pt x="14711" y="12194"/>
                </a:cubicBezTo>
                <a:cubicBezTo>
                  <a:pt x="15373" y="13175"/>
                  <a:pt x="16492" y="13746"/>
                  <a:pt x="17633" y="13883"/>
                </a:cubicBezTo>
                <a:cubicBezTo>
                  <a:pt x="17852" y="13912"/>
                  <a:pt x="18071" y="13925"/>
                  <a:pt x="18290" y="13925"/>
                </a:cubicBezTo>
                <a:cubicBezTo>
                  <a:pt x="20353" y="13925"/>
                  <a:pt x="22394" y="12720"/>
                  <a:pt x="24024" y="11441"/>
                </a:cubicBezTo>
                <a:cubicBezTo>
                  <a:pt x="24184" y="11738"/>
                  <a:pt x="24389" y="12034"/>
                  <a:pt x="24663" y="12285"/>
                </a:cubicBezTo>
                <a:cubicBezTo>
                  <a:pt x="25460" y="13071"/>
                  <a:pt x="26493" y="13363"/>
                  <a:pt x="27566" y="13363"/>
                </a:cubicBezTo>
                <a:cubicBezTo>
                  <a:pt x="28800" y="13363"/>
                  <a:pt x="30085" y="12977"/>
                  <a:pt x="31123" y="12514"/>
                </a:cubicBezTo>
                <a:cubicBezTo>
                  <a:pt x="31785" y="12217"/>
                  <a:pt x="32424" y="11852"/>
                  <a:pt x="33017" y="11441"/>
                </a:cubicBezTo>
                <a:cubicBezTo>
                  <a:pt x="33291" y="11897"/>
                  <a:pt x="33656" y="12308"/>
                  <a:pt x="34136" y="12628"/>
                </a:cubicBezTo>
                <a:cubicBezTo>
                  <a:pt x="34966" y="13163"/>
                  <a:pt x="35990" y="13340"/>
                  <a:pt x="36979" y="13340"/>
                </a:cubicBezTo>
                <a:cubicBezTo>
                  <a:pt x="37214" y="13340"/>
                  <a:pt x="37446" y="13330"/>
                  <a:pt x="37674" y="13312"/>
                </a:cubicBezTo>
                <a:cubicBezTo>
                  <a:pt x="40413" y="13084"/>
                  <a:pt x="42946" y="11852"/>
                  <a:pt x="45206" y="10368"/>
                </a:cubicBezTo>
                <a:cubicBezTo>
                  <a:pt x="46370" y="9592"/>
                  <a:pt x="47488" y="8747"/>
                  <a:pt x="48607" y="7903"/>
                </a:cubicBezTo>
                <a:cubicBezTo>
                  <a:pt x="48926" y="7677"/>
                  <a:pt x="48720" y="7189"/>
                  <a:pt x="48420" y="7189"/>
                </a:cubicBezTo>
                <a:cubicBezTo>
                  <a:pt x="48356" y="7189"/>
                  <a:pt x="48287" y="7211"/>
                  <a:pt x="48219" y="7264"/>
                </a:cubicBezTo>
                <a:cubicBezTo>
                  <a:pt x="46393" y="8656"/>
                  <a:pt x="44544" y="10048"/>
                  <a:pt x="42490" y="11076"/>
                </a:cubicBezTo>
                <a:cubicBezTo>
                  <a:pt x="40877" y="11911"/>
                  <a:pt x="38964" y="12604"/>
                  <a:pt x="37105" y="12604"/>
                </a:cubicBezTo>
                <a:cubicBezTo>
                  <a:pt x="36728" y="12604"/>
                  <a:pt x="36354" y="12575"/>
                  <a:pt x="35984" y="12514"/>
                </a:cubicBezTo>
                <a:cubicBezTo>
                  <a:pt x="34980" y="12331"/>
                  <a:pt x="34113" y="11852"/>
                  <a:pt x="33633" y="10984"/>
                </a:cubicBezTo>
                <a:cubicBezTo>
                  <a:pt x="34798" y="10071"/>
                  <a:pt x="35779" y="8953"/>
                  <a:pt x="36555" y="7697"/>
                </a:cubicBezTo>
                <a:cubicBezTo>
                  <a:pt x="37126" y="6762"/>
                  <a:pt x="37765" y="5575"/>
                  <a:pt x="37765" y="4456"/>
                </a:cubicBezTo>
                <a:cubicBezTo>
                  <a:pt x="37747" y="3536"/>
                  <a:pt x="37144" y="2901"/>
                  <a:pt x="36351" y="2901"/>
                </a:cubicBezTo>
                <a:cubicBezTo>
                  <a:pt x="36141" y="2901"/>
                  <a:pt x="35917" y="2945"/>
                  <a:pt x="35688" y="3041"/>
                </a:cubicBezTo>
                <a:cubicBezTo>
                  <a:pt x="34546" y="3498"/>
                  <a:pt x="33679" y="4753"/>
                  <a:pt x="33177" y="5826"/>
                </a:cubicBezTo>
                <a:cubicBezTo>
                  <a:pt x="32606" y="6967"/>
                  <a:pt x="32332" y="8291"/>
                  <a:pt x="32469" y="9569"/>
                </a:cubicBezTo>
                <a:cubicBezTo>
                  <a:pt x="32492" y="9980"/>
                  <a:pt x="32583" y="10368"/>
                  <a:pt x="32720" y="10733"/>
                </a:cubicBezTo>
                <a:cubicBezTo>
                  <a:pt x="31442" y="11646"/>
                  <a:pt x="29959" y="12331"/>
                  <a:pt x="28406" y="12536"/>
                </a:cubicBezTo>
                <a:cubicBezTo>
                  <a:pt x="28144" y="12575"/>
                  <a:pt x="27870" y="12597"/>
                  <a:pt x="27594" y="12597"/>
                </a:cubicBezTo>
                <a:cubicBezTo>
                  <a:pt x="26888" y="12597"/>
                  <a:pt x="26167" y="12451"/>
                  <a:pt x="25576" y="12057"/>
                </a:cubicBezTo>
                <a:cubicBezTo>
                  <a:pt x="25142" y="11760"/>
                  <a:pt x="24846" y="11372"/>
                  <a:pt x="24663" y="10916"/>
                </a:cubicBezTo>
                <a:cubicBezTo>
                  <a:pt x="24709" y="10870"/>
                  <a:pt x="24777" y="10802"/>
                  <a:pt x="24846" y="10756"/>
                </a:cubicBezTo>
                <a:cubicBezTo>
                  <a:pt x="25827" y="9911"/>
                  <a:pt x="26672" y="8953"/>
                  <a:pt x="27425" y="7903"/>
                </a:cubicBezTo>
                <a:cubicBezTo>
                  <a:pt x="28133" y="6944"/>
                  <a:pt x="28931" y="5780"/>
                  <a:pt x="29228" y="4616"/>
                </a:cubicBezTo>
                <a:cubicBezTo>
                  <a:pt x="29432" y="3758"/>
                  <a:pt x="29088" y="2699"/>
                  <a:pt x="28146" y="2699"/>
                </a:cubicBezTo>
                <a:cubicBezTo>
                  <a:pt x="28036" y="2699"/>
                  <a:pt x="27917" y="2713"/>
                  <a:pt x="27790" y="2744"/>
                </a:cubicBezTo>
                <a:cubicBezTo>
                  <a:pt x="27197" y="2904"/>
                  <a:pt x="26717" y="3361"/>
                  <a:pt x="26307" y="3771"/>
                </a:cubicBezTo>
                <a:cubicBezTo>
                  <a:pt x="25850" y="4228"/>
                  <a:pt x="25439" y="4730"/>
                  <a:pt x="25074" y="5255"/>
                </a:cubicBezTo>
                <a:cubicBezTo>
                  <a:pt x="24115" y="6716"/>
                  <a:pt x="23271" y="8884"/>
                  <a:pt x="23750" y="10688"/>
                </a:cubicBezTo>
                <a:cubicBezTo>
                  <a:pt x="22951" y="11304"/>
                  <a:pt x="22107" y="11874"/>
                  <a:pt x="21194" y="12331"/>
                </a:cubicBezTo>
                <a:cubicBezTo>
                  <a:pt x="20316" y="12775"/>
                  <a:pt x="19170" y="13127"/>
                  <a:pt x="18089" y="13127"/>
                </a:cubicBezTo>
                <a:cubicBezTo>
                  <a:pt x="16894" y="13127"/>
                  <a:pt x="15778" y="12697"/>
                  <a:pt x="15191" y="11486"/>
                </a:cubicBezTo>
                <a:cubicBezTo>
                  <a:pt x="15031" y="11167"/>
                  <a:pt x="14940" y="10802"/>
                  <a:pt x="14894" y="10436"/>
                </a:cubicBezTo>
                <a:cubicBezTo>
                  <a:pt x="15259" y="10208"/>
                  <a:pt x="15647" y="9934"/>
                  <a:pt x="16012" y="9683"/>
                </a:cubicBezTo>
                <a:cubicBezTo>
                  <a:pt x="18021" y="8154"/>
                  <a:pt x="19756" y="6259"/>
                  <a:pt x="21011" y="4068"/>
                </a:cubicBezTo>
                <a:cubicBezTo>
                  <a:pt x="21468" y="3269"/>
                  <a:pt x="22061" y="1923"/>
                  <a:pt x="21125" y="1215"/>
                </a:cubicBezTo>
                <a:cubicBezTo>
                  <a:pt x="20879" y="1025"/>
                  <a:pt x="20608" y="947"/>
                  <a:pt x="20328" y="947"/>
                </a:cubicBezTo>
                <a:cubicBezTo>
                  <a:pt x="19464" y="947"/>
                  <a:pt x="18510" y="1686"/>
                  <a:pt x="17907" y="2151"/>
                </a:cubicBezTo>
                <a:cubicBezTo>
                  <a:pt x="15967" y="3657"/>
                  <a:pt x="14597" y="5917"/>
                  <a:pt x="14209" y="8359"/>
                </a:cubicBezTo>
                <a:cubicBezTo>
                  <a:pt x="14118" y="8907"/>
                  <a:pt x="14072" y="9478"/>
                  <a:pt x="14095" y="10048"/>
                </a:cubicBezTo>
                <a:cubicBezTo>
                  <a:pt x="13547" y="10368"/>
                  <a:pt x="12954" y="10688"/>
                  <a:pt x="12360" y="10961"/>
                </a:cubicBezTo>
                <a:cubicBezTo>
                  <a:pt x="11399" y="11407"/>
                  <a:pt x="9909" y="12075"/>
                  <a:pt x="8620" y="12075"/>
                </a:cubicBezTo>
                <a:cubicBezTo>
                  <a:pt x="7798" y="12075"/>
                  <a:pt x="7057" y="11803"/>
                  <a:pt x="6585" y="11030"/>
                </a:cubicBezTo>
                <a:cubicBezTo>
                  <a:pt x="6380" y="10665"/>
                  <a:pt x="6243" y="10254"/>
                  <a:pt x="6197" y="9843"/>
                </a:cubicBezTo>
                <a:cubicBezTo>
                  <a:pt x="6745" y="9455"/>
                  <a:pt x="7247" y="9021"/>
                  <a:pt x="7727" y="8610"/>
                </a:cubicBezTo>
                <a:cubicBezTo>
                  <a:pt x="9690" y="6876"/>
                  <a:pt x="11310" y="4662"/>
                  <a:pt x="12315" y="2242"/>
                </a:cubicBezTo>
                <a:cubicBezTo>
                  <a:pt x="12497" y="1763"/>
                  <a:pt x="12657" y="1215"/>
                  <a:pt x="12474" y="713"/>
                </a:cubicBezTo>
                <a:cubicBezTo>
                  <a:pt x="12306" y="250"/>
                  <a:pt x="11865" y="0"/>
                  <a:pt x="1138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 name="Google Shape;119;p3"/>
          <p:cNvGrpSpPr/>
          <p:nvPr/>
        </p:nvGrpSpPr>
        <p:grpSpPr>
          <a:xfrm>
            <a:off x="6800525" y="-129850"/>
            <a:ext cx="465675" cy="498700"/>
            <a:chOff x="6693675" y="2186900"/>
            <a:chExt cx="465675" cy="498700"/>
          </a:xfrm>
        </p:grpSpPr>
        <p:sp>
          <p:nvSpPr>
            <p:cNvPr id="120" name="Google Shape;120;p3"/>
            <p:cNvSpPr/>
            <p:nvPr/>
          </p:nvSpPr>
          <p:spPr>
            <a:xfrm>
              <a:off x="6693675" y="2571325"/>
              <a:ext cx="71350" cy="48525"/>
            </a:xfrm>
            <a:custGeom>
              <a:rect b="b" l="l" r="r" t="t"/>
              <a:pathLst>
                <a:path extrusionOk="0" h="1941" w="2854">
                  <a:moveTo>
                    <a:pt x="2205" y="0"/>
                  </a:moveTo>
                  <a:cubicBezTo>
                    <a:pt x="2108" y="0"/>
                    <a:pt x="2009" y="23"/>
                    <a:pt x="1918" y="69"/>
                  </a:cubicBezTo>
                  <a:cubicBezTo>
                    <a:pt x="1393" y="343"/>
                    <a:pt x="891" y="616"/>
                    <a:pt x="366" y="890"/>
                  </a:cubicBezTo>
                  <a:cubicBezTo>
                    <a:pt x="115" y="1027"/>
                    <a:pt x="1" y="1415"/>
                    <a:pt x="160" y="1666"/>
                  </a:cubicBezTo>
                  <a:cubicBezTo>
                    <a:pt x="282" y="1849"/>
                    <a:pt x="465" y="1940"/>
                    <a:pt x="661" y="1940"/>
                  </a:cubicBezTo>
                  <a:cubicBezTo>
                    <a:pt x="759" y="1940"/>
                    <a:pt x="860" y="1917"/>
                    <a:pt x="959" y="1872"/>
                  </a:cubicBezTo>
                  <a:cubicBezTo>
                    <a:pt x="1462" y="1598"/>
                    <a:pt x="1986" y="1324"/>
                    <a:pt x="2489" y="1050"/>
                  </a:cubicBezTo>
                  <a:cubicBezTo>
                    <a:pt x="2763" y="913"/>
                    <a:pt x="2854" y="525"/>
                    <a:pt x="2694" y="274"/>
                  </a:cubicBezTo>
                  <a:cubicBezTo>
                    <a:pt x="2588" y="91"/>
                    <a:pt x="2400" y="0"/>
                    <a:pt x="22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a:off x="6814650" y="2499725"/>
              <a:ext cx="76500" cy="54050"/>
            </a:xfrm>
            <a:custGeom>
              <a:rect b="b" l="l" r="r" t="t"/>
              <a:pathLst>
                <a:path extrusionOk="0" h="2162" w="3060">
                  <a:moveTo>
                    <a:pt x="2399" y="1"/>
                  </a:moveTo>
                  <a:cubicBezTo>
                    <a:pt x="2301" y="1"/>
                    <a:pt x="2199" y="26"/>
                    <a:pt x="2101" y="79"/>
                  </a:cubicBezTo>
                  <a:cubicBezTo>
                    <a:pt x="1530" y="422"/>
                    <a:pt x="959" y="764"/>
                    <a:pt x="366" y="1107"/>
                  </a:cubicBezTo>
                  <a:cubicBezTo>
                    <a:pt x="115" y="1244"/>
                    <a:pt x="1" y="1632"/>
                    <a:pt x="160" y="1883"/>
                  </a:cubicBezTo>
                  <a:cubicBezTo>
                    <a:pt x="270" y="2054"/>
                    <a:pt x="464" y="2162"/>
                    <a:pt x="664" y="2162"/>
                  </a:cubicBezTo>
                  <a:cubicBezTo>
                    <a:pt x="756" y="2162"/>
                    <a:pt x="850" y="2139"/>
                    <a:pt x="936" y="2088"/>
                  </a:cubicBezTo>
                  <a:cubicBezTo>
                    <a:pt x="1530" y="1746"/>
                    <a:pt x="2101" y="1403"/>
                    <a:pt x="2694" y="1061"/>
                  </a:cubicBezTo>
                  <a:cubicBezTo>
                    <a:pt x="2945" y="901"/>
                    <a:pt x="3059" y="536"/>
                    <a:pt x="2899" y="285"/>
                  </a:cubicBezTo>
                  <a:cubicBezTo>
                    <a:pt x="2778" y="102"/>
                    <a:pt x="2595" y="1"/>
                    <a:pt x="23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p:nvPr/>
          </p:nvSpPr>
          <p:spPr>
            <a:xfrm>
              <a:off x="6921925" y="2420000"/>
              <a:ext cx="64525" cy="61750"/>
            </a:xfrm>
            <a:custGeom>
              <a:rect b="b" l="l" r="r" t="t"/>
              <a:pathLst>
                <a:path extrusionOk="0" h="2470" w="2581">
                  <a:moveTo>
                    <a:pt x="2053" y="1"/>
                  </a:moveTo>
                  <a:cubicBezTo>
                    <a:pt x="2039" y="1"/>
                    <a:pt x="2024" y="2"/>
                    <a:pt x="2009" y="4"/>
                  </a:cubicBezTo>
                  <a:cubicBezTo>
                    <a:pt x="1850" y="4"/>
                    <a:pt x="1713" y="50"/>
                    <a:pt x="1599" y="164"/>
                  </a:cubicBezTo>
                  <a:cubicBezTo>
                    <a:pt x="1165" y="644"/>
                    <a:pt x="686" y="1100"/>
                    <a:pt x="161" y="1511"/>
                  </a:cubicBezTo>
                  <a:cubicBezTo>
                    <a:pt x="46" y="1579"/>
                    <a:pt x="1" y="1785"/>
                    <a:pt x="1" y="1899"/>
                  </a:cubicBezTo>
                  <a:cubicBezTo>
                    <a:pt x="1" y="2036"/>
                    <a:pt x="69" y="2218"/>
                    <a:pt x="161" y="2310"/>
                  </a:cubicBezTo>
                  <a:cubicBezTo>
                    <a:pt x="275" y="2401"/>
                    <a:pt x="412" y="2470"/>
                    <a:pt x="571" y="2470"/>
                  </a:cubicBezTo>
                  <a:cubicBezTo>
                    <a:pt x="617" y="2470"/>
                    <a:pt x="663" y="2470"/>
                    <a:pt x="708" y="2447"/>
                  </a:cubicBezTo>
                  <a:cubicBezTo>
                    <a:pt x="823" y="2424"/>
                    <a:pt x="891" y="2378"/>
                    <a:pt x="982" y="2310"/>
                  </a:cubicBezTo>
                  <a:cubicBezTo>
                    <a:pt x="1484" y="1899"/>
                    <a:pt x="1964" y="1465"/>
                    <a:pt x="2397" y="963"/>
                  </a:cubicBezTo>
                  <a:cubicBezTo>
                    <a:pt x="2512" y="872"/>
                    <a:pt x="2580" y="735"/>
                    <a:pt x="2580" y="575"/>
                  </a:cubicBezTo>
                  <a:cubicBezTo>
                    <a:pt x="2580" y="438"/>
                    <a:pt x="2512" y="256"/>
                    <a:pt x="2397" y="164"/>
                  </a:cubicBezTo>
                  <a:cubicBezTo>
                    <a:pt x="2316" y="83"/>
                    <a:pt x="2179" y="1"/>
                    <a:pt x="205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a:off x="7018950" y="2307550"/>
              <a:ext cx="50800" cy="71625"/>
            </a:xfrm>
            <a:custGeom>
              <a:rect b="b" l="l" r="r" t="t"/>
              <a:pathLst>
                <a:path extrusionOk="0" h="2865" w="2032">
                  <a:moveTo>
                    <a:pt x="1413" y="1"/>
                  </a:moveTo>
                  <a:cubicBezTo>
                    <a:pt x="1219" y="1"/>
                    <a:pt x="1025" y="87"/>
                    <a:pt x="936" y="280"/>
                  </a:cubicBezTo>
                  <a:cubicBezTo>
                    <a:pt x="662" y="850"/>
                    <a:pt x="388" y="1444"/>
                    <a:pt x="91" y="2014"/>
                  </a:cubicBezTo>
                  <a:cubicBezTo>
                    <a:pt x="23" y="2151"/>
                    <a:pt x="0" y="2311"/>
                    <a:pt x="46" y="2448"/>
                  </a:cubicBezTo>
                  <a:cubicBezTo>
                    <a:pt x="91" y="2585"/>
                    <a:pt x="183" y="2722"/>
                    <a:pt x="297" y="2791"/>
                  </a:cubicBezTo>
                  <a:cubicBezTo>
                    <a:pt x="393" y="2839"/>
                    <a:pt x="504" y="2864"/>
                    <a:pt x="612" y="2864"/>
                  </a:cubicBezTo>
                  <a:cubicBezTo>
                    <a:pt x="813" y="2864"/>
                    <a:pt x="1007" y="2777"/>
                    <a:pt x="1096" y="2585"/>
                  </a:cubicBezTo>
                  <a:cubicBezTo>
                    <a:pt x="1370" y="2014"/>
                    <a:pt x="1644" y="1444"/>
                    <a:pt x="1917" y="850"/>
                  </a:cubicBezTo>
                  <a:cubicBezTo>
                    <a:pt x="1986" y="713"/>
                    <a:pt x="2032" y="576"/>
                    <a:pt x="1986" y="417"/>
                  </a:cubicBezTo>
                  <a:cubicBezTo>
                    <a:pt x="1940" y="280"/>
                    <a:pt x="1849" y="143"/>
                    <a:pt x="1712" y="74"/>
                  </a:cubicBezTo>
                  <a:cubicBezTo>
                    <a:pt x="1624" y="26"/>
                    <a:pt x="1518" y="1"/>
                    <a:pt x="141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a:off x="7068575" y="2186900"/>
              <a:ext cx="42825" cy="76700"/>
            </a:xfrm>
            <a:custGeom>
              <a:rect b="b" l="l" r="r" t="t"/>
              <a:pathLst>
                <a:path extrusionOk="0" h="3068" w="1713">
                  <a:moveTo>
                    <a:pt x="1116" y="0"/>
                  </a:moveTo>
                  <a:cubicBezTo>
                    <a:pt x="860" y="0"/>
                    <a:pt x="607" y="153"/>
                    <a:pt x="549" y="404"/>
                  </a:cubicBezTo>
                  <a:cubicBezTo>
                    <a:pt x="389" y="1066"/>
                    <a:pt x="229" y="1705"/>
                    <a:pt x="69" y="2344"/>
                  </a:cubicBezTo>
                  <a:cubicBezTo>
                    <a:pt x="1" y="2641"/>
                    <a:pt x="161" y="2983"/>
                    <a:pt x="480" y="3051"/>
                  </a:cubicBezTo>
                  <a:cubicBezTo>
                    <a:pt x="526" y="3062"/>
                    <a:pt x="573" y="3067"/>
                    <a:pt x="619" y="3067"/>
                  </a:cubicBezTo>
                  <a:cubicBezTo>
                    <a:pt x="870" y="3067"/>
                    <a:pt x="1111" y="2914"/>
                    <a:pt x="1188" y="2663"/>
                  </a:cubicBezTo>
                  <a:lnTo>
                    <a:pt x="1644" y="723"/>
                  </a:lnTo>
                  <a:cubicBezTo>
                    <a:pt x="1713" y="427"/>
                    <a:pt x="1553" y="84"/>
                    <a:pt x="1256" y="16"/>
                  </a:cubicBezTo>
                  <a:cubicBezTo>
                    <a:pt x="1210" y="5"/>
                    <a:pt x="1163" y="0"/>
                    <a:pt x="111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
            <p:cNvSpPr/>
            <p:nvPr/>
          </p:nvSpPr>
          <p:spPr>
            <a:xfrm>
              <a:off x="7097125" y="2266025"/>
              <a:ext cx="45100" cy="79475"/>
            </a:xfrm>
            <a:custGeom>
              <a:rect b="b" l="l" r="r" t="t"/>
              <a:pathLst>
                <a:path extrusionOk="0" h="3179" w="1804">
                  <a:moveTo>
                    <a:pt x="1210" y="1"/>
                  </a:moveTo>
                  <a:cubicBezTo>
                    <a:pt x="890" y="23"/>
                    <a:pt x="662" y="252"/>
                    <a:pt x="639" y="571"/>
                  </a:cubicBezTo>
                  <a:cubicBezTo>
                    <a:pt x="639" y="640"/>
                    <a:pt x="639" y="708"/>
                    <a:pt x="616" y="777"/>
                  </a:cubicBezTo>
                  <a:cubicBezTo>
                    <a:pt x="571" y="1051"/>
                    <a:pt x="525" y="1324"/>
                    <a:pt x="434" y="1598"/>
                  </a:cubicBezTo>
                  <a:cubicBezTo>
                    <a:pt x="388" y="1735"/>
                    <a:pt x="343" y="1872"/>
                    <a:pt x="297" y="2009"/>
                  </a:cubicBezTo>
                  <a:cubicBezTo>
                    <a:pt x="274" y="2055"/>
                    <a:pt x="251" y="2078"/>
                    <a:pt x="251" y="2123"/>
                  </a:cubicBezTo>
                  <a:cubicBezTo>
                    <a:pt x="206" y="2192"/>
                    <a:pt x="183" y="2260"/>
                    <a:pt x="137" y="2329"/>
                  </a:cubicBezTo>
                  <a:cubicBezTo>
                    <a:pt x="0" y="2603"/>
                    <a:pt x="69" y="2968"/>
                    <a:pt x="343" y="3105"/>
                  </a:cubicBezTo>
                  <a:cubicBezTo>
                    <a:pt x="431" y="3153"/>
                    <a:pt x="536" y="3179"/>
                    <a:pt x="642" y="3179"/>
                  </a:cubicBezTo>
                  <a:cubicBezTo>
                    <a:pt x="836" y="3179"/>
                    <a:pt x="1030" y="3092"/>
                    <a:pt x="1119" y="2899"/>
                  </a:cubicBezTo>
                  <a:cubicBezTo>
                    <a:pt x="1507" y="2169"/>
                    <a:pt x="1712" y="1393"/>
                    <a:pt x="1781" y="571"/>
                  </a:cubicBezTo>
                  <a:cubicBezTo>
                    <a:pt x="1803" y="275"/>
                    <a:pt x="1507" y="1"/>
                    <a:pt x="121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
            <p:cNvSpPr/>
            <p:nvPr/>
          </p:nvSpPr>
          <p:spPr>
            <a:xfrm>
              <a:off x="7011525" y="2425225"/>
              <a:ext cx="58800" cy="64650"/>
            </a:xfrm>
            <a:custGeom>
              <a:rect b="b" l="l" r="r" t="t"/>
              <a:pathLst>
                <a:path extrusionOk="0" h="2586" w="2352">
                  <a:moveTo>
                    <a:pt x="1686" y="0"/>
                  </a:moveTo>
                  <a:cubicBezTo>
                    <a:pt x="1438" y="0"/>
                    <a:pt x="1236" y="167"/>
                    <a:pt x="1142" y="412"/>
                  </a:cubicBezTo>
                  <a:cubicBezTo>
                    <a:pt x="1142" y="457"/>
                    <a:pt x="1119" y="503"/>
                    <a:pt x="1096" y="549"/>
                  </a:cubicBezTo>
                  <a:cubicBezTo>
                    <a:pt x="1028" y="708"/>
                    <a:pt x="936" y="868"/>
                    <a:pt x="822" y="1028"/>
                  </a:cubicBezTo>
                  <a:cubicBezTo>
                    <a:pt x="708" y="1165"/>
                    <a:pt x="571" y="1302"/>
                    <a:pt x="411" y="1416"/>
                  </a:cubicBezTo>
                  <a:cubicBezTo>
                    <a:pt x="388" y="1462"/>
                    <a:pt x="343" y="1485"/>
                    <a:pt x="297" y="1507"/>
                  </a:cubicBezTo>
                  <a:cubicBezTo>
                    <a:pt x="160" y="1599"/>
                    <a:pt x="69" y="1713"/>
                    <a:pt x="23" y="1850"/>
                  </a:cubicBezTo>
                  <a:cubicBezTo>
                    <a:pt x="0" y="1987"/>
                    <a:pt x="0" y="2169"/>
                    <a:pt x="92" y="2306"/>
                  </a:cubicBezTo>
                  <a:cubicBezTo>
                    <a:pt x="201" y="2478"/>
                    <a:pt x="395" y="2585"/>
                    <a:pt x="595" y="2585"/>
                  </a:cubicBezTo>
                  <a:cubicBezTo>
                    <a:pt x="687" y="2585"/>
                    <a:pt x="781" y="2562"/>
                    <a:pt x="868" y="2512"/>
                  </a:cubicBezTo>
                  <a:cubicBezTo>
                    <a:pt x="1530" y="2078"/>
                    <a:pt x="2009" y="1462"/>
                    <a:pt x="2260" y="708"/>
                  </a:cubicBezTo>
                  <a:cubicBezTo>
                    <a:pt x="2351" y="435"/>
                    <a:pt x="2146" y="92"/>
                    <a:pt x="1849" y="24"/>
                  </a:cubicBezTo>
                  <a:cubicBezTo>
                    <a:pt x="1793" y="8"/>
                    <a:pt x="1738" y="0"/>
                    <a:pt x="168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p:nvPr/>
          </p:nvSpPr>
          <p:spPr>
            <a:xfrm>
              <a:off x="6885400" y="2530500"/>
              <a:ext cx="77075" cy="63675"/>
            </a:xfrm>
            <a:custGeom>
              <a:rect b="b" l="l" r="r" t="t"/>
              <a:pathLst>
                <a:path extrusionOk="0" h="2547" w="3083">
                  <a:moveTo>
                    <a:pt x="2433" y="1"/>
                  </a:moveTo>
                  <a:cubicBezTo>
                    <a:pt x="2292" y="1"/>
                    <a:pt x="2153" y="53"/>
                    <a:pt x="2055" y="172"/>
                  </a:cubicBezTo>
                  <a:cubicBezTo>
                    <a:pt x="1918" y="309"/>
                    <a:pt x="1781" y="446"/>
                    <a:pt x="1644" y="583"/>
                  </a:cubicBezTo>
                  <a:cubicBezTo>
                    <a:pt x="1576" y="652"/>
                    <a:pt x="1507" y="697"/>
                    <a:pt x="1439" y="766"/>
                  </a:cubicBezTo>
                  <a:cubicBezTo>
                    <a:pt x="1393" y="811"/>
                    <a:pt x="1348" y="834"/>
                    <a:pt x="1302" y="857"/>
                  </a:cubicBezTo>
                  <a:cubicBezTo>
                    <a:pt x="1302" y="880"/>
                    <a:pt x="1302" y="880"/>
                    <a:pt x="1302" y="880"/>
                  </a:cubicBezTo>
                  <a:lnTo>
                    <a:pt x="1279" y="880"/>
                  </a:lnTo>
                  <a:cubicBezTo>
                    <a:pt x="982" y="1108"/>
                    <a:pt x="640" y="1314"/>
                    <a:pt x="298" y="1473"/>
                  </a:cubicBezTo>
                  <a:cubicBezTo>
                    <a:pt x="161" y="1542"/>
                    <a:pt x="69" y="1702"/>
                    <a:pt x="24" y="1816"/>
                  </a:cubicBezTo>
                  <a:cubicBezTo>
                    <a:pt x="1" y="1953"/>
                    <a:pt x="1" y="2135"/>
                    <a:pt x="92" y="2272"/>
                  </a:cubicBezTo>
                  <a:cubicBezTo>
                    <a:pt x="214" y="2455"/>
                    <a:pt x="386" y="2546"/>
                    <a:pt x="576" y="2546"/>
                  </a:cubicBezTo>
                  <a:cubicBezTo>
                    <a:pt x="671" y="2546"/>
                    <a:pt x="769" y="2523"/>
                    <a:pt x="868" y="2478"/>
                  </a:cubicBezTo>
                  <a:cubicBezTo>
                    <a:pt x="1622" y="2112"/>
                    <a:pt x="2306" y="1587"/>
                    <a:pt x="2854" y="971"/>
                  </a:cubicBezTo>
                  <a:cubicBezTo>
                    <a:pt x="3060" y="743"/>
                    <a:pt x="3082" y="378"/>
                    <a:pt x="2854" y="172"/>
                  </a:cubicBezTo>
                  <a:cubicBezTo>
                    <a:pt x="2746" y="65"/>
                    <a:pt x="2588" y="1"/>
                    <a:pt x="243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
            <p:cNvSpPr/>
            <p:nvPr/>
          </p:nvSpPr>
          <p:spPr>
            <a:xfrm>
              <a:off x="6777575" y="2605100"/>
              <a:ext cx="68500" cy="43750"/>
            </a:xfrm>
            <a:custGeom>
              <a:rect b="b" l="l" r="r" t="t"/>
              <a:pathLst>
                <a:path extrusionOk="0" h="1750" w="2740">
                  <a:moveTo>
                    <a:pt x="2119" y="0"/>
                  </a:moveTo>
                  <a:cubicBezTo>
                    <a:pt x="2075" y="0"/>
                    <a:pt x="2030" y="6"/>
                    <a:pt x="1986" y="19"/>
                  </a:cubicBezTo>
                  <a:cubicBezTo>
                    <a:pt x="1484" y="224"/>
                    <a:pt x="959" y="430"/>
                    <a:pt x="457" y="635"/>
                  </a:cubicBezTo>
                  <a:cubicBezTo>
                    <a:pt x="297" y="681"/>
                    <a:pt x="183" y="749"/>
                    <a:pt x="114" y="886"/>
                  </a:cubicBezTo>
                  <a:cubicBezTo>
                    <a:pt x="46" y="1023"/>
                    <a:pt x="0" y="1206"/>
                    <a:pt x="46" y="1343"/>
                  </a:cubicBezTo>
                  <a:cubicBezTo>
                    <a:pt x="91" y="1479"/>
                    <a:pt x="183" y="1594"/>
                    <a:pt x="320" y="1685"/>
                  </a:cubicBezTo>
                  <a:cubicBezTo>
                    <a:pt x="400" y="1717"/>
                    <a:pt x="515" y="1749"/>
                    <a:pt x="624" y="1749"/>
                  </a:cubicBezTo>
                  <a:cubicBezTo>
                    <a:pt x="669" y="1749"/>
                    <a:pt x="713" y="1744"/>
                    <a:pt x="753" y="1731"/>
                  </a:cubicBezTo>
                  <a:cubicBezTo>
                    <a:pt x="1278" y="1525"/>
                    <a:pt x="1780" y="1320"/>
                    <a:pt x="2305" y="1137"/>
                  </a:cubicBezTo>
                  <a:cubicBezTo>
                    <a:pt x="2442" y="1069"/>
                    <a:pt x="2556" y="1000"/>
                    <a:pt x="2648" y="863"/>
                  </a:cubicBezTo>
                  <a:cubicBezTo>
                    <a:pt x="2716" y="749"/>
                    <a:pt x="2739" y="566"/>
                    <a:pt x="2693" y="430"/>
                  </a:cubicBezTo>
                  <a:cubicBezTo>
                    <a:pt x="2648" y="293"/>
                    <a:pt x="2556" y="156"/>
                    <a:pt x="2442" y="87"/>
                  </a:cubicBezTo>
                  <a:cubicBezTo>
                    <a:pt x="2344" y="38"/>
                    <a:pt x="2233" y="0"/>
                    <a:pt x="211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
            <p:cNvSpPr/>
            <p:nvPr/>
          </p:nvSpPr>
          <p:spPr>
            <a:xfrm>
              <a:off x="6858600" y="2627675"/>
              <a:ext cx="78775" cy="57925"/>
            </a:xfrm>
            <a:custGeom>
              <a:rect b="b" l="l" r="r" t="t"/>
              <a:pathLst>
                <a:path extrusionOk="0" h="2317" w="3151">
                  <a:moveTo>
                    <a:pt x="2464" y="1"/>
                  </a:moveTo>
                  <a:cubicBezTo>
                    <a:pt x="2372" y="1"/>
                    <a:pt x="2278" y="24"/>
                    <a:pt x="2191" y="74"/>
                  </a:cubicBezTo>
                  <a:lnTo>
                    <a:pt x="388" y="1238"/>
                  </a:lnTo>
                  <a:cubicBezTo>
                    <a:pt x="137" y="1421"/>
                    <a:pt x="0" y="1763"/>
                    <a:pt x="183" y="2037"/>
                  </a:cubicBezTo>
                  <a:cubicBezTo>
                    <a:pt x="292" y="2209"/>
                    <a:pt x="486" y="2316"/>
                    <a:pt x="686" y="2316"/>
                  </a:cubicBezTo>
                  <a:cubicBezTo>
                    <a:pt x="778" y="2316"/>
                    <a:pt x="872" y="2293"/>
                    <a:pt x="959" y="2243"/>
                  </a:cubicBezTo>
                  <a:lnTo>
                    <a:pt x="2762" y="1056"/>
                  </a:lnTo>
                  <a:cubicBezTo>
                    <a:pt x="3013" y="896"/>
                    <a:pt x="3150" y="554"/>
                    <a:pt x="2968" y="280"/>
                  </a:cubicBezTo>
                  <a:cubicBezTo>
                    <a:pt x="2858" y="108"/>
                    <a:pt x="2664" y="1"/>
                    <a:pt x="246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
            <p:cNvSpPr/>
            <p:nvPr/>
          </p:nvSpPr>
          <p:spPr>
            <a:xfrm>
              <a:off x="6997825" y="2522725"/>
              <a:ext cx="65650" cy="69800"/>
            </a:xfrm>
            <a:custGeom>
              <a:rect b="b" l="l" r="r" t="t"/>
              <a:pathLst>
                <a:path extrusionOk="0" h="2792" w="2626">
                  <a:moveTo>
                    <a:pt x="2099" y="0"/>
                  </a:moveTo>
                  <a:cubicBezTo>
                    <a:pt x="2084" y="0"/>
                    <a:pt x="2069" y="2"/>
                    <a:pt x="2055" y="4"/>
                  </a:cubicBezTo>
                  <a:cubicBezTo>
                    <a:pt x="1918" y="4"/>
                    <a:pt x="1735" y="50"/>
                    <a:pt x="1644" y="164"/>
                  </a:cubicBezTo>
                  <a:cubicBezTo>
                    <a:pt x="1188" y="734"/>
                    <a:pt x="731" y="1282"/>
                    <a:pt x="229" y="1830"/>
                  </a:cubicBezTo>
                  <a:cubicBezTo>
                    <a:pt x="23" y="2035"/>
                    <a:pt x="1" y="2423"/>
                    <a:pt x="229" y="2629"/>
                  </a:cubicBezTo>
                  <a:cubicBezTo>
                    <a:pt x="346" y="2734"/>
                    <a:pt x="499" y="2792"/>
                    <a:pt x="648" y="2792"/>
                  </a:cubicBezTo>
                  <a:cubicBezTo>
                    <a:pt x="790" y="2792"/>
                    <a:pt x="928" y="2740"/>
                    <a:pt x="1028" y="2629"/>
                  </a:cubicBezTo>
                  <a:cubicBezTo>
                    <a:pt x="1530" y="2104"/>
                    <a:pt x="2009" y="1533"/>
                    <a:pt x="2443" y="963"/>
                  </a:cubicBezTo>
                  <a:cubicBezTo>
                    <a:pt x="2557" y="849"/>
                    <a:pt x="2625" y="734"/>
                    <a:pt x="2625" y="575"/>
                  </a:cubicBezTo>
                  <a:cubicBezTo>
                    <a:pt x="2625" y="415"/>
                    <a:pt x="2557" y="255"/>
                    <a:pt x="2443" y="164"/>
                  </a:cubicBezTo>
                  <a:cubicBezTo>
                    <a:pt x="2361" y="82"/>
                    <a:pt x="2225" y="0"/>
                    <a:pt x="20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p:nvPr/>
          </p:nvSpPr>
          <p:spPr>
            <a:xfrm>
              <a:off x="7096550" y="2366250"/>
              <a:ext cx="62800" cy="91975"/>
            </a:xfrm>
            <a:custGeom>
              <a:rect b="b" l="l" r="r" t="t"/>
              <a:pathLst>
                <a:path extrusionOk="0" h="3679" w="2512">
                  <a:moveTo>
                    <a:pt x="1948" y="0"/>
                  </a:moveTo>
                  <a:cubicBezTo>
                    <a:pt x="1694" y="0"/>
                    <a:pt x="1407" y="140"/>
                    <a:pt x="1347" y="420"/>
                  </a:cubicBezTo>
                  <a:cubicBezTo>
                    <a:pt x="1301" y="648"/>
                    <a:pt x="1256" y="853"/>
                    <a:pt x="1164" y="1082"/>
                  </a:cubicBezTo>
                  <a:cubicBezTo>
                    <a:pt x="1164" y="1127"/>
                    <a:pt x="1142" y="1196"/>
                    <a:pt x="1119" y="1241"/>
                  </a:cubicBezTo>
                  <a:cubicBezTo>
                    <a:pt x="1096" y="1264"/>
                    <a:pt x="1096" y="1333"/>
                    <a:pt x="1073" y="1378"/>
                  </a:cubicBezTo>
                  <a:cubicBezTo>
                    <a:pt x="1073" y="1365"/>
                    <a:pt x="1073" y="1352"/>
                    <a:pt x="1069" y="1352"/>
                  </a:cubicBezTo>
                  <a:cubicBezTo>
                    <a:pt x="1066" y="1352"/>
                    <a:pt x="1060" y="1359"/>
                    <a:pt x="1050" y="1378"/>
                  </a:cubicBezTo>
                  <a:cubicBezTo>
                    <a:pt x="1050" y="1401"/>
                    <a:pt x="1028" y="1424"/>
                    <a:pt x="1028" y="1470"/>
                  </a:cubicBezTo>
                  <a:cubicBezTo>
                    <a:pt x="1005" y="1515"/>
                    <a:pt x="959" y="1584"/>
                    <a:pt x="936" y="1629"/>
                  </a:cubicBezTo>
                  <a:cubicBezTo>
                    <a:pt x="845" y="1835"/>
                    <a:pt x="731" y="2040"/>
                    <a:pt x="594" y="2223"/>
                  </a:cubicBezTo>
                  <a:cubicBezTo>
                    <a:pt x="525" y="2314"/>
                    <a:pt x="480" y="2406"/>
                    <a:pt x="411" y="2497"/>
                  </a:cubicBezTo>
                  <a:cubicBezTo>
                    <a:pt x="402" y="2506"/>
                    <a:pt x="389" y="2523"/>
                    <a:pt x="380" y="2536"/>
                  </a:cubicBezTo>
                  <a:lnTo>
                    <a:pt x="380" y="2536"/>
                  </a:lnTo>
                  <a:cubicBezTo>
                    <a:pt x="372" y="2547"/>
                    <a:pt x="366" y="2558"/>
                    <a:pt x="366" y="2565"/>
                  </a:cubicBezTo>
                  <a:cubicBezTo>
                    <a:pt x="320" y="2611"/>
                    <a:pt x="274" y="2657"/>
                    <a:pt x="229" y="2702"/>
                  </a:cubicBezTo>
                  <a:cubicBezTo>
                    <a:pt x="46" y="2931"/>
                    <a:pt x="0" y="3296"/>
                    <a:pt x="229" y="3524"/>
                  </a:cubicBezTo>
                  <a:cubicBezTo>
                    <a:pt x="349" y="3620"/>
                    <a:pt x="514" y="3679"/>
                    <a:pt x="673" y="3679"/>
                  </a:cubicBezTo>
                  <a:cubicBezTo>
                    <a:pt x="815" y="3679"/>
                    <a:pt x="953" y="3632"/>
                    <a:pt x="1050" y="3524"/>
                  </a:cubicBezTo>
                  <a:cubicBezTo>
                    <a:pt x="1735" y="2725"/>
                    <a:pt x="2237" y="1766"/>
                    <a:pt x="2465" y="716"/>
                  </a:cubicBezTo>
                  <a:cubicBezTo>
                    <a:pt x="2511" y="420"/>
                    <a:pt x="2374" y="100"/>
                    <a:pt x="2055" y="9"/>
                  </a:cubicBezTo>
                  <a:cubicBezTo>
                    <a:pt x="2020" y="3"/>
                    <a:pt x="1985" y="0"/>
                    <a:pt x="194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 name="Google Shape;132;p3"/>
          <p:cNvGrpSpPr/>
          <p:nvPr/>
        </p:nvGrpSpPr>
        <p:grpSpPr>
          <a:xfrm>
            <a:off x="66775" y="3383375"/>
            <a:ext cx="416575" cy="426150"/>
            <a:chOff x="5045125" y="2936525"/>
            <a:chExt cx="416575" cy="426150"/>
          </a:xfrm>
        </p:grpSpPr>
        <p:sp>
          <p:nvSpPr>
            <p:cNvPr id="133" name="Google Shape;133;p3"/>
            <p:cNvSpPr/>
            <p:nvPr/>
          </p:nvSpPr>
          <p:spPr>
            <a:xfrm>
              <a:off x="5045125" y="3118075"/>
              <a:ext cx="292750" cy="244600"/>
            </a:xfrm>
            <a:custGeom>
              <a:rect b="b" l="l" r="r" t="t"/>
              <a:pathLst>
                <a:path extrusionOk="0" h="9784" w="11710">
                  <a:moveTo>
                    <a:pt x="5469" y="0"/>
                  </a:moveTo>
                  <a:cubicBezTo>
                    <a:pt x="4761" y="0"/>
                    <a:pt x="4052" y="132"/>
                    <a:pt x="3379" y="416"/>
                  </a:cubicBezTo>
                  <a:cubicBezTo>
                    <a:pt x="1827" y="1078"/>
                    <a:pt x="1073" y="2516"/>
                    <a:pt x="571" y="4045"/>
                  </a:cubicBezTo>
                  <a:cubicBezTo>
                    <a:pt x="183" y="5232"/>
                    <a:pt x="1" y="6647"/>
                    <a:pt x="548" y="7766"/>
                  </a:cubicBezTo>
                  <a:cubicBezTo>
                    <a:pt x="571" y="7834"/>
                    <a:pt x="571" y="7880"/>
                    <a:pt x="594" y="7926"/>
                  </a:cubicBezTo>
                  <a:cubicBezTo>
                    <a:pt x="1187" y="9181"/>
                    <a:pt x="2511" y="9660"/>
                    <a:pt x="3812" y="9752"/>
                  </a:cubicBezTo>
                  <a:cubicBezTo>
                    <a:pt x="4057" y="9773"/>
                    <a:pt x="4305" y="9783"/>
                    <a:pt x="4554" y="9783"/>
                  </a:cubicBezTo>
                  <a:cubicBezTo>
                    <a:pt x="5907" y="9783"/>
                    <a:pt x="7307" y="9480"/>
                    <a:pt x="8560" y="8998"/>
                  </a:cubicBezTo>
                  <a:cubicBezTo>
                    <a:pt x="9907" y="8450"/>
                    <a:pt x="11253" y="7697"/>
                    <a:pt x="11505" y="6145"/>
                  </a:cubicBezTo>
                  <a:cubicBezTo>
                    <a:pt x="11710" y="4867"/>
                    <a:pt x="11208" y="3520"/>
                    <a:pt x="10432" y="2493"/>
                  </a:cubicBezTo>
                  <a:cubicBezTo>
                    <a:pt x="9283" y="961"/>
                    <a:pt x="7380" y="0"/>
                    <a:pt x="546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a:off x="5271100" y="2936525"/>
              <a:ext cx="190600" cy="157350"/>
            </a:xfrm>
            <a:custGeom>
              <a:rect b="b" l="l" r="r" t="t"/>
              <a:pathLst>
                <a:path extrusionOk="0" h="6294" w="7624">
                  <a:moveTo>
                    <a:pt x="3401" y="0"/>
                  </a:moveTo>
                  <a:cubicBezTo>
                    <a:pt x="2602" y="0"/>
                    <a:pt x="1803" y="274"/>
                    <a:pt x="1233" y="868"/>
                  </a:cubicBezTo>
                  <a:cubicBezTo>
                    <a:pt x="639" y="1484"/>
                    <a:pt x="343" y="2328"/>
                    <a:pt x="92" y="3127"/>
                  </a:cubicBezTo>
                  <a:cubicBezTo>
                    <a:pt x="0" y="3424"/>
                    <a:pt x="137" y="3652"/>
                    <a:pt x="343" y="3766"/>
                  </a:cubicBezTo>
                  <a:cubicBezTo>
                    <a:pt x="411" y="4246"/>
                    <a:pt x="594" y="4702"/>
                    <a:pt x="913" y="5113"/>
                  </a:cubicBezTo>
                  <a:cubicBezTo>
                    <a:pt x="1559" y="5920"/>
                    <a:pt x="2506" y="6293"/>
                    <a:pt x="3470" y="6293"/>
                  </a:cubicBezTo>
                  <a:cubicBezTo>
                    <a:pt x="4006" y="6293"/>
                    <a:pt x="4547" y="6178"/>
                    <a:pt x="5045" y="5958"/>
                  </a:cubicBezTo>
                  <a:cubicBezTo>
                    <a:pt x="6437" y="5341"/>
                    <a:pt x="7624" y="3812"/>
                    <a:pt x="7122" y="2237"/>
                  </a:cubicBezTo>
                  <a:cubicBezTo>
                    <a:pt x="6665" y="799"/>
                    <a:pt x="4816" y="23"/>
                    <a:pt x="340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5" name="Shape 135"/>
        <p:cNvGrpSpPr/>
        <p:nvPr/>
      </p:nvGrpSpPr>
      <p:grpSpPr>
        <a:xfrm>
          <a:off x="0" y="0"/>
          <a:ext cx="0" cy="0"/>
          <a:chOff x="0" y="0"/>
          <a:chExt cx="0" cy="0"/>
        </a:xfrm>
      </p:grpSpPr>
      <p:sp>
        <p:nvSpPr>
          <p:cNvPr id="136" name="Google Shape;136;p4"/>
          <p:cNvSpPr/>
          <p:nvPr/>
        </p:nvSpPr>
        <p:spPr>
          <a:xfrm flipH="1">
            <a:off x="4451877" y="-31650"/>
            <a:ext cx="4718504" cy="1017753"/>
          </a:xfrm>
          <a:custGeom>
            <a:rect b="b" l="l" r="r" t="t"/>
            <a:pathLst>
              <a:path extrusionOk="0" h="54895" w="254504">
                <a:moveTo>
                  <a:pt x="254503" y="0"/>
                </a:moveTo>
                <a:cubicBezTo>
                  <a:pt x="254503" y="0"/>
                  <a:pt x="244837" y="54895"/>
                  <a:pt x="153954" y="52159"/>
                </a:cubicBezTo>
                <a:cubicBezTo>
                  <a:pt x="75898" y="49788"/>
                  <a:pt x="63922" y="14529"/>
                  <a:pt x="821" y="32280"/>
                </a:cubicBezTo>
                <a:lnTo>
                  <a:pt x="0" y="517"/>
                </a:lnTo>
                <a:close/>
              </a:path>
            </a:pathLst>
          </a:custGeom>
          <a:solidFill>
            <a:srgbClr val="E3D6C9">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4"/>
          <p:cNvSpPr txBox="1"/>
          <p:nvPr>
            <p:ph type="title"/>
          </p:nvPr>
        </p:nvSpPr>
        <p:spPr>
          <a:xfrm>
            <a:off x="713225" y="445025"/>
            <a:ext cx="7717500" cy="572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sz="21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8" name="Google Shape;138;p4"/>
          <p:cNvSpPr txBox="1"/>
          <p:nvPr>
            <p:ph idx="1" type="body"/>
          </p:nvPr>
        </p:nvSpPr>
        <p:spPr>
          <a:xfrm>
            <a:off x="713225" y="1152475"/>
            <a:ext cx="7717500" cy="34164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39" name="Google Shape;139;p4"/>
          <p:cNvSpPr/>
          <p:nvPr/>
        </p:nvSpPr>
        <p:spPr>
          <a:xfrm flipH="1" rot="10800000">
            <a:off x="-32800" y="4651603"/>
            <a:ext cx="3340365" cy="720497"/>
          </a:xfrm>
          <a:custGeom>
            <a:rect b="b" l="l" r="r" t="t"/>
            <a:pathLst>
              <a:path extrusionOk="0" h="54895" w="254504">
                <a:moveTo>
                  <a:pt x="254503" y="0"/>
                </a:moveTo>
                <a:cubicBezTo>
                  <a:pt x="254503" y="0"/>
                  <a:pt x="244837" y="54895"/>
                  <a:pt x="153954" y="52159"/>
                </a:cubicBezTo>
                <a:cubicBezTo>
                  <a:pt x="75898" y="49788"/>
                  <a:pt x="63922" y="14529"/>
                  <a:pt x="821" y="32280"/>
                </a:cubicBezTo>
                <a:lnTo>
                  <a:pt x="0" y="517"/>
                </a:lnTo>
                <a:close/>
              </a:path>
            </a:pathLst>
          </a:custGeom>
          <a:solidFill>
            <a:srgbClr val="E3D6C9">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0" name="Google Shape;140;p4"/>
          <p:cNvGrpSpPr/>
          <p:nvPr/>
        </p:nvGrpSpPr>
        <p:grpSpPr>
          <a:xfrm>
            <a:off x="8352300" y="-170450"/>
            <a:ext cx="1067675" cy="1029425"/>
            <a:chOff x="493750" y="169525"/>
            <a:chExt cx="1067675" cy="1029425"/>
          </a:xfrm>
        </p:grpSpPr>
        <p:sp>
          <p:nvSpPr>
            <p:cNvPr id="141" name="Google Shape;141;p4"/>
            <p:cNvSpPr/>
            <p:nvPr/>
          </p:nvSpPr>
          <p:spPr>
            <a:xfrm>
              <a:off x="493750" y="169525"/>
              <a:ext cx="1067675" cy="1029425"/>
            </a:xfrm>
            <a:custGeom>
              <a:rect b="b" l="l" r="r" t="t"/>
              <a:pathLst>
                <a:path extrusionOk="0" h="41177" w="42707">
                  <a:moveTo>
                    <a:pt x="18282" y="767"/>
                  </a:moveTo>
                  <a:cubicBezTo>
                    <a:pt x="21189" y="767"/>
                    <a:pt x="24106" y="1361"/>
                    <a:pt x="26843" y="2283"/>
                  </a:cubicBezTo>
                  <a:cubicBezTo>
                    <a:pt x="30952" y="3698"/>
                    <a:pt x="35083" y="5821"/>
                    <a:pt x="37594" y="9496"/>
                  </a:cubicBezTo>
                  <a:cubicBezTo>
                    <a:pt x="38827" y="11322"/>
                    <a:pt x="39694" y="13376"/>
                    <a:pt x="40356" y="15476"/>
                  </a:cubicBezTo>
                  <a:cubicBezTo>
                    <a:pt x="40995" y="17553"/>
                    <a:pt x="41429" y="19699"/>
                    <a:pt x="41520" y="21890"/>
                  </a:cubicBezTo>
                  <a:cubicBezTo>
                    <a:pt x="41703" y="26113"/>
                    <a:pt x="40538" y="30267"/>
                    <a:pt x="37708" y="33462"/>
                  </a:cubicBezTo>
                  <a:cubicBezTo>
                    <a:pt x="35038" y="36475"/>
                    <a:pt x="31363" y="38484"/>
                    <a:pt x="27528" y="39580"/>
                  </a:cubicBezTo>
                  <a:cubicBezTo>
                    <a:pt x="25636" y="40113"/>
                    <a:pt x="23699" y="40394"/>
                    <a:pt x="21768" y="40394"/>
                  </a:cubicBezTo>
                  <a:cubicBezTo>
                    <a:pt x="19322" y="40394"/>
                    <a:pt x="16885" y="39943"/>
                    <a:pt x="14563" y="38986"/>
                  </a:cubicBezTo>
                  <a:cubicBezTo>
                    <a:pt x="10706" y="37388"/>
                    <a:pt x="7419" y="34558"/>
                    <a:pt x="5182" y="31043"/>
                  </a:cubicBezTo>
                  <a:cubicBezTo>
                    <a:pt x="822" y="24150"/>
                    <a:pt x="229" y="14700"/>
                    <a:pt x="4611" y="7693"/>
                  </a:cubicBezTo>
                  <a:cubicBezTo>
                    <a:pt x="5159" y="6825"/>
                    <a:pt x="5776" y="6004"/>
                    <a:pt x="6460" y="5250"/>
                  </a:cubicBezTo>
                  <a:cubicBezTo>
                    <a:pt x="6483" y="5228"/>
                    <a:pt x="6483" y="5228"/>
                    <a:pt x="6506" y="5205"/>
                  </a:cubicBezTo>
                  <a:cubicBezTo>
                    <a:pt x="8423" y="3356"/>
                    <a:pt x="10866" y="2078"/>
                    <a:pt x="13445" y="1370"/>
                  </a:cubicBezTo>
                  <a:cubicBezTo>
                    <a:pt x="15033" y="953"/>
                    <a:pt x="16656" y="767"/>
                    <a:pt x="18282" y="767"/>
                  </a:cubicBezTo>
                  <a:close/>
                  <a:moveTo>
                    <a:pt x="18302" y="1"/>
                  </a:moveTo>
                  <a:cubicBezTo>
                    <a:pt x="17565" y="1"/>
                    <a:pt x="16828" y="38"/>
                    <a:pt x="16093" y="115"/>
                  </a:cubicBezTo>
                  <a:cubicBezTo>
                    <a:pt x="12075" y="548"/>
                    <a:pt x="8149" y="2260"/>
                    <a:pt x="5388" y="5250"/>
                  </a:cubicBezTo>
                  <a:cubicBezTo>
                    <a:pt x="4703" y="5958"/>
                    <a:pt x="4132" y="6757"/>
                    <a:pt x="3630" y="7601"/>
                  </a:cubicBezTo>
                  <a:cubicBezTo>
                    <a:pt x="3561" y="7716"/>
                    <a:pt x="3561" y="7830"/>
                    <a:pt x="3607" y="7921"/>
                  </a:cubicBezTo>
                  <a:cubicBezTo>
                    <a:pt x="1" y="14198"/>
                    <a:pt x="69" y="22301"/>
                    <a:pt x="3105" y="28829"/>
                  </a:cubicBezTo>
                  <a:cubicBezTo>
                    <a:pt x="4931" y="32732"/>
                    <a:pt x="7830" y="36087"/>
                    <a:pt x="11528" y="38301"/>
                  </a:cubicBezTo>
                  <a:cubicBezTo>
                    <a:pt x="14666" y="40177"/>
                    <a:pt x="18228" y="41176"/>
                    <a:pt x="21844" y="41176"/>
                  </a:cubicBezTo>
                  <a:cubicBezTo>
                    <a:pt x="22672" y="41176"/>
                    <a:pt x="23503" y="41124"/>
                    <a:pt x="24333" y="41018"/>
                  </a:cubicBezTo>
                  <a:cubicBezTo>
                    <a:pt x="28646" y="40447"/>
                    <a:pt x="32915" y="38689"/>
                    <a:pt x="36270" y="35905"/>
                  </a:cubicBezTo>
                  <a:cubicBezTo>
                    <a:pt x="39580" y="33166"/>
                    <a:pt x="41657" y="29400"/>
                    <a:pt x="42159" y="25131"/>
                  </a:cubicBezTo>
                  <a:cubicBezTo>
                    <a:pt x="42707" y="20635"/>
                    <a:pt x="41657" y="15910"/>
                    <a:pt x="39762" y="11824"/>
                  </a:cubicBezTo>
                  <a:cubicBezTo>
                    <a:pt x="38804" y="9747"/>
                    <a:pt x="37526" y="7853"/>
                    <a:pt x="35814" y="6323"/>
                  </a:cubicBezTo>
                  <a:cubicBezTo>
                    <a:pt x="34147" y="4817"/>
                    <a:pt x="32162" y="3675"/>
                    <a:pt x="30130" y="2762"/>
                  </a:cubicBezTo>
                  <a:cubicBezTo>
                    <a:pt x="26420" y="1120"/>
                    <a:pt x="22366" y="1"/>
                    <a:pt x="1830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4"/>
            <p:cNvSpPr/>
            <p:nvPr/>
          </p:nvSpPr>
          <p:spPr>
            <a:xfrm>
              <a:off x="574225" y="244725"/>
              <a:ext cx="900475" cy="847975"/>
            </a:xfrm>
            <a:custGeom>
              <a:rect b="b" l="l" r="r" t="t"/>
              <a:pathLst>
                <a:path extrusionOk="0" h="33919" w="36019">
                  <a:moveTo>
                    <a:pt x="15710" y="733"/>
                  </a:moveTo>
                  <a:cubicBezTo>
                    <a:pt x="18293" y="733"/>
                    <a:pt x="20906" y="1153"/>
                    <a:pt x="23328" y="1923"/>
                  </a:cubicBezTo>
                  <a:cubicBezTo>
                    <a:pt x="26546" y="2927"/>
                    <a:pt x="29536" y="4708"/>
                    <a:pt x="31659" y="7355"/>
                  </a:cubicBezTo>
                  <a:cubicBezTo>
                    <a:pt x="33873" y="10140"/>
                    <a:pt x="34991" y="13746"/>
                    <a:pt x="34946" y="17284"/>
                  </a:cubicBezTo>
                  <a:cubicBezTo>
                    <a:pt x="34832" y="23926"/>
                    <a:pt x="30677" y="30158"/>
                    <a:pt x="24309" y="32280"/>
                  </a:cubicBezTo>
                  <a:cubicBezTo>
                    <a:pt x="22588" y="32870"/>
                    <a:pt x="20779" y="33162"/>
                    <a:pt x="18967" y="33162"/>
                  </a:cubicBezTo>
                  <a:cubicBezTo>
                    <a:pt x="17343" y="33162"/>
                    <a:pt x="15717" y="32927"/>
                    <a:pt x="14152" y="32463"/>
                  </a:cubicBezTo>
                  <a:cubicBezTo>
                    <a:pt x="11048" y="31527"/>
                    <a:pt x="8263" y="29610"/>
                    <a:pt x="6140" y="27168"/>
                  </a:cubicBezTo>
                  <a:cubicBezTo>
                    <a:pt x="1461" y="21758"/>
                    <a:pt x="502" y="14066"/>
                    <a:pt x="3127" y="7492"/>
                  </a:cubicBezTo>
                  <a:cubicBezTo>
                    <a:pt x="3401" y="6807"/>
                    <a:pt x="3721" y="6146"/>
                    <a:pt x="4063" y="5506"/>
                  </a:cubicBezTo>
                  <a:cubicBezTo>
                    <a:pt x="6072" y="2882"/>
                    <a:pt x="9244" y="1444"/>
                    <a:pt x="12463" y="964"/>
                  </a:cubicBezTo>
                  <a:cubicBezTo>
                    <a:pt x="13529" y="808"/>
                    <a:pt x="14617" y="733"/>
                    <a:pt x="15710" y="733"/>
                  </a:cubicBezTo>
                  <a:close/>
                  <a:moveTo>
                    <a:pt x="15635" y="0"/>
                  </a:moveTo>
                  <a:cubicBezTo>
                    <a:pt x="15453" y="0"/>
                    <a:pt x="15270" y="2"/>
                    <a:pt x="15088" y="6"/>
                  </a:cubicBezTo>
                  <a:cubicBezTo>
                    <a:pt x="11276" y="74"/>
                    <a:pt x="7373" y="1101"/>
                    <a:pt x="4565" y="3795"/>
                  </a:cubicBezTo>
                  <a:cubicBezTo>
                    <a:pt x="4360" y="4000"/>
                    <a:pt x="4154" y="4205"/>
                    <a:pt x="3972" y="4411"/>
                  </a:cubicBezTo>
                  <a:cubicBezTo>
                    <a:pt x="3858" y="4434"/>
                    <a:pt x="3766" y="4479"/>
                    <a:pt x="3698" y="4593"/>
                  </a:cubicBezTo>
                  <a:cubicBezTo>
                    <a:pt x="3607" y="4753"/>
                    <a:pt x="3515" y="4913"/>
                    <a:pt x="3424" y="5073"/>
                  </a:cubicBezTo>
                  <a:cubicBezTo>
                    <a:pt x="3241" y="5324"/>
                    <a:pt x="3082" y="5552"/>
                    <a:pt x="2922" y="5803"/>
                  </a:cubicBezTo>
                  <a:cubicBezTo>
                    <a:pt x="2853" y="5917"/>
                    <a:pt x="2853" y="6054"/>
                    <a:pt x="2899" y="6146"/>
                  </a:cubicBezTo>
                  <a:cubicBezTo>
                    <a:pt x="0" y="12422"/>
                    <a:pt x="228" y="20023"/>
                    <a:pt x="4154" y="25821"/>
                  </a:cubicBezTo>
                  <a:cubicBezTo>
                    <a:pt x="6049" y="28628"/>
                    <a:pt x="8674" y="30957"/>
                    <a:pt x="11755" y="32372"/>
                  </a:cubicBezTo>
                  <a:cubicBezTo>
                    <a:pt x="14029" y="33405"/>
                    <a:pt x="16491" y="33918"/>
                    <a:pt x="18964" y="33918"/>
                  </a:cubicBezTo>
                  <a:cubicBezTo>
                    <a:pt x="20041" y="33918"/>
                    <a:pt x="21120" y="33821"/>
                    <a:pt x="22186" y="33627"/>
                  </a:cubicBezTo>
                  <a:cubicBezTo>
                    <a:pt x="25656" y="32988"/>
                    <a:pt x="28920" y="31253"/>
                    <a:pt x="31271" y="28628"/>
                  </a:cubicBezTo>
                  <a:cubicBezTo>
                    <a:pt x="33553" y="26095"/>
                    <a:pt x="35037" y="22854"/>
                    <a:pt x="35516" y="19498"/>
                  </a:cubicBezTo>
                  <a:cubicBezTo>
                    <a:pt x="36018" y="15960"/>
                    <a:pt x="35425" y="12331"/>
                    <a:pt x="33736" y="9158"/>
                  </a:cubicBezTo>
                  <a:cubicBezTo>
                    <a:pt x="32024" y="5940"/>
                    <a:pt x="29171" y="3521"/>
                    <a:pt x="25838" y="2060"/>
                  </a:cubicBezTo>
                  <a:cubicBezTo>
                    <a:pt x="22650" y="628"/>
                    <a:pt x="19131" y="0"/>
                    <a:pt x="1563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4"/>
            <p:cNvSpPr/>
            <p:nvPr/>
          </p:nvSpPr>
          <p:spPr>
            <a:xfrm>
              <a:off x="732850" y="343575"/>
              <a:ext cx="575225" cy="578625"/>
            </a:xfrm>
            <a:custGeom>
              <a:rect b="b" l="l" r="r" t="t"/>
              <a:pathLst>
                <a:path extrusionOk="0" h="23145" w="23009">
                  <a:moveTo>
                    <a:pt x="8298" y="783"/>
                  </a:moveTo>
                  <a:cubicBezTo>
                    <a:pt x="9182" y="783"/>
                    <a:pt x="10067" y="880"/>
                    <a:pt x="10888" y="1005"/>
                  </a:cubicBezTo>
                  <a:cubicBezTo>
                    <a:pt x="15453" y="1735"/>
                    <a:pt x="19813" y="4406"/>
                    <a:pt x="21388" y="8925"/>
                  </a:cubicBezTo>
                  <a:cubicBezTo>
                    <a:pt x="22141" y="11025"/>
                    <a:pt x="22164" y="13307"/>
                    <a:pt x="21365" y="15385"/>
                  </a:cubicBezTo>
                  <a:cubicBezTo>
                    <a:pt x="20475" y="17621"/>
                    <a:pt x="18763" y="19539"/>
                    <a:pt x="16731" y="20794"/>
                  </a:cubicBezTo>
                  <a:cubicBezTo>
                    <a:pt x="15082" y="21813"/>
                    <a:pt x="13192" y="22396"/>
                    <a:pt x="11281" y="22396"/>
                  </a:cubicBezTo>
                  <a:cubicBezTo>
                    <a:pt x="10838" y="22396"/>
                    <a:pt x="10395" y="22365"/>
                    <a:pt x="9952" y="22301"/>
                  </a:cubicBezTo>
                  <a:cubicBezTo>
                    <a:pt x="7601" y="21958"/>
                    <a:pt x="5570" y="20726"/>
                    <a:pt x="4109" y="18900"/>
                  </a:cubicBezTo>
                  <a:cubicBezTo>
                    <a:pt x="2534" y="16891"/>
                    <a:pt x="1598" y="14335"/>
                    <a:pt x="1279" y="11824"/>
                  </a:cubicBezTo>
                  <a:cubicBezTo>
                    <a:pt x="936" y="9130"/>
                    <a:pt x="1302" y="6346"/>
                    <a:pt x="2603" y="3926"/>
                  </a:cubicBezTo>
                  <a:cubicBezTo>
                    <a:pt x="2648" y="3835"/>
                    <a:pt x="2648" y="3721"/>
                    <a:pt x="2625" y="3630"/>
                  </a:cubicBezTo>
                  <a:cubicBezTo>
                    <a:pt x="2991" y="3036"/>
                    <a:pt x="3447" y="2488"/>
                    <a:pt x="3995" y="2055"/>
                  </a:cubicBezTo>
                  <a:cubicBezTo>
                    <a:pt x="5201" y="1081"/>
                    <a:pt x="6749" y="783"/>
                    <a:pt x="8298" y="783"/>
                  </a:cubicBezTo>
                  <a:close/>
                  <a:moveTo>
                    <a:pt x="8338" y="0"/>
                  </a:moveTo>
                  <a:cubicBezTo>
                    <a:pt x="6771" y="0"/>
                    <a:pt x="5228" y="296"/>
                    <a:pt x="3972" y="1142"/>
                  </a:cubicBezTo>
                  <a:cubicBezTo>
                    <a:pt x="1849" y="2557"/>
                    <a:pt x="845" y="5090"/>
                    <a:pt x="548" y="7533"/>
                  </a:cubicBezTo>
                  <a:cubicBezTo>
                    <a:pt x="548" y="7601"/>
                    <a:pt x="548" y="7647"/>
                    <a:pt x="571" y="7692"/>
                  </a:cubicBezTo>
                  <a:cubicBezTo>
                    <a:pt x="1" y="11322"/>
                    <a:pt x="822" y="15225"/>
                    <a:pt x="2762" y="18283"/>
                  </a:cubicBezTo>
                  <a:cubicBezTo>
                    <a:pt x="4041" y="20315"/>
                    <a:pt x="5889" y="21935"/>
                    <a:pt x="8195" y="22666"/>
                  </a:cubicBezTo>
                  <a:cubicBezTo>
                    <a:pt x="9203" y="22990"/>
                    <a:pt x="10245" y="23145"/>
                    <a:pt x="11285" y="23145"/>
                  </a:cubicBezTo>
                  <a:cubicBezTo>
                    <a:pt x="12810" y="23145"/>
                    <a:pt x="14329" y="22811"/>
                    <a:pt x="15727" y="22186"/>
                  </a:cubicBezTo>
                  <a:cubicBezTo>
                    <a:pt x="18078" y="21137"/>
                    <a:pt x="20087" y="19310"/>
                    <a:pt x="21365" y="17096"/>
                  </a:cubicBezTo>
                  <a:cubicBezTo>
                    <a:pt x="22598" y="14974"/>
                    <a:pt x="23008" y="12531"/>
                    <a:pt x="22506" y="10135"/>
                  </a:cubicBezTo>
                  <a:cubicBezTo>
                    <a:pt x="21502" y="5113"/>
                    <a:pt x="17188" y="1689"/>
                    <a:pt x="12395" y="525"/>
                  </a:cubicBezTo>
                  <a:cubicBezTo>
                    <a:pt x="11148" y="235"/>
                    <a:pt x="9733" y="0"/>
                    <a:pt x="833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4"/>
            <p:cNvSpPr/>
            <p:nvPr/>
          </p:nvSpPr>
          <p:spPr>
            <a:xfrm>
              <a:off x="880650" y="510075"/>
              <a:ext cx="292175" cy="273000"/>
            </a:xfrm>
            <a:custGeom>
              <a:rect b="b" l="l" r="r" t="t"/>
              <a:pathLst>
                <a:path extrusionOk="0" h="10920" w="11687">
                  <a:moveTo>
                    <a:pt x="4317" y="761"/>
                  </a:moveTo>
                  <a:cubicBezTo>
                    <a:pt x="4961" y="761"/>
                    <a:pt x="5585" y="846"/>
                    <a:pt x="6072" y="964"/>
                  </a:cubicBezTo>
                  <a:cubicBezTo>
                    <a:pt x="8035" y="1443"/>
                    <a:pt x="10021" y="2767"/>
                    <a:pt x="10546" y="4821"/>
                  </a:cubicBezTo>
                  <a:cubicBezTo>
                    <a:pt x="11071" y="6876"/>
                    <a:pt x="9450" y="8588"/>
                    <a:pt x="7784" y="9478"/>
                  </a:cubicBezTo>
                  <a:cubicBezTo>
                    <a:pt x="6975" y="9918"/>
                    <a:pt x="6084" y="10170"/>
                    <a:pt x="5215" y="10170"/>
                  </a:cubicBezTo>
                  <a:cubicBezTo>
                    <a:pt x="4146" y="10170"/>
                    <a:pt x="3111" y="9788"/>
                    <a:pt x="2306" y="8907"/>
                  </a:cubicBezTo>
                  <a:cubicBezTo>
                    <a:pt x="617" y="7035"/>
                    <a:pt x="776" y="4365"/>
                    <a:pt x="1256" y="2060"/>
                  </a:cubicBezTo>
                  <a:cubicBezTo>
                    <a:pt x="1795" y="1071"/>
                    <a:pt x="3090" y="761"/>
                    <a:pt x="4317" y="761"/>
                  </a:cubicBezTo>
                  <a:close/>
                  <a:moveTo>
                    <a:pt x="4342" y="0"/>
                  </a:moveTo>
                  <a:cubicBezTo>
                    <a:pt x="3023" y="0"/>
                    <a:pt x="1677" y="327"/>
                    <a:pt x="890" y="1238"/>
                  </a:cubicBezTo>
                  <a:cubicBezTo>
                    <a:pt x="754" y="1238"/>
                    <a:pt x="617" y="1329"/>
                    <a:pt x="594" y="1512"/>
                  </a:cubicBezTo>
                  <a:cubicBezTo>
                    <a:pt x="571" y="1603"/>
                    <a:pt x="548" y="1694"/>
                    <a:pt x="525" y="1786"/>
                  </a:cubicBezTo>
                  <a:cubicBezTo>
                    <a:pt x="457" y="1945"/>
                    <a:pt x="388" y="2105"/>
                    <a:pt x="343" y="2288"/>
                  </a:cubicBezTo>
                  <a:cubicBezTo>
                    <a:pt x="297" y="2402"/>
                    <a:pt x="320" y="2516"/>
                    <a:pt x="388" y="2585"/>
                  </a:cubicBezTo>
                  <a:cubicBezTo>
                    <a:pt x="0" y="4821"/>
                    <a:pt x="46" y="7195"/>
                    <a:pt x="1484" y="9090"/>
                  </a:cubicBezTo>
                  <a:cubicBezTo>
                    <a:pt x="2442" y="10342"/>
                    <a:pt x="3818" y="10919"/>
                    <a:pt x="5257" y="10919"/>
                  </a:cubicBezTo>
                  <a:cubicBezTo>
                    <a:pt x="6047" y="10919"/>
                    <a:pt x="6855" y="10745"/>
                    <a:pt x="7624" y="10414"/>
                  </a:cubicBezTo>
                  <a:cubicBezTo>
                    <a:pt x="9678" y="9501"/>
                    <a:pt x="11687" y="7538"/>
                    <a:pt x="11367" y="5118"/>
                  </a:cubicBezTo>
                  <a:cubicBezTo>
                    <a:pt x="11071" y="2744"/>
                    <a:pt x="8925" y="1010"/>
                    <a:pt x="6734" y="348"/>
                  </a:cubicBezTo>
                  <a:cubicBezTo>
                    <a:pt x="6057" y="140"/>
                    <a:pt x="5205" y="0"/>
                    <a:pt x="434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4"/>
            <p:cNvSpPr/>
            <p:nvPr/>
          </p:nvSpPr>
          <p:spPr>
            <a:xfrm>
              <a:off x="1022725" y="649425"/>
              <a:ext cx="600" cy="600"/>
            </a:xfrm>
            <a:custGeom>
              <a:rect b="b" l="l" r="r" t="t"/>
              <a:pathLst>
                <a:path extrusionOk="0" h="24" w="24">
                  <a:moveTo>
                    <a:pt x="24" y="1"/>
                  </a:moveTo>
                  <a:lnTo>
                    <a:pt x="24" y="1"/>
                  </a:lnTo>
                  <a:cubicBezTo>
                    <a:pt x="1" y="23"/>
                    <a:pt x="1" y="23"/>
                    <a:pt x="1" y="23"/>
                  </a:cubicBezTo>
                  <a:cubicBezTo>
                    <a:pt x="24" y="23"/>
                    <a:pt x="24" y="23"/>
                    <a:pt x="2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4"/>
            <p:cNvSpPr/>
            <p:nvPr/>
          </p:nvSpPr>
          <p:spPr>
            <a:xfrm>
              <a:off x="1025575" y="638025"/>
              <a:ext cx="25" cy="25"/>
            </a:xfrm>
            <a:custGeom>
              <a:rect b="b" l="l" r="r" t="t"/>
              <a:pathLst>
                <a:path extrusionOk="0" h="1" w="1">
                  <a:moveTo>
                    <a:pt x="1" y="0"/>
                  </a:moveTo>
                  <a:cubicBezTo>
                    <a:pt x="1" y="0"/>
                    <a:pt x="1" y="0"/>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4"/>
            <p:cNvSpPr/>
            <p:nvPr/>
          </p:nvSpPr>
          <p:spPr>
            <a:xfrm>
              <a:off x="963950" y="606625"/>
              <a:ext cx="82775" cy="69900"/>
            </a:xfrm>
            <a:custGeom>
              <a:rect b="b" l="l" r="r" t="t"/>
              <a:pathLst>
                <a:path extrusionOk="0" h="2796" w="3311">
                  <a:moveTo>
                    <a:pt x="1644" y="754"/>
                  </a:moveTo>
                  <a:cubicBezTo>
                    <a:pt x="1667" y="777"/>
                    <a:pt x="1713" y="777"/>
                    <a:pt x="1736" y="777"/>
                  </a:cubicBezTo>
                  <a:cubicBezTo>
                    <a:pt x="1781" y="800"/>
                    <a:pt x="1850" y="822"/>
                    <a:pt x="1918" y="845"/>
                  </a:cubicBezTo>
                  <a:cubicBezTo>
                    <a:pt x="1964" y="868"/>
                    <a:pt x="1987" y="891"/>
                    <a:pt x="2032" y="891"/>
                  </a:cubicBezTo>
                  <a:cubicBezTo>
                    <a:pt x="2078" y="914"/>
                    <a:pt x="2101" y="937"/>
                    <a:pt x="2146" y="982"/>
                  </a:cubicBezTo>
                  <a:cubicBezTo>
                    <a:pt x="2192" y="1005"/>
                    <a:pt x="2260" y="1028"/>
                    <a:pt x="2306" y="1074"/>
                  </a:cubicBezTo>
                  <a:cubicBezTo>
                    <a:pt x="2329" y="1096"/>
                    <a:pt x="2352" y="1119"/>
                    <a:pt x="2397" y="1142"/>
                  </a:cubicBezTo>
                  <a:cubicBezTo>
                    <a:pt x="2420" y="1165"/>
                    <a:pt x="2443" y="1188"/>
                    <a:pt x="2443" y="1211"/>
                  </a:cubicBezTo>
                  <a:cubicBezTo>
                    <a:pt x="2466" y="1211"/>
                    <a:pt x="2466" y="1233"/>
                    <a:pt x="2466" y="1233"/>
                  </a:cubicBezTo>
                  <a:cubicBezTo>
                    <a:pt x="2466" y="1242"/>
                    <a:pt x="2469" y="1250"/>
                    <a:pt x="2473" y="1257"/>
                  </a:cubicBezTo>
                  <a:lnTo>
                    <a:pt x="2473" y="1257"/>
                  </a:lnTo>
                  <a:cubicBezTo>
                    <a:pt x="2471" y="1256"/>
                    <a:pt x="2468" y="1256"/>
                    <a:pt x="2466" y="1256"/>
                  </a:cubicBezTo>
                  <a:cubicBezTo>
                    <a:pt x="2489" y="1279"/>
                    <a:pt x="2489" y="1279"/>
                    <a:pt x="2489" y="1302"/>
                  </a:cubicBezTo>
                  <a:cubicBezTo>
                    <a:pt x="2489" y="1325"/>
                    <a:pt x="2512" y="1325"/>
                    <a:pt x="2512" y="1347"/>
                  </a:cubicBezTo>
                  <a:cubicBezTo>
                    <a:pt x="2512" y="1370"/>
                    <a:pt x="2512" y="1393"/>
                    <a:pt x="2512" y="1393"/>
                  </a:cubicBezTo>
                  <a:cubicBezTo>
                    <a:pt x="2512" y="1416"/>
                    <a:pt x="2512" y="1416"/>
                    <a:pt x="2512" y="1439"/>
                  </a:cubicBezTo>
                  <a:cubicBezTo>
                    <a:pt x="2512" y="1484"/>
                    <a:pt x="2489" y="1507"/>
                    <a:pt x="2489" y="1530"/>
                  </a:cubicBezTo>
                  <a:cubicBezTo>
                    <a:pt x="2480" y="1539"/>
                    <a:pt x="2471" y="1555"/>
                    <a:pt x="2466" y="1567"/>
                  </a:cubicBezTo>
                  <a:lnTo>
                    <a:pt x="2466" y="1567"/>
                  </a:lnTo>
                  <a:cubicBezTo>
                    <a:pt x="2460" y="1576"/>
                    <a:pt x="2455" y="1587"/>
                    <a:pt x="2443" y="1599"/>
                  </a:cubicBezTo>
                  <a:cubicBezTo>
                    <a:pt x="2420" y="1644"/>
                    <a:pt x="2397" y="1667"/>
                    <a:pt x="2375" y="1713"/>
                  </a:cubicBezTo>
                  <a:cubicBezTo>
                    <a:pt x="2375" y="1735"/>
                    <a:pt x="2352" y="1735"/>
                    <a:pt x="2352" y="1735"/>
                  </a:cubicBezTo>
                  <a:cubicBezTo>
                    <a:pt x="2352" y="1758"/>
                    <a:pt x="2329" y="1758"/>
                    <a:pt x="2329" y="1781"/>
                  </a:cubicBezTo>
                  <a:cubicBezTo>
                    <a:pt x="2306" y="1804"/>
                    <a:pt x="2260" y="1827"/>
                    <a:pt x="2238" y="1850"/>
                  </a:cubicBezTo>
                  <a:cubicBezTo>
                    <a:pt x="2238" y="1872"/>
                    <a:pt x="2192" y="1895"/>
                    <a:pt x="2169" y="1895"/>
                  </a:cubicBezTo>
                  <a:cubicBezTo>
                    <a:pt x="2124" y="1918"/>
                    <a:pt x="2101" y="1941"/>
                    <a:pt x="2055" y="1964"/>
                  </a:cubicBezTo>
                  <a:cubicBezTo>
                    <a:pt x="2009" y="1987"/>
                    <a:pt x="1964" y="1987"/>
                    <a:pt x="1941" y="2009"/>
                  </a:cubicBezTo>
                  <a:cubicBezTo>
                    <a:pt x="1895" y="2009"/>
                    <a:pt x="1850" y="2032"/>
                    <a:pt x="1804" y="2032"/>
                  </a:cubicBezTo>
                  <a:lnTo>
                    <a:pt x="1530" y="2032"/>
                  </a:lnTo>
                  <a:cubicBezTo>
                    <a:pt x="1507" y="2032"/>
                    <a:pt x="1484" y="2032"/>
                    <a:pt x="1462" y="2009"/>
                  </a:cubicBezTo>
                  <a:cubicBezTo>
                    <a:pt x="1416" y="2009"/>
                    <a:pt x="1370" y="1987"/>
                    <a:pt x="1325" y="1987"/>
                  </a:cubicBezTo>
                  <a:cubicBezTo>
                    <a:pt x="1325" y="1987"/>
                    <a:pt x="1302" y="1964"/>
                    <a:pt x="1279" y="1964"/>
                  </a:cubicBezTo>
                  <a:cubicBezTo>
                    <a:pt x="1279" y="1964"/>
                    <a:pt x="1256" y="1964"/>
                    <a:pt x="1256" y="1941"/>
                  </a:cubicBezTo>
                  <a:cubicBezTo>
                    <a:pt x="1211" y="1918"/>
                    <a:pt x="1165" y="1895"/>
                    <a:pt x="1119" y="1872"/>
                  </a:cubicBezTo>
                  <a:cubicBezTo>
                    <a:pt x="1096" y="1850"/>
                    <a:pt x="1074" y="1827"/>
                    <a:pt x="1051" y="1804"/>
                  </a:cubicBezTo>
                  <a:cubicBezTo>
                    <a:pt x="1051" y="1804"/>
                    <a:pt x="1028" y="1781"/>
                    <a:pt x="1005" y="1758"/>
                  </a:cubicBezTo>
                  <a:cubicBezTo>
                    <a:pt x="1005" y="1758"/>
                    <a:pt x="1005" y="1735"/>
                    <a:pt x="1005" y="1735"/>
                  </a:cubicBezTo>
                  <a:cubicBezTo>
                    <a:pt x="982" y="1690"/>
                    <a:pt x="959" y="1644"/>
                    <a:pt x="914" y="1599"/>
                  </a:cubicBezTo>
                  <a:cubicBezTo>
                    <a:pt x="914" y="1576"/>
                    <a:pt x="914" y="1530"/>
                    <a:pt x="891" y="1507"/>
                  </a:cubicBezTo>
                  <a:cubicBezTo>
                    <a:pt x="891" y="1484"/>
                    <a:pt x="891" y="1462"/>
                    <a:pt x="868" y="1439"/>
                  </a:cubicBezTo>
                  <a:cubicBezTo>
                    <a:pt x="868" y="1439"/>
                    <a:pt x="868" y="1439"/>
                    <a:pt x="868" y="1416"/>
                  </a:cubicBezTo>
                  <a:cubicBezTo>
                    <a:pt x="868" y="1370"/>
                    <a:pt x="868" y="1325"/>
                    <a:pt x="868" y="1279"/>
                  </a:cubicBezTo>
                  <a:cubicBezTo>
                    <a:pt x="868" y="1279"/>
                    <a:pt x="868" y="1256"/>
                    <a:pt x="868" y="1256"/>
                  </a:cubicBezTo>
                  <a:cubicBezTo>
                    <a:pt x="868" y="1233"/>
                    <a:pt x="891" y="1188"/>
                    <a:pt x="891" y="1188"/>
                  </a:cubicBezTo>
                  <a:cubicBezTo>
                    <a:pt x="891" y="1165"/>
                    <a:pt x="891" y="1165"/>
                    <a:pt x="891" y="1165"/>
                  </a:cubicBezTo>
                  <a:cubicBezTo>
                    <a:pt x="982" y="1142"/>
                    <a:pt x="1074" y="1074"/>
                    <a:pt x="1119" y="982"/>
                  </a:cubicBezTo>
                  <a:cubicBezTo>
                    <a:pt x="1119" y="959"/>
                    <a:pt x="1142" y="937"/>
                    <a:pt x="1142" y="914"/>
                  </a:cubicBezTo>
                  <a:cubicBezTo>
                    <a:pt x="1165" y="891"/>
                    <a:pt x="1188" y="891"/>
                    <a:pt x="1188" y="868"/>
                  </a:cubicBezTo>
                  <a:cubicBezTo>
                    <a:pt x="1188" y="868"/>
                    <a:pt x="1233" y="845"/>
                    <a:pt x="1233" y="845"/>
                  </a:cubicBezTo>
                  <a:cubicBezTo>
                    <a:pt x="1256" y="822"/>
                    <a:pt x="1256" y="822"/>
                    <a:pt x="1256" y="822"/>
                  </a:cubicBezTo>
                  <a:cubicBezTo>
                    <a:pt x="1279" y="822"/>
                    <a:pt x="1302" y="800"/>
                    <a:pt x="1325" y="800"/>
                  </a:cubicBezTo>
                  <a:cubicBezTo>
                    <a:pt x="1347" y="777"/>
                    <a:pt x="1393" y="777"/>
                    <a:pt x="1416" y="754"/>
                  </a:cubicBezTo>
                  <a:close/>
                  <a:moveTo>
                    <a:pt x="1520" y="1"/>
                  </a:moveTo>
                  <a:cubicBezTo>
                    <a:pt x="1433" y="1"/>
                    <a:pt x="1345" y="8"/>
                    <a:pt x="1256" y="24"/>
                  </a:cubicBezTo>
                  <a:cubicBezTo>
                    <a:pt x="1005" y="69"/>
                    <a:pt x="754" y="206"/>
                    <a:pt x="594" y="412"/>
                  </a:cubicBezTo>
                  <a:cubicBezTo>
                    <a:pt x="503" y="434"/>
                    <a:pt x="412" y="480"/>
                    <a:pt x="343" y="571"/>
                  </a:cubicBezTo>
                  <a:cubicBezTo>
                    <a:pt x="1" y="1028"/>
                    <a:pt x="46" y="1713"/>
                    <a:pt x="366" y="2169"/>
                  </a:cubicBezTo>
                  <a:cubicBezTo>
                    <a:pt x="680" y="2595"/>
                    <a:pt x="1175" y="2795"/>
                    <a:pt x="1679" y="2795"/>
                  </a:cubicBezTo>
                  <a:cubicBezTo>
                    <a:pt x="1797" y="2795"/>
                    <a:pt x="1915" y="2784"/>
                    <a:pt x="2032" y="2763"/>
                  </a:cubicBezTo>
                  <a:cubicBezTo>
                    <a:pt x="2580" y="2648"/>
                    <a:pt x="3082" y="2238"/>
                    <a:pt x="3242" y="1667"/>
                  </a:cubicBezTo>
                  <a:cubicBezTo>
                    <a:pt x="3310" y="1393"/>
                    <a:pt x="3265" y="1074"/>
                    <a:pt x="3105" y="822"/>
                  </a:cubicBezTo>
                  <a:cubicBezTo>
                    <a:pt x="2922" y="549"/>
                    <a:pt x="2626" y="343"/>
                    <a:pt x="2352" y="206"/>
                  </a:cubicBezTo>
                  <a:cubicBezTo>
                    <a:pt x="2088" y="83"/>
                    <a:pt x="1811" y="1"/>
                    <a:pt x="15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4"/>
          <p:cNvGrpSpPr/>
          <p:nvPr/>
        </p:nvGrpSpPr>
        <p:grpSpPr>
          <a:xfrm rot="-2335426">
            <a:off x="-103754" y="3961016"/>
            <a:ext cx="1084249" cy="1583336"/>
            <a:chOff x="6208650" y="2186900"/>
            <a:chExt cx="1084225" cy="1583300"/>
          </a:xfrm>
        </p:grpSpPr>
        <p:grpSp>
          <p:nvGrpSpPr>
            <p:cNvPr id="149" name="Google Shape;149;p4"/>
            <p:cNvGrpSpPr/>
            <p:nvPr/>
          </p:nvGrpSpPr>
          <p:grpSpPr>
            <a:xfrm>
              <a:off x="6693675" y="2186900"/>
              <a:ext cx="465675" cy="498700"/>
              <a:chOff x="6693675" y="2186900"/>
              <a:chExt cx="465675" cy="498700"/>
            </a:xfrm>
          </p:grpSpPr>
          <p:sp>
            <p:nvSpPr>
              <p:cNvPr id="150" name="Google Shape;150;p4"/>
              <p:cNvSpPr/>
              <p:nvPr/>
            </p:nvSpPr>
            <p:spPr>
              <a:xfrm>
                <a:off x="6693675" y="2571325"/>
                <a:ext cx="71350" cy="48525"/>
              </a:xfrm>
              <a:custGeom>
                <a:rect b="b" l="l" r="r" t="t"/>
                <a:pathLst>
                  <a:path extrusionOk="0" h="1941" w="2854">
                    <a:moveTo>
                      <a:pt x="2205" y="0"/>
                    </a:moveTo>
                    <a:cubicBezTo>
                      <a:pt x="2108" y="0"/>
                      <a:pt x="2009" y="23"/>
                      <a:pt x="1918" y="69"/>
                    </a:cubicBezTo>
                    <a:cubicBezTo>
                      <a:pt x="1393" y="343"/>
                      <a:pt x="891" y="616"/>
                      <a:pt x="366" y="890"/>
                    </a:cubicBezTo>
                    <a:cubicBezTo>
                      <a:pt x="115" y="1027"/>
                      <a:pt x="1" y="1415"/>
                      <a:pt x="160" y="1666"/>
                    </a:cubicBezTo>
                    <a:cubicBezTo>
                      <a:pt x="282" y="1849"/>
                      <a:pt x="465" y="1940"/>
                      <a:pt x="661" y="1940"/>
                    </a:cubicBezTo>
                    <a:cubicBezTo>
                      <a:pt x="759" y="1940"/>
                      <a:pt x="860" y="1917"/>
                      <a:pt x="959" y="1872"/>
                    </a:cubicBezTo>
                    <a:cubicBezTo>
                      <a:pt x="1462" y="1598"/>
                      <a:pt x="1986" y="1324"/>
                      <a:pt x="2489" y="1050"/>
                    </a:cubicBezTo>
                    <a:cubicBezTo>
                      <a:pt x="2763" y="913"/>
                      <a:pt x="2854" y="525"/>
                      <a:pt x="2694" y="274"/>
                    </a:cubicBezTo>
                    <a:cubicBezTo>
                      <a:pt x="2588" y="91"/>
                      <a:pt x="2400" y="0"/>
                      <a:pt x="22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4"/>
              <p:cNvSpPr/>
              <p:nvPr/>
            </p:nvSpPr>
            <p:spPr>
              <a:xfrm>
                <a:off x="6814650" y="2499725"/>
                <a:ext cx="76500" cy="54050"/>
              </a:xfrm>
              <a:custGeom>
                <a:rect b="b" l="l" r="r" t="t"/>
                <a:pathLst>
                  <a:path extrusionOk="0" h="2162" w="3060">
                    <a:moveTo>
                      <a:pt x="2399" y="1"/>
                    </a:moveTo>
                    <a:cubicBezTo>
                      <a:pt x="2301" y="1"/>
                      <a:pt x="2199" y="26"/>
                      <a:pt x="2101" y="79"/>
                    </a:cubicBezTo>
                    <a:cubicBezTo>
                      <a:pt x="1530" y="422"/>
                      <a:pt x="959" y="764"/>
                      <a:pt x="366" y="1107"/>
                    </a:cubicBezTo>
                    <a:cubicBezTo>
                      <a:pt x="115" y="1244"/>
                      <a:pt x="1" y="1632"/>
                      <a:pt x="160" y="1883"/>
                    </a:cubicBezTo>
                    <a:cubicBezTo>
                      <a:pt x="270" y="2054"/>
                      <a:pt x="464" y="2162"/>
                      <a:pt x="664" y="2162"/>
                    </a:cubicBezTo>
                    <a:cubicBezTo>
                      <a:pt x="756" y="2162"/>
                      <a:pt x="850" y="2139"/>
                      <a:pt x="936" y="2088"/>
                    </a:cubicBezTo>
                    <a:cubicBezTo>
                      <a:pt x="1530" y="1746"/>
                      <a:pt x="2101" y="1403"/>
                      <a:pt x="2694" y="1061"/>
                    </a:cubicBezTo>
                    <a:cubicBezTo>
                      <a:pt x="2945" y="901"/>
                      <a:pt x="3059" y="536"/>
                      <a:pt x="2899" y="285"/>
                    </a:cubicBezTo>
                    <a:cubicBezTo>
                      <a:pt x="2778" y="102"/>
                      <a:pt x="2595" y="1"/>
                      <a:pt x="23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4"/>
              <p:cNvSpPr/>
              <p:nvPr/>
            </p:nvSpPr>
            <p:spPr>
              <a:xfrm>
                <a:off x="6921925" y="2420000"/>
                <a:ext cx="64525" cy="61750"/>
              </a:xfrm>
              <a:custGeom>
                <a:rect b="b" l="l" r="r" t="t"/>
                <a:pathLst>
                  <a:path extrusionOk="0" h="2470" w="2581">
                    <a:moveTo>
                      <a:pt x="2053" y="1"/>
                    </a:moveTo>
                    <a:cubicBezTo>
                      <a:pt x="2039" y="1"/>
                      <a:pt x="2024" y="2"/>
                      <a:pt x="2009" y="4"/>
                    </a:cubicBezTo>
                    <a:cubicBezTo>
                      <a:pt x="1850" y="4"/>
                      <a:pt x="1713" y="50"/>
                      <a:pt x="1599" y="164"/>
                    </a:cubicBezTo>
                    <a:cubicBezTo>
                      <a:pt x="1165" y="644"/>
                      <a:pt x="686" y="1100"/>
                      <a:pt x="161" y="1511"/>
                    </a:cubicBezTo>
                    <a:cubicBezTo>
                      <a:pt x="46" y="1579"/>
                      <a:pt x="1" y="1785"/>
                      <a:pt x="1" y="1899"/>
                    </a:cubicBezTo>
                    <a:cubicBezTo>
                      <a:pt x="1" y="2036"/>
                      <a:pt x="69" y="2218"/>
                      <a:pt x="161" y="2310"/>
                    </a:cubicBezTo>
                    <a:cubicBezTo>
                      <a:pt x="275" y="2401"/>
                      <a:pt x="412" y="2470"/>
                      <a:pt x="571" y="2470"/>
                    </a:cubicBezTo>
                    <a:cubicBezTo>
                      <a:pt x="617" y="2470"/>
                      <a:pt x="663" y="2470"/>
                      <a:pt x="708" y="2447"/>
                    </a:cubicBezTo>
                    <a:cubicBezTo>
                      <a:pt x="823" y="2424"/>
                      <a:pt x="891" y="2378"/>
                      <a:pt x="982" y="2310"/>
                    </a:cubicBezTo>
                    <a:cubicBezTo>
                      <a:pt x="1484" y="1899"/>
                      <a:pt x="1964" y="1465"/>
                      <a:pt x="2397" y="963"/>
                    </a:cubicBezTo>
                    <a:cubicBezTo>
                      <a:pt x="2512" y="872"/>
                      <a:pt x="2580" y="735"/>
                      <a:pt x="2580" y="575"/>
                    </a:cubicBezTo>
                    <a:cubicBezTo>
                      <a:pt x="2580" y="438"/>
                      <a:pt x="2512" y="256"/>
                      <a:pt x="2397" y="164"/>
                    </a:cubicBezTo>
                    <a:cubicBezTo>
                      <a:pt x="2316" y="83"/>
                      <a:pt x="2179" y="1"/>
                      <a:pt x="205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4"/>
              <p:cNvSpPr/>
              <p:nvPr/>
            </p:nvSpPr>
            <p:spPr>
              <a:xfrm>
                <a:off x="7018950" y="2307550"/>
                <a:ext cx="50800" cy="71625"/>
              </a:xfrm>
              <a:custGeom>
                <a:rect b="b" l="l" r="r" t="t"/>
                <a:pathLst>
                  <a:path extrusionOk="0" h="2865" w="2032">
                    <a:moveTo>
                      <a:pt x="1413" y="1"/>
                    </a:moveTo>
                    <a:cubicBezTo>
                      <a:pt x="1219" y="1"/>
                      <a:pt x="1025" y="87"/>
                      <a:pt x="936" y="280"/>
                    </a:cubicBezTo>
                    <a:cubicBezTo>
                      <a:pt x="662" y="850"/>
                      <a:pt x="388" y="1444"/>
                      <a:pt x="91" y="2014"/>
                    </a:cubicBezTo>
                    <a:cubicBezTo>
                      <a:pt x="23" y="2151"/>
                      <a:pt x="0" y="2311"/>
                      <a:pt x="46" y="2448"/>
                    </a:cubicBezTo>
                    <a:cubicBezTo>
                      <a:pt x="91" y="2585"/>
                      <a:pt x="183" y="2722"/>
                      <a:pt x="297" y="2791"/>
                    </a:cubicBezTo>
                    <a:cubicBezTo>
                      <a:pt x="393" y="2839"/>
                      <a:pt x="504" y="2864"/>
                      <a:pt x="612" y="2864"/>
                    </a:cubicBezTo>
                    <a:cubicBezTo>
                      <a:pt x="813" y="2864"/>
                      <a:pt x="1007" y="2777"/>
                      <a:pt x="1096" y="2585"/>
                    </a:cubicBezTo>
                    <a:cubicBezTo>
                      <a:pt x="1370" y="2014"/>
                      <a:pt x="1644" y="1444"/>
                      <a:pt x="1917" y="850"/>
                    </a:cubicBezTo>
                    <a:cubicBezTo>
                      <a:pt x="1986" y="713"/>
                      <a:pt x="2032" y="576"/>
                      <a:pt x="1986" y="417"/>
                    </a:cubicBezTo>
                    <a:cubicBezTo>
                      <a:pt x="1940" y="280"/>
                      <a:pt x="1849" y="143"/>
                      <a:pt x="1712" y="74"/>
                    </a:cubicBezTo>
                    <a:cubicBezTo>
                      <a:pt x="1624" y="26"/>
                      <a:pt x="1518" y="1"/>
                      <a:pt x="141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4"/>
              <p:cNvSpPr/>
              <p:nvPr/>
            </p:nvSpPr>
            <p:spPr>
              <a:xfrm>
                <a:off x="7068575" y="2186900"/>
                <a:ext cx="42825" cy="76700"/>
              </a:xfrm>
              <a:custGeom>
                <a:rect b="b" l="l" r="r" t="t"/>
                <a:pathLst>
                  <a:path extrusionOk="0" h="3068" w="1713">
                    <a:moveTo>
                      <a:pt x="1116" y="0"/>
                    </a:moveTo>
                    <a:cubicBezTo>
                      <a:pt x="860" y="0"/>
                      <a:pt x="607" y="153"/>
                      <a:pt x="549" y="404"/>
                    </a:cubicBezTo>
                    <a:cubicBezTo>
                      <a:pt x="389" y="1066"/>
                      <a:pt x="229" y="1705"/>
                      <a:pt x="69" y="2344"/>
                    </a:cubicBezTo>
                    <a:cubicBezTo>
                      <a:pt x="1" y="2641"/>
                      <a:pt x="161" y="2983"/>
                      <a:pt x="480" y="3051"/>
                    </a:cubicBezTo>
                    <a:cubicBezTo>
                      <a:pt x="526" y="3062"/>
                      <a:pt x="573" y="3067"/>
                      <a:pt x="619" y="3067"/>
                    </a:cubicBezTo>
                    <a:cubicBezTo>
                      <a:pt x="870" y="3067"/>
                      <a:pt x="1111" y="2914"/>
                      <a:pt x="1188" y="2663"/>
                    </a:cubicBezTo>
                    <a:lnTo>
                      <a:pt x="1644" y="723"/>
                    </a:lnTo>
                    <a:cubicBezTo>
                      <a:pt x="1713" y="427"/>
                      <a:pt x="1553" y="84"/>
                      <a:pt x="1256" y="16"/>
                    </a:cubicBezTo>
                    <a:cubicBezTo>
                      <a:pt x="1210" y="5"/>
                      <a:pt x="1163" y="0"/>
                      <a:pt x="111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4"/>
              <p:cNvSpPr/>
              <p:nvPr/>
            </p:nvSpPr>
            <p:spPr>
              <a:xfrm>
                <a:off x="7097125" y="2266025"/>
                <a:ext cx="45100" cy="79475"/>
              </a:xfrm>
              <a:custGeom>
                <a:rect b="b" l="l" r="r" t="t"/>
                <a:pathLst>
                  <a:path extrusionOk="0" h="3179" w="1804">
                    <a:moveTo>
                      <a:pt x="1210" y="1"/>
                    </a:moveTo>
                    <a:cubicBezTo>
                      <a:pt x="890" y="23"/>
                      <a:pt x="662" y="252"/>
                      <a:pt x="639" y="571"/>
                    </a:cubicBezTo>
                    <a:cubicBezTo>
                      <a:pt x="639" y="640"/>
                      <a:pt x="639" y="708"/>
                      <a:pt x="616" y="777"/>
                    </a:cubicBezTo>
                    <a:cubicBezTo>
                      <a:pt x="571" y="1051"/>
                      <a:pt x="525" y="1324"/>
                      <a:pt x="434" y="1598"/>
                    </a:cubicBezTo>
                    <a:cubicBezTo>
                      <a:pt x="388" y="1735"/>
                      <a:pt x="343" y="1872"/>
                      <a:pt x="297" y="2009"/>
                    </a:cubicBezTo>
                    <a:cubicBezTo>
                      <a:pt x="274" y="2055"/>
                      <a:pt x="251" y="2078"/>
                      <a:pt x="251" y="2123"/>
                    </a:cubicBezTo>
                    <a:cubicBezTo>
                      <a:pt x="206" y="2192"/>
                      <a:pt x="183" y="2260"/>
                      <a:pt x="137" y="2329"/>
                    </a:cubicBezTo>
                    <a:cubicBezTo>
                      <a:pt x="0" y="2603"/>
                      <a:pt x="69" y="2968"/>
                      <a:pt x="343" y="3105"/>
                    </a:cubicBezTo>
                    <a:cubicBezTo>
                      <a:pt x="431" y="3153"/>
                      <a:pt x="536" y="3179"/>
                      <a:pt x="642" y="3179"/>
                    </a:cubicBezTo>
                    <a:cubicBezTo>
                      <a:pt x="836" y="3179"/>
                      <a:pt x="1030" y="3092"/>
                      <a:pt x="1119" y="2899"/>
                    </a:cubicBezTo>
                    <a:cubicBezTo>
                      <a:pt x="1507" y="2169"/>
                      <a:pt x="1712" y="1393"/>
                      <a:pt x="1781" y="571"/>
                    </a:cubicBezTo>
                    <a:cubicBezTo>
                      <a:pt x="1803" y="275"/>
                      <a:pt x="1507" y="1"/>
                      <a:pt x="121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4"/>
              <p:cNvSpPr/>
              <p:nvPr/>
            </p:nvSpPr>
            <p:spPr>
              <a:xfrm>
                <a:off x="7011525" y="2425225"/>
                <a:ext cx="58800" cy="64650"/>
              </a:xfrm>
              <a:custGeom>
                <a:rect b="b" l="l" r="r" t="t"/>
                <a:pathLst>
                  <a:path extrusionOk="0" h="2586" w="2352">
                    <a:moveTo>
                      <a:pt x="1686" y="0"/>
                    </a:moveTo>
                    <a:cubicBezTo>
                      <a:pt x="1438" y="0"/>
                      <a:pt x="1236" y="167"/>
                      <a:pt x="1142" y="412"/>
                    </a:cubicBezTo>
                    <a:cubicBezTo>
                      <a:pt x="1142" y="457"/>
                      <a:pt x="1119" y="503"/>
                      <a:pt x="1096" y="549"/>
                    </a:cubicBezTo>
                    <a:cubicBezTo>
                      <a:pt x="1028" y="708"/>
                      <a:pt x="936" y="868"/>
                      <a:pt x="822" y="1028"/>
                    </a:cubicBezTo>
                    <a:cubicBezTo>
                      <a:pt x="708" y="1165"/>
                      <a:pt x="571" y="1302"/>
                      <a:pt x="411" y="1416"/>
                    </a:cubicBezTo>
                    <a:cubicBezTo>
                      <a:pt x="388" y="1462"/>
                      <a:pt x="343" y="1485"/>
                      <a:pt x="297" y="1507"/>
                    </a:cubicBezTo>
                    <a:cubicBezTo>
                      <a:pt x="160" y="1599"/>
                      <a:pt x="69" y="1713"/>
                      <a:pt x="23" y="1850"/>
                    </a:cubicBezTo>
                    <a:cubicBezTo>
                      <a:pt x="0" y="1987"/>
                      <a:pt x="0" y="2169"/>
                      <a:pt x="92" y="2306"/>
                    </a:cubicBezTo>
                    <a:cubicBezTo>
                      <a:pt x="201" y="2478"/>
                      <a:pt x="395" y="2585"/>
                      <a:pt x="595" y="2585"/>
                    </a:cubicBezTo>
                    <a:cubicBezTo>
                      <a:pt x="687" y="2585"/>
                      <a:pt x="781" y="2562"/>
                      <a:pt x="868" y="2512"/>
                    </a:cubicBezTo>
                    <a:cubicBezTo>
                      <a:pt x="1530" y="2078"/>
                      <a:pt x="2009" y="1462"/>
                      <a:pt x="2260" y="708"/>
                    </a:cubicBezTo>
                    <a:cubicBezTo>
                      <a:pt x="2351" y="435"/>
                      <a:pt x="2146" y="92"/>
                      <a:pt x="1849" y="24"/>
                    </a:cubicBezTo>
                    <a:cubicBezTo>
                      <a:pt x="1793" y="8"/>
                      <a:pt x="1738" y="0"/>
                      <a:pt x="168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4"/>
              <p:cNvSpPr/>
              <p:nvPr/>
            </p:nvSpPr>
            <p:spPr>
              <a:xfrm>
                <a:off x="6885400" y="2530500"/>
                <a:ext cx="77075" cy="63675"/>
              </a:xfrm>
              <a:custGeom>
                <a:rect b="b" l="l" r="r" t="t"/>
                <a:pathLst>
                  <a:path extrusionOk="0" h="2547" w="3083">
                    <a:moveTo>
                      <a:pt x="2433" y="1"/>
                    </a:moveTo>
                    <a:cubicBezTo>
                      <a:pt x="2292" y="1"/>
                      <a:pt x="2153" y="53"/>
                      <a:pt x="2055" y="172"/>
                    </a:cubicBezTo>
                    <a:cubicBezTo>
                      <a:pt x="1918" y="309"/>
                      <a:pt x="1781" y="446"/>
                      <a:pt x="1644" y="583"/>
                    </a:cubicBezTo>
                    <a:cubicBezTo>
                      <a:pt x="1576" y="652"/>
                      <a:pt x="1507" y="697"/>
                      <a:pt x="1439" y="766"/>
                    </a:cubicBezTo>
                    <a:cubicBezTo>
                      <a:pt x="1393" y="811"/>
                      <a:pt x="1348" y="834"/>
                      <a:pt x="1302" y="857"/>
                    </a:cubicBezTo>
                    <a:cubicBezTo>
                      <a:pt x="1302" y="880"/>
                      <a:pt x="1302" y="880"/>
                      <a:pt x="1302" y="880"/>
                    </a:cubicBezTo>
                    <a:lnTo>
                      <a:pt x="1279" y="880"/>
                    </a:lnTo>
                    <a:cubicBezTo>
                      <a:pt x="982" y="1108"/>
                      <a:pt x="640" y="1314"/>
                      <a:pt x="298" y="1473"/>
                    </a:cubicBezTo>
                    <a:cubicBezTo>
                      <a:pt x="161" y="1542"/>
                      <a:pt x="69" y="1702"/>
                      <a:pt x="24" y="1816"/>
                    </a:cubicBezTo>
                    <a:cubicBezTo>
                      <a:pt x="1" y="1953"/>
                      <a:pt x="1" y="2135"/>
                      <a:pt x="92" y="2272"/>
                    </a:cubicBezTo>
                    <a:cubicBezTo>
                      <a:pt x="214" y="2455"/>
                      <a:pt x="386" y="2546"/>
                      <a:pt x="576" y="2546"/>
                    </a:cubicBezTo>
                    <a:cubicBezTo>
                      <a:pt x="671" y="2546"/>
                      <a:pt x="769" y="2523"/>
                      <a:pt x="868" y="2478"/>
                    </a:cubicBezTo>
                    <a:cubicBezTo>
                      <a:pt x="1622" y="2112"/>
                      <a:pt x="2306" y="1587"/>
                      <a:pt x="2854" y="971"/>
                    </a:cubicBezTo>
                    <a:cubicBezTo>
                      <a:pt x="3060" y="743"/>
                      <a:pt x="3082" y="378"/>
                      <a:pt x="2854" y="172"/>
                    </a:cubicBezTo>
                    <a:cubicBezTo>
                      <a:pt x="2746" y="65"/>
                      <a:pt x="2588" y="1"/>
                      <a:pt x="243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4"/>
              <p:cNvSpPr/>
              <p:nvPr/>
            </p:nvSpPr>
            <p:spPr>
              <a:xfrm>
                <a:off x="6777575" y="2605100"/>
                <a:ext cx="68500" cy="43750"/>
              </a:xfrm>
              <a:custGeom>
                <a:rect b="b" l="l" r="r" t="t"/>
                <a:pathLst>
                  <a:path extrusionOk="0" h="1750" w="2740">
                    <a:moveTo>
                      <a:pt x="2119" y="0"/>
                    </a:moveTo>
                    <a:cubicBezTo>
                      <a:pt x="2075" y="0"/>
                      <a:pt x="2030" y="6"/>
                      <a:pt x="1986" y="19"/>
                    </a:cubicBezTo>
                    <a:cubicBezTo>
                      <a:pt x="1484" y="224"/>
                      <a:pt x="959" y="430"/>
                      <a:pt x="457" y="635"/>
                    </a:cubicBezTo>
                    <a:cubicBezTo>
                      <a:pt x="297" y="681"/>
                      <a:pt x="183" y="749"/>
                      <a:pt x="114" y="886"/>
                    </a:cubicBezTo>
                    <a:cubicBezTo>
                      <a:pt x="46" y="1023"/>
                      <a:pt x="0" y="1206"/>
                      <a:pt x="46" y="1343"/>
                    </a:cubicBezTo>
                    <a:cubicBezTo>
                      <a:pt x="91" y="1479"/>
                      <a:pt x="183" y="1594"/>
                      <a:pt x="320" y="1685"/>
                    </a:cubicBezTo>
                    <a:cubicBezTo>
                      <a:pt x="400" y="1717"/>
                      <a:pt x="515" y="1749"/>
                      <a:pt x="624" y="1749"/>
                    </a:cubicBezTo>
                    <a:cubicBezTo>
                      <a:pt x="669" y="1749"/>
                      <a:pt x="713" y="1744"/>
                      <a:pt x="753" y="1731"/>
                    </a:cubicBezTo>
                    <a:cubicBezTo>
                      <a:pt x="1278" y="1525"/>
                      <a:pt x="1780" y="1320"/>
                      <a:pt x="2305" y="1137"/>
                    </a:cubicBezTo>
                    <a:cubicBezTo>
                      <a:pt x="2442" y="1069"/>
                      <a:pt x="2556" y="1000"/>
                      <a:pt x="2648" y="863"/>
                    </a:cubicBezTo>
                    <a:cubicBezTo>
                      <a:pt x="2716" y="749"/>
                      <a:pt x="2739" y="566"/>
                      <a:pt x="2693" y="430"/>
                    </a:cubicBezTo>
                    <a:cubicBezTo>
                      <a:pt x="2648" y="293"/>
                      <a:pt x="2556" y="156"/>
                      <a:pt x="2442" y="87"/>
                    </a:cubicBezTo>
                    <a:cubicBezTo>
                      <a:pt x="2344" y="38"/>
                      <a:pt x="2233" y="0"/>
                      <a:pt x="211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4"/>
              <p:cNvSpPr/>
              <p:nvPr/>
            </p:nvSpPr>
            <p:spPr>
              <a:xfrm>
                <a:off x="6858600" y="2627675"/>
                <a:ext cx="78775" cy="57925"/>
              </a:xfrm>
              <a:custGeom>
                <a:rect b="b" l="l" r="r" t="t"/>
                <a:pathLst>
                  <a:path extrusionOk="0" h="2317" w="3151">
                    <a:moveTo>
                      <a:pt x="2464" y="1"/>
                    </a:moveTo>
                    <a:cubicBezTo>
                      <a:pt x="2372" y="1"/>
                      <a:pt x="2278" y="24"/>
                      <a:pt x="2191" y="74"/>
                    </a:cubicBezTo>
                    <a:lnTo>
                      <a:pt x="388" y="1238"/>
                    </a:lnTo>
                    <a:cubicBezTo>
                      <a:pt x="137" y="1421"/>
                      <a:pt x="0" y="1763"/>
                      <a:pt x="183" y="2037"/>
                    </a:cubicBezTo>
                    <a:cubicBezTo>
                      <a:pt x="292" y="2209"/>
                      <a:pt x="486" y="2316"/>
                      <a:pt x="686" y="2316"/>
                    </a:cubicBezTo>
                    <a:cubicBezTo>
                      <a:pt x="778" y="2316"/>
                      <a:pt x="872" y="2293"/>
                      <a:pt x="959" y="2243"/>
                    </a:cubicBezTo>
                    <a:lnTo>
                      <a:pt x="2762" y="1056"/>
                    </a:lnTo>
                    <a:cubicBezTo>
                      <a:pt x="3013" y="896"/>
                      <a:pt x="3150" y="554"/>
                      <a:pt x="2968" y="280"/>
                    </a:cubicBezTo>
                    <a:cubicBezTo>
                      <a:pt x="2858" y="108"/>
                      <a:pt x="2664" y="1"/>
                      <a:pt x="246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4"/>
              <p:cNvSpPr/>
              <p:nvPr/>
            </p:nvSpPr>
            <p:spPr>
              <a:xfrm>
                <a:off x="6997825" y="2522725"/>
                <a:ext cx="65650" cy="69800"/>
              </a:xfrm>
              <a:custGeom>
                <a:rect b="b" l="l" r="r" t="t"/>
                <a:pathLst>
                  <a:path extrusionOk="0" h="2792" w="2626">
                    <a:moveTo>
                      <a:pt x="2099" y="0"/>
                    </a:moveTo>
                    <a:cubicBezTo>
                      <a:pt x="2084" y="0"/>
                      <a:pt x="2069" y="2"/>
                      <a:pt x="2055" y="4"/>
                    </a:cubicBezTo>
                    <a:cubicBezTo>
                      <a:pt x="1918" y="4"/>
                      <a:pt x="1735" y="50"/>
                      <a:pt x="1644" y="164"/>
                    </a:cubicBezTo>
                    <a:cubicBezTo>
                      <a:pt x="1188" y="734"/>
                      <a:pt x="731" y="1282"/>
                      <a:pt x="229" y="1830"/>
                    </a:cubicBezTo>
                    <a:cubicBezTo>
                      <a:pt x="23" y="2035"/>
                      <a:pt x="1" y="2423"/>
                      <a:pt x="229" y="2629"/>
                    </a:cubicBezTo>
                    <a:cubicBezTo>
                      <a:pt x="346" y="2734"/>
                      <a:pt x="499" y="2792"/>
                      <a:pt x="648" y="2792"/>
                    </a:cubicBezTo>
                    <a:cubicBezTo>
                      <a:pt x="790" y="2792"/>
                      <a:pt x="928" y="2740"/>
                      <a:pt x="1028" y="2629"/>
                    </a:cubicBezTo>
                    <a:cubicBezTo>
                      <a:pt x="1530" y="2104"/>
                      <a:pt x="2009" y="1533"/>
                      <a:pt x="2443" y="963"/>
                    </a:cubicBezTo>
                    <a:cubicBezTo>
                      <a:pt x="2557" y="849"/>
                      <a:pt x="2625" y="734"/>
                      <a:pt x="2625" y="575"/>
                    </a:cubicBezTo>
                    <a:cubicBezTo>
                      <a:pt x="2625" y="415"/>
                      <a:pt x="2557" y="255"/>
                      <a:pt x="2443" y="164"/>
                    </a:cubicBezTo>
                    <a:cubicBezTo>
                      <a:pt x="2361" y="82"/>
                      <a:pt x="2225" y="0"/>
                      <a:pt x="20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4"/>
              <p:cNvSpPr/>
              <p:nvPr/>
            </p:nvSpPr>
            <p:spPr>
              <a:xfrm>
                <a:off x="7096550" y="2366250"/>
                <a:ext cx="62800" cy="91975"/>
              </a:xfrm>
              <a:custGeom>
                <a:rect b="b" l="l" r="r" t="t"/>
                <a:pathLst>
                  <a:path extrusionOk="0" h="3679" w="2512">
                    <a:moveTo>
                      <a:pt x="1948" y="0"/>
                    </a:moveTo>
                    <a:cubicBezTo>
                      <a:pt x="1694" y="0"/>
                      <a:pt x="1407" y="140"/>
                      <a:pt x="1347" y="420"/>
                    </a:cubicBezTo>
                    <a:cubicBezTo>
                      <a:pt x="1301" y="648"/>
                      <a:pt x="1256" y="853"/>
                      <a:pt x="1164" y="1082"/>
                    </a:cubicBezTo>
                    <a:cubicBezTo>
                      <a:pt x="1164" y="1127"/>
                      <a:pt x="1142" y="1196"/>
                      <a:pt x="1119" y="1241"/>
                    </a:cubicBezTo>
                    <a:cubicBezTo>
                      <a:pt x="1096" y="1264"/>
                      <a:pt x="1096" y="1333"/>
                      <a:pt x="1073" y="1378"/>
                    </a:cubicBezTo>
                    <a:cubicBezTo>
                      <a:pt x="1073" y="1365"/>
                      <a:pt x="1073" y="1352"/>
                      <a:pt x="1069" y="1352"/>
                    </a:cubicBezTo>
                    <a:cubicBezTo>
                      <a:pt x="1066" y="1352"/>
                      <a:pt x="1060" y="1359"/>
                      <a:pt x="1050" y="1378"/>
                    </a:cubicBezTo>
                    <a:cubicBezTo>
                      <a:pt x="1050" y="1401"/>
                      <a:pt x="1028" y="1424"/>
                      <a:pt x="1028" y="1470"/>
                    </a:cubicBezTo>
                    <a:cubicBezTo>
                      <a:pt x="1005" y="1515"/>
                      <a:pt x="959" y="1584"/>
                      <a:pt x="936" y="1629"/>
                    </a:cubicBezTo>
                    <a:cubicBezTo>
                      <a:pt x="845" y="1835"/>
                      <a:pt x="731" y="2040"/>
                      <a:pt x="594" y="2223"/>
                    </a:cubicBezTo>
                    <a:cubicBezTo>
                      <a:pt x="525" y="2314"/>
                      <a:pt x="480" y="2406"/>
                      <a:pt x="411" y="2497"/>
                    </a:cubicBezTo>
                    <a:cubicBezTo>
                      <a:pt x="402" y="2506"/>
                      <a:pt x="389" y="2523"/>
                      <a:pt x="380" y="2536"/>
                    </a:cubicBezTo>
                    <a:lnTo>
                      <a:pt x="380" y="2536"/>
                    </a:lnTo>
                    <a:cubicBezTo>
                      <a:pt x="372" y="2547"/>
                      <a:pt x="366" y="2558"/>
                      <a:pt x="366" y="2565"/>
                    </a:cubicBezTo>
                    <a:cubicBezTo>
                      <a:pt x="320" y="2611"/>
                      <a:pt x="274" y="2657"/>
                      <a:pt x="229" y="2702"/>
                    </a:cubicBezTo>
                    <a:cubicBezTo>
                      <a:pt x="46" y="2931"/>
                      <a:pt x="0" y="3296"/>
                      <a:pt x="229" y="3524"/>
                    </a:cubicBezTo>
                    <a:cubicBezTo>
                      <a:pt x="349" y="3620"/>
                      <a:pt x="514" y="3679"/>
                      <a:pt x="673" y="3679"/>
                    </a:cubicBezTo>
                    <a:cubicBezTo>
                      <a:pt x="815" y="3679"/>
                      <a:pt x="953" y="3632"/>
                      <a:pt x="1050" y="3524"/>
                    </a:cubicBezTo>
                    <a:cubicBezTo>
                      <a:pt x="1735" y="2725"/>
                      <a:pt x="2237" y="1766"/>
                      <a:pt x="2465" y="716"/>
                    </a:cubicBezTo>
                    <a:cubicBezTo>
                      <a:pt x="2511" y="420"/>
                      <a:pt x="2374" y="100"/>
                      <a:pt x="2055" y="9"/>
                    </a:cubicBezTo>
                    <a:cubicBezTo>
                      <a:pt x="2020" y="3"/>
                      <a:pt x="1985" y="0"/>
                      <a:pt x="194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2" name="Google Shape;162;p4"/>
            <p:cNvGrpSpPr/>
            <p:nvPr/>
          </p:nvGrpSpPr>
          <p:grpSpPr>
            <a:xfrm>
              <a:off x="6958450" y="3653900"/>
              <a:ext cx="334425" cy="116300"/>
              <a:chOff x="6958450" y="3653900"/>
              <a:chExt cx="334425" cy="116300"/>
            </a:xfrm>
          </p:grpSpPr>
          <p:sp>
            <p:nvSpPr>
              <p:cNvPr id="163" name="Google Shape;163;p4"/>
              <p:cNvSpPr/>
              <p:nvPr/>
            </p:nvSpPr>
            <p:spPr>
              <a:xfrm>
                <a:off x="6958450" y="3674500"/>
                <a:ext cx="69075" cy="56250"/>
              </a:xfrm>
              <a:custGeom>
                <a:rect b="b" l="l" r="r" t="t"/>
                <a:pathLst>
                  <a:path extrusionOk="0" h="2250" w="2763">
                    <a:moveTo>
                      <a:pt x="637" y="0"/>
                    </a:moveTo>
                    <a:cubicBezTo>
                      <a:pt x="486" y="0"/>
                      <a:pt x="332" y="51"/>
                      <a:pt x="229" y="154"/>
                    </a:cubicBezTo>
                    <a:cubicBezTo>
                      <a:pt x="1" y="405"/>
                      <a:pt x="23" y="725"/>
                      <a:pt x="229" y="976"/>
                    </a:cubicBezTo>
                    <a:cubicBezTo>
                      <a:pt x="480" y="1250"/>
                      <a:pt x="754" y="1501"/>
                      <a:pt x="1051" y="1706"/>
                    </a:cubicBezTo>
                    <a:cubicBezTo>
                      <a:pt x="1370" y="1935"/>
                      <a:pt x="1690" y="2094"/>
                      <a:pt x="2032" y="2231"/>
                    </a:cubicBezTo>
                    <a:cubicBezTo>
                      <a:pt x="2070" y="2244"/>
                      <a:pt x="2112" y="2250"/>
                      <a:pt x="2155" y="2250"/>
                    </a:cubicBezTo>
                    <a:cubicBezTo>
                      <a:pt x="2266" y="2250"/>
                      <a:pt x="2384" y="2212"/>
                      <a:pt x="2466" y="2163"/>
                    </a:cubicBezTo>
                    <a:cubicBezTo>
                      <a:pt x="2580" y="2094"/>
                      <a:pt x="2694" y="1957"/>
                      <a:pt x="2740" y="1843"/>
                    </a:cubicBezTo>
                    <a:cubicBezTo>
                      <a:pt x="2763" y="1683"/>
                      <a:pt x="2763" y="1524"/>
                      <a:pt x="2671" y="1387"/>
                    </a:cubicBezTo>
                    <a:lnTo>
                      <a:pt x="2580" y="1273"/>
                    </a:lnTo>
                    <a:cubicBezTo>
                      <a:pt x="2557" y="1227"/>
                      <a:pt x="2489" y="1204"/>
                      <a:pt x="2443" y="1181"/>
                    </a:cubicBezTo>
                    <a:cubicBezTo>
                      <a:pt x="2123" y="1044"/>
                      <a:pt x="1827" y="862"/>
                      <a:pt x="1553" y="656"/>
                    </a:cubicBezTo>
                    <a:cubicBezTo>
                      <a:pt x="1370" y="519"/>
                      <a:pt x="1188" y="337"/>
                      <a:pt x="1028" y="154"/>
                    </a:cubicBezTo>
                    <a:cubicBezTo>
                      <a:pt x="936" y="51"/>
                      <a:pt x="788" y="0"/>
                      <a:pt x="6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4"/>
              <p:cNvSpPr/>
              <p:nvPr/>
            </p:nvSpPr>
            <p:spPr>
              <a:xfrm>
                <a:off x="7077725" y="3736650"/>
                <a:ext cx="77050" cy="33550"/>
              </a:xfrm>
              <a:custGeom>
                <a:rect b="b" l="l" r="r" t="t"/>
                <a:pathLst>
                  <a:path extrusionOk="0" h="1342" w="3082">
                    <a:moveTo>
                      <a:pt x="608" y="1"/>
                    </a:moveTo>
                    <a:cubicBezTo>
                      <a:pt x="497" y="1"/>
                      <a:pt x="379" y="38"/>
                      <a:pt x="297" y="88"/>
                    </a:cubicBezTo>
                    <a:cubicBezTo>
                      <a:pt x="160" y="156"/>
                      <a:pt x="46" y="293"/>
                      <a:pt x="23" y="430"/>
                    </a:cubicBezTo>
                    <a:cubicBezTo>
                      <a:pt x="0" y="567"/>
                      <a:pt x="0" y="750"/>
                      <a:pt x="91" y="864"/>
                    </a:cubicBezTo>
                    <a:cubicBezTo>
                      <a:pt x="160" y="1001"/>
                      <a:pt x="274" y="1069"/>
                      <a:pt x="411" y="1138"/>
                    </a:cubicBezTo>
                    <a:cubicBezTo>
                      <a:pt x="778" y="1272"/>
                      <a:pt x="1177" y="1341"/>
                      <a:pt x="1578" y="1341"/>
                    </a:cubicBezTo>
                    <a:cubicBezTo>
                      <a:pt x="1925" y="1341"/>
                      <a:pt x="2274" y="1289"/>
                      <a:pt x="2602" y="1183"/>
                    </a:cubicBezTo>
                    <a:cubicBezTo>
                      <a:pt x="2876" y="1092"/>
                      <a:pt x="3082" y="772"/>
                      <a:pt x="2990" y="476"/>
                    </a:cubicBezTo>
                    <a:cubicBezTo>
                      <a:pt x="2915" y="251"/>
                      <a:pt x="2703" y="58"/>
                      <a:pt x="2453" y="58"/>
                    </a:cubicBezTo>
                    <a:cubicBezTo>
                      <a:pt x="2397" y="58"/>
                      <a:pt x="2340" y="67"/>
                      <a:pt x="2283" y="88"/>
                    </a:cubicBezTo>
                    <a:cubicBezTo>
                      <a:pt x="2146" y="133"/>
                      <a:pt x="2009" y="156"/>
                      <a:pt x="1872" y="179"/>
                    </a:cubicBezTo>
                    <a:cubicBezTo>
                      <a:pt x="1769" y="190"/>
                      <a:pt x="1672" y="196"/>
                      <a:pt x="1575" y="196"/>
                    </a:cubicBezTo>
                    <a:cubicBezTo>
                      <a:pt x="1478" y="196"/>
                      <a:pt x="1381" y="190"/>
                      <a:pt x="1278" y="179"/>
                    </a:cubicBezTo>
                    <a:cubicBezTo>
                      <a:pt x="1096" y="156"/>
                      <a:pt x="913" y="110"/>
                      <a:pt x="731" y="19"/>
                    </a:cubicBezTo>
                    <a:cubicBezTo>
                      <a:pt x="692" y="6"/>
                      <a:pt x="650" y="1"/>
                      <a:pt x="60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4"/>
              <p:cNvSpPr/>
              <p:nvPr/>
            </p:nvSpPr>
            <p:spPr>
              <a:xfrm>
                <a:off x="7207250" y="3699750"/>
                <a:ext cx="85625" cy="56800"/>
              </a:xfrm>
              <a:custGeom>
                <a:rect b="b" l="l" r="r" t="t"/>
                <a:pathLst>
                  <a:path extrusionOk="0" h="2272" w="3425">
                    <a:moveTo>
                      <a:pt x="2797" y="0"/>
                    </a:moveTo>
                    <a:cubicBezTo>
                      <a:pt x="2654" y="0"/>
                      <a:pt x="2511" y="57"/>
                      <a:pt x="2397" y="171"/>
                    </a:cubicBezTo>
                    <a:cubicBezTo>
                      <a:pt x="2329" y="240"/>
                      <a:pt x="2237" y="308"/>
                      <a:pt x="2169" y="354"/>
                    </a:cubicBezTo>
                    <a:cubicBezTo>
                      <a:pt x="2146" y="377"/>
                      <a:pt x="2146" y="377"/>
                      <a:pt x="2123" y="400"/>
                    </a:cubicBezTo>
                    <a:cubicBezTo>
                      <a:pt x="2100" y="422"/>
                      <a:pt x="2055" y="445"/>
                      <a:pt x="2032" y="468"/>
                    </a:cubicBezTo>
                    <a:cubicBezTo>
                      <a:pt x="1849" y="582"/>
                      <a:pt x="1690" y="696"/>
                      <a:pt x="1507" y="788"/>
                    </a:cubicBezTo>
                    <a:cubicBezTo>
                      <a:pt x="1416" y="833"/>
                      <a:pt x="1347" y="879"/>
                      <a:pt x="1256" y="902"/>
                    </a:cubicBezTo>
                    <a:lnTo>
                      <a:pt x="1210" y="925"/>
                    </a:lnTo>
                    <a:cubicBezTo>
                      <a:pt x="1165" y="947"/>
                      <a:pt x="1119" y="970"/>
                      <a:pt x="1073" y="993"/>
                    </a:cubicBezTo>
                    <a:cubicBezTo>
                      <a:pt x="891" y="1061"/>
                      <a:pt x="685" y="1107"/>
                      <a:pt x="503" y="1153"/>
                    </a:cubicBezTo>
                    <a:cubicBezTo>
                      <a:pt x="206" y="1221"/>
                      <a:pt x="0" y="1564"/>
                      <a:pt x="92" y="1860"/>
                    </a:cubicBezTo>
                    <a:cubicBezTo>
                      <a:pt x="167" y="2105"/>
                      <a:pt x="382" y="2272"/>
                      <a:pt x="634" y="2272"/>
                    </a:cubicBezTo>
                    <a:cubicBezTo>
                      <a:pt x="688" y="2272"/>
                      <a:pt x="743" y="2264"/>
                      <a:pt x="799" y="2248"/>
                    </a:cubicBezTo>
                    <a:cubicBezTo>
                      <a:pt x="1690" y="2043"/>
                      <a:pt x="2534" y="1586"/>
                      <a:pt x="3196" y="970"/>
                    </a:cubicBezTo>
                    <a:cubicBezTo>
                      <a:pt x="3424" y="765"/>
                      <a:pt x="3424" y="377"/>
                      <a:pt x="3196" y="171"/>
                    </a:cubicBezTo>
                    <a:cubicBezTo>
                      <a:pt x="3082" y="57"/>
                      <a:pt x="2939" y="0"/>
                      <a:pt x="279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4"/>
              <p:cNvSpPr/>
              <p:nvPr/>
            </p:nvSpPr>
            <p:spPr>
              <a:xfrm>
                <a:off x="7141625" y="3658950"/>
                <a:ext cx="79925" cy="43600"/>
              </a:xfrm>
              <a:custGeom>
                <a:rect b="b" l="l" r="r" t="t"/>
                <a:pathLst>
                  <a:path extrusionOk="0" h="1744" w="3197">
                    <a:moveTo>
                      <a:pt x="2558" y="0"/>
                    </a:moveTo>
                    <a:cubicBezTo>
                      <a:pt x="2461" y="0"/>
                      <a:pt x="2359" y="23"/>
                      <a:pt x="2260" y="69"/>
                    </a:cubicBezTo>
                    <a:cubicBezTo>
                      <a:pt x="2192" y="114"/>
                      <a:pt x="2123" y="137"/>
                      <a:pt x="2032" y="183"/>
                    </a:cubicBezTo>
                    <a:cubicBezTo>
                      <a:pt x="2009" y="206"/>
                      <a:pt x="1986" y="206"/>
                      <a:pt x="1941" y="228"/>
                    </a:cubicBezTo>
                    <a:lnTo>
                      <a:pt x="1918" y="228"/>
                    </a:lnTo>
                    <a:cubicBezTo>
                      <a:pt x="1758" y="297"/>
                      <a:pt x="1598" y="365"/>
                      <a:pt x="1439" y="411"/>
                    </a:cubicBezTo>
                    <a:cubicBezTo>
                      <a:pt x="1119" y="502"/>
                      <a:pt x="777" y="571"/>
                      <a:pt x="457" y="616"/>
                    </a:cubicBezTo>
                    <a:cubicBezTo>
                      <a:pt x="320" y="639"/>
                      <a:pt x="183" y="776"/>
                      <a:pt x="115" y="890"/>
                    </a:cubicBezTo>
                    <a:cubicBezTo>
                      <a:pt x="46" y="1004"/>
                      <a:pt x="1" y="1187"/>
                      <a:pt x="46" y="1324"/>
                    </a:cubicBezTo>
                    <a:cubicBezTo>
                      <a:pt x="92" y="1461"/>
                      <a:pt x="183" y="1598"/>
                      <a:pt x="320" y="1666"/>
                    </a:cubicBezTo>
                    <a:cubicBezTo>
                      <a:pt x="423" y="1718"/>
                      <a:pt x="526" y="1743"/>
                      <a:pt x="638" y="1743"/>
                    </a:cubicBezTo>
                    <a:cubicBezTo>
                      <a:pt x="675" y="1743"/>
                      <a:pt x="714" y="1741"/>
                      <a:pt x="754" y="1735"/>
                    </a:cubicBezTo>
                    <a:cubicBezTo>
                      <a:pt x="1484" y="1621"/>
                      <a:pt x="2192" y="1392"/>
                      <a:pt x="2831" y="1050"/>
                    </a:cubicBezTo>
                    <a:cubicBezTo>
                      <a:pt x="3105" y="913"/>
                      <a:pt x="3196" y="525"/>
                      <a:pt x="3036" y="274"/>
                    </a:cubicBezTo>
                    <a:cubicBezTo>
                      <a:pt x="2930" y="91"/>
                      <a:pt x="2752" y="0"/>
                      <a:pt x="25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4"/>
              <p:cNvSpPr/>
              <p:nvPr/>
            </p:nvSpPr>
            <p:spPr>
              <a:xfrm>
                <a:off x="7029200" y="3653900"/>
                <a:ext cx="62775" cy="35900"/>
              </a:xfrm>
              <a:custGeom>
                <a:rect b="b" l="l" r="r" t="t"/>
                <a:pathLst>
                  <a:path extrusionOk="0" h="1436" w="2511">
                    <a:moveTo>
                      <a:pt x="602" y="1"/>
                    </a:moveTo>
                    <a:cubicBezTo>
                      <a:pt x="493" y="1"/>
                      <a:pt x="378" y="33"/>
                      <a:pt x="298" y="65"/>
                    </a:cubicBezTo>
                    <a:cubicBezTo>
                      <a:pt x="184" y="156"/>
                      <a:pt x="69" y="271"/>
                      <a:pt x="24" y="408"/>
                    </a:cubicBezTo>
                    <a:cubicBezTo>
                      <a:pt x="1" y="567"/>
                      <a:pt x="1" y="727"/>
                      <a:pt x="92" y="864"/>
                    </a:cubicBezTo>
                    <a:cubicBezTo>
                      <a:pt x="115" y="887"/>
                      <a:pt x="138" y="932"/>
                      <a:pt x="184" y="978"/>
                    </a:cubicBezTo>
                    <a:cubicBezTo>
                      <a:pt x="252" y="1047"/>
                      <a:pt x="343" y="1092"/>
                      <a:pt x="435" y="1115"/>
                    </a:cubicBezTo>
                    <a:cubicBezTo>
                      <a:pt x="891" y="1321"/>
                      <a:pt x="1416" y="1412"/>
                      <a:pt x="1918" y="1435"/>
                    </a:cubicBezTo>
                    <a:cubicBezTo>
                      <a:pt x="1929" y="1435"/>
                      <a:pt x="1940" y="1436"/>
                      <a:pt x="1951" y="1436"/>
                    </a:cubicBezTo>
                    <a:cubicBezTo>
                      <a:pt x="2236" y="1436"/>
                      <a:pt x="2511" y="1150"/>
                      <a:pt x="2489" y="864"/>
                    </a:cubicBezTo>
                    <a:cubicBezTo>
                      <a:pt x="2466" y="544"/>
                      <a:pt x="2238" y="316"/>
                      <a:pt x="1918" y="293"/>
                    </a:cubicBezTo>
                    <a:cubicBezTo>
                      <a:pt x="1827" y="293"/>
                      <a:pt x="1759" y="293"/>
                      <a:pt x="1667" y="271"/>
                    </a:cubicBezTo>
                    <a:cubicBezTo>
                      <a:pt x="1348" y="225"/>
                      <a:pt x="1028" y="134"/>
                      <a:pt x="731" y="19"/>
                    </a:cubicBezTo>
                    <a:cubicBezTo>
                      <a:pt x="691" y="6"/>
                      <a:pt x="647" y="1"/>
                      <a:pt x="60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 name="Google Shape;168;p4"/>
            <p:cNvGrpSpPr/>
            <p:nvPr/>
          </p:nvGrpSpPr>
          <p:grpSpPr>
            <a:xfrm>
              <a:off x="6208650" y="2868925"/>
              <a:ext cx="204300" cy="433525"/>
              <a:chOff x="6208650" y="2868925"/>
              <a:chExt cx="204300" cy="433525"/>
            </a:xfrm>
          </p:grpSpPr>
          <p:sp>
            <p:nvSpPr>
              <p:cNvPr id="169" name="Google Shape;169;p4"/>
              <p:cNvSpPr/>
              <p:nvPr/>
            </p:nvSpPr>
            <p:spPr>
              <a:xfrm>
                <a:off x="6213225" y="2978950"/>
                <a:ext cx="41675" cy="79750"/>
              </a:xfrm>
              <a:custGeom>
                <a:rect b="b" l="l" r="r" t="t"/>
                <a:pathLst>
                  <a:path extrusionOk="0" h="3190" w="1667">
                    <a:moveTo>
                      <a:pt x="1031" y="1"/>
                    </a:moveTo>
                    <a:cubicBezTo>
                      <a:pt x="770" y="1"/>
                      <a:pt x="554" y="171"/>
                      <a:pt x="456" y="426"/>
                    </a:cubicBezTo>
                    <a:cubicBezTo>
                      <a:pt x="228" y="1134"/>
                      <a:pt x="91" y="1887"/>
                      <a:pt x="23" y="2617"/>
                    </a:cubicBezTo>
                    <a:cubicBezTo>
                      <a:pt x="1" y="2903"/>
                      <a:pt x="275" y="3189"/>
                      <a:pt x="561" y="3189"/>
                    </a:cubicBezTo>
                    <a:cubicBezTo>
                      <a:pt x="572" y="3189"/>
                      <a:pt x="582" y="3189"/>
                      <a:pt x="593" y="3188"/>
                    </a:cubicBezTo>
                    <a:cubicBezTo>
                      <a:pt x="913" y="3188"/>
                      <a:pt x="1141" y="2937"/>
                      <a:pt x="1164" y="2617"/>
                    </a:cubicBezTo>
                    <a:cubicBezTo>
                      <a:pt x="1164" y="2480"/>
                      <a:pt x="1187" y="2366"/>
                      <a:pt x="1210" y="2229"/>
                    </a:cubicBezTo>
                    <a:cubicBezTo>
                      <a:pt x="1278" y="1704"/>
                      <a:pt x="1392" y="1225"/>
                      <a:pt x="1575" y="723"/>
                    </a:cubicBezTo>
                    <a:cubicBezTo>
                      <a:pt x="1666" y="449"/>
                      <a:pt x="1461" y="84"/>
                      <a:pt x="1164" y="15"/>
                    </a:cubicBezTo>
                    <a:cubicBezTo>
                      <a:pt x="1119" y="5"/>
                      <a:pt x="1074" y="1"/>
                      <a:pt x="103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4"/>
              <p:cNvSpPr/>
              <p:nvPr/>
            </p:nvSpPr>
            <p:spPr>
              <a:xfrm>
                <a:off x="6208650" y="3112275"/>
                <a:ext cx="35400" cy="79900"/>
              </a:xfrm>
              <a:custGeom>
                <a:rect b="b" l="l" r="r" t="t"/>
                <a:pathLst>
                  <a:path extrusionOk="0" h="3196" w="1416">
                    <a:moveTo>
                      <a:pt x="571" y="0"/>
                    </a:moveTo>
                    <a:cubicBezTo>
                      <a:pt x="274" y="23"/>
                      <a:pt x="0" y="252"/>
                      <a:pt x="0" y="571"/>
                    </a:cubicBezTo>
                    <a:cubicBezTo>
                      <a:pt x="0" y="1324"/>
                      <a:pt x="91" y="2055"/>
                      <a:pt x="251" y="2785"/>
                    </a:cubicBezTo>
                    <a:cubicBezTo>
                      <a:pt x="308" y="3014"/>
                      <a:pt x="557" y="3195"/>
                      <a:pt x="810" y="3195"/>
                    </a:cubicBezTo>
                    <a:cubicBezTo>
                      <a:pt x="860" y="3195"/>
                      <a:pt x="910" y="3188"/>
                      <a:pt x="959" y="3173"/>
                    </a:cubicBezTo>
                    <a:cubicBezTo>
                      <a:pt x="1256" y="3082"/>
                      <a:pt x="1415" y="2785"/>
                      <a:pt x="1347" y="2466"/>
                    </a:cubicBezTo>
                    <a:cubicBezTo>
                      <a:pt x="1301" y="2215"/>
                      <a:pt x="1256" y="1963"/>
                      <a:pt x="1210" y="1712"/>
                    </a:cubicBezTo>
                    <a:cubicBezTo>
                      <a:pt x="1164" y="1347"/>
                      <a:pt x="1141" y="959"/>
                      <a:pt x="1141" y="571"/>
                    </a:cubicBezTo>
                    <a:cubicBezTo>
                      <a:pt x="1141" y="274"/>
                      <a:pt x="890" y="0"/>
                      <a:pt x="5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4"/>
              <p:cNvSpPr/>
              <p:nvPr/>
            </p:nvSpPr>
            <p:spPr>
              <a:xfrm>
                <a:off x="6255425" y="3235500"/>
                <a:ext cx="75925" cy="66950"/>
              </a:xfrm>
              <a:custGeom>
                <a:rect b="b" l="l" r="r" t="t"/>
                <a:pathLst>
                  <a:path extrusionOk="0" h="2678" w="3037">
                    <a:moveTo>
                      <a:pt x="664" y="1"/>
                    </a:moveTo>
                    <a:cubicBezTo>
                      <a:pt x="562" y="1"/>
                      <a:pt x="454" y="26"/>
                      <a:pt x="366" y="70"/>
                    </a:cubicBezTo>
                    <a:cubicBezTo>
                      <a:pt x="115" y="230"/>
                      <a:pt x="1" y="595"/>
                      <a:pt x="161" y="846"/>
                    </a:cubicBezTo>
                    <a:cubicBezTo>
                      <a:pt x="663" y="1600"/>
                      <a:pt x="1325" y="2216"/>
                      <a:pt x="2101" y="2604"/>
                    </a:cubicBezTo>
                    <a:cubicBezTo>
                      <a:pt x="2197" y="2652"/>
                      <a:pt x="2305" y="2678"/>
                      <a:pt x="2411" y="2678"/>
                    </a:cubicBezTo>
                    <a:cubicBezTo>
                      <a:pt x="2606" y="2678"/>
                      <a:pt x="2796" y="2591"/>
                      <a:pt x="2900" y="2398"/>
                    </a:cubicBezTo>
                    <a:cubicBezTo>
                      <a:pt x="3037" y="2147"/>
                      <a:pt x="2968" y="1759"/>
                      <a:pt x="2694" y="1622"/>
                    </a:cubicBezTo>
                    <a:cubicBezTo>
                      <a:pt x="2466" y="1508"/>
                      <a:pt x="2238" y="1371"/>
                      <a:pt x="2032" y="1211"/>
                    </a:cubicBezTo>
                    <a:cubicBezTo>
                      <a:pt x="1758" y="983"/>
                      <a:pt x="1507" y="732"/>
                      <a:pt x="1279" y="458"/>
                    </a:cubicBezTo>
                    <a:cubicBezTo>
                      <a:pt x="1233" y="413"/>
                      <a:pt x="1188" y="344"/>
                      <a:pt x="1165" y="276"/>
                    </a:cubicBezTo>
                    <a:cubicBezTo>
                      <a:pt x="1074" y="162"/>
                      <a:pt x="960" y="70"/>
                      <a:pt x="823" y="25"/>
                    </a:cubicBezTo>
                    <a:cubicBezTo>
                      <a:pt x="774" y="8"/>
                      <a:pt x="720" y="1"/>
                      <a:pt x="66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4"/>
              <p:cNvSpPr/>
              <p:nvPr/>
            </p:nvSpPr>
            <p:spPr>
              <a:xfrm>
                <a:off x="6293100" y="3148225"/>
                <a:ext cx="49675" cy="64500"/>
              </a:xfrm>
              <a:custGeom>
                <a:rect b="b" l="l" r="r" t="t"/>
                <a:pathLst>
                  <a:path extrusionOk="0" h="2580" w="1987">
                    <a:moveTo>
                      <a:pt x="582" y="0"/>
                    </a:moveTo>
                    <a:cubicBezTo>
                      <a:pt x="530" y="0"/>
                      <a:pt x="480" y="8"/>
                      <a:pt x="434" y="23"/>
                    </a:cubicBezTo>
                    <a:cubicBezTo>
                      <a:pt x="297" y="69"/>
                      <a:pt x="160" y="160"/>
                      <a:pt x="92" y="297"/>
                    </a:cubicBezTo>
                    <a:cubicBezTo>
                      <a:pt x="23" y="434"/>
                      <a:pt x="0" y="571"/>
                      <a:pt x="23" y="731"/>
                    </a:cubicBezTo>
                    <a:cubicBezTo>
                      <a:pt x="160" y="1370"/>
                      <a:pt x="502" y="1986"/>
                      <a:pt x="1005" y="2420"/>
                    </a:cubicBezTo>
                    <a:cubicBezTo>
                      <a:pt x="1119" y="2511"/>
                      <a:pt x="1256" y="2580"/>
                      <a:pt x="1415" y="2580"/>
                    </a:cubicBezTo>
                    <a:cubicBezTo>
                      <a:pt x="1552" y="2580"/>
                      <a:pt x="1712" y="2534"/>
                      <a:pt x="1804" y="2420"/>
                    </a:cubicBezTo>
                    <a:cubicBezTo>
                      <a:pt x="1918" y="2306"/>
                      <a:pt x="1986" y="2169"/>
                      <a:pt x="1986" y="2009"/>
                    </a:cubicBezTo>
                    <a:cubicBezTo>
                      <a:pt x="1963" y="1872"/>
                      <a:pt x="1918" y="1712"/>
                      <a:pt x="1804" y="1621"/>
                    </a:cubicBezTo>
                    <a:cubicBezTo>
                      <a:pt x="1689" y="1507"/>
                      <a:pt x="1598" y="1416"/>
                      <a:pt x="1507" y="1279"/>
                    </a:cubicBezTo>
                    <a:cubicBezTo>
                      <a:pt x="1415" y="1165"/>
                      <a:pt x="1324" y="1028"/>
                      <a:pt x="1256" y="868"/>
                    </a:cubicBezTo>
                    <a:cubicBezTo>
                      <a:pt x="1210" y="731"/>
                      <a:pt x="1164" y="571"/>
                      <a:pt x="1142" y="434"/>
                    </a:cubicBezTo>
                    <a:cubicBezTo>
                      <a:pt x="1119" y="297"/>
                      <a:pt x="982" y="160"/>
                      <a:pt x="868" y="92"/>
                    </a:cubicBezTo>
                    <a:cubicBezTo>
                      <a:pt x="792" y="31"/>
                      <a:pt x="685" y="0"/>
                      <a:pt x="58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4"/>
              <p:cNvSpPr/>
              <p:nvPr/>
            </p:nvSpPr>
            <p:spPr>
              <a:xfrm>
                <a:off x="6284525" y="3005000"/>
                <a:ext cx="35975" cy="66800"/>
              </a:xfrm>
              <a:custGeom>
                <a:rect b="b" l="l" r="r" t="t"/>
                <a:pathLst>
                  <a:path extrusionOk="0" h="2672" w="1439">
                    <a:moveTo>
                      <a:pt x="837" y="0"/>
                    </a:moveTo>
                    <a:cubicBezTo>
                      <a:pt x="638" y="0"/>
                      <a:pt x="435" y="92"/>
                      <a:pt x="343" y="274"/>
                    </a:cubicBezTo>
                    <a:cubicBezTo>
                      <a:pt x="206" y="571"/>
                      <a:pt x="92" y="868"/>
                      <a:pt x="47" y="1187"/>
                    </a:cubicBezTo>
                    <a:cubicBezTo>
                      <a:pt x="24" y="1347"/>
                      <a:pt x="1" y="1530"/>
                      <a:pt x="1" y="1712"/>
                    </a:cubicBezTo>
                    <a:cubicBezTo>
                      <a:pt x="1" y="1895"/>
                      <a:pt x="24" y="2077"/>
                      <a:pt x="47" y="2260"/>
                    </a:cubicBezTo>
                    <a:cubicBezTo>
                      <a:pt x="47" y="2397"/>
                      <a:pt x="184" y="2534"/>
                      <a:pt x="298" y="2602"/>
                    </a:cubicBezTo>
                    <a:cubicBezTo>
                      <a:pt x="371" y="2647"/>
                      <a:pt x="474" y="2672"/>
                      <a:pt x="574" y="2672"/>
                    </a:cubicBezTo>
                    <a:cubicBezTo>
                      <a:pt x="629" y="2672"/>
                      <a:pt x="683" y="2664"/>
                      <a:pt x="731" y="2648"/>
                    </a:cubicBezTo>
                    <a:cubicBezTo>
                      <a:pt x="868" y="2602"/>
                      <a:pt x="1005" y="2534"/>
                      <a:pt x="1074" y="2397"/>
                    </a:cubicBezTo>
                    <a:cubicBezTo>
                      <a:pt x="1097" y="2351"/>
                      <a:pt x="1119" y="2306"/>
                      <a:pt x="1142" y="2260"/>
                    </a:cubicBezTo>
                    <a:cubicBezTo>
                      <a:pt x="1165" y="2192"/>
                      <a:pt x="1165" y="2123"/>
                      <a:pt x="1165" y="2077"/>
                    </a:cubicBezTo>
                    <a:cubicBezTo>
                      <a:pt x="1119" y="1872"/>
                      <a:pt x="1119" y="1667"/>
                      <a:pt x="1142" y="1461"/>
                    </a:cubicBezTo>
                    <a:cubicBezTo>
                      <a:pt x="1188" y="1279"/>
                      <a:pt x="1234" y="1096"/>
                      <a:pt x="1302" y="913"/>
                    </a:cubicBezTo>
                    <a:cubicBezTo>
                      <a:pt x="1302" y="891"/>
                      <a:pt x="1325" y="868"/>
                      <a:pt x="1325" y="845"/>
                    </a:cubicBezTo>
                    <a:cubicBezTo>
                      <a:pt x="1393" y="708"/>
                      <a:pt x="1439" y="571"/>
                      <a:pt x="1393" y="411"/>
                    </a:cubicBezTo>
                    <a:cubicBezTo>
                      <a:pt x="1348" y="274"/>
                      <a:pt x="1256" y="137"/>
                      <a:pt x="1119" y="69"/>
                    </a:cubicBezTo>
                    <a:cubicBezTo>
                      <a:pt x="1036" y="23"/>
                      <a:pt x="937" y="0"/>
                      <a:pt x="8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4"/>
              <p:cNvSpPr/>
              <p:nvPr/>
            </p:nvSpPr>
            <p:spPr>
              <a:xfrm>
                <a:off x="6345025" y="3061100"/>
                <a:ext cx="43400" cy="79850"/>
              </a:xfrm>
              <a:custGeom>
                <a:rect b="b" l="l" r="r" t="t"/>
                <a:pathLst>
                  <a:path extrusionOk="0" h="3194" w="1736">
                    <a:moveTo>
                      <a:pt x="1403" y="2025"/>
                    </a:moveTo>
                    <a:cubicBezTo>
                      <a:pt x="1419" y="2063"/>
                      <a:pt x="1424" y="2077"/>
                      <a:pt x="1423" y="2077"/>
                    </a:cubicBezTo>
                    <a:cubicBezTo>
                      <a:pt x="1422" y="2077"/>
                      <a:pt x="1411" y="2052"/>
                      <a:pt x="1403" y="2025"/>
                    </a:cubicBezTo>
                    <a:close/>
                    <a:moveTo>
                      <a:pt x="735" y="0"/>
                    </a:moveTo>
                    <a:cubicBezTo>
                      <a:pt x="488" y="0"/>
                      <a:pt x="218" y="153"/>
                      <a:pt x="160" y="404"/>
                    </a:cubicBezTo>
                    <a:cubicBezTo>
                      <a:pt x="0" y="1271"/>
                      <a:pt x="115" y="2162"/>
                      <a:pt x="571" y="2915"/>
                    </a:cubicBezTo>
                    <a:cubicBezTo>
                      <a:pt x="680" y="3086"/>
                      <a:pt x="885" y="3194"/>
                      <a:pt x="1092" y="3194"/>
                    </a:cubicBezTo>
                    <a:cubicBezTo>
                      <a:pt x="1187" y="3194"/>
                      <a:pt x="1283" y="3171"/>
                      <a:pt x="1370" y="3120"/>
                    </a:cubicBezTo>
                    <a:cubicBezTo>
                      <a:pt x="1621" y="2960"/>
                      <a:pt x="1735" y="2618"/>
                      <a:pt x="1575" y="2344"/>
                    </a:cubicBezTo>
                    <a:cubicBezTo>
                      <a:pt x="1530" y="2253"/>
                      <a:pt x="1484" y="2184"/>
                      <a:pt x="1438" y="2093"/>
                    </a:cubicBezTo>
                    <a:cubicBezTo>
                      <a:pt x="1417" y="2072"/>
                      <a:pt x="1416" y="2031"/>
                      <a:pt x="1397" y="2007"/>
                    </a:cubicBezTo>
                    <a:lnTo>
                      <a:pt x="1397" y="2007"/>
                    </a:lnTo>
                    <a:cubicBezTo>
                      <a:pt x="1395" y="1996"/>
                      <a:pt x="1393" y="1986"/>
                      <a:pt x="1393" y="1979"/>
                    </a:cubicBezTo>
                    <a:cubicBezTo>
                      <a:pt x="1324" y="1819"/>
                      <a:pt x="1279" y="1659"/>
                      <a:pt x="1256" y="1500"/>
                    </a:cubicBezTo>
                    <a:cubicBezTo>
                      <a:pt x="1256" y="1477"/>
                      <a:pt x="1256" y="1477"/>
                      <a:pt x="1256" y="1454"/>
                    </a:cubicBezTo>
                    <a:cubicBezTo>
                      <a:pt x="1256" y="1431"/>
                      <a:pt x="1233" y="1386"/>
                      <a:pt x="1233" y="1363"/>
                    </a:cubicBezTo>
                    <a:cubicBezTo>
                      <a:pt x="1233" y="1271"/>
                      <a:pt x="1233" y="1180"/>
                      <a:pt x="1233" y="1112"/>
                    </a:cubicBezTo>
                    <a:cubicBezTo>
                      <a:pt x="1233" y="1020"/>
                      <a:pt x="1233" y="952"/>
                      <a:pt x="1233" y="861"/>
                    </a:cubicBezTo>
                    <a:lnTo>
                      <a:pt x="1256" y="861"/>
                    </a:lnTo>
                    <a:cubicBezTo>
                      <a:pt x="1256" y="815"/>
                      <a:pt x="1256" y="769"/>
                      <a:pt x="1279" y="724"/>
                    </a:cubicBezTo>
                    <a:cubicBezTo>
                      <a:pt x="1324" y="427"/>
                      <a:pt x="1187" y="85"/>
                      <a:pt x="868" y="16"/>
                    </a:cubicBezTo>
                    <a:cubicBezTo>
                      <a:pt x="825" y="5"/>
                      <a:pt x="781" y="0"/>
                      <a:pt x="73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4"/>
              <p:cNvSpPr/>
              <p:nvPr/>
            </p:nvSpPr>
            <p:spPr>
              <a:xfrm>
                <a:off x="6360425" y="2925100"/>
                <a:ext cx="52525" cy="74600"/>
              </a:xfrm>
              <a:custGeom>
                <a:rect b="b" l="l" r="r" t="t"/>
                <a:pathLst>
                  <a:path extrusionOk="0" h="2984" w="2101">
                    <a:moveTo>
                      <a:pt x="1471" y="1"/>
                    </a:moveTo>
                    <a:cubicBezTo>
                      <a:pt x="1276" y="1"/>
                      <a:pt x="1089" y="92"/>
                      <a:pt x="982" y="275"/>
                    </a:cubicBezTo>
                    <a:cubicBezTo>
                      <a:pt x="640" y="914"/>
                      <a:pt x="343" y="1576"/>
                      <a:pt x="92" y="2260"/>
                    </a:cubicBezTo>
                    <a:cubicBezTo>
                      <a:pt x="1" y="2534"/>
                      <a:pt x="206" y="2900"/>
                      <a:pt x="480" y="2968"/>
                    </a:cubicBezTo>
                    <a:cubicBezTo>
                      <a:pt x="533" y="2979"/>
                      <a:pt x="584" y="2984"/>
                      <a:pt x="632" y="2984"/>
                    </a:cubicBezTo>
                    <a:cubicBezTo>
                      <a:pt x="902" y="2984"/>
                      <a:pt x="1110" y="2828"/>
                      <a:pt x="1188" y="2557"/>
                    </a:cubicBezTo>
                    <a:cubicBezTo>
                      <a:pt x="1256" y="2352"/>
                      <a:pt x="1347" y="2169"/>
                      <a:pt x="1439" y="1964"/>
                    </a:cubicBezTo>
                    <a:cubicBezTo>
                      <a:pt x="1598" y="1576"/>
                      <a:pt x="1758" y="1211"/>
                      <a:pt x="1964" y="845"/>
                    </a:cubicBezTo>
                    <a:cubicBezTo>
                      <a:pt x="2101" y="594"/>
                      <a:pt x="2032" y="229"/>
                      <a:pt x="1758" y="69"/>
                    </a:cubicBezTo>
                    <a:cubicBezTo>
                      <a:pt x="1667" y="24"/>
                      <a:pt x="1568" y="1"/>
                      <a:pt x="14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4"/>
              <p:cNvSpPr/>
              <p:nvPr/>
            </p:nvSpPr>
            <p:spPr>
              <a:xfrm>
                <a:off x="6315925" y="2868925"/>
                <a:ext cx="49100" cy="66850"/>
              </a:xfrm>
              <a:custGeom>
                <a:rect b="b" l="l" r="r" t="t"/>
                <a:pathLst>
                  <a:path extrusionOk="0" h="2674" w="1964">
                    <a:moveTo>
                      <a:pt x="1316" y="1"/>
                    </a:moveTo>
                    <a:cubicBezTo>
                      <a:pt x="1126" y="1"/>
                      <a:pt x="944" y="102"/>
                      <a:pt x="822" y="285"/>
                    </a:cubicBezTo>
                    <a:cubicBezTo>
                      <a:pt x="502" y="810"/>
                      <a:pt x="251" y="1358"/>
                      <a:pt x="46" y="1951"/>
                    </a:cubicBezTo>
                    <a:cubicBezTo>
                      <a:pt x="0" y="2088"/>
                      <a:pt x="23" y="2271"/>
                      <a:pt x="92" y="2385"/>
                    </a:cubicBezTo>
                    <a:cubicBezTo>
                      <a:pt x="160" y="2499"/>
                      <a:pt x="297" y="2613"/>
                      <a:pt x="434" y="2659"/>
                    </a:cubicBezTo>
                    <a:cubicBezTo>
                      <a:pt x="479" y="2668"/>
                      <a:pt x="524" y="2673"/>
                      <a:pt x="567" y="2673"/>
                    </a:cubicBezTo>
                    <a:cubicBezTo>
                      <a:pt x="828" y="2673"/>
                      <a:pt x="1044" y="2502"/>
                      <a:pt x="1142" y="2248"/>
                    </a:cubicBezTo>
                    <a:cubicBezTo>
                      <a:pt x="1187" y="2111"/>
                      <a:pt x="1233" y="1997"/>
                      <a:pt x="1279" y="1860"/>
                    </a:cubicBezTo>
                    <a:cubicBezTo>
                      <a:pt x="1438" y="1517"/>
                      <a:pt x="1621" y="1175"/>
                      <a:pt x="1804" y="855"/>
                    </a:cubicBezTo>
                    <a:cubicBezTo>
                      <a:pt x="1963" y="604"/>
                      <a:pt x="1872" y="216"/>
                      <a:pt x="1598" y="79"/>
                    </a:cubicBezTo>
                    <a:cubicBezTo>
                      <a:pt x="1507" y="26"/>
                      <a:pt x="1410" y="1"/>
                      <a:pt x="131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7" name="Shape 177"/>
        <p:cNvGrpSpPr/>
        <p:nvPr/>
      </p:nvGrpSpPr>
      <p:grpSpPr>
        <a:xfrm>
          <a:off x="0" y="0"/>
          <a:ext cx="0" cy="0"/>
          <a:chOff x="0" y="0"/>
          <a:chExt cx="0" cy="0"/>
        </a:xfrm>
      </p:grpSpPr>
      <p:sp>
        <p:nvSpPr>
          <p:cNvPr id="178" name="Google Shape;178;p5"/>
          <p:cNvSpPr/>
          <p:nvPr/>
        </p:nvSpPr>
        <p:spPr>
          <a:xfrm flipH="1" rot="825258">
            <a:off x="3410266" y="-665371"/>
            <a:ext cx="6062828" cy="2195385"/>
          </a:xfrm>
          <a:custGeom>
            <a:rect b="b" l="l" r="r" t="t"/>
            <a:pathLst>
              <a:path extrusionOk="0" h="125474" w="346512">
                <a:moveTo>
                  <a:pt x="346511" y="73862"/>
                </a:moveTo>
                <a:cubicBezTo>
                  <a:pt x="346511" y="73862"/>
                  <a:pt x="320918" y="125474"/>
                  <a:pt x="263166" y="120945"/>
                </a:cubicBezTo>
                <a:cubicBezTo>
                  <a:pt x="186478" y="114927"/>
                  <a:pt x="187420" y="74318"/>
                  <a:pt x="126751" y="59911"/>
                </a:cubicBezTo>
                <a:cubicBezTo>
                  <a:pt x="53284" y="42494"/>
                  <a:pt x="0" y="114987"/>
                  <a:pt x="0" y="114987"/>
                </a:cubicBezTo>
                <a:lnTo>
                  <a:pt x="26779" y="1"/>
                </a:lnTo>
                <a:close/>
              </a:path>
            </a:pathLst>
          </a:custGeom>
          <a:solidFill>
            <a:srgbClr val="E3D6C9">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5"/>
          <p:cNvSpPr txBox="1"/>
          <p:nvPr>
            <p:ph type="title"/>
          </p:nvPr>
        </p:nvSpPr>
        <p:spPr>
          <a:xfrm>
            <a:off x="713225" y="445025"/>
            <a:ext cx="7717500" cy="572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0" name="Google Shape;180;p5"/>
          <p:cNvSpPr txBox="1"/>
          <p:nvPr>
            <p:ph idx="1" type="body"/>
          </p:nvPr>
        </p:nvSpPr>
        <p:spPr>
          <a:xfrm>
            <a:off x="978400" y="3537738"/>
            <a:ext cx="3410100" cy="934500"/>
          </a:xfrm>
          <a:prstGeom prst="rect">
            <a:avLst/>
          </a:prstGeom>
        </p:spPr>
        <p:txBody>
          <a:bodyPr anchorCtr="0" anchor="ctr" bIns="91425" lIns="91425" spcFirstLastPara="1" rIns="91425" wrap="square" tIns="91425">
            <a:noAutofit/>
          </a:bodyPr>
          <a:lstStyle>
            <a:lvl1pPr indent="-317500" lvl="0" marL="457200" algn="ctr">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81" name="Google Shape;181;p5"/>
          <p:cNvSpPr txBox="1"/>
          <p:nvPr>
            <p:ph idx="2" type="body"/>
          </p:nvPr>
        </p:nvSpPr>
        <p:spPr>
          <a:xfrm>
            <a:off x="4755500" y="3537738"/>
            <a:ext cx="3410100" cy="934500"/>
          </a:xfrm>
          <a:prstGeom prst="rect">
            <a:avLst/>
          </a:prstGeom>
        </p:spPr>
        <p:txBody>
          <a:bodyPr anchorCtr="0" anchor="ctr" bIns="91425" lIns="91425" spcFirstLastPara="1" rIns="91425" wrap="square" tIns="91425">
            <a:noAutofit/>
          </a:bodyPr>
          <a:lstStyle>
            <a:lvl1pPr indent="-317500" lvl="0" marL="457200" algn="ctr">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82" name="Google Shape;182;p5"/>
          <p:cNvSpPr/>
          <p:nvPr/>
        </p:nvSpPr>
        <p:spPr>
          <a:xfrm flipH="1" rot="10800000">
            <a:off x="-32800" y="4651603"/>
            <a:ext cx="3340365" cy="720497"/>
          </a:xfrm>
          <a:custGeom>
            <a:rect b="b" l="l" r="r" t="t"/>
            <a:pathLst>
              <a:path extrusionOk="0" h="54895" w="254504">
                <a:moveTo>
                  <a:pt x="254503" y="0"/>
                </a:moveTo>
                <a:cubicBezTo>
                  <a:pt x="254503" y="0"/>
                  <a:pt x="244837" y="54895"/>
                  <a:pt x="153954" y="52159"/>
                </a:cubicBezTo>
                <a:cubicBezTo>
                  <a:pt x="75898" y="49788"/>
                  <a:pt x="63922" y="14529"/>
                  <a:pt x="821" y="32280"/>
                </a:cubicBezTo>
                <a:lnTo>
                  <a:pt x="0" y="517"/>
                </a:lnTo>
                <a:close/>
              </a:path>
            </a:pathLst>
          </a:custGeom>
          <a:solidFill>
            <a:srgbClr val="E3D6C9">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3" name="Google Shape;183;p5"/>
          <p:cNvGrpSpPr/>
          <p:nvPr/>
        </p:nvGrpSpPr>
        <p:grpSpPr>
          <a:xfrm>
            <a:off x="8284125" y="116550"/>
            <a:ext cx="671650" cy="976575"/>
            <a:chOff x="6754175" y="1092800"/>
            <a:chExt cx="671650" cy="976575"/>
          </a:xfrm>
        </p:grpSpPr>
        <p:sp>
          <p:nvSpPr>
            <p:cNvPr id="184" name="Google Shape;184;p5"/>
            <p:cNvSpPr/>
            <p:nvPr/>
          </p:nvSpPr>
          <p:spPr>
            <a:xfrm>
              <a:off x="7014950" y="1223675"/>
              <a:ext cx="70200" cy="69675"/>
            </a:xfrm>
            <a:custGeom>
              <a:rect b="b" l="l" r="r" t="t"/>
              <a:pathLst>
                <a:path extrusionOk="0" h="2787" w="2808">
                  <a:moveTo>
                    <a:pt x="1580" y="1"/>
                  </a:moveTo>
                  <a:cubicBezTo>
                    <a:pt x="1466" y="1"/>
                    <a:pt x="1353" y="12"/>
                    <a:pt x="1233" y="39"/>
                  </a:cubicBezTo>
                  <a:cubicBezTo>
                    <a:pt x="1027" y="84"/>
                    <a:pt x="845" y="221"/>
                    <a:pt x="685" y="358"/>
                  </a:cubicBezTo>
                  <a:cubicBezTo>
                    <a:pt x="639" y="381"/>
                    <a:pt x="617" y="381"/>
                    <a:pt x="594" y="404"/>
                  </a:cubicBezTo>
                  <a:cubicBezTo>
                    <a:pt x="411" y="518"/>
                    <a:pt x="274" y="632"/>
                    <a:pt x="183" y="815"/>
                  </a:cubicBezTo>
                  <a:cubicBezTo>
                    <a:pt x="69" y="997"/>
                    <a:pt x="46" y="1180"/>
                    <a:pt x="0" y="1385"/>
                  </a:cubicBezTo>
                  <a:cubicBezTo>
                    <a:pt x="0" y="1522"/>
                    <a:pt x="23" y="1682"/>
                    <a:pt x="46" y="1819"/>
                  </a:cubicBezTo>
                  <a:cubicBezTo>
                    <a:pt x="69" y="1910"/>
                    <a:pt x="114" y="2001"/>
                    <a:pt x="160" y="2070"/>
                  </a:cubicBezTo>
                  <a:cubicBezTo>
                    <a:pt x="183" y="2116"/>
                    <a:pt x="206" y="2161"/>
                    <a:pt x="229" y="2207"/>
                  </a:cubicBezTo>
                  <a:cubicBezTo>
                    <a:pt x="343" y="2367"/>
                    <a:pt x="480" y="2504"/>
                    <a:pt x="662" y="2595"/>
                  </a:cubicBezTo>
                  <a:cubicBezTo>
                    <a:pt x="845" y="2709"/>
                    <a:pt x="1027" y="2755"/>
                    <a:pt x="1256" y="2778"/>
                  </a:cubicBezTo>
                  <a:cubicBezTo>
                    <a:pt x="1299" y="2784"/>
                    <a:pt x="1341" y="2787"/>
                    <a:pt x="1384" y="2787"/>
                  </a:cubicBezTo>
                  <a:cubicBezTo>
                    <a:pt x="1499" y="2787"/>
                    <a:pt x="1612" y="2765"/>
                    <a:pt x="1712" y="2732"/>
                  </a:cubicBezTo>
                  <a:cubicBezTo>
                    <a:pt x="1849" y="2709"/>
                    <a:pt x="2009" y="2641"/>
                    <a:pt x="2123" y="2572"/>
                  </a:cubicBezTo>
                  <a:cubicBezTo>
                    <a:pt x="2306" y="2435"/>
                    <a:pt x="2420" y="2321"/>
                    <a:pt x="2534" y="2161"/>
                  </a:cubicBezTo>
                  <a:cubicBezTo>
                    <a:pt x="2625" y="2047"/>
                    <a:pt x="2671" y="1910"/>
                    <a:pt x="2717" y="1796"/>
                  </a:cubicBezTo>
                  <a:cubicBezTo>
                    <a:pt x="2808" y="1522"/>
                    <a:pt x="2808" y="1225"/>
                    <a:pt x="2739" y="952"/>
                  </a:cubicBezTo>
                  <a:cubicBezTo>
                    <a:pt x="2717" y="815"/>
                    <a:pt x="2648" y="700"/>
                    <a:pt x="2580" y="586"/>
                  </a:cubicBezTo>
                  <a:cubicBezTo>
                    <a:pt x="2465" y="404"/>
                    <a:pt x="2374" y="312"/>
                    <a:pt x="2192" y="175"/>
                  </a:cubicBezTo>
                  <a:cubicBezTo>
                    <a:pt x="2169" y="153"/>
                    <a:pt x="2123" y="130"/>
                    <a:pt x="2100" y="130"/>
                  </a:cubicBezTo>
                  <a:cubicBezTo>
                    <a:pt x="2009" y="84"/>
                    <a:pt x="1918" y="39"/>
                    <a:pt x="1826" y="16"/>
                  </a:cubicBezTo>
                  <a:cubicBezTo>
                    <a:pt x="1741" y="6"/>
                    <a:pt x="1660" y="1"/>
                    <a:pt x="158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5"/>
            <p:cNvSpPr/>
            <p:nvPr/>
          </p:nvSpPr>
          <p:spPr>
            <a:xfrm>
              <a:off x="6904250" y="1350500"/>
              <a:ext cx="62225" cy="62125"/>
            </a:xfrm>
            <a:custGeom>
              <a:rect b="b" l="l" r="r" t="t"/>
              <a:pathLst>
                <a:path extrusionOk="0" h="2485" w="2489">
                  <a:moveTo>
                    <a:pt x="1173" y="0"/>
                  </a:moveTo>
                  <a:cubicBezTo>
                    <a:pt x="1086" y="0"/>
                    <a:pt x="994" y="17"/>
                    <a:pt x="913" y="33"/>
                  </a:cubicBezTo>
                  <a:cubicBezTo>
                    <a:pt x="822" y="56"/>
                    <a:pt x="731" y="124"/>
                    <a:pt x="639" y="193"/>
                  </a:cubicBezTo>
                  <a:cubicBezTo>
                    <a:pt x="548" y="215"/>
                    <a:pt x="457" y="261"/>
                    <a:pt x="388" y="352"/>
                  </a:cubicBezTo>
                  <a:cubicBezTo>
                    <a:pt x="343" y="375"/>
                    <a:pt x="320" y="421"/>
                    <a:pt x="274" y="466"/>
                  </a:cubicBezTo>
                  <a:cubicBezTo>
                    <a:pt x="251" y="512"/>
                    <a:pt x="206" y="558"/>
                    <a:pt x="183" y="603"/>
                  </a:cubicBezTo>
                  <a:cubicBezTo>
                    <a:pt x="137" y="672"/>
                    <a:pt x="114" y="740"/>
                    <a:pt x="92" y="832"/>
                  </a:cubicBezTo>
                  <a:cubicBezTo>
                    <a:pt x="69" y="854"/>
                    <a:pt x="69" y="877"/>
                    <a:pt x="69" y="900"/>
                  </a:cubicBezTo>
                  <a:cubicBezTo>
                    <a:pt x="0" y="1128"/>
                    <a:pt x="0" y="1334"/>
                    <a:pt x="69" y="1562"/>
                  </a:cubicBezTo>
                  <a:cubicBezTo>
                    <a:pt x="92" y="1676"/>
                    <a:pt x="137" y="1767"/>
                    <a:pt x="183" y="1859"/>
                  </a:cubicBezTo>
                  <a:cubicBezTo>
                    <a:pt x="228" y="1950"/>
                    <a:pt x="297" y="2041"/>
                    <a:pt x="365" y="2133"/>
                  </a:cubicBezTo>
                  <a:cubicBezTo>
                    <a:pt x="388" y="2133"/>
                    <a:pt x="411" y="2155"/>
                    <a:pt x="434" y="2178"/>
                  </a:cubicBezTo>
                  <a:cubicBezTo>
                    <a:pt x="502" y="2224"/>
                    <a:pt x="548" y="2292"/>
                    <a:pt x="639" y="2315"/>
                  </a:cubicBezTo>
                  <a:cubicBezTo>
                    <a:pt x="708" y="2361"/>
                    <a:pt x="776" y="2384"/>
                    <a:pt x="845" y="2429"/>
                  </a:cubicBezTo>
                  <a:cubicBezTo>
                    <a:pt x="890" y="2429"/>
                    <a:pt x="913" y="2429"/>
                    <a:pt x="936" y="2452"/>
                  </a:cubicBezTo>
                  <a:cubicBezTo>
                    <a:pt x="1017" y="2468"/>
                    <a:pt x="1097" y="2484"/>
                    <a:pt x="1178" y="2484"/>
                  </a:cubicBezTo>
                  <a:cubicBezTo>
                    <a:pt x="1212" y="2484"/>
                    <a:pt x="1245" y="2482"/>
                    <a:pt x="1278" y="2475"/>
                  </a:cubicBezTo>
                  <a:cubicBezTo>
                    <a:pt x="1370" y="2475"/>
                    <a:pt x="1507" y="2452"/>
                    <a:pt x="1598" y="2407"/>
                  </a:cubicBezTo>
                  <a:cubicBezTo>
                    <a:pt x="1712" y="2384"/>
                    <a:pt x="1826" y="2338"/>
                    <a:pt x="1918" y="2270"/>
                  </a:cubicBezTo>
                  <a:cubicBezTo>
                    <a:pt x="1986" y="2224"/>
                    <a:pt x="2100" y="2155"/>
                    <a:pt x="2169" y="2064"/>
                  </a:cubicBezTo>
                  <a:cubicBezTo>
                    <a:pt x="2237" y="1973"/>
                    <a:pt x="2306" y="1904"/>
                    <a:pt x="2351" y="1790"/>
                  </a:cubicBezTo>
                  <a:cubicBezTo>
                    <a:pt x="2397" y="1722"/>
                    <a:pt x="2420" y="1653"/>
                    <a:pt x="2443" y="1562"/>
                  </a:cubicBezTo>
                  <a:cubicBezTo>
                    <a:pt x="2465" y="1516"/>
                    <a:pt x="2465" y="1448"/>
                    <a:pt x="2488" y="1402"/>
                  </a:cubicBezTo>
                  <a:cubicBezTo>
                    <a:pt x="2488" y="1242"/>
                    <a:pt x="2488" y="1128"/>
                    <a:pt x="2465" y="969"/>
                  </a:cubicBezTo>
                  <a:cubicBezTo>
                    <a:pt x="2443" y="946"/>
                    <a:pt x="2443" y="900"/>
                    <a:pt x="2443" y="877"/>
                  </a:cubicBezTo>
                  <a:cubicBezTo>
                    <a:pt x="2397" y="809"/>
                    <a:pt x="2374" y="717"/>
                    <a:pt x="2328" y="649"/>
                  </a:cubicBezTo>
                  <a:cubicBezTo>
                    <a:pt x="2283" y="558"/>
                    <a:pt x="2237" y="512"/>
                    <a:pt x="2169" y="444"/>
                  </a:cubicBezTo>
                  <a:cubicBezTo>
                    <a:pt x="2146" y="398"/>
                    <a:pt x="2123" y="375"/>
                    <a:pt x="2100" y="352"/>
                  </a:cubicBezTo>
                  <a:cubicBezTo>
                    <a:pt x="2032" y="307"/>
                    <a:pt x="1963" y="238"/>
                    <a:pt x="1895" y="193"/>
                  </a:cubicBezTo>
                  <a:cubicBezTo>
                    <a:pt x="1872" y="170"/>
                    <a:pt x="1849" y="170"/>
                    <a:pt x="1803" y="147"/>
                  </a:cubicBezTo>
                  <a:cubicBezTo>
                    <a:pt x="1735" y="101"/>
                    <a:pt x="1644" y="78"/>
                    <a:pt x="1552" y="56"/>
                  </a:cubicBezTo>
                  <a:cubicBezTo>
                    <a:pt x="1484" y="10"/>
                    <a:pt x="1370" y="10"/>
                    <a:pt x="1278" y="10"/>
                  </a:cubicBezTo>
                  <a:cubicBezTo>
                    <a:pt x="1245" y="3"/>
                    <a:pt x="1210" y="0"/>
                    <a:pt x="11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5"/>
            <p:cNvSpPr/>
            <p:nvPr/>
          </p:nvSpPr>
          <p:spPr>
            <a:xfrm>
              <a:off x="6895125" y="1500800"/>
              <a:ext cx="41675" cy="53100"/>
            </a:xfrm>
            <a:custGeom>
              <a:rect b="b" l="l" r="r" t="t"/>
              <a:pathLst>
                <a:path extrusionOk="0" h="2124" w="1667">
                  <a:moveTo>
                    <a:pt x="845" y="1"/>
                  </a:moveTo>
                  <a:cubicBezTo>
                    <a:pt x="799" y="1"/>
                    <a:pt x="730" y="24"/>
                    <a:pt x="662" y="24"/>
                  </a:cubicBezTo>
                  <a:cubicBezTo>
                    <a:pt x="548" y="69"/>
                    <a:pt x="457" y="115"/>
                    <a:pt x="365" y="206"/>
                  </a:cubicBezTo>
                  <a:cubicBezTo>
                    <a:pt x="205" y="343"/>
                    <a:pt x="114" y="503"/>
                    <a:pt x="69" y="686"/>
                  </a:cubicBezTo>
                  <a:cubicBezTo>
                    <a:pt x="23" y="777"/>
                    <a:pt x="23" y="891"/>
                    <a:pt x="23" y="982"/>
                  </a:cubicBezTo>
                  <a:cubicBezTo>
                    <a:pt x="23" y="1005"/>
                    <a:pt x="23" y="1028"/>
                    <a:pt x="23" y="1051"/>
                  </a:cubicBezTo>
                  <a:cubicBezTo>
                    <a:pt x="23" y="1074"/>
                    <a:pt x="23" y="1074"/>
                    <a:pt x="0" y="1074"/>
                  </a:cubicBezTo>
                  <a:cubicBezTo>
                    <a:pt x="0" y="1119"/>
                    <a:pt x="0" y="1142"/>
                    <a:pt x="23" y="1188"/>
                  </a:cubicBezTo>
                  <a:cubicBezTo>
                    <a:pt x="0" y="1279"/>
                    <a:pt x="23" y="1370"/>
                    <a:pt x="69" y="1439"/>
                  </a:cubicBezTo>
                  <a:cubicBezTo>
                    <a:pt x="91" y="1507"/>
                    <a:pt x="114" y="1553"/>
                    <a:pt x="160" y="1599"/>
                  </a:cubicBezTo>
                  <a:cubicBezTo>
                    <a:pt x="160" y="1599"/>
                    <a:pt x="160" y="1622"/>
                    <a:pt x="183" y="1644"/>
                  </a:cubicBezTo>
                  <a:cubicBezTo>
                    <a:pt x="274" y="1804"/>
                    <a:pt x="411" y="1941"/>
                    <a:pt x="571" y="2032"/>
                  </a:cubicBezTo>
                  <a:cubicBezTo>
                    <a:pt x="685" y="2101"/>
                    <a:pt x="799" y="2124"/>
                    <a:pt x="936" y="2124"/>
                  </a:cubicBezTo>
                  <a:cubicBezTo>
                    <a:pt x="1027" y="2124"/>
                    <a:pt x="1118" y="2124"/>
                    <a:pt x="1187" y="2078"/>
                  </a:cubicBezTo>
                  <a:cubicBezTo>
                    <a:pt x="1278" y="2032"/>
                    <a:pt x="1347" y="1987"/>
                    <a:pt x="1415" y="1918"/>
                  </a:cubicBezTo>
                  <a:cubicBezTo>
                    <a:pt x="1507" y="1827"/>
                    <a:pt x="1552" y="1736"/>
                    <a:pt x="1598" y="1622"/>
                  </a:cubicBezTo>
                  <a:cubicBezTo>
                    <a:pt x="1643" y="1507"/>
                    <a:pt x="1643" y="1393"/>
                    <a:pt x="1666" y="1279"/>
                  </a:cubicBezTo>
                  <a:cubicBezTo>
                    <a:pt x="1666" y="1165"/>
                    <a:pt x="1643" y="1051"/>
                    <a:pt x="1621" y="937"/>
                  </a:cubicBezTo>
                  <a:cubicBezTo>
                    <a:pt x="1598" y="868"/>
                    <a:pt x="1575" y="800"/>
                    <a:pt x="1552" y="731"/>
                  </a:cubicBezTo>
                  <a:cubicBezTo>
                    <a:pt x="1552" y="709"/>
                    <a:pt x="1552" y="709"/>
                    <a:pt x="1552" y="709"/>
                  </a:cubicBezTo>
                  <a:cubicBezTo>
                    <a:pt x="1552" y="594"/>
                    <a:pt x="1529" y="526"/>
                    <a:pt x="1484" y="435"/>
                  </a:cubicBezTo>
                  <a:cubicBezTo>
                    <a:pt x="1461" y="343"/>
                    <a:pt x="1415" y="275"/>
                    <a:pt x="1347" y="206"/>
                  </a:cubicBezTo>
                  <a:cubicBezTo>
                    <a:pt x="1210" y="92"/>
                    <a:pt x="1027" y="1"/>
                    <a:pt x="84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5"/>
            <p:cNvSpPr/>
            <p:nvPr/>
          </p:nvSpPr>
          <p:spPr>
            <a:xfrm>
              <a:off x="6954450" y="1656600"/>
              <a:ext cx="55950" cy="61800"/>
            </a:xfrm>
            <a:custGeom>
              <a:rect b="b" l="l" r="r" t="t"/>
              <a:pathLst>
                <a:path extrusionOk="0" h="2472" w="2238">
                  <a:moveTo>
                    <a:pt x="960" y="0"/>
                  </a:moveTo>
                  <a:cubicBezTo>
                    <a:pt x="777" y="23"/>
                    <a:pt x="594" y="69"/>
                    <a:pt x="457" y="206"/>
                  </a:cubicBezTo>
                  <a:cubicBezTo>
                    <a:pt x="389" y="297"/>
                    <a:pt x="320" y="388"/>
                    <a:pt x="252" y="480"/>
                  </a:cubicBezTo>
                  <a:cubicBezTo>
                    <a:pt x="183" y="571"/>
                    <a:pt x="138" y="685"/>
                    <a:pt x="92" y="799"/>
                  </a:cubicBezTo>
                  <a:cubicBezTo>
                    <a:pt x="69" y="845"/>
                    <a:pt x="69" y="913"/>
                    <a:pt x="47" y="959"/>
                  </a:cubicBezTo>
                  <a:cubicBezTo>
                    <a:pt x="24" y="1073"/>
                    <a:pt x="1" y="1210"/>
                    <a:pt x="24" y="1324"/>
                  </a:cubicBezTo>
                  <a:cubicBezTo>
                    <a:pt x="47" y="1552"/>
                    <a:pt x="92" y="1758"/>
                    <a:pt x="229" y="1940"/>
                  </a:cubicBezTo>
                  <a:cubicBezTo>
                    <a:pt x="275" y="2032"/>
                    <a:pt x="343" y="2100"/>
                    <a:pt x="412" y="2169"/>
                  </a:cubicBezTo>
                  <a:cubicBezTo>
                    <a:pt x="571" y="2306"/>
                    <a:pt x="663" y="2351"/>
                    <a:pt x="845" y="2420"/>
                  </a:cubicBezTo>
                  <a:cubicBezTo>
                    <a:pt x="937" y="2454"/>
                    <a:pt x="1051" y="2471"/>
                    <a:pt x="1165" y="2471"/>
                  </a:cubicBezTo>
                  <a:cubicBezTo>
                    <a:pt x="1279" y="2471"/>
                    <a:pt x="1393" y="2454"/>
                    <a:pt x="1485" y="2420"/>
                  </a:cubicBezTo>
                  <a:cubicBezTo>
                    <a:pt x="1667" y="2351"/>
                    <a:pt x="1758" y="2306"/>
                    <a:pt x="1895" y="2191"/>
                  </a:cubicBezTo>
                  <a:cubicBezTo>
                    <a:pt x="1987" y="2100"/>
                    <a:pt x="2055" y="2032"/>
                    <a:pt x="2101" y="1918"/>
                  </a:cubicBezTo>
                  <a:cubicBezTo>
                    <a:pt x="2146" y="1849"/>
                    <a:pt x="2192" y="1735"/>
                    <a:pt x="2215" y="1644"/>
                  </a:cubicBezTo>
                  <a:cubicBezTo>
                    <a:pt x="2215" y="1575"/>
                    <a:pt x="2238" y="1484"/>
                    <a:pt x="2238" y="1393"/>
                  </a:cubicBezTo>
                  <a:cubicBezTo>
                    <a:pt x="2238" y="1324"/>
                    <a:pt x="2215" y="1233"/>
                    <a:pt x="2192" y="1142"/>
                  </a:cubicBezTo>
                  <a:cubicBezTo>
                    <a:pt x="2124" y="913"/>
                    <a:pt x="1964" y="708"/>
                    <a:pt x="1758" y="594"/>
                  </a:cubicBezTo>
                  <a:cubicBezTo>
                    <a:pt x="1713" y="571"/>
                    <a:pt x="1667" y="548"/>
                    <a:pt x="1621" y="525"/>
                  </a:cubicBezTo>
                  <a:cubicBezTo>
                    <a:pt x="1576" y="411"/>
                    <a:pt x="1530" y="297"/>
                    <a:pt x="1439" y="206"/>
                  </a:cubicBezTo>
                  <a:cubicBezTo>
                    <a:pt x="1302" y="92"/>
                    <a:pt x="1142" y="0"/>
                    <a:pt x="96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5"/>
            <p:cNvSpPr/>
            <p:nvPr/>
          </p:nvSpPr>
          <p:spPr>
            <a:xfrm>
              <a:off x="7072000" y="1827275"/>
              <a:ext cx="57675" cy="69825"/>
            </a:xfrm>
            <a:custGeom>
              <a:rect b="b" l="l" r="r" t="t"/>
              <a:pathLst>
                <a:path extrusionOk="0" h="2793" w="2307">
                  <a:moveTo>
                    <a:pt x="1090" y="1"/>
                  </a:moveTo>
                  <a:cubicBezTo>
                    <a:pt x="987" y="1"/>
                    <a:pt x="886" y="23"/>
                    <a:pt x="800" y="66"/>
                  </a:cubicBezTo>
                  <a:cubicBezTo>
                    <a:pt x="708" y="89"/>
                    <a:pt x="640" y="135"/>
                    <a:pt x="572" y="203"/>
                  </a:cubicBezTo>
                  <a:cubicBezTo>
                    <a:pt x="480" y="295"/>
                    <a:pt x="412" y="386"/>
                    <a:pt x="389" y="523"/>
                  </a:cubicBezTo>
                  <a:cubicBezTo>
                    <a:pt x="320" y="706"/>
                    <a:pt x="252" y="888"/>
                    <a:pt x="183" y="1071"/>
                  </a:cubicBezTo>
                  <a:cubicBezTo>
                    <a:pt x="161" y="1094"/>
                    <a:pt x="161" y="1139"/>
                    <a:pt x="161" y="1162"/>
                  </a:cubicBezTo>
                  <a:cubicBezTo>
                    <a:pt x="115" y="1253"/>
                    <a:pt x="69" y="1345"/>
                    <a:pt x="47" y="1436"/>
                  </a:cubicBezTo>
                  <a:cubicBezTo>
                    <a:pt x="24" y="1504"/>
                    <a:pt x="1" y="1619"/>
                    <a:pt x="24" y="1710"/>
                  </a:cubicBezTo>
                  <a:cubicBezTo>
                    <a:pt x="24" y="1915"/>
                    <a:pt x="69" y="2121"/>
                    <a:pt x="183" y="2281"/>
                  </a:cubicBezTo>
                  <a:cubicBezTo>
                    <a:pt x="298" y="2440"/>
                    <a:pt x="435" y="2577"/>
                    <a:pt x="617" y="2669"/>
                  </a:cubicBezTo>
                  <a:cubicBezTo>
                    <a:pt x="788" y="2746"/>
                    <a:pt x="958" y="2792"/>
                    <a:pt x="1129" y="2792"/>
                  </a:cubicBezTo>
                  <a:cubicBezTo>
                    <a:pt x="1209" y="2792"/>
                    <a:pt x="1290" y="2782"/>
                    <a:pt x="1370" y="2760"/>
                  </a:cubicBezTo>
                  <a:cubicBezTo>
                    <a:pt x="1576" y="2714"/>
                    <a:pt x="1758" y="2600"/>
                    <a:pt x="1895" y="2463"/>
                  </a:cubicBezTo>
                  <a:cubicBezTo>
                    <a:pt x="2032" y="2349"/>
                    <a:pt x="2124" y="2189"/>
                    <a:pt x="2192" y="2029"/>
                  </a:cubicBezTo>
                  <a:cubicBezTo>
                    <a:pt x="2261" y="1870"/>
                    <a:pt x="2306" y="1687"/>
                    <a:pt x="2306" y="1504"/>
                  </a:cubicBezTo>
                  <a:cubicBezTo>
                    <a:pt x="2306" y="1276"/>
                    <a:pt x="2238" y="1094"/>
                    <a:pt x="2146" y="888"/>
                  </a:cubicBezTo>
                  <a:cubicBezTo>
                    <a:pt x="2010" y="546"/>
                    <a:pt x="1713" y="295"/>
                    <a:pt x="1416" y="89"/>
                  </a:cubicBezTo>
                  <a:cubicBezTo>
                    <a:pt x="1320" y="29"/>
                    <a:pt x="1204" y="1"/>
                    <a:pt x="10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5"/>
            <p:cNvSpPr/>
            <p:nvPr/>
          </p:nvSpPr>
          <p:spPr>
            <a:xfrm>
              <a:off x="7220375" y="1878275"/>
              <a:ext cx="75925" cy="59250"/>
            </a:xfrm>
            <a:custGeom>
              <a:rect b="b" l="l" r="r" t="t"/>
              <a:pathLst>
                <a:path extrusionOk="0" h="2370" w="3037">
                  <a:moveTo>
                    <a:pt x="2001" y="1"/>
                  </a:moveTo>
                  <a:cubicBezTo>
                    <a:pt x="1912" y="1"/>
                    <a:pt x="1826" y="12"/>
                    <a:pt x="1758" y="35"/>
                  </a:cubicBezTo>
                  <a:cubicBezTo>
                    <a:pt x="1575" y="104"/>
                    <a:pt x="1416" y="195"/>
                    <a:pt x="1324" y="355"/>
                  </a:cubicBezTo>
                  <a:cubicBezTo>
                    <a:pt x="1324" y="355"/>
                    <a:pt x="1324" y="377"/>
                    <a:pt x="1324" y="377"/>
                  </a:cubicBezTo>
                  <a:cubicBezTo>
                    <a:pt x="1233" y="286"/>
                    <a:pt x="1142" y="241"/>
                    <a:pt x="1028" y="218"/>
                  </a:cubicBezTo>
                  <a:cubicBezTo>
                    <a:pt x="966" y="200"/>
                    <a:pt x="894" y="189"/>
                    <a:pt x="820" y="189"/>
                  </a:cubicBezTo>
                  <a:cubicBezTo>
                    <a:pt x="705" y="189"/>
                    <a:pt x="587" y="216"/>
                    <a:pt x="503" y="286"/>
                  </a:cubicBezTo>
                  <a:cubicBezTo>
                    <a:pt x="343" y="377"/>
                    <a:pt x="274" y="446"/>
                    <a:pt x="160" y="606"/>
                  </a:cubicBezTo>
                  <a:cubicBezTo>
                    <a:pt x="115" y="674"/>
                    <a:pt x="92" y="743"/>
                    <a:pt x="69" y="834"/>
                  </a:cubicBezTo>
                  <a:cubicBezTo>
                    <a:pt x="69" y="857"/>
                    <a:pt x="46" y="880"/>
                    <a:pt x="46" y="902"/>
                  </a:cubicBezTo>
                  <a:cubicBezTo>
                    <a:pt x="23" y="1017"/>
                    <a:pt x="0" y="1131"/>
                    <a:pt x="23" y="1222"/>
                  </a:cubicBezTo>
                  <a:cubicBezTo>
                    <a:pt x="46" y="1427"/>
                    <a:pt x="69" y="1519"/>
                    <a:pt x="160" y="1701"/>
                  </a:cubicBezTo>
                  <a:cubicBezTo>
                    <a:pt x="343" y="2135"/>
                    <a:pt x="822" y="2340"/>
                    <a:pt x="1279" y="2363"/>
                  </a:cubicBezTo>
                  <a:cubicBezTo>
                    <a:pt x="1316" y="2367"/>
                    <a:pt x="1354" y="2369"/>
                    <a:pt x="1392" y="2369"/>
                  </a:cubicBezTo>
                  <a:cubicBezTo>
                    <a:pt x="1559" y="2369"/>
                    <a:pt x="1723" y="2332"/>
                    <a:pt x="1872" y="2295"/>
                  </a:cubicBezTo>
                  <a:cubicBezTo>
                    <a:pt x="2032" y="2249"/>
                    <a:pt x="2215" y="2181"/>
                    <a:pt x="2374" y="2112"/>
                  </a:cubicBezTo>
                  <a:cubicBezTo>
                    <a:pt x="2557" y="1998"/>
                    <a:pt x="2739" y="1838"/>
                    <a:pt x="2854" y="1656"/>
                  </a:cubicBezTo>
                  <a:cubicBezTo>
                    <a:pt x="2922" y="1564"/>
                    <a:pt x="2968" y="1450"/>
                    <a:pt x="2991" y="1359"/>
                  </a:cubicBezTo>
                  <a:cubicBezTo>
                    <a:pt x="3036" y="1199"/>
                    <a:pt x="3036" y="1085"/>
                    <a:pt x="3013" y="925"/>
                  </a:cubicBezTo>
                  <a:cubicBezTo>
                    <a:pt x="2968" y="674"/>
                    <a:pt x="2876" y="446"/>
                    <a:pt x="2671" y="263"/>
                  </a:cubicBezTo>
                  <a:cubicBezTo>
                    <a:pt x="2557" y="149"/>
                    <a:pt x="2420" y="81"/>
                    <a:pt x="2260" y="35"/>
                  </a:cubicBezTo>
                  <a:cubicBezTo>
                    <a:pt x="2180" y="12"/>
                    <a:pt x="2089" y="1"/>
                    <a:pt x="20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5"/>
            <p:cNvSpPr/>
            <p:nvPr/>
          </p:nvSpPr>
          <p:spPr>
            <a:xfrm>
              <a:off x="7359050" y="1770925"/>
              <a:ext cx="66775" cy="64875"/>
            </a:xfrm>
            <a:custGeom>
              <a:rect b="b" l="l" r="r" t="t"/>
              <a:pathLst>
                <a:path extrusionOk="0" h="2595" w="2671">
                  <a:moveTo>
                    <a:pt x="1597" y="0"/>
                  </a:moveTo>
                  <a:cubicBezTo>
                    <a:pt x="1559" y="0"/>
                    <a:pt x="1521" y="6"/>
                    <a:pt x="1484" y="15"/>
                  </a:cubicBezTo>
                  <a:cubicBezTo>
                    <a:pt x="1392" y="15"/>
                    <a:pt x="1301" y="38"/>
                    <a:pt x="1233" y="106"/>
                  </a:cubicBezTo>
                  <a:cubicBezTo>
                    <a:pt x="1096" y="175"/>
                    <a:pt x="981" y="312"/>
                    <a:pt x="936" y="449"/>
                  </a:cubicBezTo>
                  <a:cubicBezTo>
                    <a:pt x="875" y="434"/>
                    <a:pt x="812" y="426"/>
                    <a:pt x="748" y="426"/>
                  </a:cubicBezTo>
                  <a:cubicBezTo>
                    <a:pt x="621" y="426"/>
                    <a:pt x="495" y="456"/>
                    <a:pt x="388" y="517"/>
                  </a:cubicBezTo>
                  <a:cubicBezTo>
                    <a:pt x="228" y="609"/>
                    <a:pt x="114" y="768"/>
                    <a:pt x="68" y="928"/>
                  </a:cubicBezTo>
                  <a:cubicBezTo>
                    <a:pt x="23" y="1156"/>
                    <a:pt x="0" y="1385"/>
                    <a:pt x="68" y="1590"/>
                  </a:cubicBezTo>
                  <a:cubicBezTo>
                    <a:pt x="137" y="1818"/>
                    <a:pt x="251" y="1978"/>
                    <a:pt x="411" y="2161"/>
                  </a:cubicBezTo>
                  <a:cubicBezTo>
                    <a:pt x="479" y="2229"/>
                    <a:pt x="548" y="2298"/>
                    <a:pt x="639" y="2343"/>
                  </a:cubicBezTo>
                  <a:cubicBezTo>
                    <a:pt x="685" y="2389"/>
                    <a:pt x="730" y="2412"/>
                    <a:pt x="799" y="2435"/>
                  </a:cubicBezTo>
                  <a:cubicBezTo>
                    <a:pt x="890" y="2480"/>
                    <a:pt x="981" y="2526"/>
                    <a:pt x="1096" y="2549"/>
                  </a:cubicBezTo>
                  <a:cubicBezTo>
                    <a:pt x="1187" y="2572"/>
                    <a:pt x="1324" y="2594"/>
                    <a:pt x="1415" y="2594"/>
                  </a:cubicBezTo>
                  <a:cubicBezTo>
                    <a:pt x="1643" y="2572"/>
                    <a:pt x="1849" y="2526"/>
                    <a:pt x="2031" y="2412"/>
                  </a:cubicBezTo>
                  <a:cubicBezTo>
                    <a:pt x="2191" y="2298"/>
                    <a:pt x="2351" y="2161"/>
                    <a:pt x="2442" y="1978"/>
                  </a:cubicBezTo>
                  <a:cubicBezTo>
                    <a:pt x="2625" y="1659"/>
                    <a:pt x="2671" y="1293"/>
                    <a:pt x="2579" y="951"/>
                  </a:cubicBezTo>
                  <a:cubicBezTo>
                    <a:pt x="2556" y="791"/>
                    <a:pt x="2488" y="631"/>
                    <a:pt x="2397" y="517"/>
                  </a:cubicBezTo>
                  <a:cubicBezTo>
                    <a:pt x="2328" y="426"/>
                    <a:pt x="2283" y="335"/>
                    <a:pt x="2191" y="266"/>
                  </a:cubicBezTo>
                  <a:cubicBezTo>
                    <a:pt x="2123" y="221"/>
                    <a:pt x="2077" y="175"/>
                    <a:pt x="2009" y="129"/>
                  </a:cubicBezTo>
                  <a:cubicBezTo>
                    <a:pt x="1917" y="84"/>
                    <a:pt x="1849" y="61"/>
                    <a:pt x="1758" y="38"/>
                  </a:cubicBezTo>
                  <a:cubicBezTo>
                    <a:pt x="1704" y="11"/>
                    <a:pt x="1651" y="0"/>
                    <a:pt x="159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5"/>
            <p:cNvSpPr/>
            <p:nvPr/>
          </p:nvSpPr>
          <p:spPr>
            <a:xfrm>
              <a:off x="7275150" y="1140175"/>
              <a:ext cx="63375" cy="66325"/>
            </a:xfrm>
            <a:custGeom>
              <a:rect b="b" l="l" r="r" t="t"/>
              <a:pathLst>
                <a:path extrusionOk="0" h="2653" w="2535">
                  <a:moveTo>
                    <a:pt x="1119" y="0"/>
                  </a:moveTo>
                  <a:cubicBezTo>
                    <a:pt x="868" y="0"/>
                    <a:pt x="617" y="69"/>
                    <a:pt x="412" y="206"/>
                  </a:cubicBezTo>
                  <a:cubicBezTo>
                    <a:pt x="252" y="297"/>
                    <a:pt x="138" y="457"/>
                    <a:pt x="92" y="617"/>
                  </a:cubicBezTo>
                  <a:cubicBezTo>
                    <a:pt x="46" y="754"/>
                    <a:pt x="46" y="913"/>
                    <a:pt x="115" y="1050"/>
                  </a:cubicBezTo>
                  <a:cubicBezTo>
                    <a:pt x="46" y="1164"/>
                    <a:pt x="1" y="1279"/>
                    <a:pt x="1" y="1416"/>
                  </a:cubicBezTo>
                  <a:cubicBezTo>
                    <a:pt x="1" y="1644"/>
                    <a:pt x="46" y="1872"/>
                    <a:pt x="183" y="2055"/>
                  </a:cubicBezTo>
                  <a:cubicBezTo>
                    <a:pt x="320" y="2237"/>
                    <a:pt x="480" y="2397"/>
                    <a:pt x="663" y="2511"/>
                  </a:cubicBezTo>
                  <a:cubicBezTo>
                    <a:pt x="841" y="2590"/>
                    <a:pt x="1037" y="2653"/>
                    <a:pt x="1235" y="2653"/>
                  </a:cubicBezTo>
                  <a:cubicBezTo>
                    <a:pt x="1265" y="2653"/>
                    <a:pt x="1295" y="2651"/>
                    <a:pt x="1325" y="2648"/>
                  </a:cubicBezTo>
                  <a:cubicBezTo>
                    <a:pt x="1439" y="2648"/>
                    <a:pt x="1553" y="2625"/>
                    <a:pt x="1644" y="2602"/>
                  </a:cubicBezTo>
                  <a:cubicBezTo>
                    <a:pt x="1827" y="2534"/>
                    <a:pt x="1941" y="2466"/>
                    <a:pt x="2078" y="2351"/>
                  </a:cubicBezTo>
                  <a:cubicBezTo>
                    <a:pt x="2260" y="2192"/>
                    <a:pt x="2375" y="1986"/>
                    <a:pt x="2443" y="1781"/>
                  </a:cubicBezTo>
                  <a:cubicBezTo>
                    <a:pt x="2466" y="1735"/>
                    <a:pt x="2489" y="1689"/>
                    <a:pt x="2489" y="1644"/>
                  </a:cubicBezTo>
                  <a:cubicBezTo>
                    <a:pt x="2511" y="1530"/>
                    <a:pt x="2534" y="1393"/>
                    <a:pt x="2511" y="1279"/>
                  </a:cubicBezTo>
                  <a:cubicBezTo>
                    <a:pt x="2511" y="1073"/>
                    <a:pt x="2466" y="845"/>
                    <a:pt x="2329" y="639"/>
                  </a:cubicBezTo>
                  <a:cubicBezTo>
                    <a:pt x="2215" y="457"/>
                    <a:pt x="2032" y="274"/>
                    <a:pt x="1827" y="183"/>
                  </a:cubicBezTo>
                  <a:cubicBezTo>
                    <a:pt x="1621" y="69"/>
                    <a:pt x="1370" y="0"/>
                    <a:pt x="111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5"/>
            <p:cNvSpPr/>
            <p:nvPr/>
          </p:nvSpPr>
          <p:spPr>
            <a:xfrm>
              <a:off x="7158175" y="1293225"/>
              <a:ext cx="54225" cy="54925"/>
            </a:xfrm>
            <a:custGeom>
              <a:rect b="b" l="l" r="r" t="t"/>
              <a:pathLst>
                <a:path extrusionOk="0" h="2197" w="2169">
                  <a:moveTo>
                    <a:pt x="1069" y="0"/>
                  </a:moveTo>
                  <a:cubicBezTo>
                    <a:pt x="1024" y="0"/>
                    <a:pt x="979" y="6"/>
                    <a:pt x="936" y="18"/>
                  </a:cubicBezTo>
                  <a:lnTo>
                    <a:pt x="708" y="18"/>
                  </a:lnTo>
                  <a:cubicBezTo>
                    <a:pt x="684" y="12"/>
                    <a:pt x="659" y="9"/>
                    <a:pt x="635" y="9"/>
                  </a:cubicBezTo>
                  <a:cubicBezTo>
                    <a:pt x="568" y="9"/>
                    <a:pt x="501" y="31"/>
                    <a:pt x="434" y="64"/>
                  </a:cubicBezTo>
                  <a:cubicBezTo>
                    <a:pt x="343" y="87"/>
                    <a:pt x="274" y="133"/>
                    <a:pt x="206" y="201"/>
                  </a:cubicBezTo>
                  <a:cubicBezTo>
                    <a:pt x="137" y="269"/>
                    <a:pt x="92" y="338"/>
                    <a:pt x="69" y="429"/>
                  </a:cubicBezTo>
                  <a:cubicBezTo>
                    <a:pt x="23" y="521"/>
                    <a:pt x="0" y="612"/>
                    <a:pt x="0" y="703"/>
                  </a:cubicBezTo>
                  <a:cubicBezTo>
                    <a:pt x="23" y="886"/>
                    <a:pt x="69" y="1068"/>
                    <a:pt x="206" y="1205"/>
                  </a:cubicBezTo>
                  <a:cubicBezTo>
                    <a:pt x="229" y="1205"/>
                    <a:pt x="229" y="1205"/>
                    <a:pt x="252" y="1228"/>
                  </a:cubicBezTo>
                  <a:cubicBezTo>
                    <a:pt x="252" y="1297"/>
                    <a:pt x="274" y="1388"/>
                    <a:pt x="274" y="1456"/>
                  </a:cubicBezTo>
                  <a:cubicBezTo>
                    <a:pt x="274" y="1479"/>
                    <a:pt x="297" y="1502"/>
                    <a:pt x="297" y="1525"/>
                  </a:cubicBezTo>
                  <a:cubicBezTo>
                    <a:pt x="320" y="1593"/>
                    <a:pt x="343" y="1662"/>
                    <a:pt x="389" y="1730"/>
                  </a:cubicBezTo>
                  <a:cubicBezTo>
                    <a:pt x="389" y="1730"/>
                    <a:pt x="389" y="1753"/>
                    <a:pt x="411" y="1753"/>
                  </a:cubicBezTo>
                  <a:cubicBezTo>
                    <a:pt x="457" y="1822"/>
                    <a:pt x="480" y="1890"/>
                    <a:pt x="548" y="1936"/>
                  </a:cubicBezTo>
                  <a:cubicBezTo>
                    <a:pt x="662" y="2050"/>
                    <a:pt x="777" y="2095"/>
                    <a:pt x="914" y="2164"/>
                  </a:cubicBezTo>
                  <a:lnTo>
                    <a:pt x="982" y="2164"/>
                  </a:lnTo>
                  <a:cubicBezTo>
                    <a:pt x="1030" y="2180"/>
                    <a:pt x="1090" y="2196"/>
                    <a:pt x="1145" y="2196"/>
                  </a:cubicBezTo>
                  <a:cubicBezTo>
                    <a:pt x="1168" y="2196"/>
                    <a:pt x="1190" y="2193"/>
                    <a:pt x="1210" y="2187"/>
                  </a:cubicBezTo>
                  <a:cubicBezTo>
                    <a:pt x="1279" y="2187"/>
                    <a:pt x="1347" y="2187"/>
                    <a:pt x="1416" y="2164"/>
                  </a:cubicBezTo>
                  <a:lnTo>
                    <a:pt x="1438" y="2164"/>
                  </a:lnTo>
                  <a:cubicBezTo>
                    <a:pt x="1484" y="2141"/>
                    <a:pt x="1507" y="2141"/>
                    <a:pt x="1553" y="2118"/>
                  </a:cubicBezTo>
                  <a:cubicBezTo>
                    <a:pt x="1575" y="2095"/>
                    <a:pt x="1621" y="2095"/>
                    <a:pt x="1644" y="2073"/>
                  </a:cubicBezTo>
                  <a:cubicBezTo>
                    <a:pt x="1667" y="2073"/>
                    <a:pt x="1667" y="2073"/>
                    <a:pt x="1667" y="2050"/>
                  </a:cubicBezTo>
                  <a:cubicBezTo>
                    <a:pt x="1735" y="2027"/>
                    <a:pt x="1781" y="1981"/>
                    <a:pt x="1827" y="1936"/>
                  </a:cubicBezTo>
                  <a:cubicBezTo>
                    <a:pt x="1849" y="1936"/>
                    <a:pt x="1849" y="1913"/>
                    <a:pt x="1872" y="1890"/>
                  </a:cubicBezTo>
                  <a:cubicBezTo>
                    <a:pt x="1986" y="1753"/>
                    <a:pt x="2032" y="1685"/>
                    <a:pt x="2100" y="1502"/>
                  </a:cubicBezTo>
                  <a:cubicBezTo>
                    <a:pt x="2123" y="1411"/>
                    <a:pt x="2146" y="1319"/>
                    <a:pt x="2146" y="1205"/>
                  </a:cubicBezTo>
                  <a:cubicBezTo>
                    <a:pt x="2169" y="1114"/>
                    <a:pt x="2146" y="1023"/>
                    <a:pt x="2123" y="931"/>
                  </a:cubicBezTo>
                  <a:cubicBezTo>
                    <a:pt x="2123" y="909"/>
                    <a:pt x="2123" y="886"/>
                    <a:pt x="2100" y="863"/>
                  </a:cubicBezTo>
                  <a:cubicBezTo>
                    <a:pt x="2078" y="794"/>
                    <a:pt x="2055" y="726"/>
                    <a:pt x="2032" y="657"/>
                  </a:cubicBezTo>
                  <a:cubicBezTo>
                    <a:pt x="2009" y="612"/>
                    <a:pt x="1963" y="566"/>
                    <a:pt x="1941" y="521"/>
                  </a:cubicBezTo>
                  <a:cubicBezTo>
                    <a:pt x="1895" y="498"/>
                    <a:pt x="1872" y="452"/>
                    <a:pt x="1827" y="406"/>
                  </a:cubicBezTo>
                  <a:cubicBezTo>
                    <a:pt x="1781" y="338"/>
                    <a:pt x="1712" y="292"/>
                    <a:pt x="1644" y="247"/>
                  </a:cubicBezTo>
                  <a:cubicBezTo>
                    <a:pt x="1621" y="224"/>
                    <a:pt x="1598" y="224"/>
                    <a:pt x="1575" y="201"/>
                  </a:cubicBezTo>
                  <a:cubicBezTo>
                    <a:pt x="1553" y="201"/>
                    <a:pt x="1530" y="201"/>
                    <a:pt x="1530" y="178"/>
                  </a:cubicBezTo>
                  <a:cubicBezTo>
                    <a:pt x="1484" y="155"/>
                    <a:pt x="1461" y="133"/>
                    <a:pt x="1438" y="110"/>
                  </a:cubicBezTo>
                  <a:cubicBezTo>
                    <a:pt x="1322" y="43"/>
                    <a:pt x="1192" y="0"/>
                    <a:pt x="106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5"/>
            <p:cNvSpPr/>
            <p:nvPr/>
          </p:nvSpPr>
          <p:spPr>
            <a:xfrm>
              <a:off x="7034350" y="1398425"/>
              <a:ext cx="54225" cy="53575"/>
            </a:xfrm>
            <a:custGeom>
              <a:rect b="b" l="l" r="r" t="t"/>
              <a:pathLst>
                <a:path extrusionOk="0" h="2143" w="2169">
                  <a:moveTo>
                    <a:pt x="1204" y="1"/>
                  </a:moveTo>
                  <a:cubicBezTo>
                    <a:pt x="1174" y="1"/>
                    <a:pt x="1146" y="4"/>
                    <a:pt x="1119" y="10"/>
                  </a:cubicBezTo>
                  <a:cubicBezTo>
                    <a:pt x="1028" y="10"/>
                    <a:pt x="959" y="10"/>
                    <a:pt x="868" y="33"/>
                  </a:cubicBezTo>
                  <a:cubicBezTo>
                    <a:pt x="845" y="33"/>
                    <a:pt x="822" y="56"/>
                    <a:pt x="799" y="56"/>
                  </a:cubicBezTo>
                  <a:cubicBezTo>
                    <a:pt x="776" y="56"/>
                    <a:pt x="754" y="79"/>
                    <a:pt x="731" y="79"/>
                  </a:cubicBezTo>
                  <a:cubicBezTo>
                    <a:pt x="640" y="102"/>
                    <a:pt x="525" y="124"/>
                    <a:pt x="434" y="170"/>
                  </a:cubicBezTo>
                  <a:cubicBezTo>
                    <a:pt x="388" y="216"/>
                    <a:pt x="343" y="238"/>
                    <a:pt x="297" y="284"/>
                  </a:cubicBezTo>
                  <a:cubicBezTo>
                    <a:pt x="206" y="375"/>
                    <a:pt x="160" y="467"/>
                    <a:pt x="115" y="581"/>
                  </a:cubicBezTo>
                  <a:cubicBezTo>
                    <a:pt x="115" y="604"/>
                    <a:pt x="92" y="649"/>
                    <a:pt x="92" y="672"/>
                  </a:cubicBezTo>
                  <a:cubicBezTo>
                    <a:pt x="92" y="695"/>
                    <a:pt x="92" y="695"/>
                    <a:pt x="92" y="718"/>
                  </a:cubicBezTo>
                  <a:cubicBezTo>
                    <a:pt x="69" y="741"/>
                    <a:pt x="69" y="763"/>
                    <a:pt x="69" y="786"/>
                  </a:cubicBezTo>
                  <a:cubicBezTo>
                    <a:pt x="46" y="786"/>
                    <a:pt x="46" y="809"/>
                    <a:pt x="46" y="809"/>
                  </a:cubicBezTo>
                  <a:cubicBezTo>
                    <a:pt x="0" y="992"/>
                    <a:pt x="23" y="1129"/>
                    <a:pt x="46" y="1311"/>
                  </a:cubicBezTo>
                  <a:cubicBezTo>
                    <a:pt x="69" y="1403"/>
                    <a:pt x="115" y="1494"/>
                    <a:pt x="160" y="1540"/>
                  </a:cubicBezTo>
                  <a:cubicBezTo>
                    <a:pt x="183" y="1562"/>
                    <a:pt x="206" y="1562"/>
                    <a:pt x="206" y="1585"/>
                  </a:cubicBezTo>
                  <a:cubicBezTo>
                    <a:pt x="206" y="1585"/>
                    <a:pt x="206" y="1608"/>
                    <a:pt x="206" y="1608"/>
                  </a:cubicBezTo>
                  <a:cubicBezTo>
                    <a:pt x="229" y="1631"/>
                    <a:pt x="251" y="1654"/>
                    <a:pt x="251" y="1676"/>
                  </a:cubicBezTo>
                  <a:cubicBezTo>
                    <a:pt x="320" y="1745"/>
                    <a:pt x="366" y="1813"/>
                    <a:pt x="411" y="1882"/>
                  </a:cubicBezTo>
                  <a:cubicBezTo>
                    <a:pt x="434" y="1905"/>
                    <a:pt x="434" y="1905"/>
                    <a:pt x="457" y="1905"/>
                  </a:cubicBezTo>
                  <a:cubicBezTo>
                    <a:pt x="571" y="2019"/>
                    <a:pt x="571" y="2019"/>
                    <a:pt x="685" y="2064"/>
                  </a:cubicBezTo>
                  <a:cubicBezTo>
                    <a:pt x="708" y="2064"/>
                    <a:pt x="754" y="2087"/>
                    <a:pt x="776" y="2110"/>
                  </a:cubicBezTo>
                  <a:cubicBezTo>
                    <a:pt x="845" y="2133"/>
                    <a:pt x="959" y="2133"/>
                    <a:pt x="1028" y="2133"/>
                  </a:cubicBezTo>
                  <a:cubicBezTo>
                    <a:pt x="1054" y="2140"/>
                    <a:pt x="1083" y="2142"/>
                    <a:pt x="1112" y="2142"/>
                  </a:cubicBezTo>
                  <a:cubicBezTo>
                    <a:pt x="1184" y="2142"/>
                    <a:pt x="1260" y="2126"/>
                    <a:pt x="1324" y="2110"/>
                  </a:cubicBezTo>
                  <a:cubicBezTo>
                    <a:pt x="1416" y="2087"/>
                    <a:pt x="1484" y="2042"/>
                    <a:pt x="1553" y="2019"/>
                  </a:cubicBezTo>
                  <a:cubicBezTo>
                    <a:pt x="1575" y="2019"/>
                    <a:pt x="1598" y="1996"/>
                    <a:pt x="1621" y="1996"/>
                  </a:cubicBezTo>
                  <a:cubicBezTo>
                    <a:pt x="1689" y="1950"/>
                    <a:pt x="1758" y="1882"/>
                    <a:pt x="1804" y="1836"/>
                  </a:cubicBezTo>
                  <a:cubicBezTo>
                    <a:pt x="1826" y="1813"/>
                    <a:pt x="1849" y="1813"/>
                    <a:pt x="1849" y="1791"/>
                  </a:cubicBezTo>
                  <a:cubicBezTo>
                    <a:pt x="1918" y="1722"/>
                    <a:pt x="1986" y="1631"/>
                    <a:pt x="2032" y="1540"/>
                  </a:cubicBezTo>
                  <a:cubicBezTo>
                    <a:pt x="2078" y="1471"/>
                    <a:pt x="2100" y="1380"/>
                    <a:pt x="2123" y="1311"/>
                  </a:cubicBezTo>
                  <a:cubicBezTo>
                    <a:pt x="2146" y="1288"/>
                    <a:pt x="2146" y="1266"/>
                    <a:pt x="2146" y="1243"/>
                  </a:cubicBezTo>
                  <a:cubicBezTo>
                    <a:pt x="2169" y="1174"/>
                    <a:pt x="2169" y="1083"/>
                    <a:pt x="2169" y="1015"/>
                  </a:cubicBezTo>
                  <a:cubicBezTo>
                    <a:pt x="2169" y="992"/>
                    <a:pt x="2169" y="992"/>
                    <a:pt x="2169" y="969"/>
                  </a:cubicBezTo>
                  <a:cubicBezTo>
                    <a:pt x="2169" y="900"/>
                    <a:pt x="2169" y="832"/>
                    <a:pt x="2146" y="763"/>
                  </a:cubicBezTo>
                  <a:cubicBezTo>
                    <a:pt x="2123" y="672"/>
                    <a:pt x="2078" y="604"/>
                    <a:pt x="2055" y="535"/>
                  </a:cubicBezTo>
                  <a:cubicBezTo>
                    <a:pt x="2055" y="512"/>
                    <a:pt x="2032" y="490"/>
                    <a:pt x="2032" y="467"/>
                  </a:cubicBezTo>
                  <a:cubicBezTo>
                    <a:pt x="1986" y="421"/>
                    <a:pt x="1941" y="375"/>
                    <a:pt x="1895" y="307"/>
                  </a:cubicBezTo>
                  <a:cubicBezTo>
                    <a:pt x="1895" y="307"/>
                    <a:pt x="1895" y="307"/>
                    <a:pt x="1872" y="284"/>
                  </a:cubicBezTo>
                  <a:cubicBezTo>
                    <a:pt x="1872" y="284"/>
                    <a:pt x="1872" y="284"/>
                    <a:pt x="1849" y="261"/>
                  </a:cubicBezTo>
                  <a:cubicBezTo>
                    <a:pt x="1804" y="216"/>
                    <a:pt x="1758" y="170"/>
                    <a:pt x="1689" y="147"/>
                  </a:cubicBezTo>
                  <a:cubicBezTo>
                    <a:pt x="1621" y="102"/>
                    <a:pt x="1553" y="79"/>
                    <a:pt x="1484" y="56"/>
                  </a:cubicBezTo>
                  <a:cubicBezTo>
                    <a:pt x="1461" y="33"/>
                    <a:pt x="1438" y="33"/>
                    <a:pt x="1416" y="33"/>
                  </a:cubicBezTo>
                  <a:cubicBezTo>
                    <a:pt x="1351" y="17"/>
                    <a:pt x="1275" y="1"/>
                    <a:pt x="12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5"/>
            <p:cNvSpPr/>
            <p:nvPr/>
          </p:nvSpPr>
          <p:spPr>
            <a:xfrm>
              <a:off x="7035500" y="1552750"/>
              <a:ext cx="55375" cy="58225"/>
            </a:xfrm>
            <a:custGeom>
              <a:rect b="b" l="l" r="r" t="t"/>
              <a:pathLst>
                <a:path extrusionOk="0" h="2329" w="2215">
                  <a:moveTo>
                    <a:pt x="976" y="0"/>
                  </a:moveTo>
                  <a:cubicBezTo>
                    <a:pt x="850" y="0"/>
                    <a:pt x="723" y="30"/>
                    <a:pt x="616" y="91"/>
                  </a:cubicBezTo>
                  <a:cubicBezTo>
                    <a:pt x="525" y="160"/>
                    <a:pt x="434" y="228"/>
                    <a:pt x="342" y="320"/>
                  </a:cubicBezTo>
                  <a:cubicBezTo>
                    <a:pt x="274" y="411"/>
                    <a:pt x="205" y="502"/>
                    <a:pt x="160" y="594"/>
                  </a:cubicBezTo>
                  <a:cubicBezTo>
                    <a:pt x="114" y="708"/>
                    <a:pt x="46" y="822"/>
                    <a:pt x="23" y="936"/>
                  </a:cubicBezTo>
                  <a:cubicBezTo>
                    <a:pt x="23" y="1004"/>
                    <a:pt x="0" y="1096"/>
                    <a:pt x="0" y="1187"/>
                  </a:cubicBezTo>
                  <a:cubicBezTo>
                    <a:pt x="0" y="1278"/>
                    <a:pt x="23" y="1370"/>
                    <a:pt x="46" y="1461"/>
                  </a:cubicBezTo>
                  <a:cubicBezTo>
                    <a:pt x="46" y="1484"/>
                    <a:pt x="46" y="1507"/>
                    <a:pt x="69" y="1529"/>
                  </a:cubicBezTo>
                  <a:cubicBezTo>
                    <a:pt x="91" y="1621"/>
                    <a:pt x="114" y="1689"/>
                    <a:pt x="160" y="1758"/>
                  </a:cubicBezTo>
                  <a:cubicBezTo>
                    <a:pt x="205" y="1826"/>
                    <a:pt x="251" y="1895"/>
                    <a:pt x="320" y="1963"/>
                  </a:cubicBezTo>
                  <a:cubicBezTo>
                    <a:pt x="320" y="1986"/>
                    <a:pt x="342" y="2009"/>
                    <a:pt x="365" y="2031"/>
                  </a:cubicBezTo>
                  <a:cubicBezTo>
                    <a:pt x="434" y="2077"/>
                    <a:pt x="502" y="2123"/>
                    <a:pt x="571" y="2168"/>
                  </a:cubicBezTo>
                  <a:cubicBezTo>
                    <a:pt x="639" y="2214"/>
                    <a:pt x="730" y="2237"/>
                    <a:pt x="799" y="2283"/>
                  </a:cubicBezTo>
                  <a:cubicBezTo>
                    <a:pt x="913" y="2305"/>
                    <a:pt x="1027" y="2328"/>
                    <a:pt x="1141" y="2328"/>
                  </a:cubicBezTo>
                  <a:lnTo>
                    <a:pt x="1210" y="2328"/>
                  </a:lnTo>
                  <a:cubicBezTo>
                    <a:pt x="1301" y="2328"/>
                    <a:pt x="1370" y="2328"/>
                    <a:pt x="1461" y="2283"/>
                  </a:cubicBezTo>
                  <a:cubicBezTo>
                    <a:pt x="1621" y="2237"/>
                    <a:pt x="1758" y="2168"/>
                    <a:pt x="1895" y="2054"/>
                  </a:cubicBezTo>
                  <a:cubicBezTo>
                    <a:pt x="1917" y="2009"/>
                    <a:pt x="1940" y="1963"/>
                    <a:pt x="1986" y="1940"/>
                  </a:cubicBezTo>
                  <a:cubicBezTo>
                    <a:pt x="2009" y="1895"/>
                    <a:pt x="2054" y="1849"/>
                    <a:pt x="2077" y="1803"/>
                  </a:cubicBezTo>
                  <a:cubicBezTo>
                    <a:pt x="2123" y="1712"/>
                    <a:pt x="2168" y="1621"/>
                    <a:pt x="2191" y="1507"/>
                  </a:cubicBezTo>
                  <a:cubicBezTo>
                    <a:pt x="2214" y="1301"/>
                    <a:pt x="2214" y="1210"/>
                    <a:pt x="2168" y="1004"/>
                  </a:cubicBezTo>
                  <a:cubicBezTo>
                    <a:pt x="2168" y="982"/>
                    <a:pt x="2168" y="959"/>
                    <a:pt x="2168" y="959"/>
                  </a:cubicBezTo>
                  <a:cubicBezTo>
                    <a:pt x="2146" y="867"/>
                    <a:pt x="2100" y="799"/>
                    <a:pt x="2054" y="730"/>
                  </a:cubicBezTo>
                  <a:cubicBezTo>
                    <a:pt x="2054" y="708"/>
                    <a:pt x="2054" y="708"/>
                    <a:pt x="2054" y="708"/>
                  </a:cubicBezTo>
                  <a:cubicBezTo>
                    <a:pt x="2009" y="639"/>
                    <a:pt x="1963" y="594"/>
                    <a:pt x="1917" y="548"/>
                  </a:cubicBezTo>
                  <a:cubicBezTo>
                    <a:pt x="1917" y="525"/>
                    <a:pt x="1895" y="525"/>
                    <a:pt x="1895" y="525"/>
                  </a:cubicBezTo>
                  <a:cubicBezTo>
                    <a:pt x="1849" y="479"/>
                    <a:pt x="1780" y="434"/>
                    <a:pt x="1735" y="388"/>
                  </a:cubicBezTo>
                  <a:cubicBezTo>
                    <a:pt x="1712" y="388"/>
                    <a:pt x="1712" y="365"/>
                    <a:pt x="1712" y="365"/>
                  </a:cubicBezTo>
                  <a:cubicBezTo>
                    <a:pt x="1643" y="342"/>
                    <a:pt x="1598" y="320"/>
                    <a:pt x="1529" y="297"/>
                  </a:cubicBezTo>
                  <a:cubicBezTo>
                    <a:pt x="1438" y="183"/>
                    <a:pt x="1324" y="69"/>
                    <a:pt x="1164" y="23"/>
                  </a:cubicBezTo>
                  <a:cubicBezTo>
                    <a:pt x="1103" y="8"/>
                    <a:pt x="1040" y="0"/>
                    <a:pt x="97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5"/>
            <p:cNvSpPr/>
            <p:nvPr/>
          </p:nvSpPr>
          <p:spPr>
            <a:xfrm>
              <a:off x="7147900" y="1679900"/>
              <a:ext cx="64500" cy="61400"/>
            </a:xfrm>
            <a:custGeom>
              <a:rect b="b" l="l" r="r" t="t"/>
              <a:pathLst>
                <a:path extrusionOk="0" h="2456" w="2580">
                  <a:moveTo>
                    <a:pt x="970" y="1"/>
                  </a:moveTo>
                  <a:cubicBezTo>
                    <a:pt x="951" y="1"/>
                    <a:pt x="932" y="2"/>
                    <a:pt x="914" y="4"/>
                  </a:cubicBezTo>
                  <a:cubicBezTo>
                    <a:pt x="868" y="4"/>
                    <a:pt x="800" y="27"/>
                    <a:pt x="731" y="27"/>
                  </a:cubicBezTo>
                  <a:cubicBezTo>
                    <a:pt x="617" y="50"/>
                    <a:pt x="503" y="118"/>
                    <a:pt x="434" y="210"/>
                  </a:cubicBezTo>
                  <a:cubicBezTo>
                    <a:pt x="411" y="232"/>
                    <a:pt x="389" y="255"/>
                    <a:pt x="366" y="278"/>
                  </a:cubicBezTo>
                  <a:cubicBezTo>
                    <a:pt x="297" y="346"/>
                    <a:pt x="252" y="415"/>
                    <a:pt x="206" y="483"/>
                  </a:cubicBezTo>
                  <a:cubicBezTo>
                    <a:pt x="138" y="575"/>
                    <a:pt x="92" y="689"/>
                    <a:pt x="69" y="826"/>
                  </a:cubicBezTo>
                  <a:cubicBezTo>
                    <a:pt x="1" y="1054"/>
                    <a:pt x="1" y="1305"/>
                    <a:pt x="69" y="1533"/>
                  </a:cubicBezTo>
                  <a:cubicBezTo>
                    <a:pt x="92" y="1625"/>
                    <a:pt x="138" y="1716"/>
                    <a:pt x="183" y="1784"/>
                  </a:cubicBezTo>
                  <a:cubicBezTo>
                    <a:pt x="183" y="1807"/>
                    <a:pt x="206" y="1853"/>
                    <a:pt x="229" y="1876"/>
                  </a:cubicBezTo>
                  <a:cubicBezTo>
                    <a:pt x="275" y="1944"/>
                    <a:pt x="320" y="2013"/>
                    <a:pt x="389" y="2081"/>
                  </a:cubicBezTo>
                  <a:cubicBezTo>
                    <a:pt x="434" y="2127"/>
                    <a:pt x="526" y="2195"/>
                    <a:pt x="594" y="2241"/>
                  </a:cubicBezTo>
                  <a:cubicBezTo>
                    <a:pt x="777" y="2378"/>
                    <a:pt x="1028" y="2424"/>
                    <a:pt x="1279" y="2446"/>
                  </a:cubicBezTo>
                  <a:cubicBezTo>
                    <a:pt x="1312" y="2453"/>
                    <a:pt x="1346" y="2456"/>
                    <a:pt x="1379" y="2456"/>
                  </a:cubicBezTo>
                  <a:cubicBezTo>
                    <a:pt x="1460" y="2456"/>
                    <a:pt x="1541" y="2440"/>
                    <a:pt x="1621" y="2424"/>
                  </a:cubicBezTo>
                  <a:cubicBezTo>
                    <a:pt x="1667" y="2424"/>
                    <a:pt x="1690" y="2401"/>
                    <a:pt x="1713" y="2401"/>
                  </a:cubicBezTo>
                  <a:cubicBezTo>
                    <a:pt x="1804" y="2378"/>
                    <a:pt x="1895" y="2332"/>
                    <a:pt x="1964" y="2287"/>
                  </a:cubicBezTo>
                  <a:cubicBezTo>
                    <a:pt x="2009" y="2264"/>
                    <a:pt x="2055" y="2218"/>
                    <a:pt x="2101" y="2195"/>
                  </a:cubicBezTo>
                  <a:cubicBezTo>
                    <a:pt x="2146" y="2150"/>
                    <a:pt x="2192" y="2127"/>
                    <a:pt x="2238" y="2081"/>
                  </a:cubicBezTo>
                  <a:cubicBezTo>
                    <a:pt x="2306" y="2013"/>
                    <a:pt x="2352" y="1944"/>
                    <a:pt x="2397" y="1876"/>
                  </a:cubicBezTo>
                  <a:cubicBezTo>
                    <a:pt x="2443" y="1807"/>
                    <a:pt x="2466" y="1716"/>
                    <a:pt x="2511" y="1647"/>
                  </a:cubicBezTo>
                  <a:cubicBezTo>
                    <a:pt x="2511" y="1602"/>
                    <a:pt x="2534" y="1579"/>
                    <a:pt x="2534" y="1556"/>
                  </a:cubicBezTo>
                  <a:cubicBezTo>
                    <a:pt x="2557" y="1465"/>
                    <a:pt x="2557" y="1374"/>
                    <a:pt x="2557" y="1282"/>
                  </a:cubicBezTo>
                  <a:cubicBezTo>
                    <a:pt x="2580" y="1100"/>
                    <a:pt x="2511" y="963"/>
                    <a:pt x="2443" y="780"/>
                  </a:cubicBezTo>
                  <a:cubicBezTo>
                    <a:pt x="2374" y="643"/>
                    <a:pt x="2238" y="506"/>
                    <a:pt x="2101" y="438"/>
                  </a:cubicBezTo>
                  <a:cubicBezTo>
                    <a:pt x="2101" y="415"/>
                    <a:pt x="2078" y="415"/>
                    <a:pt x="2078" y="415"/>
                  </a:cubicBezTo>
                  <a:cubicBezTo>
                    <a:pt x="2009" y="369"/>
                    <a:pt x="1941" y="346"/>
                    <a:pt x="1895" y="324"/>
                  </a:cubicBezTo>
                  <a:lnTo>
                    <a:pt x="1849" y="324"/>
                  </a:lnTo>
                  <a:cubicBezTo>
                    <a:pt x="1781" y="301"/>
                    <a:pt x="1713" y="301"/>
                    <a:pt x="1644" y="301"/>
                  </a:cubicBezTo>
                  <a:cubicBezTo>
                    <a:pt x="1598" y="301"/>
                    <a:pt x="1553" y="301"/>
                    <a:pt x="1507" y="324"/>
                  </a:cubicBezTo>
                  <a:cubicBezTo>
                    <a:pt x="1484" y="278"/>
                    <a:pt x="1439" y="232"/>
                    <a:pt x="1416" y="210"/>
                  </a:cubicBezTo>
                  <a:cubicBezTo>
                    <a:pt x="1293" y="87"/>
                    <a:pt x="1133" y="1"/>
                    <a:pt x="97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5"/>
            <p:cNvSpPr/>
            <p:nvPr/>
          </p:nvSpPr>
          <p:spPr>
            <a:xfrm>
              <a:off x="7300825" y="1652600"/>
              <a:ext cx="67375" cy="59600"/>
            </a:xfrm>
            <a:custGeom>
              <a:rect b="b" l="l" r="r" t="t"/>
              <a:pathLst>
                <a:path extrusionOk="0" h="2384" w="2695">
                  <a:moveTo>
                    <a:pt x="1530" y="0"/>
                  </a:moveTo>
                  <a:cubicBezTo>
                    <a:pt x="1439" y="0"/>
                    <a:pt x="1348" y="23"/>
                    <a:pt x="1279" y="46"/>
                  </a:cubicBezTo>
                  <a:cubicBezTo>
                    <a:pt x="1096" y="92"/>
                    <a:pt x="982" y="160"/>
                    <a:pt x="845" y="274"/>
                  </a:cubicBezTo>
                  <a:cubicBezTo>
                    <a:pt x="845" y="297"/>
                    <a:pt x="845" y="297"/>
                    <a:pt x="823" y="297"/>
                  </a:cubicBezTo>
                  <a:lnTo>
                    <a:pt x="708" y="297"/>
                  </a:lnTo>
                  <a:cubicBezTo>
                    <a:pt x="526" y="297"/>
                    <a:pt x="343" y="366"/>
                    <a:pt x="206" y="503"/>
                  </a:cubicBezTo>
                  <a:lnTo>
                    <a:pt x="115" y="640"/>
                  </a:lnTo>
                  <a:cubicBezTo>
                    <a:pt x="46" y="754"/>
                    <a:pt x="1" y="868"/>
                    <a:pt x="1" y="982"/>
                  </a:cubicBezTo>
                  <a:cubicBezTo>
                    <a:pt x="1" y="1050"/>
                    <a:pt x="1" y="1096"/>
                    <a:pt x="1" y="1165"/>
                  </a:cubicBezTo>
                  <a:cubicBezTo>
                    <a:pt x="24" y="1279"/>
                    <a:pt x="24" y="1393"/>
                    <a:pt x="69" y="1484"/>
                  </a:cubicBezTo>
                  <a:cubicBezTo>
                    <a:pt x="161" y="1690"/>
                    <a:pt x="252" y="1895"/>
                    <a:pt x="435" y="2032"/>
                  </a:cubicBezTo>
                  <a:cubicBezTo>
                    <a:pt x="594" y="2169"/>
                    <a:pt x="800" y="2306"/>
                    <a:pt x="1005" y="2351"/>
                  </a:cubicBezTo>
                  <a:cubicBezTo>
                    <a:pt x="1108" y="2372"/>
                    <a:pt x="1206" y="2383"/>
                    <a:pt x="1303" y="2383"/>
                  </a:cubicBezTo>
                  <a:cubicBezTo>
                    <a:pt x="1423" y="2383"/>
                    <a:pt x="1541" y="2366"/>
                    <a:pt x="1667" y="2329"/>
                  </a:cubicBezTo>
                  <a:cubicBezTo>
                    <a:pt x="2078" y="2192"/>
                    <a:pt x="2420" y="1872"/>
                    <a:pt x="2557" y="1438"/>
                  </a:cubicBezTo>
                  <a:cubicBezTo>
                    <a:pt x="2694" y="959"/>
                    <a:pt x="2512" y="388"/>
                    <a:pt x="2078" y="137"/>
                  </a:cubicBezTo>
                  <a:cubicBezTo>
                    <a:pt x="1918" y="46"/>
                    <a:pt x="1781" y="23"/>
                    <a:pt x="15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5"/>
            <p:cNvSpPr/>
            <p:nvPr/>
          </p:nvSpPr>
          <p:spPr>
            <a:xfrm>
              <a:off x="7346475" y="1317650"/>
              <a:ext cx="61650" cy="58225"/>
            </a:xfrm>
            <a:custGeom>
              <a:rect b="b" l="l" r="r" t="t"/>
              <a:pathLst>
                <a:path extrusionOk="0" h="2329" w="2466">
                  <a:moveTo>
                    <a:pt x="1096" y="0"/>
                  </a:moveTo>
                  <a:cubicBezTo>
                    <a:pt x="891" y="0"/>
                    <a:pt x="686" y="46"/>
                    <a:pt x="503" y="114"/>
                  </a:cubicBezTo>
                  <a:cubicBezTo>
                    <a:pt x="412" y="137"/>
                    <a:pt x="343" y="183"/>
                    <a:pt x="275" y="228"/>
                  </a:cubicBezTo>
                  <a:cubicBezTo>
                    <a:pt x="206" y="274"/>
                    <a:pt x="138" y="342"/>
                    <a:pt x="92" y="434"/>
                  </a:cubicBezTo>
                  <a:cubicBezTo>
                    <a:pt x="46" y="502"/>
                    <a:pt x="24" y="593"/>
                    <a:pt x="24" y="685"/>
                  </a:cubicBezTo>
                  <a:cubicBezTo>
                    <a:pt x="1" y="776"/>
                    <a:pt x="1" y="867"/>
                    <a:pt x="24" y="959"/>
                  </a:cubicBezTo>
                  <a:cubicBezTo>
                    <a:pt x="69" y="1141"/>
                    <a:pt x="183" y="1301"/>
                    <a:pt x="343" y="1392"/>
                  </a:cubicBezTo>
                  <a:lnTo>
                    <a:pt x="435" y="1415"/>
                  </a:lnTo>
                  <a:cubicBezTo>
                    <a:pt x="435" y="1461"/>
                    <a:pt x="457" y="1507"/>
                    <a:pt x="457" y="1552"/>
                  </a:cubicBezTo>
                  <a:cubicBezTo>
                    <a:pt x="480" y="1621"/>
                    <a:pt x="526" y="1689"/>
                    <a:pt x="549" y="1758"/>
                  </a:cubicBezTo>
                  <a:cubicBezTo>
                    <a:pt x="571" y="1780"/>
                    <a:pt x="571" y="1803"/>
                    <a:pt x="594" y="1826"/>
                  </a:cubicBezTo>
                  <a:cubicBezTo>
                    <a:pt x="640" y="1895"/>
                    <a:pt x="708" y="1986"/>
                    <a:pt x="777" y="2054"/>
                  </a:cubicBezTo>
                  <a:cubicBezTo>
                    <a:pt x="823" y="2100"/>
                    <a:pt x="891" y="2146"/>
                    <a:pt x="960" y="2191"/>
                  </a:cubicBezTo>
                  <a:cubicBezTo>
                    <a:pt x="1005" y="2214"/>
                    <a:pt x="1051" y="2214"/>
                    <a:pt x="1096" y="2237"/>
                  </a:cubicBezTo>
                  <a:cubicBezTo>
                    <a:pt x="1119" y="2260"/>
                    <a:pt x="1165" y="2283"/>
                    <a:pt x="1211" y="2305"/>
                  </a:cubicBezTo>
                  <a:lnTo>
                    <a:pt x="1348" y="2305"/>
                  </a:lnTo>
                  <a:cubicBezTo>
                    <a:pt x="1370" y="2305"/>
                    <a:pt x="1416" y="2328"/>
                    <a:pt x="1462" y="2328"/>
                  </a:cubicBezTo>
                  <a:lnTo>
                    <a:pt x="1484" y="2328"/>
                  </a:lnTo>
                  <a:cubicBezTo>
                    <a:pt x="1553" y="2328"/>
                    <a:pt x="1621" y="2305"/>
                    <a:pt x="1690" y="2305"/>
                  </a:cubicBezTo>
                  <a:cubicBezTo>
                    <a:pt x="1758" y="2283"/>
                    <a:pt x="1850" y="2237"/>
                    <a:pt x="1918" y="2214"/>
                  </a:cubicBezTo>
                  <a:cubicBezTo>
                    <a:pt x="1941" y="2191"/>
                    <a:pt x="1941" y="2191"/>
                    <a:pt x="1964" y="2168"/>
                  </a:cubicBezTo>
                  <a:cubicBezTo>
                    <a:pt x="2032" y="2123"/>
                    <a:pt x="2101" y="2077"/>
                    <a:pt x="2146" y="2031"/>
                  </a:cubicBezTo>
                  <a:cubicBezTo>
                    <a:pt x="2215" y="1963"/>
                    <a:pt x="2283" y="1872"/>
                    <a:pt x="2329" y="1780"/>
                  </a:cubicBezTo>
                  <a:cubicBezTo>
                    <a:pt x="2375" y="1712"/>
                    <a:pt x="2420" y="1598"/>
                    <a:pt x="2420" y="1507"/>
                  </a:cubicBezTo>
                  <a:cubicBezTo>
                    <a:pt x="2443" y="1415"/>
                    <a:pt x="2466" y="1301"/>
                    <a:pt x="2466" y="1187"/>
                  </a:cubicBezTo>
                  <a:cubicBezTo>
                    <a:pt x="2443" y="1096"/>
                    <a:pt x="2443" y="982"/>
                    <a:pt x="2398" y="890"/>
                  </a:cubicBezTo>
                  <a:cubicBezTo>
                    <a:pt x="2375" y="799"/>
                    <a:pt x="2352" y="730"/>
                    <a:pt x="2306" y="662"/>
                  </a:cubicBezTo>
                  <a:cubicBezTo>
                    <a:pt x="2306" y="639"/>
                    <a:pt x="2306" y="616"/>
                    <a:pt x="2283" y="593"/>
                  </a:cubicBezTo>
                  <a:cubicBezTo>
                    <a:pt x="2238" y="525"/>
                    <a:pt x="2192" y="479"/>
                    <a:pt x="2146" y="411"/>
                  </a:cubicBezTo>
                  <a:cubicBezTo>
                    <a:pt x="2124" y="388"/>
                    <a:pt x="2101" y="365"/>
                    <a:pt x="2101" y="365"/>
                  </a:cubicBezTo>
                  <a:cubicBezTo>
                    <a:pt x="2009" y="297"/>
                    <a:pt x="1918" y="205"/>
                    <a:pt x="1827" y="160"/>
                  </a:cubicBezTo>
                  <a:cubicBezTo>
                    <a:pt x="1713" y="114"/>
                    <a:pt x="1599" y="46"/>
                    <a:pt x="1462" y="46"/>
                  </a:cubicBezTo>
                  <a:cubicBezTo>
                    <a:pt x="1348" y="23"/>
                    <a:pt x="1233" y="0"/>
                    <a:pt x="109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5"/>
            <p:cNvSpPr/>
            <p:nvPr/>
          </p:nvSpPr>
          <p:spPr>
            <a:xfrm>
              <a:off x="7226650" y="1439075"/>
              <a:ext cx="57650" cy="66900"/>
            </a:xfrm>
            <a:custGeom>
              <a:rect b="b" l="l" r="r" t="t"/>
              <a:pathLst>
                <a:path extrusionOk="0" h="2676" w="2306">
                  <a:moveTo>
                    <a:pt x="1244" y="0"/>
                  </a:moveTo>
                  <a:cubicBezTo>
                    <a:pt x="1218" y="0"/>
                    <a:pt x="1192" y="2"/>
                    <a:pt x="1165" y="5"/>
                  </a:cubicBezTo>
                  <a:cubicBezTo>
                    <a:pt x="982" y="28"/>
                    <a:pt x="891" y="50"/>
                    <a:pt x="731" y="119"/>
                  </a:cubicBezTo>
                  <a:cubicBezTo>
                    <a:pt x="640" y="165"/>
                    <a:pt x="571" y="233"/>
                    <a:pt x="503" y="302"/>
                  </a:cubicBezTo>
                  <a:cubicBezTo>
                    <a:pt x="366" y="416"/>
                    <a:pt x="297" y="621"/>
                    <a:pt x="297" y="781"/>
                  </a:cubicBezTo>
                  <a:cubicBezTo>
                    <a:pt x="297" y="963"/>
                    <a:pt x="366" y="1169"/>
                    <a:pt x="503" y="1283"/>
                  </a:cubicBezTo>
                  <a:cubicBezTo>
                    <a:pt x="503" y="1283"/>
                    <a:pt x="526" y="1306"/>
                    <a:pt x="526" y="1306"/>
                  </a:cubicBezTo>
                  <a:cubicBezTo>
                    <a:pt x="411" y="1352"/>
                    <a:pt x="297" y="1397"/>
                    <a:pt x="229" y="1488"/>
                  </a:cubicBezTo>
                  <a:cubicBezTo>
                    <a:pt x="92" y="1603"/>
                    <a:pt x="1" y="1808"/>
                    <a:pt x="23" y="1991"/>
                  </a:cubicBezTo>
                  <a:cubicBezTo>
                    <a:pt x="23" y="2150"/>
                    <a:pt x="92" y="2356"/>
                    <a:pt x="229" y="2470"/>
                  </a:cubicBezTo>
                  <a:cubicBezTo>
                    <a:pt x="366" y="2607"/>
                    <a:pt x="526" y="2675"/>
                    <a:pt x="708" y="2675"/>
                  </a:cubicBezTo>
                  <a:cubicBezTo>
                    <a:pt x="1279" y="2675"/>
                    <a:pt x="1827" y="2379"/>
                    <a:pt x="2100" y="1876"/>
                  </a:cubicBezTo>
                  <a:cubicBezTo>
                    <a:pt x="2146" y="1831"/>
                    <a:pt x="2169" y="1762"/>
                    <a:pt x="2192" y="1694"/>
                  </a:cubicBezTo>
                  <a:cubicBezTo>
                    <a:pt x="2215" y="1625"/>
                    <a:pt x="2260" y="1557"/>
                    <a:pt x="2260" y="1488"/>
                  </a:cubicBezTo>
                  <a:cubicBezTo>
                    <a:pt x="2306" y="1306"/>
                    <a:pt x="2306" y="1146"/>
                    <a:pt x="2283" y="986"/>
                  </a:cubicBezTo>
                  <a:cubicBezTo>
                    <a:pt x="2260" y="804"/>
                    <a:pt x="2215" y="644"/>
                    <a:pt x="2123" y="507"/>
                  </a:cubicBezTo>
                  <a:cubicBezTo>
                    <a:pt x="2009" y="347"/>
                    <a:pt x="1895" y="210"/>
                    <a:pt x="1712" y="142"/>
                  </a:cubicBezTo>
                  <a:cubicBezTo>
                    <a:pt x="1574" y="62"/>
                    <a:pt x="1418" y="0"/>
                    <a:pt x="124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5"/>
            <p:cNvSpPr/>
            <p:nvPr/>
          </p:nvSpPr>
          <p:spPr>
            <a:xfrm>
              <a:off x="7148475" y="1550950"/>
              <a:ext cx="53675" cy="54750"/>
            </a:xfrm>
            <a:custGeom>
              <a:rect b="b" l="l" r="r" t="t"/>
              <a:pathLst>
                <a:path extrusionOk="0" h="2190" w="2147">
                  <a:moveTo>
                    <a:pt x="1245" y="1"/>
                  </a:moveTo>
                  <a:cubicBezTo>
                    <a:pt x="1162" y="1"/>
                    <a:pt x="1080" y="16"/>
                    <a:pt x="1005" y="49"/>
                  </a:cubicBezTo>
                  <a:cubicBezTo>
                    <a:pt x="936" y="49"/>
                    <a:pt x="868" y="95"/>
                    <a:pt x="822" y="118"/>
                  </a:cubicBezTo>
                  <a:cubicBezTo>
                    <a:pt x="799" y="118"/>
                    <a:pt x="754" y="118"/>
                    <a:pt x="731" y="95"/>
                  </a:cubicBezTo>
                  <a:cubicBezTo>
                    <a:pt x="594" y="95"/>
                    <a:pt x="480" y="141"/>
                    <a:pt x="366" y="209"/>
                  </a:cubicBezTo>
                  <a:cubicBezTo>
                    <a:pt x="229" y="300"/>
                    <a:pt x="115" y="437"/>
                    <a:pt x="46" y="620"/>
                  </a:cubicBezTo>
                  <a:cubicBezTo>
                    <a:pt x="46" y="643"/>
                    <a:pt x="46" y="688"/>
                    <a:pt x="23" y="711"/>
                  </a:cubicBezTo>
                  <a:cubicBezTo>
                    <a:pt x="23" y="802"/>
                    <a:pt x="0" y="894"/>
                    <a:pt x="0" y="985"/>
                  </a:cubicBezTo>
                  <a:cubicBezTo>
                    <a:pt x="0" y="1008"/>
                    <a:pt x="0" y="1054"/>
                    <a:pt x="0" y="1076"/>
                  </a:cubicBezTo>
                  <a:cubicBezTo>
                    <a:pt x="23" y="1168"/>
                    <a:pt x="23" y="1259"/>
                    <a:pt x="46" y="1350"/>
                  </a:cubicBezTo>
                  <a:cubicBezTo>
                    <a:pt x="46" y="1396"/>
                    <a:pt x="69" y="1419"/>
                    <a:pt x="69" y="1442"/>
                  </a:cubicBezTo>
                  <a:cubicBezTo>
                    <a:pt x="92" y="1533"/>
                    <a:pt x="137" y="1624"/>
                    <a:pt x="183" y="1693"/>
                  </a:cubicBezTo>
                  <a:cubicBezTo>
                    <a:pt x="183" y="1715"/>
                    <a:pt x="206" y="1761"/>
                    <a:pt x="229" y="1784"/>
                  </a:cubicBezTo>
                  <a:cubicBezTo>
                    <a:pt x="274" y="1852"/>
                    <a:pt x="343" y="1921"/>
                    <a:pt x="388" y="1989"/>
                  </a:cubicBezTo>
                  <a:cubicBezTo>
                    <a:pt x="480" y="2081"/>
                    <a:pt x="571" y="2149"/>
                    <a:pt x="708" y="2172"/>
                  </a:cubicBezTo>
                  <a:cubicBezTo>
                    <a:pt x="765" y="2183"/>
                    <a:pt x="822" y="2189"/>
                    <a:pt x="882" y="2189"/>
                  </a:cubicBezTo>
                  <a:cubicBezTo>
                    <a:pt x="942" y="2189"/>
                    <a:pt x="1005" y="2183"/>
                    <a:pt x="1073" y="2172"/>
                  </a:cubicBezTo>
                  <a:cubicBezTo>
                    <a:pt x="1210" y="2126"/>
                    <a:pt x="1324" y="2081"/>
                    <a:pt x="1461" y="2012"/>
                  </a:cubicBezTo>
                  <a:cubicBezTo>
                    <a:pt x="1575" y="1967"/>
                    <a:pt x="1667" y="1875"/>
                    <a:pt x="1781" y="1807"/>
                  </a:cubicBezTo>
                  <a:cubicBezTo>
                    <a:pt x="1804" y="1784"/>
                    <a:pt x="1826" y="1761"/>
                    <a:pt x="1849" y="1715"/>
                  </a:cubicBezTo>
                  <a:cubicBezTo>
                    <a:pt x="1895" y="1670"/>
                    <a:pt x="1963" y="1579"/>
                    <a:pt x="2009" y="1510"/>
                  </a:cubicBezTo>
                  <a:cubicBezTo>
                    <a:pt x="2100" y="1327"/>
                    <a:pt x="2146" y="1190"/>
                    <a:pt x="2146" y="985"/>
                  </a:cubicBezTo>
                  <a:cubicBezTo>
                    <a:pt x="2146" y="643"/>
                    <a:pt x="1963" y="277"/>
                    <a:pt x="1667" y="118"/>
                  </a:cubicBezTo>
                  <a:cubicBezTo>
                    <a:pt x="1537" y="45"/>
                    <a:pt x="1388" y="1"/>
                    <a:pt x="124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5"/>
            <p:cNvSpPr/>
            <p:nvPr/>
          </p:nvSpPr>
          <p:spPr>
            <a:xfrm>
              <a:off x="7282575" y="1538050"/>
              <a:ext cx="51375" cy="58650"/>
            </a:xfrm>
            <a:custGeom>
              <a:rect b="b" l="l" r="r" t="t"/>
              <a:pathLst>
                <a:path extrusionOk="0" h="2346" w="2055">
                  <a:moveTo>
                    <a:pt x="685" y="0"/>
                  </a:moveTo>
                  <a:cubicBezTo>
                    <a:pt x="640" y="0"/>
                    <a:pt x="594" y="6"/>
                    <a:pt x="548" y="17"/>
                  </a:cubicBezTo>
                  <a:cubicBezTo>
                    <a:pt x="457" y="40"/>
                    <a:pt x="388" y="86"/>
                    <a:pt x="320" y="154"/>
                  </a:cubicBezTo>
                  <a:cubicBezTo>
                    <a:pt x="229" y="200"/>
                    <a:pt x="183" y="268"/>
                    <a:pt x="137" y="337"/>
                  </a:cubicBezTo>
                  <a:cubicBezTo>
                    <a:pt x="46" y="497"/>
                    <a:pt x="0" y="702"/>
                    <a:pt x="69" y="885"/>
                  </a:cubicBezTo>
                  <a:cubicBezTo>
                    <a:pt x="92" y="930"/>
                    <a:pt x="115" y="976"/>
                    <a:pt x="137" y="1045"/>
                  </a:cubicBezTo>
                  <a:cubicBezTo>
                    <a:pt x="137" y="1067"/>
                    <a:pt x="115" y="1067"/>
                    <a:pt x="115" y="1090"/>
                  </a:cubicBezTo>
                  <a:cubicBezTo>
                    <a:pt x="115" y="1090"/>
                    <a:pt x="115" y="1113"/>
                    <a:pt x="92" y="1136"/>
                  </a:cubicBezTo>
                  <a:cubicBezTo>
                    <a:pt x="92" y="1204"/>
                    <a:pt x="69" y="1296"/>
                    <a:pt x="69" y="1364"/>
                  </a:cubicBezTo>
                  <a:cubicBezTo>
                    <a:pt x="69" y="1638"/>
                    <a:pt x="183" y="1866"/>
                    <a:pt x="343" y="2072"/>
                  </a:cubicBezTo>
                  <a:cubicBezTo>
                    <a:pt x="411" y="2140"/>
                    <a:pt x="480" y="2186"/>
                    <a:pt x="571" y="2231"/>
                  </a:cubicBezTo>
                  <a:cubicBezTo>
                    <a:pt x="708" y="2300"/>
                    <a:pt x="822" y="2346"/>
                    <a:pt x="959" y="2346"/>
                  </a:cubicBezTo>
                  <a:cubicBezTo>
                    <a:pt x="1050" y="2346"/>
                    <a:pt x="1142" y="2323"/>
                    <a:pt x="1233" y="2277"/>
                  </a:cubicBezTo>
                  <a:cubicBezTo>
                    <a:pt x="1324" y="2254"/>
                    <a:pt x="1393" y="2209"/>
                    <a:pt x="1461" y="2140"/>
                  </a:cubicBezTo>
                  <a:cubicBezTo>
                    <a:pt x="1461" y="2117"/>
                    <a:pt x="1484" y="2117"/>
                    <a:pt x="1507" y="2095"/>
                  </a:cubicBezTo>
                  <a:cubicBezTo>
                    <a:pt x="1621" y="2003"/>
                    <a:pt x="1735" y="1912"/>
                    <a:pt x="1849" y="1821"/>
                  </a:cubicBezTo>
                  <a:cubicBezTo>
                    <a:pt x="1941" y="1729"/>
                    <a:pt x="1986" y="1615"/>
                    <a:pt x="2032" y="1501"/>
                  </a:cubicBezTo>
                  <a:cubicBezTo>
                    <a:pt x="2055" y="1387"/>
                    <a:pt x="2055" y="1250"/>
                    <a:pt x="2032" y="1136"/>
                  </a:cubicBezTo>
                  <a:cubicBezTo>
                    <a:pt x="1963" y="999"/>
                    <a:pt x="1918" y="885"/>
                    <a:pt x="1849" y="771"/>
                  </a:cubicBezTo>
                  <a:cubicBezTo>
                    <a:pt x="1781" y="657"/>
                    <a:pt x="1689" y="542"/>
                    <a:pt x="1598" y="451"/>
                  </a:cubicBezTo>
                  <a:cubicBezTo>
                    <a:pt x="1507" y="360"/>
                    <a:pt x="1393" y="291"/>
                    <a:pt x="1301" y="200"/>
                  </a:cubicBezTo>
                  <a:cubicBezTo>
                    <a:pt x="1233" y="154"/>
                    <a:pt x="1165" y="132"/>
                    <a:pt x="1096" y="86"/>
                  </a:cubicBezTo>
                  <a:cubicBezTo>
                    <a:pt x="1005" y="40"/>
                    <a:pt x="913" y="17"/>
                    <a:pt x="822" y="17"/>
                  </a:cubicBezTo>
                  <a:cubicBezTo>
                    <a:pt x="776" y="6"/>
                    <a:pt x="731" y="0"/>
                    <a:pt x="68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5"/>
            <p:cNvSpPr/>
            <p:nvPr/>
          </p:nvSpPr>
          <p:spPr>
            <a:xfrm>
              <a:off x="7120525" y="1092800"/>
              <a:ext cx="57075" cy="68500"/>
            </a:xfrm>
            <a:custGeom>
              <a:rect b="b" l="l" r="r" t="t"/>
              <a:pathLst>
                <a:path extrusionOk="0" h="2740" w="2283">
                  <a:moveTo>
                    <a:pt x="714" y="1"/>
                  </a:moveTo>
                  <a:cubicBezTo>
                    <a:pt x="588" y="1"/>
                    <a:pt x="457" y="31"/>
                    <a:pt x="365" y="92"/>
                  </a:cubicBezTo>
                  <a:cubicBezTo>
                    <a:pt x="205" y="183"/>
                    <a:pt x="69" y="343"/>
                    <a:pt x="46" y="526"/>
                  </a:cubicBezTo>
                  <a:cubicBezTo>
                    <a:pt x="0" y="686"/>
                    <a:pt x="0" y="891"/>
                    <a:pt x="114" y="1051"/>
                  </a:cubicBezTo>
                  <a:cubicBezTo>
                    <a:pt x="137" y="1096"/>
                    <a:pt x="183" y="1142"/>
                    <a:pt x="228" y="1188"/>
                  </a:cubicBezTo>
                  <a:cubicBezTo>
                    <a:pt x="183" y="1256"/>
                    <a:pt x="137" y="1325"/>
                    <a:pt x="114" y="1416"/>
                  </a:cubicBezTo>
                  <a:cubicBezTo>
                    <a:pt x="114" y="1462"/>
                    <a:pt x="91" y="1507"/>
                    <a:pt x="91" y="1553"/>
                  </a:cubicBezTo>
                  <a:cubicBezTo>
                    <a:pt x="91" y="1599"/>
                    <a:pt x="69" y="1667"/>
                    <a:pt x="69" y="1713"/>
                  </a:cubicBezTo>
                  <a:cubicBezTo>
                    <a:pt x="91" y="1850"/>
                    <a:pt x="114" y="1941"/>
                    <a:pt x="160" y="2078"/>
                  </a:cubicBezTo>
                  <a:cubicBezTo>
                    <a:pt x="251" y="2283"/>
                    <a:pt x="411" y="2443"/>
                    <a:pt x="593" y="2557"/>
                  </a:cubicBezTo>
                  <a:cubicBezTo>
                    <a:pt x="753" y="2671"/>
                    <a:pt x="959" y="2717"/>
                    <a:pt x="1164" y="2740"/>
                  </a:cubicBezTo>
                  <a:cubicBezTo>
                    <a:pt x="1255" y="2740"/>
                    <a:pt x="1370" y="2717"/>
                    <a:pt x="1461" y="2694"/>
                  </a:cubicBezTo>
                  <a:cubicBezTo>
                    <a:pt x="1506" y="2694"/>
                    <a:pt x="1552" y="2671"/>
                    <a:pt x="1598" y="2649"/>
                  </a:cubicBezTo>
                  <a:cubicBezTo>
                    <a:pt x="1643" y="2626"/>
                    <a:pt x="1689" y="2603"/>
                    <a:pt x="1735" y="2580"/>
                  </a:cubicBezTo>
                  <a:cubicBezTo>
                    <a:pt x="1895" y="2466"/>
                    <a:pt x="2054" y="2329"/>
                    <a:pt x="2123" y="2146"/>
                  </a:cubicBezTo>
                  <a:cubicBezTo>
                    <a:pt x="2214" y="1941"/>
                    <a:pt x="2283" y="1758"/>
                    <a:pt x="2283" y="1553"/>
                  </a:cubicBezTo>
                  <a:cubicBezTo>
                    <a:pt x="2260" y="1165"/>
                    <a:pt x="2123" y="823"/>
                    <a:pt x="1849" y="549"/>
                  </a:cubicBezTo>
                  <a:cubicBezTo>
                    <a:pt x="1575" y="298"/>
                    <a:pt x="1233" y="138"/>
                    <a:pt x="890" y="24"/>
                  </a:cubicBezTo>
                  <a:cubicBezTo>
                    <a:pt x="837" y="8"/>
                    <a:pt x="776" y="1"/>
                    <a:pt x="7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5"/>
            <p:cNvSpPr/>
            <p:nvPr/>
          </p:nvSpPr>
          <p:spPr>
            <a:xfrm>
              <a:off x="6865450" y="1172575"/>
              <a:ext cx="58800" cy="61325"/>
            </a:xfrm>
            <a:custGeom>
              <a:rect b="b" l="l" r="r" t="t"/>
              <a:pathLst>
                <a:path extrusionOk="0" h="2453" w="2352">
                  <a:moveTo>
                    <a:pt x="1072" y="1"/>
                  </a:moveTo>
                  <a:cubicBezTo>
                    <a:pt x="1042" y="1"/>
                    <a:pt x="1012" y="2"/>
                    <a:pt x="982" y="5"/>
                  </a:cubicBezTo>
                  <a:cubicBezTo>
                    <a:pt x="890" y="5"/>
                    <a:pt x="799" y="28"/>
                    <a:pt x="731" y="51"/>
                  </a:cubicBezTo>
                  <a:cubicBezTo>
                    <a:pt x="639" y="97"/>
                    <a:pt x="548" y="142"/>
                    <a:pt x="502" y="211"/>
                  </a:cubicBezTo>
                  <a:cubicBezTo>
                    <a:pt x="411" y="302"/>
                    <a:pt x="342" y="416"/>
                    <a:pt x="320" y="530"/>
                  </a:cubicBezTo>
                  <a:cubicBezTo>
                    <a:pt x="297" y="553"/>
                    <a:pt x="297" y="553"/>
                    <a:pt x="297" y="553"/>
                  </a:cubicBezTo>
                  <a:cubicBezTo>
                    <a:pt x="183" y="713"/>
                    <a:pt x="137" y="781"/>
                    <a:pt x="69" y="941"/>
                  </a:cubicBezTo>
                  <a:cubicBezTo>
                    <a:pt x="23" y="1055"/>
                    <a:pt x="23" y="1147"/>
                    <a:pt x="0" y="1261"/>
                  </a:cubicBezTo>
                  <a:cubicBezTo>
                    <a:pt x="0" y="1466"/>
                    <a:pt x="69" y="1649"/>
                    <a:pt x="137" y="1831"/>
                  </a:cubicBezTo>
                  <a:cubicBezTo>
                    <a:pt x="206" y="1946"/>
                    <a:pt x="297" y="2083"/>
                    <a:pt x="388" y="2151"/>
                  </a:cubicBezTo>
                  <a:cubicBezTo>
                    <a:pt x="502" y="2265"/>
                    <a:pt x="571" y="2311"/>
                    <a:pt x="708" y="2356"/>
                  </a:cubicBezTo>
                  <a:cubicBezTo>
                    <a:pt x="845" y="2425"/>
                    <a:pt x="936" y="2425"/>
                    <a:pt x="1096" y="2448"/>
                  </a:cubicBezTo>
                  <a:cubicBezTo>
                    <a:pt x="1122" y="2451"/>
                    <a:pt x="1150" y="2452"/>
                    <a:pt x="1177" y="2452"/>
                  </a:cubicBezTo>
                  <a:cubicBezTo>
                    <a:pt x="1364" y="2452"/>
                    <a:pt x="1573" y="2387"/>
                    <a:pt x="1712" y="2288"/>
                  </a:cubicBezTo>
                  <a:cubicBezTo>
                    <a:pt x="1895" y="2174"/>
                    <a:pt x="2054" y="2014"/>
                    <a:pt x="2169" y="1831"/>
                  </a:cubicBezTo>
                  <a:cubicBezTo>
                    <a:pt x="2260" y="1649"/>
                    <a:pt x="2351" y="1421"/>
                    <a:pt x="2328" y="1215"/>
                  </a:cubicBezTo>
                  <a:cubicBezTo>
                    <a:pt x="2305" y="1010"/>
                    <a:pt x="2260" y="781"/>
                    <a:pt x="2146" y="599"/>
                  </a:cubicBezTo>
                  <a:cubicBezTo>
                    <a:pt x="2009" y="416"/>
                    <a:pt x="1849" y="256"/>
                    <a:pt x="1644" y="142"/>
                  </a:cubicBezTo>
                  <a:cubicBezTo>
                    <a:pt x="1465" y="63"/>
                    <a:pt x="1269" y="1"/>
                    <a:pt x="107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5"/>
            <p:cNvSpPr/>
            <p:nvPr/>
          </p:nvSpPr>
          <p:spPr>
            <a:xfrm>
              <a:off x="6754175" y="1444325"/>
              <a:ext cx="46800" cy="59575"/>
            </a:xfrm>
            <a:custGeom>
              <a:rect b="b" l="l" r="r" t="t"/>
              <a:pathLst>
                <a:path extrusionOk="0" h="2383" w="1872">
                  <a:moveTo>
                    <a:pt x="868" y="0"/>
                  </a:moveTo>
                  <a:cubicBezTo>
                    <a:pt x="685" y="0"/>
                    <a:pt x="525" y="69"/>
                    <a:pt x="388" y="206"/>
                  </a:cubicBezTo>
                  <a:cubicBezTo>
                    <a:pt x="228" y="365"/>
                    <a:pt x="137" y="525"/>
                    <a:pt x="69" y="708"/>
                  </a:cubicBezTo>
                  <a:cubicBezTo>
                    <a:pt x="23" y="845"/>
                    <a:pt x="0" y="1005"/>
                    <a:pt x="0" y="1164"/>
                  </a:cubicBezTo>
                  <a:cubicBezTo>
                    <a:pt x="0" y="1507"/>
                    <a:pt x="137" y="1849"/>
                    <a:pt x="365" y="2100"/>
                  </a:cubicBezTo>
                  <a:cubicBezTo>
                    <a:pt x="434" y="2169"/>
                    <a:pt x="525" y="2237"/>
                    <a:pt x="594" y="2283"/>
                  </a:cubicBezTo>
                  <a:cubicBezTo>
                    <a:pt x="714" y="2349"/>
                    <a:pt x="846" y="2383"/>
                    <a:pt x="975" y="2383"/>
                  </a:cubicBezTo>
                  <a:cubicBezTo>
                    <a:pt x="1114" y="2383"/>
                    <a:pt x="1251" y="2343"/>
                    <a:pt x="1370" y="2260"/>
                  </a:cubicBezTo>
                  <a:cubicBezTo>
                    <a:pt x="1507" y="2169"/>
                    <a:pt x="1644" y="2032"/>
                    <a:pt x="1735" y="1872"/>
                  </a:cubicBezTo>
                  <a:cubicBezTo>
                    <a:pt x="1826" y="1712"/>
                    <a:pt x="1872" y="1552"/>
                    <a:pt x="1872" y="1347"/>
                  </a:cubicBezTo>
                  <a:cubicBezTo>
                    <a:pt x="1872" y="1233"/>
                    <a:pt x="1849" y="1096"/>
                    <a:pt x="1803" y="959"/>
                  </a:cubicBezTo>
                  <a:cubicBezTo>
                    <a:pt x="1781" y="890"/>
                    <a:pt x="1735" y="776"/>
                    <a:pt x="1689" y="708"/>
                  </a:cubicBezTo>
                  <a:cubicBezTo>
                    <a:pt x="1644" y="639"/>
                    <a:pt x="1598" y="594"/>
                    <a:pt x="1552" y="525"/>
                  </a:cubicBezTo>
                  <a:cubicBezTo>
                    <a:pt x="1529" y="411"/>
                    <a:pt x="1461" y="274"/>
                    <a:pt x="1370" y="206"/>
                  </a:cubicBezTo>
                  <a:cubicBezTo>
                    <a:pt x="1233" y="92"/>
                    <a:pt x="1073" y="0"/>
                    <a:pt x="86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5"/>
            <p:cNvSpPr/>
            <p:nvPr/>
          </p:nvSpPr>
          <p:spPr>
            <a:xfrm>
              <a:off x="6810100" y="1665450"/>
              <a:ext cx="54225" cy="53950"/>
            </a:xfrm>
            <a:custGeom>
              <a:rect b="b" l="l" r="r" t="t"/>
              <a:pathLst>
                <a:path extrusionOk="0" h="2158" w="2169">
                  <a:moveTo>
                    <a:pt x="947" y="0"/>
                  </a:moveTo>
                  <a:cubicBezTo>
                    <a:pt x="856" y="0"/>
                    <a:pt x="765" y="11"/>
                    <a:pt x="662" y="34"/>
                  </a:cubicBezTo>
                  <a:cubicBezTo>
                    <a:pt x="571" y="57"/>
                    <a:pt x="502" y="103"/>
                    <a:pt x="434" y="171"/>
                  </a:cubicBezTo>
                  <a:cubicBezTo>
                    <a:pt x="342" y="217"/>
                    <a:pt x="297" y="285"/>
                    <a:pt x="251" y="354"/>
                  </a:cubicBezTo>
                  <a:cubicBezTo>
                    <a:pt x="205" y="399"/>
                    <a:pt x="183" y="468"/>
                    <a:pt x="183" y="514"/>
                  </a:cubicBezTo>
                  <a:cubicBezTo>
                    <a:pt x="160" y="559"/>
                    <a:pt x="137" y="582"/>
                    <a:pt x="114" y="628"/>
                  </a:cubicBezTo>
                  <a:lnTo>
                    <a:pt x="46" y="788"/>
                  </a:lnTo>
                  <a:cubicBezTo>
                    <a:pt x="0" y="924"/>
                    <a:pt x="0" y="1039"/>
                    <a:pt x="46" y="1176"/>
                  </a:cubicBezTo>
                  <a:cubicBezTo>
                    <a:pt x="46" y="1198"/>
                    <a:pt x="46" y="1244"/>
                    <a:pt x="69" y="1290"/>
                  </a:cubicBezTo>
                  <a:cubicBezTo>
                    <a:pt x="91" y="1358"/>
                    <a:pt x="137" y="1449"/>
                    <a:pt x="183" y="1541"/>
                  </a:cubicBezTo>
                  <a:cubicBezTo>
                    <a:pt x="183" y="1564"/>
                    <a:pt x="205" y="1609"/>
                    <a:pt x="228" y="1632"/>
                  </a:cubicBezTo>
                  <a:cubicBezTo>
                    <a:pt x="274" y="1701"/>
                    <a:pt x="342" y="1792"/>
                    <a:pt x="411" y="1860"/>
                  </a:cubicBezTo>
                  <a:cubicBezTo>
                    <a:pt x="434" y="1883"/>
                    <a:pt x="457" y="1906"/>
                    <a:pt x="479" y="1929"/>
                  </a:cubicBezTo>
                  <a:cubicBezTo>
                    <a:pt x="594" y="2020"/>
                    <a:pt x="685" y="2111"/>
                    <a:pt x="822" y="2134"/>
                  </a:cubicBezTo>
                  <a:cubicBezTo>
                    <a:pt x="845" y="2134"/>
                    <a:pt x="890" y="2134"/>
                    <a:pt x="913" y="2157"/>
                  </a:cubicBezTo>
                  <a:cubicBezTo>
                    <a:pt x="1004" y="2157"/>
                    <a:pt x="1096" y="2157"/>
                    <a:pt x="1187" y="2134"/>
                  </a:cubicBezTo>
                  <a:lnTo>
                    <a:pt x="1233" y="2134"/>
                  </a:lnTo>
                  <a:cubicBezTo>
                    <a:pt x="1324" y="2089"/>
                    <a:pt x="1415" y="2066"/>
                    <a:pt x="1484" y="2020"/>
                  </a:cubicBezTo>
                  <a:cubicBezTo>
                    <a:pt x="1529" y="1997"/>
                    <a:pt x="1552" y="1974"/>
                    <a:pt x="1575" y="1952"/>
                  </a:cubicBezTo>
                  <a:cubicBezTo>
                    <a:pt x="1666" y="1906"/>
                    <a:pt x="1735" y="1860"/>
                    <a:pt x="1803" y="1792"/>
                  </a:cubicBezTo>
                  <a:cubicBezTo>
                    <a:pt x="1849" y="1746"/>
                    <a:pt x="1895" y="1701"/>
                    <a:pt x="1917" y="1632"/>
                  </a:cubicBezTo>
                  <a:cubicBezTo>
                    <a:pt x="1963" y="1586"/>
                    <a:pt x="2009" y="1541"/>
                    <a:pt x="2032" y="1495"/>
                  </a:cubicBezTo>
                  <a:cubicBezTo>
                    <a:pt x="2077" y="1427"/>
                    <a:pt x="2123" y="1335"/>
                    <a:pt x="2123" y="1290"/>
                  </a:cubicBezTo>
                  <a:cubicBezTo>
                    <a:pt x="2123" y="1244"/>
                    <a:pt x="2146" y="1221"/>
                    <a:pt x="2146" y="1176"/>
                  </a:cubicBezTo>
                  <a:cubicBezTo>
                    <a:pt x="2168" y="1084"/>
                    <a:pt x="2168" y="993"/>
                    <a:pt x="2123" y="902"/>
                  </a:cubicBezTo>
                  <a:cubicBezTo>
                    <a:pt x="2123" y="902"/>
                    <a:pt x="2123" y="879"/>
                    <a:pt x="2123" y="879"/>
                  </a:cubicBezTo>
                  <a:cubicBezTo>
                    <a:pt x="2054" y="582"/>
                    <a:pt x="1849" y="331"/>
                    <a:pt x="1598" y="171"/>
                  </a:cubicBezTo>
                  <a:cubicBezTo>
                    <a:pt x="1507" y="126"/>
                    <a:pt x="1415" y="80"/>
                    <a:pt x="1347" y="57"/>
                  </a:cubicBezTo>
                  <a:cubicBezTo>
                    <a:pt x="1301" y="34"/>
                    <a:pt x="1278" y="34"/>
                    <a:pt x="1233" y="34"/>
                  </a:cubicBezTo>
                  <a:cubicBezTo>
                    <a:pt x="1130" y="11"/>
                    <a:pt x="1039" y="0"/>
                    <a:pt x="94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5"/>
            <p:cNvSpPr/>
            <p:nvPr/>
          </p:nvSpPr>
          <p:spPr>
            <a:xfrm>
              <a:off x="6898525" y="1849475"/>
              <a:ext cx="62800" cy="61025"/>
            </a:xfrm>
            <a:custGeom>
              <a:rect b="b" l="l" r="r" t="t"/>
              <a:pathLst>
                <a:path extrusionOk="0" h="2441" w="2512">
                  <a:moveTo>
                    <a:pt x="1622" y="0"/>
                  </a:moveTo>
                  <a:cubicBezTo>
                    <a:pt x="1439" y="0"/>
                    <a:pt x="1234" y="69"/>
                    <a:pt x="1119" y="206"/>
                  </a:cubicBezTo>
                  <a:cubicBezTo>
                    <a:pt x="1119" y="206"/>
                    <a:pt x="1097" y="228"/>
                    <a:pt x="1097" y="228"/>
                  </a:cubicBezTo>
                  <a:cubicBezTo>
                    <a:pt x="993" y="184"/>
                    <a:pt x="879" y="149"/>
                    <a:pt x="768" y="149"/>
                  </a:cubicBezTo>
                  <a:cubicBezTo>
                    <a:pt x="709" y="149"/>
                    <a:pt x="650" y="159"/>
                    <a:pt x="594" y="183"/>
                  </a:cubicBezTo>
                  <a:cubicBezTo>
                    <a:pt x="412" y="228"/>
                    <a:pt x="275" y="343"/>
                    <a:pt x="161" y="502"/>
                  </a:cubicBezTo>
                  <a:cubicBezTo>
                    <a:pt x="47" y="662"/>
                    <a:pt x="1" y="890"/>
                    <a:pt x="1" y="1096"/>
                  </a:cubicBezTo>
                  <a:cubicBezTo>
                    <a:pt x="1" y="1324"/>
                    <a:pt x="47" y="1507"/>
                    <a:pt x="138" y="1712"/>
                  </a:cubicBezTo>
                  <a:cubicBezTo>
                    <a:pt x="206" y="1849"/>
                    <a:pt x="298" y="1963"/>
                    <a:pt x="412" y="2077"/>
                  </a:cubicBezTo>
                  <a:cubicBezTo>
                    <a:pt x="572" y="2214"/>
                    <a:pt x="731" y="2306"/>
                    <a:pt x="937" y="2397"/>
                  </a:cubicBezTo>
                  <a:cubicBezTo>
                    <a:pt x="1030" y="2428"/>
                    <a:pt x="1122" y="2440"/>
                    <a:pt x="1215" y="2440"/>
                  </a:cubicBezTo>
                  <a:cubicBezTo>
                    <a:pt x="1328" y="2440"/>
                    <a:pt x="1440" y="2422"/>
                    <a:pt x="1553" y="2397"/>
                  </a:cubicBezTo>
                  <a:cubicBezTo>
                    <a:pt x="1759" y="2351"/>
                    <a:pt x="1918" y="2237"/>
                    <a:pt x="2078" y="2123"/>
                  </a:cubicBezTo>
                  <a:cubicBezTo>
                    <a:pt x="2147" y="2054"/>
                    <a:pt x="2215" y="1963"/>
                    <a:pt x="2261" y="1895"/>
                  </a:cubicBezTo>
                  <a:cubicBezTo>
                    <a:pt x="2284" y="1849"/>
                    <a:pt x="2306" y="1826"/>
                    <a:pt x="2329" y="1781"/>
                  </a:cubicBezTo>
                  <a:cubicBezTo>
                    <a:pt x="2375" y="1689"/>
                    <a:pt x="2420" y="1598"/>
                    <a:pt x="2443" y="1507"/>
                  </a:cubicBezTo>
                  <a:cubicBezTo>
                    <a:pt x="2466" y="1415"/>
                    <a:pt x="2489" y="1301"/>
                    <a:pt x="2489" y="1210"/>
                  </a:cubicBezTo>
                  <a:cubicBezTo>
                    <a:pt x="2512" y="1141"/>
                    <a:pt x="2512" y="1096"/>
                    <a:pt x="2489" y="1050"/>
                  </a:cubicBezTo>
                  <a:cubicBezTo>
                    <a:pt x="2489" y="936"/>
                    <a:pt x="2466" y="822"/>
                    <a:pt x="2443" y="731"/>
                  </a:cubicBezTo>
                  <a:cubicBezTo>
                    <a:pt x="2375" y="548"/>
                    <a:pt x="2261" y="343"/>
                    <a:pt x="2101" y="206"/>
                  </a:cubicBezTo>
                  <a:cubicBezTo>
                    <a:pt x="2032" y="137"/>
                    <a:pt x="1964" y="91"/>
                    <a:pt x="1873" y="69"/>
                  </a:cubicBezTo>
                  <a:cubicBezTo>
                    <a:pt x="1804" y="23"/>
                    <a:pt x="1713" y="0"/>
                    <a:pt x="162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5"/>
            <p:cNvSpPr/>
            <p:nvPr/>
          </p:nvSpPr>
          <p:spPr>
            <a:xfrm>
              <a:off x="7147900" y="2001825"/>
              <a:ext cx="67925" cy="67550"/>
            </a:xfrm>
            <a:custGeom>
              <a:rect b="b" l="l" r="r" t="t"/>
              <a:pathLst>
                <a:path extrusionOk="0" h="2702" w="2717">
                  <a:moveTo>
                    <a:pt x="1232" y="1"/>
                  </a:moveTo>
                  <a:cubicBezTo>
                    <a:pt x="1172" y="1"/>
                    <a:pt x="1111" y="8"/>
                    <a:pt x="1051" y="23"/>
                  </a:cubicBezTo>
                  <a:cubicBezTo>
                    <a:pt x="914" y="46"/>
                    <a:pt x="800" y="115"/>
                    <a:pt x="685" y="183"/>
                  </a:cubicBezTo>
                  <a:cubicBezTo>
                    <a:pt x="571" y="252"/>
                    <a:pt x="480" y="320"/>
                    <a:pt x="389" y="434"/>
                  </a:cubicBezTo>
                  <a:cubicBezTo>
                    <a:pt x="297" y="526"/>
                    <a:pt x="229" y="617"/>
                    <a:pt x="183" y="754"/>
                  </a:cubicBezTo>
                  <a:cubicBezTo>
                    <a:pt x="138" y="822"/>
                    <a:pt x="92" y="914"/>
                    <a:pt x="69" y="1005"/>
                  </a:cubicBezTo>
                  <a:cubicBezTo>
                    <a:pt x="46" y="1096"/>
                    <a:pt x="46" y="1187"/>
                    <a:pt x="23" y="1302"/>
                  </a:cubicBezTo>
                  <a:cubicBezTo>
                    <a:pt x="1" y="1416"/>
                    <a:pt x="23" y="1553"/>
                    <a:pt x="46" y="1690"/>
                  </a:cubicBezTo>
                  <a:cubicBezTo>
                    <a:pt x="69" y="1804"/>
                    <a:pt x="138" y="1941"/>
                    <a:pt x="183" y="2055"/>
                  </a:cubicBezTo>
                  <a:cubicBezTo>
                    <a:pt x="229" y="2123"/>
                    <a:pt x="297" y="2192"/>
                    <a:pt x="366" y="2260"/>
                  </a:cubicBezTo>
                  <a:cubicBezTo>
                    <a:pt x="389" y="2283"/>
                    <a:pt x="411" y="2306"/>
                    <a:pt x="434" y="2352"/>
                  </a:cubicBezTo>
                  <a:cubicBezTo>
                    <a:pt x="503" y="2397"/>
                    <a:pt x="571" y="2466"/>
                    <a:pt x="663" y="2511"/>
                  </a:cubicBezTo>
                  <a:cubicBezTo>
                    <a:pt x="731" y="2557"/>
                    <a:pt x="822" y="2580"/>
                    <a:pt x="914" y="2625"/>
                  </a:cubicBezTo>
                  <a:cubicBezTo>
                    <a:pt x="1061" y="2679"/>
                    <a:pt x="1216" y="2701"/>
                    <a:pt x="1369" y="2701"/>
                  </a:cubicBezTo>
                  <a:cubicBezTo>
                    <a:pt x="1478" y="2701"/>
                    <a:pt x="1586" y="2690"/>
                    <a:pt x="1690" y="2671"/>
                  </a:cubicBezTo>
                  <a:cubicBezTo>
                    <a:pt x="1804" y="2648"/>
                    <a:pt x="1941" y="2603"/>
                    <a:pt x="2055" y="2534"/>
                  </a:cubicBezTo>
                  <a:cubicBezTo>
                    <a:pt x="2078" y="2511"/>
                    <a:pt x="2101" y="2511"/>
                    <a:pt x="2146" y="2488"/>
                  </a:cubicBezTo>
                  <a:cubicBezTo>
                    <a:pt x="2215" y="2420"/>
                    <a:pt x="2283" y="2374"/>
                    <a:pt x="2352" y="2306"/>
                  </a:cubicBezTo>
                  <a:cubicBezTo>
                    <a:pt x="2580" y="2078"/>
                    <a:pt x="2717" y="1735"/>
                    <a:pt x="2717" y="1416"/>
                  </a:cubicBezTo>
                  <a:cubicBezTo>
                    <a:pt x="2717" y="1279"/>
                    <a:pt x="2717" y="1119"/>
                    <a:pt x="2648" y="1005"/>
                  </a:cubicBezTo>
                  <a:cubicBezTo>
                    <a:pt x="2580" y="822"/>
                    <a:pt x="2511" y="640"/>
                    <a:pt x="2352" y="526"/>
                  </a:cubicBezTo>
                  <a:cubicBezTo>
                    <a:pt x="2215" y="389"/>
                    <a:pt x="2055" y="297"/>
                    <a:pt x="1872" y="252"/>
                  </a:cubicBezTo>
                  <a:lnTo>
                    <a:pt x="1758" y="252"/>
                  </a:lnTo>
                  <a:cubicBezTo>
                    <a:pt x="1713" y="183"/>
                    <a:pt x="1644" y="137"/>
                    <a:pt x="1576" y="92"/>
                  </a:cubicBezTo>
                  <a:cubicBezTo>
                    <a:pt x="1469" y="31"/>
                    <a:pt x="1352" y="1"/>
                    <a:pt x="123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7" name="Google Shape;207;p5"/>
          <p:cNvGrpSpPr/>
          <p:nvPr/>
        </p:nvGrpSpPr>
        <p:grpSpPr>
          <a:xfrm>
            <a:off x="95400" y="4426225"/>
            <a:ext cx="446250" cy="453375"/>
            <a:chOff x="4350100" y="1147775"/>
            <a:chExt cx="446250" cy="453375"/>
          </a:xfrm>
        </p:grpSpPr>
        <p:sp>
          <p:nvSpPr>
            <p:cNvPr id="208" name="Google Shape;208;p5"/>
            <p:cNvSpPr/>
            <p:nvPr/>
          </p:nvSpPr>
          <p:spPr>
            <a:xfrm>
              <a:off x="4587475" y="1395350"/>
              <a:ext cx="208875" cy="205800"/>
            </a:xfrm>
            <a:custGeom>
              <a:rect b="b" l="l" r="r" t="t"/>
              <a:pathLst>
                <a:path extrusionOk="0" h="8232" w="8355">
                  <a:moveTo>
                    <a:pt x="4104" y="0"/>
                  </a:moveTo>
                  <a:cubicBezTo>
                    <a:pt x="2167" y="0"/>
                    <a:pt x="643" y="1771"/>
                    <a:pt x="320" y="3603"/>
                  </a:cubicBezTo>
                  <a:cubicBezTo>
                    <a:pt x="0" y="5543"/>
                    <a:pt x="1119" y="7483"/>
                    <a:pt x="3036" y="8076"/>
                  </a:cubicBezTo>
                  <a:cubicBezTo>
                    <a:pt x="3393" y="8180"/>
                    <a:pt x="3759" y="8231"/>
                    <a:pt x="4124" y="8231"/>
                  </a:cubicBezTo>
                  <a:cubicBezTo>
                    <a:pt x="4880" y="8231"/>
                    <a:pt x="5631" y="8013"/>
                    <a:pt x="6277" y="7597"/>
                  </a:cubicBezTo>
                  <a:cubicBezTo>
                    <a:pt x="6574" y="7414"/>
                    <a:pt x="6848" y="7163"/>
                    <a:pt x="7099" y="6890"/>
                  </a:cubicBezTo>
                  <a:cubicBezTo>
                    <a:pt x="7852" y="6296"/>
                    <a:pt x="8355" y="5383"/>
                    <a:pt x="8332" y="4402"/>
                  </a:cubicBezTo>
                  <a:cubicBezTo>
                    <a:pt x="8309" y="3352"/>
                    <a:pt x="7715" y="2210"/>
                    <a:pt x="7031" y="1411"/>
                  </a:cubicBezTo>
                  <a:cubicBezTo>
                    <a:pt x="6369" y="658"/>
                    <a:pt x="5456" y="110"/>
                    <a:pt x="4451" y="19"/>
                  </a:cubicBezTo>
                  <a:cubicBezTo>
                    <a:pt x="4334" y="6"/>
                    <a:pt x="4218" y="0"/>
                    <a:pt x="41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5"/>
            <p:cNvSpPr/>
            <p:nvPr/>
          </p:nvSpPr>
          <p:spPr>
            <a:xfrm>
              <a:off x="4350100" y="1473750"/>
              <a:ext cx="95875" cy="93525"/>
            </a:xfrm>
            <a:custGeom>
              <a:rect b="b" l="l" r="r" t="t"/>
              <a:pathLst>
                <a:path extrusionOk="0" h="3741" w="3835">
                  <a:moveTo>
                    <a:pt x="1554" y="1"/>
                  </a:moveTo>
                  <a:cubicBezTo>
                    <a:pt x="1238" y="1"/>
                    <a:pt x="928" y="93"/>
                    <a:pt x="662" y="307"/>
                  </a:cubicBezTo>
                  <a:cubicBezTo>
                    <a:pt x="23" y="832"/>
                    <a:pt x="0" y="1927"/>
                    <a:pt x="274" y="2658"/>
                  </a:cubicBezTo>
                  <a:cubicBezTo>
                    <a:pt x="434" y="3069"/>
                    <a:pt x="753" y="3411"/>
                    <a:pt x="1164" y="3594"/>
                  </a:cubicBezTo>
                  <a:cubicBezTo>
                    <a:pt x="1429" y="3705"/>
                    <a:pt x="1710" y="3740"/>
                    <a:pt x="1998" y="3740"/>
                  </a:cubicBezTo>
                  <a:cubicBezTo>
                    <a:pt x="2182" y="3740"/>
                    <a:pt x="2369" y="3726"/>
                    <a:pt x="2557" y="3708"/>
                  </a:cubicBezTo>
                  <a:cubicBezTo>
                    <a:pt x="2716" y="3708"/>
                    <a:pt x="2808" y="3594"/>
                    <a:pt x="2808" y="3457"/>
                  </a:cubicBezTo>
                  <a:cubicBezTo>
                    <a:pt x="3036" y="3343"/>
                    <a:pt x="3241" y="3137"/>
                    <a:pt x="3401" y="2886"/>
                  </a:cubicBezTo>
                  <a:cubicBezTo>
                    <a:pt x="3835" y="2133"/>
                    <a:pt x="3584" y="1220"/>
                    <a:pt x="2990" y="626"/>
                  </a:cubicBezTo>
                  <a:cubicBezTo>
                    <a:pt x="2620" y="256"/>
                    <a:pt x="2080" y="1"/>
                    <a:pt x="15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5"/>
            <p:cNvSpPr/>
            <p:nvPr/>
          </p:nvSpPr>
          <p:spPr>
            <a:xfrm>
              <a:off x="4386600" y="1147775"/>
              <a:ext cx="162675" cy="170425"/>
            </a:xfrm>
            <a:custGeom>
              <a:rect b="b" l="l" r="r" t="t"/>
              <a:pathLst>
                <a:path extrusionOk="0" h="6817" w="6507">
                  <a:moveTo>
                    <a:pt x="2995" y="0"/>
                  </a:moveTo>
                  <a:cubicBezTo>
                    <a:pt x="2821" y="0"/>
                    <a:pt x="2644" y="20"/>
                    <a:pt x="2466" y="62"/>
                  </a:cubicBezTo>
                  <a:cubicBezTo>
                    <a:pt x="1005" y="427"/>
                    <a:pt x="69" y="2002"/>
                    <a:pt x="47" y="3440"/>
                  </a:cubicBezTo>
                  <a:cubicBezTo>
                    <a:pt x="1" y="4764"/>
                    <a:pt x="754" y="6065"/>
                    <a:pt x="1964" y="6544"/>
                  </a:cubicBezTo>
                  <a:cubicBezTo>
                    <a:pt x="2359" y="6723"/>
                    <a:pt x="2786" y="6816"/>
                    <a:pt x="3215" y="6816"/>
                  </a:cubicBezTo>
                  <a:cubicBezTo>
                    <a:pt x="3825" y="6816"/>
                    <a:pt x="4440" y="6627"/>
                    <a:pt x="4977" y="6224"/>
                  </a:cubicBezTo>
                  <a:cubicBezTo>
                    <a:pt x="6141" y="5357"/>
                    <a:pt x="6506" y="3736"/>
                    <a:pt x="6027" y="2390"/>
                  </a:cubicBezTo>
                  <a:cubicBezTo>
                    <a:pt x="5562" y="1177"/>
                    <a:pt x="4345" y="0"/>
                    <a:pt x="299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1" name="Shape 211"/>
        <p:cNvGrpSpPr/>
        <p:nvPr/>
      </p:nvGrpSpPr>
      <p:grpSpPr>
        <a:xfrm>
          <a:off x="0" y="0"/>
          <a:ext cx="0" cy="0"/>
          <a:chOff x="0" y="0"/>
          <a:chExt cx="0" cy="0"/>
        </a:xfrm>
      </p:grpSpPr>
      <p:sp>
        <p:nvSpPr>
          <p:cNvPr id="212" name="Google Shape;212;p6"/>
          <p:cNvSpPr/>
          <p:nvPr/>
        </p:nvSpPr>
        <p:spPr>
          <a:xfrm>
            <a:off x="-10415" y="-45225"/>
            <a:ext cx="5421127" cy="1960100"/>
          </a:xfrm>
          <a:custGeom>
            <a:rect b="b" l="l" r="r" t="t"/>
            <a:pathLst>
              <a:path extrusionOk="0" h="128848" w="356360">
                <a:moveTo>
                  <a:pt x="356360" y="1"/>
                </a:moveTo>
                <a:cubicBezTo>
                  <a:pt x="356360" y="1"/>
                  <a:pt x="341983" y="60853"/>
                  <a:pt x="279763" y="70336"/>
                </a:cubicBezTo>
                <a:cubicBezTo>
                  <a:pt x="197178" y="82859"/>
                  <a:pt x="188211" y="39667"/>
                  <a:pt x="120459" y="39393"/>
                </a:cubicBezTo>
                <a:cubicBezTo>
                  <a:pt x="38451" y="39059"/>
                  <a:pt x="1" y="128848"/>
                  <a:pt x="1" y="128848"/>
                </a:cubicBezTo>
                <a:lnTo>
                  <a:pt x="1" y="609"/>
                </a:lnTo>
                <a:close/>
              </a:path>
            </a:pathLst>
          </a:custGeom>
          <a:solidFill>
            <a:srgbClr val="E3D6C9">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6"/>
          <p:cNvSpPr txBox="1"/>
          <p:nvPr>
            <p:ph type="title"/>
          </p:nvPr>
        </p:nvSpPr>
        <p:spPr>
          <a:xfrm>
            <a:off x="713225" y="445025"/>
            <a:ext cx="7717500" cy="572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sz="24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4" name="Google Shape;214;p6"/>
          <p:cNvSpPr/>
          <p:nvPr/>
        </p:nvSpPr>
        <p:spPr>
          <a:xfrm>
            <a:off x="6035050" y="4238577"/>
            <a:ext cx="3147959" cy="904926"/>
          </a:xfrm>
          <a:custGeom>
            <a:rect b="b" l="l" r="r" t="t"/>
            <a:pathLst>
              <a:path extrusionOk="0" h="87054" w="302834">
                <a:moveTo>
                  <a:pt x="1" y="87053"/>
                </a:moveTo>
                <a:cubicBezTo>
                  <a:pt x="1" y="87053"/>
                  <a:pt x="12250" y="45898"/>
                  <a:pt x="65108" y="39545"/>
                </a:cubicBezTo>
                <a:cubicBezTo>
                  <a:pt x="135262" y="31065"/>
                  <a:pt x="142921" y="60244"/>
                  <a:pt x="200460" y="60457"/>
                </a:cubicBezTo>
                <a:cubicBezTo>
                  <a:pt x="270158" y="60670"/>
                  <a:pt x="302833" y="0"/>
                  <a:pt x="302833" y="0"/>
                </a:cubicBezTo>
                <a:lnTo>
                  <a:pt x="302833" y="86628"/>
                </a:lnTo>
                <a:close/>
              </a:path>
            </a:pathLst>
          </a:custGeom>
          <a:solidFill>
            <a:srgbClr val="E3D6C9">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5" name="Google Shape;215;p6"/>
          <p:cNvGrpSpPr/>
          <p:nvPr/>
        </p:nvGrpSpPr>
        <p:grpSpPr>
          <a:xfrm rot="-3777655">
            <a:off x="-53957" y="-151068"/>
            <a:ext cx="572927" cy="787028"/>
            <a:chOff x="3127800" y="2228675"/>
            <a:chExt cx="572925" cy="787025"/>
          </a:xfrm>
        </p:grpSpPr>
        <p:sp>
          <p:nvSpPr>
            <p:cNvPr id="216" name="Google Shape;216;p6"/>
            <p:cNvSpPr/>
            <p:nvPr/>
          </p:nvSpPr>
          <p:spPr>
            <a:xfrm>
              <a:off x="3150625" y="2450925"/>
              <a:ext cx="103300" cy="131100"/>
            </a:xfrm>
            <a:custGeom>
              <a:rect b="b" l="l" r="r" t="t"/>
              <a:pathLst>
                <a:path extrusionOk="0" h="5244" w="4132">
                  <a:moveTo>
                    <a:pt x="3059" y="0"/>
                  </a:moveTo>
                  <a:cubicBezTo>
                    <a:pt x="2734" y="0"/>
                    <a:pt x="2420" y="152"/>
                    <a:pt x="2237" y="457"/>
                  </a:cubicBezTo>
                  <a:cubicBezTo>
                    <a:pt x="1575" y="1575"/>
                    <a:pt x="913" y="2693"/>
                    <a:pt x="251" y="3812"/>
                  </a:cubicBezTo>
                  <a:cubicBezTo>
                    <a:pt x="0" y="4246"/>
                    <a:pt x="137" y="4885"/>
                    <a:pt x="594" y="5113"/>
                  </a:cubicBezTo>
                  <a:cubicBezTo>
                    <a:pt x="752" y="5200"/>
                    <a:pt x="925" y="5243"/>
                    <a:pt x="1094" y="5243"/>
                  </a:cubicBezTo>
                  <a:cubicBezTo>
                    <a:pt x="1411" y="5243"/>
                    <a:pt x="1716" y="5091"/>
                    <a:pt x="1895" y="4793"/>
                  </a:cubicBezTo>
                  <a:cubicBezTo>
                    <a:pt x="2557" y="3652"/>
                    <a:pt x="3219" y="2534"/>
                    <a:pt x="3881" y="1415"/>
                  </a:cubicBezTo>
                  <a:cubicBezTo>
                    <a:pt x="4132" y="1004"/>
                    <a:pt x="3995" y="365"/>
                    <a:pt x="3538" y="114"/>
                  </a:cubicBezTo>
                  <a:cubicBezTo>
                    <a:pt x="3386" y="38"/>
                    <a:pt x="3221" y="0"/>
                    <a:pt x="305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6"/>
            <p:cNvSpPr/>
            <p:nvPr/>
          </p:nvSpPr>
          <p:spPr>
            <a:xfrm>
              <a:off x="3291575" y="2539800"/>
              <a:ext cx="99875" cy="135275"/>
            </a:xfrm>
            <a:custGeom>
              <a:rect b="b" l="l" r="r" t="t"/>
              <a:pathLst>
                <a:path extrusionOk="0" h="5411" w="3995">
                  <a:moveTo>
                    <a:pt x="2909" y="1"/>
                  </a:moveTo>
                  <a:cubicBezTo>
                    <a:pt x="2584" y="1"/>
                    <a:pt x="2278" y="169"/>
                    <a:pt x="2077" y="462"/>
                  </a:cubicBezTo>
                  <a:cubicBezTo>
                    <a:pt x="1324" y="1581"/>
                    <a:pt x="685" y="2768"/>
                    <a:pt x="160" y="4000"/>
                  </a:cubicBezTo>
                  <a:cubicBezTo>
                    <a:pt x="69" y="4228"/>
                    <a:pt x="0" y="4457"/>
                    <a:pt x="69" y="4708"/>
                  </a:cubicBezTo>
                  <a:cubicBezTo>
                    <a:pt x="114" y="4936"/>
                    <a:pt x="297" y="5187"/>
                    <a:pt x="502" y="5301"/>
                  </a:cubicBezTo>
                  <a:cubicBezTo>
                    <a:pt x="644" y="5372"/>
                    <a:pt x="819" y="5410"/>
                    <a:pt x="995" y="5410"/>
                  </a:cubicBezTo>
                  <a:cubicBezTo>
                    <a:pt x="1329" y="5410"/>
                    <a:pt x="1669" y="5273"/>
                    <a:pt x="1803" y="4959"/>
                  </a:cubicBezTo>
                  <a:cubicBezTo>
                    <a:pt x="2328" y="3726"/>
                    <a:pt x="2968" y="2539"/>
                    <a:pt x="3721" y="1444"/>
                  </a:cubicBezTo>
                  <a:cubicBezTo>
                    <a:pt x="3995" y="1010"/>
                    <a:pt x="3812" y="371"/>
                    <a:pt x="3378" y="120"/>
                  </a:cubicBezTo>
                  <a:cubicBezTo>
                    <a:pt x="3224" y="39"/>
                    <a:pt x="3064" y="1"/>
                    <a:pt x="290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6"/>
            <p:cNvSpPr/>
            <p:nvPr/>
          </p:nvSpPr>
          <p:spPr>
            <a:xfrm>
              <a:off x="3429100" y="2620975"/>
              <a:ext cx="88475" cy="129675"/>
            </a:xfrm>
            <a:custGeom>
              <a:rect b="b" l="l" r="r" t="t"/>
              <a:pathLst>
                <a:path extrusionOk="0" h="5187" w="3539">
                  <a:moveTo>
                    <a:pt x="2558" y="1"/>
                  </a:moveTo>
                  <a:cubicBezTo>
                    <a:pt x="2390" y="1"/>
                    <a:pt x="2218" y="36"/>
                    <a:pt x="2077" y="114"/>
                  </a:cubicBezTo>
                  <a:cubicBezTo>
                    <a:pt x="1849" y="274"/>
                    <a:pt x="1712" y="456"/>
                    <a:pt x="1621" y="708"/>
                  </a:cubicBezTo>
                  <a:cubicBezTo>
                    <a:pt x="1575" y="844"/>
                    <a:pt x="1507" y="1004"/>
                    <a:pt x="1461" y="1141"/>
                  </a:cubicBezTo>
                  <a:cubicBezTo>
                    <a:pt x="1438" y="1210"/>
                    <a:pt x="1392" y="1278"/>
                    <a:pt x="1370" y="1324"/>
                  </a:cubicBezTo>
                  <a:cubicBezTo>
                    <a:pt x="1370" y="1347"/>
                    <a:pt x="1370" y="1369"/>
                    <a:pt x="1347" y="1415"/>
                  </a:cubicBezTo>
                  <a:cubicBezTo>
                    <a:pt x="1324" y="1438"/>
                    <a:pt x="1278" y="1575"/>
                    <a:pt x="1278" y="1598"/>
                  </a:cubicBezTo>
                  <a:cubicBezTo>
                    <a:pt x="1233" y="1666"/>
                    <a:pt x="1210" y="1712"/>
                    <a:pt x="1187" y="1780"/>
                  </a:cubicBezTo>
                  <a:cubicBezTo>
                    <a:pt x="1119" y="1917"/>
                    <a:pt x="1073" y="2054"/>
                    <a:pt x="1004" y="2168"/>
                  </a:cubicBezTo>
                  <a:cubicBezTo>
                    <a:pt x="753" y="2716"/>
                    <a:pt x="502" y="3241"/>
                    <a:pt x="228" y="3766"/>
                  </a:cubicBezTo>
                  <a:cubicBezTo>
                    <a:pt x="0" y="4223"/>
                    <a:pt x="91" y="4816"/>
                    <a:pt x="571" y="5067"/>
                  </a:cubicBezTo>
                  <a:cubicBezTo>
                    <a:pt x="720" y="5146"/>
                    <a:pt x="891" y="5186"/>
                    <a:pt x="1061" y="5186"/>
                  </a:cubicBezTo>
                  <a:cubicBezTo>
                    <a:pt x="1386" y="5186"/>
                    <a:pt x="1707" y="5039"/>
                    <a:pt x="1872" y="4725"/>
                  </a:cubicBezTo>
                  <a:cubicBezTo>
                    <a:pt x="2465" y="3583"/>
                    <a:pt x="2990" y="2397"/>
                    <a:pt x="3470" y="1187"/>
                  </a:cubicBezTo>
                  <a:cubicBezTo>
                    <a:pt x="3538" y="981"/>
                    <a:pt x="3470" y="685"/>
                    <a:pt x="3378" y="479"/>
                  </a:cubicBezTo>
                  <a:cubicBezTo>
                    <a:pt x="3264" y="274"/>
                    <a:pt x="3013" y="91"/>
                    <a:pt x="2785" y="23"/>
                  </a:cubicBezTo>
                  <a:cubicBezTo>
                    <a:pt x="2713" y="8"/>
                    <a:pt x="2636" y="1"/>
                    <a:pt x="255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6"/>
            <p:cNvSpPr/>
            <p:nvPr/>
          </p:nvSpPr>
          <p:spPr>
            <a:xfrm>
              <a:off x="3574025" y="2684625"/>
              <a:ext cx="93625" cy="112950"/>
            </a:xfrm>
            <a:custGeom>
              <a:rect b="b" l="l" r="r" t="t"/>
              <a:pathLst>
                <a:path extrusionOk="0" h="4518" w="3745">
                  <a:moveTo>
                    <a:pt x="2671" y="0"/>
                  </a:moveTo>
                  <a:cubicBezTo>
                    <a:pt x="2347" y="0"/>
                    <a:pt x="2032" y="163"/>
                    <a:pt x="1850" y="467"/>
                  </a:cubicBezTo>
                  <a:lnTo>
                    <a:pt x="275" y="3092"/>
                  </a:lnTo>
                  <a:cubicBezTo>
                    <a:pt x="1" y="3525"/>
                    <a:pt x="161" y="4165"/>
                    <a:pt x="594" y="4393"/>
                  </a:cubicBezTo>
                  <a:cubicBezTo>
                    <a:pt x="754" y="4477"/>
                    <a:pt x="921" y="4517"/>
                    <a:pt x="1084" y="4517"/>
                  </a:cubicBezTo>
                  <a:cubicBezTo>
                    <a:pt x="1408" y="4517"/>
                    <a:pt x="1713" y="4355"/>
                    <a:pt x="1895" y="4050"/>
                  </a:cubicBezTo>
                  <a:lnTo>
                    <a:pt x="3493" y="1426"/>
                  </a:lnTo>
                  <a:cubicBezTo>
                    <a:pt x="3744" y="992"/>
                    <a:pt x="3607" y="353"/>
                    <a:pt x="3151" y="124"/>
                  </a:cubicBezTo>
                  <a:cubicBezTo>
                    <a:pt x="2998" y="41"/>
                    <a:pt x="2834" y="0"/>
                    <a:pt x="26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6"/>
            <p:cNvSpPr/>
            <p:nvPr/>
          </p:nvSpPr>
          <p:spPr>
            <a:xfrm>
              <a:off x="3570600" y="2511325"/>
              <a:ext cx="85050" cy="119350"/>
            </a:xfrm>
            <a:custGeom>
              <a:rect b="b" l="l" r="r" t="t"/>
              <a:pathLst>
                <a:path extrusionOk="0" h="4774" w="3402">
                  <a:moveTo>
                    <a:pt x="2374" y="1"/>
                  </a:moveTo>
                  <a:cubicBezTo>
                    <a:pt x="1945" y="1"/>
                    <a:pt x="1536" y="265"/>
                    <a:pt x="1439" y="711"/>
                  </a:cubicBezTo>
                  <a:cubicBezTo>
                    <a:pt x="1347" y="1053"/>
                    <a:pt x="1233" y="1373"/>
                    <a:pt x="1096" y="1715"/>
                  </a:cubicBezTo>
                  <a:cubicBezTo>
                    <a:pt x="868" y="2263"/>
                    <a:pt x="571" y="2765"/>
                    <a:pt x="206" y="3245"/>
                  </a:cubicBezTo>
                  <a:lnTo>
                    <a:pt x="252" y="3153"/>
                  </a:lnTo>
                  <a:lnTo>
                    <a:pt x="252" y="3153"/>
                  </a:lnTo>
                  <a:cubicBezTo>
                    <a:pt x="115" y="3359"/>
                    <a:pt x="1" y="3541"/>
                    <a:pt x="1" y="3815"/>
                  </a:cubicBezTo>
                  <a:cubicBezTo>
                    <a:pt x="1" y="4044"/>
                    <a:pt x="92" y="4317"/>
                    <a:pt x="252" y="4477"/>
                  </a:cubicBezTo>
                  <a:cubicBezTo>
                    <a:pt x="434" y="4637"/>
                    <a:pt x="686" y="4774"/>
                    <a:pt x="937" y="4774"/>
                  </a:cubicBezTo>
                  <a:cubicBezTo>
                    <a:pt x="1165" y="4751"/>
                    <a:pt x="1462" y="4683"/>
                    <a:pt x="1599" y="4500"/>
                  </a:cubicBezTo>
                  <a:cubicBezTo>
                    <a:pt x="2397" y="3519"/>
                    <a:pt x="2968" y="2423"/>
                    <a:pt x="3265" y="1190"/>
                  </a:cubicBezTo>
                  <a:cubicBezTo>
                    <a:pt x="3402" y="711"/>
                    <a:pt x="3105" y="140"/>
                    <a:pt x="2603" y="26"/>
                  </a:cubicBezTo>
                  <a:cubicBezTo>
                    <a:pt x="2527" y="9"/>
                    <a:pt x="2450" y="1"/>
                    <a:pt x="23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6"/>
            <p:cNvSpPr/>
            <p:nvPr/>
          </p:nvSpPr>
          <p:spPr>
            <a:xfrm>
              <a:off x="3445650" y="2431250"/>
              <a:ext cx="94175" cy="115550"/>
            </a:xfrm>
            <a:custGeom>
              <a:rect b="b" l="l" r="r" t="t"/>
              <a:pathLst>
                <a:path extrusionOk="0" h="4622" w="3767">
                  <a:moveTo>
                    <a:pt x="2693" y="1"/>
                  </a:moveTo>
                  <a:cubicBezTo>
                    <a:pt x="2369" y="1"/>
                    <a:pt x="2054" y="163"/>
                    <a:pt x="1872" y="467"/>
                  </a:cubicBezTo>
                  <a:lnTo>
                    <a:pt x="251" y="3206"/>
                  </a:lnTo>
                  <a:cubicBezTo>
                    <a:pt x="0" y="3640"/>
                    <a:pt x="137" y="4256"/>
                    <a:pt x="594" y="4508"/>
                  </a:cubicBezTo>
                  <a:cubicBezTo>
                    <a:pt x="746" y="4584"/>
                    <a:pt x="913" y="4622"/>
                    <a:pt x="1078" y="4622"/>
                  </a:cubicBezTo>
                  <a:cubicBezTo>
                    <a:pt x="1408" y="4622"/>
                    <a:pt x="1727" y="4469"/>
                    <a:pt x="1895" y="4165"/>
                  </a:cubicBezTo>
                  <a:lnTo>
                    <a:pt x="3515" y="1426"/>
                  </a:lnTo>
                  <a:cubicBezTo>
                    <a:pt x="3766" y="992"/>
                    <a:pt x="3629" y="353"/>
                    <a:pt x="3173" y="125"/>
                  </a:cubicBezTo>
                  <a:cubicBezTo>
                    <a:pt x="3021" y="41"/>
                    <a:pt x="2856" y="1"/>
                    <a:pt x="269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6"/>
            <p:cNvSpPr/>
            <p:nvPr/>
          </p:nvSpPr>
          <p:spPr>
            <a:xfrm>
              <a:off x="3297275" y="2367475"/>
              <a:ext cx="98750" cy="113675"/>
            </a:xfrm>
            <a:custGeom>
              <a:rect b="b" l="l" r="r" t="t"/>
              <a:pathLst>
                <a:path extrusionOk="0" h="4547" w="3950">
                  <a:moveTo>
                    <a:pt x="2874" y="0"/>
                  </a:moveTo>
                  <a:cubicBezTo>
                    <a:pt x="2549" y="0"/>
                    <a:pt x="2233" y="168"/>
                    <a:pt x="2032" y="462"/>
                  </a:cubicBezTo>
                  <a:cubicBezTo>
                    <a:pt x="1461" y="1352"/>
                    <a:pt x="868" y="2242"/>
                    <a:pt x="274" y="3110"/>
                  </a:cubicBezTo>
                  <a:cubicBezTo>
                    <a:pt x="0" y="3543"/>
                    <a:pt x="183" y="4183"/>
                    <a:pt x="617" y="4411"/>
                  </a:cubicBezTo>
                  <a:cubicBezTo>
                    <a:pt x="778" y="4503"/>
                    <a:pt x="945" y="4546"/>
                    <a:pt x="1106" y="4546"/>
                  </a:cubicBezTo>
                  <a:cubicBezTo>
                    <a:pt x="1424" y="4546"/>
                    <a:pt x="1721" y="4379"/>
                    <a:pt x="1918" y="4091"/>
                  </a:cubicBezTo>
                  <a:lnTo>
                    <a:pt x="3675" y="1421"/>
                  </a:lnTo>
                  <a:cubicBezTo>
                    <a:pt x="3949" y="1010"/>
                    <a:pt x="3789" y="348"/>
                    <a:pt x="3333" y="120"/>
                  </a:cubicBezTo>
                  <a:cubicBezTo>
                    <a:pt x="3186" y="39"/>
                    <a:pt x="3029" y="0"/>
                    <a:pt x="28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6"/>
            <p:cNvSpPr/>
            <p:nvPr/>
          </p:nvSpPr>
          <p:spPr>
            <a:xfrm>
              <a:off x="3451925" y="2228675"/>
              <a:ext cx="79900" cy="109400"/>
            </a:xfrm>
            <a:custGeom>
              <a:rect b="b" l="l" r="r" t="t"/>
              <a:pathLst>
                <a:path extrusionOk="0" h="4376" w="3196">
                  <a:moveTo>
                    <a:pt x="2181" y="0"/>
                  </a:moveTo>
                  <a:cubicBezTo>
                    <a:pt x="1857" y="0"/>
                    <a:pt x="1540" y="144"/>
                    <a:pt x="1392" y="467"/>
                  </a:cubicBezTo>
                  <a:lnTo>
                    <a:pt x="183" y="2955"/>
                  </a:lnTo>
                  <a:cubicBezTo>
                    <a:pt x="69" y="3184"/>
                    <a:pt x="0" y="3435"/>
                    <a:pt x="69" y="3686"/>
                  </a:cubicBezTo>
                  <a:cubicBezTo>
                    <a:pt x="137" y="3914"/>
                    <a:pt x="297" y="4142"/>
                    <a:pt x="525" y="4256"/>
                  </a:cubicBezTo>
                  <a:cubicBezTo>
                    <a:pt x="667" y="4335"/>
                    <a:pt x="838" y="4376"/>
                    <a:pt x="1011" y="4376"/>
                  </a:cubicBezTo>
                  <a:cubicBezTo>
                    <a:pt x="1340" y="4376"/>
                    <a:pt x="1677" y="4228"/>
                    <a:pt x="1826" y="3914"/>
                  </a:cubicBezTo>
                  <a:lnTo>
                    <a:pt x="3013" y="1426"/>
                  </a:lnTo>
                  <a:cubicBezTo>
                    <a:pt x="3127" y="1198"/>
                    <a:pt x="3196" y="947"/>
                    <a:pt x="3127" y="696"/>
                  </a:cubicBezTo>
                  <a:cubicBezTo>
                    <a:pt x="3059" y="467"/>
                    <a:pt x="2899" y="216"/>
                    <a:pt x="2694" y="125"/>
                  </a:cubicBezTo>
                  <a:cubicBezTo>
                    <a:pt x="2539" y="44"/>
                    <a:pt x="2359" y="0"/>
                    <a:pt x="218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6"/>
            <p:cNvSpPr/>
            <p:nvPr/>
          </p:nvSpPr>
          <p:spPr>
            <a:xfrm>
              <a:off x="3607125" y="2317125"/>
              <a:ext cx="93600" cy="127000"/>
            </a:xfrm>
            <a:custGeom>
              <a:rect b="b" l="l" r="r" t="t"/>
              <a:pathLst>
                <a:path extrusionOk="0" h="5080" w="3744">
                  <a:moveTo>
                    <a:pt x="2643" y="1"/>
                  </a:moveTo>
                  <a:cubicBezTo>
                    <a:pt x="2324" y="1"/>
                    <a:pt x="2024" y="163"/>
                    <a:pt x="1827" y="467"/>
                  </a:cubicBezTo>
                  <a:cubicBezTo>
                    <a:pt x="1119" y="1540"/>
                    <a:pt x="548" y="2681"/>
                    <a:pt x="69" y="3891"/>
                  </a:cubicBezTo>
                  <a:cubicBezTo>
                    <a:pt x="1" y="4097"/>
                    <a:pt x="69" y="4416"/>
                    <a:pt x="160" y="4599"/>
                  </a:cubicBezTo>
                  <a:cubicBezTo>
                    <a:pt x="275" y="4804"/>
                    <a:pt x="526" y="5010"/>
                    <a:pt x="754" y="5055"/>
                  </a:cubicBezTo>
                  <a:cubicBezTo>
                    <a:pt x="833" y="5072"/>
                    <a:pt x="909" y="5080"/>
                    <a:pt x="982" y="5080"/>
                  </a:cubicBezTo>
                  <a:cubicBezTo>
                    <a:pt x="1416" y="5080"/>
                    <a:pt x="1742" y="4800"/>
                    <a:pt x="1918" y="4371"/>
                  </a:cubicBezTo>
                  <a:cubicBezTo>
                    <a:pt x="1941" y="4302"/>
                    <a:pt x="1986" y="4234"/>
                    <a:pt x="2009" y="4165"/>
                  </a:cubicBezTo>
                  <a:cubicBezTo>
                    <a:pt x="2009" y="4142"/>
                    <a:pt x="2009" y="4119"/>
                    <a:pt x="2032" y="4097"/>
                  </a:cubicBezTo>
                  <a:cubicBezTo>
                    <a:pt x="2078" y="3982"/>
                    <a:pt x="2146" y="3846"/>
                    <a:pt x="2192" y="3731"/>
                  </a:cubicBezTo>
                  <a:cubicBezTo>
                    <a:pt x="2306" y="3458"/>
                    <a:pt x="2443" y="3206"/>
                    <a:pt x="2580" y="2955"/>
                  </a:cubicBezTo>
                  <a:cubicBezTo>
                    <a:pt x="2854" y="2430"/>
                    <a:pt x="3151" y="1905"/>
                    <a:pt x="3470" y="1426"/>
                  </a:cubicBezTo>
                  <a:cubicBezTo>
                    <a:pt x="3744" y="1015"/>
                    <a:pt x="3561" y="353"/>
                    <a:pt x="3128" y="125"/>
                  </a:cubicBezTo>
                  <a:cubicBezTo>
                    <a:pt x="2968" y="41"/>
                    <a:pt x="2803" y="1"/>
                    <a:pt x="264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6"/>
            <p:cNvSpPr/>
            <p:nvPr/>
          </p:nvSpPr>
          <p:spPr>
            <a:xfrm>
              <a:off x="3176300" y="2631125"/>
              <a:ext cx="79350" cy="95650"/>
            </a:xfrm>
            <a:custGeom>
              <a:rect b="b" l="l" r="r" t="t"/>
              <a:pathLst>
                <a:path extrusionOk="0" h="3826" w="3174">
                  <a:moveTo>
                    <a:pt x="2148" y="0"/>
                  </a:moveTo>
                  <a:cubicBezTo>
                    <a:pt x="2079" y="0"/>
                    <a:pt x="2010" y="9"/>
                    <a:pt x="1941" y="28"/>
                  </a:cubicBezTo>
                  <a:lnTo>
                    <a:pt x="1735" y="119"/>
                  </a:lnTo>
                  <a:cubicBezTo>
                    <a:pt x="1575" y="210"/>
                    <a:pt x="1461" y="324"/>
                    <a:pt x="1370" y="484"/>
                  </a:cubicBezTo>
                  <a:cubicBezTo>
                    <a:pt x="914" y="1078"/>
                    <a:pt x="503" y="1717"/>
                    <a:pt x="183" y="2401"/>
                  </a:cubicBezTo>
                  <a:cubicBezTo>
                    <a:pt x="69" y="2630"/>
                    <a:pt x="1" y="2858"/>
                    <a:pt x="69" y="3109"/>
                  </a:cubicBezTo>
                  <a:cubicBezTo>
                    <a:pt x="137" y="3337"/>
                    <a:pt x="297" y="3588"/>
                    <a:pt x="503" y="3702"/>
                  </a:cubicBezTo>
                  <a:cubicBezTo>
                    <a:pt x="658" y="3780"/>
                    <a:pt x="823" y="3826"/>
                    <a:pt x="992" y="3826"/>
                  </a:cubicBezTo>
                  <a:cubicBezTo>
                    <a:pt x="1072" y="3826"/>
                    <a:pt x="1153" y="3816"/>
                    <a:pt x="1233" y="3794"/>
                  </a:cubicBezTo>
                  <a:cubicBezTo>
                    <a:pt x="1461" y="3725"/>
                    <a:pt x="1712" y="3588"/>
                    <a:pt x="1804" y="3360"/>
                  </a:cubicBezTo>
                  <a:cubicBezTo>
                    <a:pt x="2146" y="2675"/>
                    <a:pt x="2557" y="2036"/>
                    <a:pt x="3013" y="1443"/>
                  </a:cubicBezTo>
                  <a:cubicBezTo>
                    <a:pt x="3150" y="1260"/>
                    <a:pt x="3173" y="918"/>
                    <a:pt x="3105" y="712"/>
                  </a:cubicBezTo>
                  <a:cubicBezTo>
                    <a:pt x="3059" y="484"/>
                    <a:pt x="2876" y="256"/>
                    <a:pt x="2671" y="142"/>
                  </a:cubicBezTo>
                  <a:cubicBezTo>
                    <a:pt x="2506" y="59"/>
                    <a:pt x="2328" y="0"/>
                    <a:pt x="214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6"/>
            <p:cNvSpPr/>
            <p:nvPr/>
          </p:nvSpPr>
          <p:spPr>
            <a:xfrm>
              <a:off x="3289850" y="2746025"/>
              <a:ext cx="74775" cy="95025"/>
            </a:xfrm>
            <a:custGeom>
              <a:rect b="b" l="l" r="r" t="t"/>
              <a:pathLst>
                <a:path extrusionOk="0" h="3801" w="2991">
                  <a:moveTo>
                    <a:pt x="2023" y="0"/>
                  </a:moveTo>
                  <a:cubicBezTo>
                    <a:pt x="1943" y="0"/>
                    <a:pt x="1862" y="13"/>
                    <a:pt x="1781" y="42"/>
                  </a:cubicBezTo>
                  <a:cubicBezTo>
                    <a:pt x="1530" y="111"/>
                    <a:pt x="1347" y="248"/>
                    <a:pt x="1188" y="476"/>
                  </a:cubicBezTo>
                  <a:cubicBezTo>
                    <a:pt x="731" y="1138"/>
                    <a:pt x="389" y="1846"/>
                    <a:pt x="69" y="2599"/>
                  </a:cubicBezTo>
                  <a:cubicBezTo>
                    <a:pt x="1" y="2804"/>
                    <a:pt x="69" y="3124"/>
                    <a:pt x="161" y="3306"/>
                  </a:cubicBezTo>
                  <a:cubicBezTo>
                    <a:pt x="275" y="3535"/>
                    <a:pt x="526" y="3717"/>
                    <a:pt x="754" y="3763"/>
                  </a:cubicBezTo>
                  <a:cubicBezTo>
                    <a:pt x="836" y="3787"/>
                    <a:pt x="924" y="3800"/>
                    <a:pt x="1012" y="3800"/>
                  </a:cubicBezTo>
                  <a:cubicBezTo>
                    <a:pt x="1170" y="3800"/>
                    <a:pt x="1330" y="3759"/>
                    <a:pt x="1462" y="3672"/>
                  </a:cubicBezTo>
                  <a:cubicBezTo>
                    <a:pt x="1530" y="3626"/>
                    <a:pt x="1599" y="3580"/>
                    <a:pt x="1667" y="3535"/>
                  </a:cubicBezTo>
                  <a:cubicBezTo>
                    <a:pt x="1781" y="3420"/>
                    <a:pt x="1850" y="3284"/>
                    <a:pt x="1895" y="3124"/>
                  </a:cubicBezTo>
                  <a:cubicBezTo>
                    <a:pt x="2146" y="2530"/>
                    <a:pt x="2466" y="1960"/>
                    <a:pt x="2831" y="1435"/>
                  </a:cubicBezTo>
                  <a:cubicBezTo>
                    <a:pt x="2968" y="1252"/>
                    <a:pt x="2991" y="933"/>
                    <a:pt x="2945" y="704"/>
                  </a:cubicBezTo>
                  <a:cubicBezTo>
                    <a:pt x="2877" y="476"/>
                    <a:pt x="2717" y="248"/>
                    <a:pt x="2489" y="134"/>
                  </a:cubicBezTo>
                  <a:cubicBezTo>
                    <a:pt x="2350" y="56"/>
                    <a:pt x="2190" y="0"/>
                    <a:pt x="202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6"/>
            <p:cNvSpPr/>
            <p:nvPr/>
          </p:nvSpPr>
          <p:spPr>
            <a:xfrm>
              <a:off x="3463900" y="2821975"/>
              <a:ext cx="107875" cy="125375"/>
            </a:xfrm>
            <a:custGeom>
              <a:rect b="b" l="l" r="r" t="t"/>
              <a:pathLst>
                <a:path extrusionOk="0" h="5015" w="4315">
                  <a:moveTo>
                    <a:pt x="983" y="2710"/>
                  </a:moveTo>
                  <a:cubicBezTo>
                    <a:pt x="969" y="2726"/>
                    <a:pt x="963" y="2735"/>
                    <a:pt x="963" y="2735"/>
                  </a:cubicBezTo>
                  <a:cubicBezTo>
                    <a:pt x="964" y="2735"/>
                    <a:pt x="971" y="2727"/>
                    <a:pt x="983" y="2710"/>
                  </a:cubicBezTo>
                  <a:close/>
                  <a:moveTo>
                    <a:pt x="3248" y="1"/>
                  </a:moveTo>
                  <a:cubicBezTo>
                    <a:pt x="2926" y="1"/>
                    <a:pt x="2607" y="153"/>
                    <a:pt x="2443" y="451"/>
                  </a:cubicBezTo>
                  <a:cubicBezTo>
                    <a:pt x="2146" y="999"/>
                    <a:pt x="1826" y="1547"/>
                    <a:pt x="1461" y="2049"/>
                  </a:cubicBezTo>
                  <a:cubicBezTo>
                    <a:pt x="1370" y="2186"/>
                    <a:pt x="1279" y="2323"/>
                    <a:pt x="1187" y="2437"/>
                  </a:cubicBezTo>
                  <a:cubicBezTo>
                    <a:pt x="1142" y="2505"/>
                    <a:pt x="1096" y="2551"/>
                    <a:pt x="1050" y="2619"/>
                  </a:cubicBezTo>
                  <a:cubicBezTo>
                    <a:pt x="1030" y="2639"/>
                    <a:pt x="1028" y="2659"/>
                    <a:pt x="1012" y="2679"/>
                  </a:cubicBezTo>
                  <a:lnTo>
                    <a:pt x="1012" y="2679"/>
                  </a:lnTo>
                  <a:cubicBezTo>
                    <a:pt x="1022" y="2665"/>
                    <a:pt x="1028" y="2653"/>
                    <a:pt x="1028" y="2642"/>
                  </a:cubicBezTo>
                  <a:lnTo>
                    <a:pt x="1028" y="2642"/>
                  </a:lnTo>
                  <a:cubicBezTo>
                    <a:pt x="1009" y="2673"/>
                    <a:pt x="994" y="2695"/>
                    <a:pt x="983" y="2710"/>
                  </a:cubicBezTo>
                  <a:lnTo>
                    <a:pt x="983" y="2710"/>
                  </a:lnTo>
                  <a:cubicBezTo>
                    <a:pt x="989" y="2704"/>
                    <a:pt x="996" y="2696"/>
                    <a:pt x="1005" y="2688"/>
                  </a:cubicBezTo>
                  <a:cubicBezTo>
                    <a:pt x="1008" y="2685"/>
                    <a:pt x="1010" y="2682"/>
                    <a:pt x="1012" y="2679"/>
                  </a:cubicBezTo>
                  <a:lnTo>
                    <a:pt x="1012" y="2679"/>
                  </a:lnTo>
                  <a:cubicBezTo>
                    <a:pt x="980" y="2727"/>
                    <a:pt x="908" y="2789"/>
                    <a:pt x="891" y="2825"/>
                  </a:cubicBezTo>
                  <a:cubicBezTo>
                    <a:pt x="845" y="2870"/>
                    <a:pt x="799" y="2939"/>
                    <a:pt x="754" y="2985"/>
                  </a:cubicBezTo>
                  <a:cubicBezTo>
                    <a:pt x="640" y="3121"/>
                    <a:pt x="525" y="3258"/>
                    <a:pt x="411" y="3373"/>
                  </a:cubicBezTo>
                  <a:cubicBezTo>
                    <a:pt x="92" y="3761"/>
                    <a:pt x="0" y="4354"/>
                    <a:pt x="411" y="4719"/>
                  </a:cubicBezTo>
                  <a:cubicBezTo>
                    <a:pt x="595" y="4903"/>
                    <a:pt x="865" y="5015"/>
                    <a:pt x="1128" y="5015"/>
                  </a:cubicBezTo>
                  <a:cubicBezTo>
                    <a:pt x="1355" y="5015"/>
                    <a:pt x="1577" y="4932"/>
                    <a:pt x="1735" y="4742"/>
                  </a:cubicBezTo>
                  <a:cubicBezTo>
                    <a:pt x="2648" y="3738"/>
                    <a:pt x="3447" y="2619"/>
                    <a:pt x="4086" y="1432"/>
                  </a:cubicBezTo>
                  <a:cubicBezTo>
                    <a:pt x="4314" y="976"/>
                    <a:pt x="4200" y="360"/>
                    <a:pt x="3744" y="131"/>
                  </a:cubicBezTo>
                  <a:cubicBezTo>
                    <a:pt x="3593" y="44"/>
                    <a:pt x="3420" y="1"/>
                    <a:pt x="324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6"/>
            <p:cNvSpPr/>
            <p:nvPr/>
          </p:nvSpPr>
          <p:spPr>
            <a:xfrm>
              <a:off x="3285850" y="2894725"/>
              <a:ext cx="100475" cy="120975"/>
            </a:xfrm>
            <a:custGeom>
              <a:rect b="b" l="l" r="r" t="t"/>
              <a:pathLst>
                <a:path extrusionOk="0" h="4839" w="4019">
                  <a:moveTo>
                    <a:pt x="2957" y="1"/>
                  </a:moveTo>
                  <a:cubicBezTo>
                    <a:pt x="2633" y="1"/>
                    <a:pt x="2311" y="148"/>
                    <a:pt x="2147" y="463"/>
                  </a:cubicBezTo>
                  <a:cubicBezTo>
                    <a:pt x="1599" y="1490"/>
                    <a:pt x="982" y="2471"/>
                    <a:pt x="298" y="3407"/>
                  </a:cubicBezTo>
                  <a:cubicBezTo>
                    <a:pt x="1" y="3818"/>
                    <a:pt x="206" y="4503"/>
                    <a:pt x="640" y="4708"/>
                  </a:cubicBezTo>
                  <a:cubicBezTo>
                    <a:pt x="804" y="4798"/>
                    <a:pt x="966" y="4838"/>
                    <a:pt x="1120" y="4838"/>
                  </a:cubicBezTo>
                  <a:cubicBezTo>
                    <a:pt x="1438" y="4838"/>
                    <a:pt x="1726" y="4665"/>
                    <a:pt x="1941" y="4389"/>
                  </a:cubicBezTo>
                  <a:cubicBezTo>
                    <a:pt x="2626" y="3430"/>
                    <a:pt x="3242" y="2448"/>
                    <a:pt x="3790" y="1421"/>
                  </a:cubicBezTo>
                  <a:cubicBezTo>
                    <a:pt x="4018" y="988"/>
                    <a:pt x="3904" y="371"/>
                    <a:pt x="3448" y="120"/>
                  </a:cubicBezTo>
                  <a:cubicBezTo>
                    <a:pt x="3298" y="42"/>
                    <a:pt x="3127" y="1"/>
                    <a:pt x="295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6"/>
            <p:cNvSpPr/>
            <p:nvPr/>
          </p:nvSpPr>
          <p:spPr>
            <a:xfrm>
              <a:off x="3127800" y="2807725"/>
              <a:ext cx="90175" cy="117525"/>
            </a:xfrm>
            <a:custGeom>
              <a:rect b="b" l="l" r="r" t="t"/>
              <a:pathLst>
                <a:path extrusionOk="0" h="4701" w="3607">
                  <a:moveTo>
                    <a:pt x="2541" y="0"/>
                  </a:moveTo>
                  <a:cubicBezTo>
                    <a:pt x="2218" y="0"/>
                    <a:pt x="1899" y="152"/>
                    <a:pt x="1735" y="450"/>
                  </a:cubicBezTo>
                  <a:cubicBezTo>
                    <a:pt x="1233" y="1409"/>
                    <a:pt x="731" y="2345"/>
                    <a:pt x="251" y="3281"/>
                  </a:cubicBezTo>
                  <a:cubicBezTo>
                    <a:pt x="0" y="3714"/>
                    <a:pt x="114" y="4331"/>
                    <a:pt x="571" y="4582"/>
                  </a:cubicBezTo>
                  <a:cubicBezTo>
                    <a:pt x="728" y="4660"/>
                    <a:pt x="904" y="4701"/>
                    <a:pt x="1077" y="4701"/>
                  </a:cubicBezTo>
                  <a:cubicBezTo>
                    <a:pt x="1406" y="4701"/>
                    <a:pt x="1722" y="4554"/>
                    <a:pt x="1872" y="4239"/>
                  </a:cubicBezTo>
                  <a:cubicBezTo>
                    <a:pt x="2374" y="3303"/>
                    <a:pt x="2876" y="2368"/>
                    <a:pt x="3378" y="1432"/>
                  </a:cubicBezTo>
                  <a:cubicBezTo>
                    <a:pt x="3607" y="975"/>
                    <a:pt x="3515" y="359"/>
                    <a:pt x="3036" y="131"/>
                  </a:cubicBezTo>
                  <a:cubicBezTo>
                    <a:pt x="2885" y="43"/>
                    <a:pt x="2713" y="0"/>
                    <a:pt x="254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0" name="Google Shape;230;p6"/>
          <p:cNvGrpSpPr/>
          <p:nvPr/>
        </p:nvGrpSpPr>
        <p:grpSpPr>
          <a:xfrm rot="-3041862">
            <a:off x="8757584" y="3877514"/>
            <a:ext cx="446242" cy="453366"/>
            <a:chOff x="4350100" y="1147775"/>
            <a:chExt cx="446250" cy="453375"/>
          </a:xfrm>
        </p:grpSpPr>
        <p:sp>
          <p:nvSpPr>
            <p:cNvPr id="231" name="Google Shape;231;p6"/>
            <p:cNvSpPr/>
            <p:nvPr/>
          </p:nvSpPr>
          <p:spPr>
            <a:xfrm>
              <a:off x="4587475" y="1395350"/>
              <a:ext cx="208875" cy="205800"/>
            </a:xfrm>
            <a:custGeom>
              <a:rect b="b" l="l" r="r" t="t"/>
              <a:pathLst>
                <a:path extrusionOk="0" h="8232" w="8355">
                  <a:moveTo>
                    <a:pt x="4104" y="0"/>
                  </a:moveTo>
                  <a:cubicBezTo>
                    <a:pt x="2167" y="0"/>
                    <a:pt x="643" y="1771"/>
                    <a:pt x="320" y="3603"/>
                  </a:cubicBezTo>
                  <a:cubicBezTo>
                    <a:pt x="0" y="5543"/>
                    <a:pt x="1119" y="7483"/>
                    <a:pt x="3036" y="8076"/>
                  </a:cubicBezTo>
                  <a:cubicBezTo>
                    <a:pt x="3393" y="8180"/>
                    <a:pt x="3759" y="8231"/>
                    <a:pt x="4124" y="8231"/>
                  </a:cubicBezTo>
                  <a:cubicBezTo>
                    <a:pt x="4880" y="8231"/>
                    <a:pt x="5631" y="8013"/>
                    <a:pt x="6277" y="7597"/>
                  </a:cubicBezTo>
                  <a:cubicBezTo>
                    <a:pt x="6574" y="7414"/>
                    <a:pt x="6848" y="7163"/>
                    <a:pt x="7099" y="6890"/>
                  </a:cubicBezTo>
                  <a:cubicBezTo>
                    <a:pt x="7852" y="6296"/>
                    <a:pt x="8355" y="5383"/>
                    <a:pt x="8332" y="4402"/>
                  </a:cubicBezTo>
                  <a:cubicBezTo>
                    <a:pt x="8309" y="3352"/>
                    <a:pt x="7715" y="2210"/>
                    <a:pt x="7031" y="1411"/>
                  </a:cubicBezTo>
                  <a:cubicBezTo>
                    <a:pt x="6369" y="658"/>
                    <a:pt x="5456" y="110"/>
                    <a:pt x="4451" y="19"/>
                  </a:cubicBezTo>
                  <a:cubicBezTo>
                    <a:pt x="4334" y="6"/>
                    <a:pt x="4218" y="0"/>
                    <a:pt x="41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6"/>
            <p:cNvSpPr/>
            <p:nvPr/>
          </p:nvSpPr>
          <p:spPr>
            <a:xfrm>
              <a:off x="4350100" y="1473750"/>
              <a:ext cx="95875" cy="93525"/>
            </a:xfrm>
            <a:custGeom>
              <a:rect b="b" l="l" r="r" t="t"/>
              <a:pathLst>
                <a:path extrusionOk="0" h="3741" w="3835">
                  <a:moveTo>
                    <a:pt x="1554" y="1"/>
                  </a:moveTo>
                  <a:cubicBezTo>
                    <a:pt x="1238" y="1"/>
                    <a:pt x="928" y="93"/>
                    <a:pt x="662" y="307"/>
                  </a:cubicBezTo>
                  <a:cubicBezTo>
                    <a:pt x="23" y="832"/>
                    <a:pt x="0" y="1927"/>
                    <a:pt x="274" y="2658"/>
                  </a:cubicBezTo>
                  <a:cubicBezTo>
                    <a:pt x="434" y="3069"/>
                    <a:pt x="753" y="3411"/>
                    <a:pt x="1164" y="3594"/>
                  </a:cubicBezTo>
                  <a:cubicBezTo>
                    <a:pt x="1429" y="3705"/>
                    <a:pt x="1710" y="3740"/>
                    <a:pt x="1998" y="3740"/>
                  </a:cubicBezTo>
                  <a:cubicBezTo>
                    <a:pt x="2182" y="3740"/>
                    <a:pt x="2369" y="3726"/>
                    <a:pt x="2557" y="3708"/>
                  </a:cubicBezTo>
                  <a:cubicBezTo>
                    <a:pt x="2716" y="3708"/>
                    <a:pt x="2808" y="3594"/>
                    <a:pt x="2808" y="3457"/>
                  </a:cubicBezTo>
                  <a:cubicBezTo>
                    <a:pt x="3036" y="3343"/>
                    <a:pt x="3241" y="3137"/>
                    <a:pt x="3401" y="2886"/>
                  </a:cubicBezTo>
                  <a:cubicBezTo>
                    <a:pt x="3835" y="2133"/>
                    <a:pt x="3584" y="1220"/>
                    <a:pt x="2990" y="626"/>
                  </a:cubicBezTo>
                  <a:cubicBezTo>
                    <a:pt x="2620" y="256"/>
                    <a:pt x="2080" y="1"/>
                    <a:pt x="15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6"/>
            <p:cNvSpPr/>
            <p:nvPr/>
          </p:nvSpPr>
          <p:spPr>
            <a:xfrm>
              <a:off x="4386600" y="1147775"/>
              <a:ext cx="162675" cy="170425"/>
            </a:xfrm>
            <a:custGeom>
              <a:rect b="b" l="l" r="r" t="t"/>
              <a:pathLst>
                <a:path extrusionOk="0" h="6817" w="6507">
                  <a:moveTo>
                    <a:pt x="2995" y="0"/>
                  </a:moveTo>
                  <a:cubicBezTo>
                    <a:pt x="2821" y="0"/>
                    <a:pt x="2644" y="20"/>
                    <a:pt x="2466" y="62"/>
                  </a:cubicBezTo>
                  <a:cubicBezTo>
                    <a:pt x="1005" y="427"/>
                    <a:pt x="69" y="2002"/>
                    <a:pt x="47" y="3440"/>
                  </a:cubicBezTo>
                  <a:cubicBezTo>
                    <a:pt x="1" y="4764"/>
                    <a:pt x="754" y="6065"/>
                    <a:pt x="1964" y="6544"/>
                  </a:cubicBezTo>
                  <a:cubicBezTo>
                    <a:pt x="2359" y="6723"/>
                    <a:pt x="2786" y="6816"/>
                    <a:pt x="3215" y="6816"/>
                  </a:cubicBezTo>
                  <a:cubicBezTo>
                    <a:pt x="3825" y="6816"/>
                    <a:pt x="4440" y="6627"/>
                    <a:pt x="4977" y="6224"/>
                  </a:cubicBezTo>
                  <a:cubicBezTo>
                    <a:pt x="6141" y="5357"/>
                    <a:pt x="6506" y="3736"/>
                    <a:pt x="6027" y="2390"/>
                  </a:cubicBezTo>
                  <a:cubicBezTo>
                    <a:pt x="5562" y="1177"/>
                    <a:pt x="4345" y="0"/>
                    <a:pt x="299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6"/>
          <p:cNvGrpSpPr/>
          <p:nvPr/>
        </p:nvGrpSpPr>
        <p:grpSpPr>
          <a:xfrm>
            <a:off x="6388150" y="4754550"/>
            <a:ext cx="1067700" cy="1029050"/>
            <a:chOff x="4445375" y="3754025"/>
            <a:chExt cx="1067700" cy="1029050"/>
          </a:xfrm>
        </p:grpSpPr>
        <p:sp>
          <p:nvSpPr>
            <p:cNvPr id="235" name="Google Shape;235;p6"/>
            <p:cNvSpPr/>
            <p:nvPr/>
          </p:nvSpPr>
          <p:spPr>
            <a:xfrm>
              <a:off x="4445375" y="3754025"/>
              <a:ext cx="1067700" cy="1029050"/>
            </a:xfrm>
            <a:custGeom>
              <a:rect b="b" l="l" r="r" t="t"/>
              <a:pathLst>
                <a:path extrusionOk="0" h="41162" w="42708">
                  <a:moveTo>
                    <a:pt x="18268" y="754"/>
                  </a:moveTo>
                  <a:cubicBezTo>
                    <a:pt x="21180" y="754"/>
                    <a:pt x="24101" y="1353"/>
                    <a:pt x="26844" y="2291"/>
                  </a:cubicBezTo>
                  <a:cubicBezTo>
                    <a:pt x="30975" y="3684"/>
                    <a:pt x="35083" y="5807"/>
                    <a:pt x="37594" y="9481"/>
                  </a:cubicBezTo>
                  <a:cubicBezTo>
                    <a:pt x="38850" y="11307"/>
                    <a:pt x="39717" y="13362"/>
                    <a:pt x="40356" y="15462"/>
                  </a:cubicBezTo>
                  <a:cubicBezTo>
                    <a:pt x="41018" y="17539"/>
                    <a:pt x="41429" y="19684"/>
                    <a:pt x="41520" y="21876"/>
                  </a:cubicBezTo>
                  <a:cubicBezTo>
                    <a:pt x="41703" y="26098"/>
                    <a:pt x="40539" y="30252"/>
                    <a:pt x="37708" y="33448"/>
                  </a:cubicBezTo>
                  <a:cubicBezTo>
                    <a:pt x="35038" y="36461"/>
                    <a:pt x="31363" y="38469"/>
                    <a:pt x="27551" y="39565"/>
                  </a:cubicBezTo>
                  <a:cubicBezTo>
                    <a:pt x="25655" y="40107"/>
                    <a:pt x="23718" y="40389"/>
                    <a:pt x="21791" y="40389"/>
                  </a:cubicBezTo>
                  <a:cubicBezTo>
                    <a:pt x="19334" y="40389"/>
                    <a:pt x="16891" y="39931"/>
                    <a:pt x="14564" y="38972"/>
                  </a:cubicBezTo>
                  <a:cubicBezTo>
                    <a:pt x="10706" y="37374"/>
                    <a:pt x="7419" y="34544"/>
                    <a:pt x="5182" y="31028"/>
                  </a:cubicBezTo>
                  <a:cubicBezTo>
                    <a:pt x="823" y="24158"/>
                    <a:pt x="229" y="14686"/>
                    <a:pt x="4635" y="7678"/>
                  </a:cubicBezTo>
                  <a:cubicBezTo>
                    <a:pt x="5160" y="6811"/>
                    <a:pt x="5776" y="5989"/>
                    <a:pt x="6461" y="5236"/>
                  </a:cubicBezTo>
                  <a:cubicBezTo>
                    <a:pt x="6483" y="5236"/>
                    <a:pt x="6483" y="5213"/>
                    <a:pt x="6506" y="5190"/>
                  </a:cubicBezTo>
                  <a:cubicBezTo>
                    <a:pt x="8424" y="3341"/>
                    <a:pt x="10866" y="2063"/>
                    <a:pt x="13445" y="1356"/>
                  </a:cubicBezTo>
                  <a:cubicBezTo>
                    <a:pt x="15029" y="939"/>
                    <a:pt x="16647" y="754"/>
                    <a:pt x="18268" y="754"/>
                  </a:cubicBezTo>
                  <a:close/>
                  <a:moveTo>
                    <a:pt x="18378" y="0"/>
                  </a:moveTo>
                  <a:cubicBezTo>
                    <a:pt x="17616" y="0"/>
                    <a:pt x="16853" y="40"/>
                    <a:pt x="16093" y="123"/>
                  </a:cubicBezTo>
                  <a:cubicBezTo>
                    <a:pt x="12098" y="534"/>
                    <a:pt x="8150" y="2246"/>
                    <a:pt x="5388" y="5236"/>
                  </a:cubicBezTo>
                  <a:cubicBezTo>
                    <a:pt x="4703" y="5943"/>
                    <a:pt x="4132" y="6742"/>
                    <a:pt x="3630" y="7587"/>
                  </a:cubicBezTo>
                  <a:cubicBezTo>
                    <a:pt x="3562" y="7701"/>
                    <a:pt x="3562" y="7815"/>
                    <a:pt x="3607" y="7906"/>
                  </a:cubicBezTo>
                  <a:cubicBezTo>
                    <a:pt x="1" y="14183"/>
                    <a:pt x="69" y="22286"/>
                    <a:pt x="3105" y="28814"/>
                  </a:cubicBezTo>
                  <a:cubicBezTo>
                    <a:pt x="4931" y="32718"/>
                    <a:pt x="7853" y="36073"/>
                    <a:pt x="11551" y="38287"/>
                  </a:cubicBezTo>
                  <a:cubicBezTo>
                    <a:pt x="14671" y="40163"/>
                    <a:pt x="18229" y="41162"/>
                    <a:pt x="21856" y="41162"/>
                  </a:cubicBezTo>
                  <a:cubicBezTo>
                    <a:pt x="22687" y="41162"/>
                    <a:pt x="23522" y="41109"/>
                    <a:pt x="24356" y="41003"/>
                  </a:cubicBezTo>
                  <a:cubicBezTo>
                    <a:pt x="28647" y="40432"/>
                    <a:pt x="32915" y="38675"/>
                    <a:pt x="36270" y="35890"/>
                  </a:cubicBezTo>
                  <a:cubicBezTo>
                    <a:pt x="39580" y="33151"/>
                    <a:pt x="41657" y="29385"/>
                    <a:pt x="42182" y="25117"/>
                  </a:cubicBezTo>
                  <a:cubicBezTo>
                    <a:pt x="42707" y="20620"/>
                    <a:pt x="41657" y="15895"/>
                    <a:pt x="39763" y="11810"/>
                  </a:cubicBezTo>
                  <a:cubicBezTo>
                    <a:pt x="38804" y="9732"/>
                    <a:pt x="37526" y="7838"/>
                    <a:pt x="35814" y="6309"/>
                  </a:cubicBezTo>
                  <a:cubicBezTo>
                    <a:pt x="34148" y="4802"/>
                    <a:pt x="32185" y="3661"/>
                    <a:pt x="30130" y="2748"/>
                  </a:cubicBezTo>
                  <a:cubicBezTo>
                    <a:pt x="26462" y="1115"/>
                    <a:pt x="22422" y="0"/>
                    <a:pt x="1837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6"/>
            <p:cNvSpPr/>
            <p:nvPr/>
          </p:nvSpPr>
          <p:spPr>
            <a:xfrm>
              <a:off x="4525850" y="3828875"/>
              <a:ext cx="901050" cy="847950"/>
            </a:xfrm>
            <a:custGeom>
              <a:rect b="b" l="l" r="r" t="t"/>
              <a:pathLst>
                <a:path extrusionOk="0" h="33918" w="36042">
                  <a:moveTo>
                    <a:pt x="15729" y="732"/>
                  </a:moveTo>
                  <a:cubicBezTo>
                    <a:pt x="18305" y="732"/>
                    <a:pt x="20906" y="1153"/>
                    <a:pt x="23328" y="1922"/>
                  </a:cubicBezTo>
                  <a:cubicBezTo>
                    <a:pt x="26546" y="2927"/>
                    <a:pt x="29536" y="4707"/>
                    <a:pt x="31659" y="7355"/>
                  </a:cubicBezTo>
                  <a:cubicBezTo>
                    <a:pt x="33873" y="10139"/>
                    <a:pt x="34992" y="13746"/>
                    <a:pt x="34946" y="17284"/>
                  </a:cubicBezTo>
                  <a:cubicBezTo>
                    <a:pt x="34832" y="23926"/>
                    <a:pt x="30678" y="30157"/>
                    <a:pt x="24309" y="32303"/>
                  </a:cubicBezTo>
                  <a:cubicBezTo>
                    <a:pt x="22589" y="32880"/>
                    <a:pt x="20779" y="33172"/>
                    <a:pt x="18968" y="33172"/>
                  </a:cubicBezTo>
                  <a:cubicBezTo>
                    <a:pt x="17343" y="33172"/>
                    <a:pt x="15717" y="32937"/>
                    <a:pt x="14152" y="32463"/>
                  </a:cubicBezTo>
                  <a:cubicBezTo>
                    <a:pt x="11048" y="31527"/>
                    <a:pt x="8263" y="29632"/>
                    <a:pt x="6140" y="27167"/>
                  </a:cubicBezTo>
                  <a:cubicBezTo>
                    <a:pt x="1461" y="21757"/>
                    <a:pt x="525" y="14065"/>
                    <a:pt x="3127" y="7492"/>
                  </a:cubicBezTo>
                  <a:cubicBezTo>
                    <a:pt x="3401" y="6807"/>
                    <a:pt x="3721" y="6145"/>
                    <a:pt x="4063" y="5506"/>
                  </a:cubicBezTo>
                  <a:cubicBezTo>
                    <a:pt x="6072" y="2881"/>
                    <a:pt x="9245" y="1443"/>
                    <a:pt x="12486" y="964"/>
                  </a:cubicBezTo>
                  <a:cubicBezTo>
                    <a:pt x="13552" y="808"/>
                    <a:pt x="14638" y="732"/>
                    <a:pt x="15729" y="732"/>
                  </a:cubicBezTo>
                  <a:close/>
                  <a:moveTo>
                    <a:pt x="15639" y="0"/>
                  </a:moveTo>
                  <a:cubicBezTo>
                    <a:pt x="15463" y="0"/>
                    <a:pt x="15287" y="2"/>
                    <a:pt x="15111" y="5"/>
                  </a:cubicBezTo>
                  <a:cubicBezTo>
                    <a:pt x="11299" y="73"/>
                    <a:pt x="7373" y="1101"/>
                    <a:pt x="4565" y="3794"/>
                  </a:cubicBezTo>
                  <a:cubicBezTo>
                    <a:pt x="4360" y="3999"/>
                    <a:pt x="4155" y="4205"/>
                    <a:pt x="3972" y="4433"/>
                  </a:cubicBezTo>
                  <a:cubicBezTo>
                    <a:pt x="3858" y="4433"/>
                    <a:pt x="3767" y="4479"/>
                    <a:pt x="3698" y="4593"/>
                  </a:cubicBezTo>
                  <a:cubicBezTo>
                    <a:pt x="3607" y="4753"/>
                    <a:pt x="3515" y="4935"/>
                    <a:pt x="3424" y="5095"/>
                  </a:cubicBezTo>
                  <a:cubicBezTo>
                    <a:pt x="3264" y="5323"/>
                    <a:pt x="3082" y="5552"/>
                    <a:pt x="2922" y="5803"/>
                  </a:cubicBezTo>
                  <a:cubicBezTo>
                    <a:pt x="2854" y="5917"/>
                    <a:pt x="2854" y="6054"/>
                    <a:pt x="2899" y="6145"/>
                  </a:cubicBezTo>
                  <a:cubicBezTo>
                    <a:pt x="0" y="12422"/>
                    <a:pt x="229" y="20023"/>
                    <a:pt x="4155" y="25843"/>
                  </a:cubicBezTo>
                  <a:cubicBezTo>
                    <a:pt x="6049" y="28628"/>
                    <a:pt x="8674" y="30956"/>
                    <a:pt x="11755" y="32371"/>
                  </a:cubicBezTo>
                  <a:cubicBezTo>
                    <a:pt x="14029" y="33405"/>
                    <a:pt x="16491" y="33918"/>
                    <a:pt x="18965" y="33918"/>
                  </a:cubicBezTo>
                  <a:cubicBezTo>
                    <a:pt x="20041" y="33918"/>
                    <a:pt x="21120" y="33820"/>
                    <a:pt x="22187" y="33627"/>
                  </a:cubicBezTo>
                  <a:cubicBezTo>
                    <a:pt x="25656" y="32988"/>
                    <a:pt x="28920" y="31253"/>
                    <a:pt x="31271" y="28628"/>
                  </a:cubicBezTo>
                  <a:cubicBezTo>
                    <a:pt x="33554" y="26094"/>
                    <a:pt x="35037" y="22876"/>
                    <a:pt x="35517" y="19498"/>
                  </a:cubicBezTo>
                  <a:cubicBezTo>
                    <a:pt x="36042" y="15960"/>
                    <a:pt x="35425" y="12331"/>
                    <a:pt x="33736" y="9181"/>
                  </a:cubicBezTo>
                  <a:cubicBezTo>
                    <a:pt x="32024" y="5940"/>
                    <a:pt x="29171" y="3520"/>
                    <a:pt x="25839" y="2059"/>
                  </a:cubicBezTo>
                  <a:cubicBezTo>
                    <a:pt x="22645" y="647"/>
                    <a:pt x="19120" y="0"/>
                    <a:pt x="1563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6"/>
            <p:cNvSpPr/>
            <p:nvPr/>
          </p:nvSpPr>
          <p:spPr>
            <a:xfrm>
              <a:off x="4684475" y="3927800"/>
              <a:ext cx="575225" cy="578550"/>
            </a:xfrm>
            <a:custGeom>
              <a:rect b="b" l="l" r="r" t="t"/>
              <a:pathLst>
                <a:path extrusionOk="0" h="23142" w="23009">
                  <a:moveTo>
                    <a:pt x="8298" y="779"/>
                  </a:moveTo>
                  <a:cubicBezTo>
                    <a:pt x="9182" y="779"/>
                    <a:pt x="10067" y="877"/>
                    <a:pt x="10888" y="1001"/>
                  </a:cubicBezTo>
                  <a:cubicBezTo>
                    <a:pt x="15454" y="1732"/>
                    <a:pt x="19813" y="4402"/>
                    <a:pt x="21388" y="8921"/>
                  </a:cubicBezTo>
                  <a:cubicBezTo>
                    <a:pt x="22141" y="11021"/>
                    <a:pt x="22187" y="13304"/>
                    <a:pt x="21365" y="15381"/>
                  </a:cubicBezTo>
                  <a:cubicBezTo>
                    <a:pt x="20475" y="17618"/>
                    <a:pt x="18763" y="19535"/>
                    <a:pt x="16732" y="20791"/>
                  </a:cubicBezTo>
                  <a:cubicBezTo>
                    <a:pt x="15082" y="21810"/>
                    <a:pt x="13192" y="22393"/>
                    <a:pt x="11281" y="22393"/>
                  </a:cubicBezTo>
                  <a:cubicBezTo>
                    <a:pt x="10839" y="22393"/>
                    <a:pt x="10395" y="22361"/>
                    <a:pt x="9953" y="22297"/>
                  </a:cubicBezTo>
                  <a:cubicBezTo>
                    <a:pt x="7624" y="21955"/>
                    <a:pt x="5570" y="20722"/>
                    <a:pt x="4109" y="18896"/>
                  </a:cubicBezTo>
                  <a:cubicBezTo>
                    <a:pt x="2534" y="16887"/>
                    <a:pt x="1599" y="14331"/>
                    <a:pt x="1279" y="11820"/>
                  </a:cubicBezTo>
                  <a:cubicBezTo>
                    <a:pt x="937" y="9127"/>
                    <a:pt x="1302" y="6342"/>
                    <a:pt x="2603" y="3946"/>
                  </a:cubicBezTo>
                  <a:cubicBezTo>
                    <a:pt x="2671" y="3831"/>
                    <a:pt x="2671" y="3717"/>
                    <a:pt x="2626" y="3626"/>
                  </a:cubicBezTo>
                  <a:cubicBezTo>
                    <a:pt x="3014" y="3033"/>
                    <a:pt x="3447" y="2508"/>
                    <a:pt x="3995" y="2051"/>
                  </a:cubicBezTo>
                  <a:cubicBezTo>
                    <a:pt x="5201" y="1078"/>
                    <a:pt x="6749" y="779"/>
                    <a:pt x="8298" y="779"/>
                  </a:cubicBezTo>
                  <a:close/>
                  <a:moveTo>
                    <a:pt x="8312" y="0"/>
                  </a:moveTo>
                  <a:cubicBezTo>
                    <a:pt x="6754" y="0"/>
                    <a:pt x="5221" y="298"/>
                    <a:pt x="3972" y="1138"/>
                  </a:cubicBezTo>
                  <a:cubicBezTo>
                    <a:pt x="1850" y="2553"/>
                    <a:pt x="845" y="5087"/>
                    <a:pt x="571" y="7529"/>
                  </a:cubicBezTo>
                  <a:cubicBezTo>
                    <a:pt x="549" y="7598"/>
                    <a:pt x="571" y="7643"/>
                    <a:pt x="571" y="7689"/>
                  </a:cubicBezTo>
                  <a:cubicBezTo>
                    <a:pt x="1" y="11318"/>
                    <a:pt x="822" y="15221"/>
                    <a:pt x="2763" y="18280"/>
                  </a:cubicBezTo>
                  <a:cubicBezTo>
                    <a:pt x="4041" y="20311"/>
                    <a:pt x="5890" y="21932"/>
                    <a:pt x="8195" y="22662"/>
                  </a:cubicBezTo>
                  <a:cubicBezTo>
                    <a:pt x="9203" y="22986"/>
                    <a:pt x="10246" y="23141"/>
                    <a:pt x="11287" y="23141"/>
                  </a:cubicBezTo>
                  <a:cubicBezTo>
                    <a:pt x="12814" y="23141"/>
                    <a:pt x="14339" y="22807"/>
                    <a:pt x="15750" y="22183"/>
                  </a:cubicBezTo>
                  <a:cubicBezTo>
                    <a:pt x="18078" y="21133"/>
                    <a:pt x="20087" y="19307"/>
                    <a:pt x="21365" y="17093"/>
                  </a:cubicBezTo>
                  <a:cubicBezTo>
                    <a:pt x="22598" y="14970"/>
                    <a:pt x="23009" y="12528"/>
                    <a:pt x="22529" y="10131"/>
                  </a:cubicBezTo>
                  <a:cubicBezTo>
                    <a:pt x="21502" y="5110"/>
                    <a:pt x="17211" y="1686"/>
                    <a:pt x="12395" y="545"/>
                  </a:cubicBezTo>
                  <a:cubicBezTo>
                    <a:pt x="11140" y="242"/>
                    <a:pt x="9716" y="0"/>
                    <a:pt x="83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6"/>
            <p:cNvSpPr/>
            <p:nvPr/>
          </p:nvSpPr>
          <p:spPr>
            <a:xfrm>
              <a:off x="4832850" y="4094200"/>
              <a:ext cx="292175" cy="273000"/>
            </a:xfrm>
            <a:custGeom>
              <a:rect b="b" l="l" r="r" t="t"/>
              <a:pathLst>
                <a:path extrusionOk="0" h="10920" w="11687">
                  <a:moveTo>
                    <a:pt x="4301" y="761"/>
                  </a:moveTo>
                  <a:cubicBezTo>
                    <a:pt x="4948" y="761"/>
                    <a:pt x="5577" y="847"/>
                    <a:pt x="6072" y="964"/>
                  </a:cubicBezTo>
                  <a:cubicBezTo>
                    <a:pt x="8012" y="1444"/>
                    <a:pt x="9998" y="2768"/>
                    <a:pt x="10523" y="4822"/>
                  </a:cubicBezTo>
                  <a:cubicBezTo>
                    <a:pt x="11048" y="6876"/>
                    <a:pt x="9427" y="8588"/>
                    <a:pt x="7761" y="9501"/>
                  </a:cubicBezTo>
                  <a:cubicBezTo>
                    <a:pt x="6957" y="9928"/>
                    <a:pt x="6072" y="10174"/>
                    <a:pt x="5209" y="10174"/>
                  </a:cubicBezTo>
                  <a:cubicBezTo>
                    <a:pt x="4134" y="10174"/>
                    <a:pt x="3093" y="9793"/>
                    <a:pt x="2283" y="8908"/>
                  </a:cubicBezTo>
                  <a:cubicBezTo>
                    <a:pt x="594" y="7036"/>
                    <a:pt x="754" y="4365"/>
                    <a:pt x="1233" y="2060"/>
                  </a:cubicBezTo>
                  <a:cubicBezTo>
                    <a:pt x="1772" y="1072"/>
                    <a:pt x="3067" y="761"/>
                    <a:pt x="4301" y="761"/>
                  </a:cubicBezTo>
                  <a:close/>
                  <a:moveTo>
                    <a:pt x="4332" y="1"/>
                  </a:moveTo>
                  <a:cubicBezTo>
                    <a:pt x="3014" y="1"/>
                    <a:pt x="1677" y="328"/>
                    <a:pt x="891" y="1238"/>
                  </a:cubicBezTo>
                  <a:cubicBezTo>
                    <a:pt x="731" y="1261"/>
                    <a:pt x="594" y="1330"/>
                    <a:pt x="571" y="1512"/>
                  </a:cubicBezTo>
                  <a:cubicBezTo>
                    <a:pt x="548" y="1604"/>
                    <a:pt x="525" y="1695"/>
                    <a:pt x="503" y="1786"/>
                  </a:cubicBezTo>
                  <a:cubicBezTo>
                    <a:pt x="434" y="1946"/>
                    <a:pt x="366" y="2106"/>
                    <a:pt x="320" y="2288"/>
                  </a:cubicBezTo>
                  <a:cubicBezTo>
                    <a:pt x="274" y="2402"/>
                    <a:pt x="297" y="2517"/>
                    <a:pt x="366" y="2585"/>
                  </a:cubicBezTo>
                  <a:cubicBezTo>
                    <a:pt x="0" y="4822"/>
                    <a:pt x="23" y="7219"/>
                    <a:pt x="1461" y="9090"/>
                  </a:cubicBezTo>
                  <a:cubicBezTo>
                    <a:pt x="2434" y="10343"/>
                    <a:pt x="3806" y="10920"/>
                    <a:pt x="5239" y="10920"/>
                  </a:cubicBezTo>
                  <a:cubicBezTo>
                    <a:pt x="6027" y="10920"/>
                    <a:pt x="6833" y="10746"/>
                    <a:pt x="7601" y="10414"/>
                  </a:cubicBezTo>
                  <a:cubicBezTo>
                    <a:pt x="9655" y="9524"/>
                    <a:pt x="11687" y="7538"/>
                    <a:pt x="11367" y="5141"/>
                  </a:cubicBezTo>
                  <a:cubicBezTo>
                    <a:pt x="11048" y="2745"/>
                    <a:pt x="8902" y="1033"/>
                    <a:pt x="6734" y="348"/>
                  </a:cubicBezTo>
                  <a:cubicBezTo>
                    <a:pt x="6048" y="141"/>
                    <a:pt x="5194" y="1"/>
                    <a:pt x="433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6"/>
            <p:cNvSpPr/>
            <p:nvPr/>
          </p:nvSpPr>
          <p:spPr>
            <a:xfrm>
              <a:off x="4974375" y="4233575"/>
              <a:ext cx="575" cy="575"/>
            </a:xfrm>
            <a:custGeom>
              <a:rect b="b" l="l" r="r" t="t"/>
              <a:pathLst>
                <a:path extrusionOk="0" h="23" w="23">
                  <a:moveTo>
                    <a:pt x="23" y="0"/>
                  </a:moveTo>
                  <a:cubicBezTo>
                    <a:pt x="23" y="23"/>
                    <a:pt x="0" y="23"/>
                    <a:pt x="0" y="23"/>
                  </a:cubicBezTo>
                  <a:cubicBezTo>
                    <a:pt x="23" y="23"/>
                    <a:pt x="23" y="23"/>
                    <a:pt x="2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6"/>
            <p:cNvSpPr/>
            <p:nvPr/>
          </p:nvSpPr>
          <p:spPr>
            <a:xfrm>
              <a:off x="4977225" y="4222150"/>
              <a:ext cx="575" cy="25"/>
            </a:xfrm>
            <a:custGeom>
              <a:rect b="b" l="l" r="r" t="t"/>
              <a:pathLst>
                <a:path extrusionOk="0" h="1" w="23">
                  <a:moveTo>
                    <a:pt x="23" y="1"/>
                  </a:moveTo>
                  <a:cubicBezTo>
                    <a:pt x="0" y="1"/>
                    <a:pt x="0" y="1"/>
                    <a:pt x="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6"/>
            <p:cNvSpPr/>
            <p:nvPr/>
          </p:nvSpPr>
          <p:spPr>
            <a:xfrm>
              <a:off x="4915600" y="4190775"/>
              <a:ext cx="82750" cy="69875"/>
            </a:xfrm>
            <a:custGeom>
              <a:rect b="b" l="l" r="r" t="t"/>
              <a:pathLst>
                <a:path extrusionOk="0" h="2795" w="3310">
                  <a:moveTo>
                    <a:pt x="1643" y="753"/>
                  </a:moveTo>
                  <a:cubicBezTo>
                    <a:pt x="1666" y="776"/>
                    <a:pt x="1712" y="776"/>
                    <a:pt x="1735" y="776"/>
                  </a:cubicBezTo>
                  <a:cubicBezTo>
                    <a:pt x="1803" y="799"/>
                    <a:pt x="1849" y="822"/>
                    <a:pt x="1917" y="845"/>
                  </a:cubicBezTo>
                  <a:lnTo>
                    <a:pt x="1940" y="845"/>
                  </a:lnTo>
                  <a:cubicBezTo>
                    <a:pt x="1963" y="868"/>
                    <a:pt x="1986" y="890"/>
                    <a:pt x="2031" y="913"/>
                  </a:cubicBezTo>
                  <a:cubicBezTo>
                    <a:pt x="2077" y="936"/>
                    <a:pt x="2123" y="959"/>
                    <a:pt x="2146" y="982"/>
                  </a:cubicBezTo>
                  <a:cubicBezTo>
                    <a:pt x="2214" y="1005"/>
                    <a:pt x="2260" y="1050"/>
                    <a:pt x="2305" y="1073"/>
                  </a:cubicBezTo>
                  <a:cubicBezTo>
                    <a:pt x="2351" y="1096"/>
                    <a:pt x="2374" y="1119"/>
                    <a:pt x="2397" y="1141"/>
                  </a:cubicBezTo>
                  <a:cubicBezTo>
                    <a:pt x="2420" y="1164"/>
                    <a:pt x="2442" y="1187"/>
                    <a:pt x="2465" y="1210"/>
                  </a:cubicBezTo>
                  <a:cubicBezTo>
                    <a:pt x="2465" y="1233"/>
                    <a:pt x="2465" y="1233"/>
                    <a:pt x="2465" y="1233"/>
                  </a:cubicBezTo>
                  <a:cubicBezTo>
                    <a:pt x="2465" y="1256"/>
                    <a:pt x="2488" y="1278"/>
                    <a:pt x="2488" y="1278"/>
                  </a:cubicBezTo>
                  <a:cubicBezTo>
                    <a:pt x="2488" y="1284"/>
                    <a:pt x="2488" y="1290"/>
                    <a:pt x="2488" y="1301"/>
                  </a:cubicBezTo>
                  <a:cubicBezTo>
                    <a:pt x="2511" y="1324"/>
                    <a:pt x="2511" y="1347"/>
                    <a:pt x="2511" y="1347"/>
                  </a:cubicBezTo>
                  <a:cubicBezTo>
                    <a:pt x="2511" y="1370"/>
                    <a:pt x="2511" y="1393"/>
                    <a:pt x="2511" y="1393"/>
                  </a:cubicBezTo>
                  <a:cubicBezTo>
                    <a:pt x="2511" y="1415"/>
                    <a:pt x="2511" y="1438"/>
                    <a:pt x="2511" y="1438"/>
                  </a:cubicBezTo>
                  <a:cubicBezTo>
                    <a:pt x="2511" y="1438"/>
                    <a:pt x="2511" y="1438"/>
                    <a:pt x="2511" y="1461"/>
                  </a:cubicBezTo>
                  <a:cubicBezTo>
                    <a:pt x="2511" y="1484"/>
                    <a:pt x="2488" y="1507"/>
                    <a:pt x="2488" y="1530"/>
                  </a:cubicBezTo>
                  <a:cubicBezTo>
                    <a:pt x="2488" y="1535"/>
                    <a:pt x="2485" y="1544"/>
                    <a:pt x="2481" y="1553"/>
                  </a:cubicBezTo>
                  <a:lnTo>
                    <a:pt x="2481" y="1553"/>
                  </a:lnTo>
                  <a:cubicBezTo>
                    <a:pt x="2465" y="1557"/>
                    <a:pt x="2465" y="1578"/>
                    <a:pt x="2465" y="1598"/>
                  </a:cubicBezTo>
                  <a:cubicBezTo>
                    <a:pt x="2442" y="1644"/>
                    <a:pt x="2397" y="1689"/>
                    <a:pt x="2374" y="1712"/>
                  </a:cubicBezTo>
                  <a:cubicBezTo>
                    <a:pt x="2374" y="1735"/>
                    <a:pt x="2351" y="1735"/>
                    <a:pt x="2351" y="1735"/>
                  </a:cubicBezTo>
                  <a:cubicBezTo>
                    <a:pt x="2351" y="1758"/>
                    <a:pt x="2328" y="1758"/>
                    <a:pt x="2328" y="1781"/>
                  </a:cubicBezTo>
                  <a:cubicBezTo>
                    <a:pt x="2305" y="1803"/>
                    <a:pt x="2260" y="1826"/>
                    <a:pt x="2237" y="1872"/>
                  </a:cubicBezTo>
                  <a:cubicBezTo>
                    <a:pt x="2237" y="1872"/>
                    <a:pt x="2191" y="1895"/>
                    <a:pt x="2168" y="1918"/>
                  </a:cubicBezTo>
                  <a:cubicBezTo>
                    <a:pt x="2146" y="1940"/>
                    <a:pt x="2100" y="1940"/>
                    <a:pt x="2054" y="1963"/>
                  </a:cubicBezTo>
                  <a:cubicBezTo>
                    <a:pt x="2009" y="1986"/>
                    <a:pt x="1986" y="1986"/>
                    <a:pt x="1940" y="2009"/>
                  </a:cubicBezTo>
                  <a:cubicBezTo>
                    <a:pt x="1895" y="2009"/>
                    <a:pt x="1849" y="2032"/>
                    <a:pt x="1826" y="2032"/>
                  </a:cubicBezTo>
                  <a:lnTo>
                    <a:pt x="1780" y="2032"/>
                  </a:lnTo>
                  <a:cubicBezTo>
                    <a:pt x="1758" y="2032"/>
                    <a:pt x="1735" y="2032"/>
                    <a:pt x="1712" y="2055"/>
                  </a:cubicBezTo>
                  <a:cubicBezTo>
                    <a:pt x="1666" y="2055"/>
                    <a:pt x="1621" y="2055"/>
                    <a:pt x="1575" y="2032"/>
                  </a:cubicBezTo>
                  <a:lnTo>
                    <a:pt x="1461" y="2032"/>
                  </a:lnTo>
                  <a:cubicBezTo>
                    <a:pt x="1415" y="2009"/>
                    <a:pt x="1370" y="2009"/>
                    <a:pt x="1324" y="1986"/>
                  </a:cubicBezTo>
                  <a:cubicBezTo>
                    <a:pt x="1324" y="1986"/>
                    <a:pt x="1301" y="1963"/>
                    <a:pt x="1278" y="1963"/>
                  </a:cubicBezTo>
                  <a:lnTo>
                    <a:pt x="1255" y="1963"/>
                  </a:lnTo>
                  <a:cubicBezTo>
                    <a:pt x="1210" y="1940"/>
                    <a:pt x="1164" y="1895"/>
                    <a:pt x="1118" y="1872"/>
                  </a:cubicBezTo>
                  <a:cubicBezTo>
                    <a:pt x="1096" y="1849"/>
                    <a:pt x="1073" y="1826"/>
                    <a:pt x="1073" y="1803"/>
                  </a:cubicBezTo>
                  <a:cubicBezTo>
                    <a:pt x="1050" y="1803"/>
                    <a:pt x="1027" y="1781"/>
                    <a:pt x="1027" y="1758"/>
                  </a:cubicBezTo>
                  <a:cubicBezTo>
                    <a:pt x="1004" y="1758"/>
                    <a:pt x="1004" y="1758"/>
                    <a:pt x="1004" y="1735"/>
                  </a:cubicBezTo>
                  <a:cubicBezTo>
                    <a:pt x="982" y="1689"/>
                    <a:pt x="959" y="1644"/>
                    <a:pt x="936" y="1598"/>
                  </a:cubicBezTo>
                  <a:cubicBezTo>
                    <a:pt x="913" y="1575"/>
                    <a:pt x="913" y="1552"/>
                    <a:pt x="890" y="1507"/>
                  </a:cubicBezTo>
                  <a:cubicBezTo>
                    <a:pt x="890" y="1484"/>
                    <a:pt x="890" y="1461"/>
                    <a:pt x="890" y="1438"/>
                  </a:cubicBezTo>
                  <a:lnTo>
                    <a:pt x="867" y="1438"/>
                  </a:lnTo>
                  <a:lnTo>
                    <a:pt x="867" y="1415"/>
                  </a:lnTo>
                  <a:cubicBezTo>
                    <a:pt x="867" y="1370"/>
                    <a:pt x="867" y="1324"/>
                    <a:pt x="867" y="1278"/>
                  </a:cubicBezTo>
                  <a:cubicBezTo>
                    <a:pt x="867" y="1278"/>
                    <a:pt x="867" y="1278"/>
                    <a:pt x="867" y="1256"/>
                  </a:cubicBezTo>
                  <a:cubicBezTo>
                    <a:pt x="867" y="1233"/>
                    <a:pt x="890" y="1187"/>
                    <a:pt x="890" y="1187"/>
                  </a:cubicBezTo>
                  <a:cubicBezTo>
                    <a:pt x="890" y="1164"/>
                    <a:pt x="890" y="1164"/>
                    <a:pt x="890" y="1164"/>
                  </a:cubicBezTo>
                  <a:cubicBezTo>
                    <a:pt x="982" y="1141"/>
                    <a:pt x="1073" y="1073"/>
                    <a:pt x="1118" y="982"/>
                  </a:cubicBezTo>
                  <a:cubicBezTo>
                    <a:pt x="1118" y="959"/>
                    <a:pt x="1141" y="936"/>
                    <a:pt x="1141" y="913"/>
                  </a:cubicBezTo>
                  <a:lnTo>
                    <a:pt x="1164" y="913"/>
                  </a:lnTo>
                  <a:cubicBezTo>
                    <a:pt x="1164" y="913"/>
                    <a:pt x="1187" y="890"/>
                    <a:pt x="1187" y="868"/>
                  </a:cubicBezTo>
                  <a:cubicBezTo>
                    <a:pt x="1210" y="868"/>
                    <a:pt x="1233" y="845"/>
                    <a:pt x="1233" y="845"/>
                  </a:cubicBezTo>
                  <a:cubicBezTo>
                    <a:pt x="1255" y="845"/>
                    <a:pt x="1255" y="822"/>
                    <a:pt x="1255" y="822"/>
                  </a:cubicBezTo>
                  <a:cubicBezTo>
                    <a:pt x="1278" y="822"/>
                    <a:pt x="1301" y="799"/>
                    <a:pt x="1324" y="799"/>
                  </a:cubicBezTo>
                  <a:cubicBezTo>
                    <a:pt x="1370" y="799"/>
                    <a:pt x="1392" y="776"/>
                    <a:pt x="1438" y="776"/>
                  </a:cubicBezTo>
                  <a:cubicBezTo>
                    <a:pt x="1438" y="753"/>
                    <a:pt x="1461" y="753"/>
                    <a:pt x="1461" y="753"/>
                  </a:cubicBezTo>
                  <a:close/>
                  <a:moveTo>
                    <a:pt x="1519" y="0"/>
                  </a:moveTo>
                  <a:cubicBezTo>
                    <a:pt x="1432" y="0"/>
                    <a:pt x="1344" y="7"/>
                    <a:pt x="1255" y="23"/>
                  </a:cubicBezTo>
                  <a:cubicBezTo>
                    <a:pt x="1004" y="69"/>
                    <a:pt x="776" y="206"/>
                    <a:pt x="593" y="411"/>
                  </a:cubicBezTo>
                  <a:cubicBezTo>
                    <a:pt x="502" y="434"/>
                    <a:pt x="411" y="480"/>
                    <a:pt x="342" y="571"/>
                  </a:cubicBezTo>
                  <a:cubicBezTo>
                    <a:pt x="0" y="1027"/>
                    <a:pt x="46" y="1735"/>
                    <a:pt x="388" y="2169"/>
                  </a:cubicBezTo>
                  <a:cubicBezTo>
                    <a:pt x="684" y="2594"/>
                    <a:pt x="1175" y="2795"/>
                    <a:pt x="1678" y="2795"/>
                  </a:cubicBezTo>
                  <a:cubicBezTo>
                    <a:pt x="1796" y="2795"/>
                    <a:pt x="1915" y="2784"/>
                    <a:pt x="2031" y="2762"/>
                  </a:cubicBezTo>
                  <a:cubicBezTo>
                    <a:pt x="2579" y="2671"/>
                    <a:pt x="3104" y="2237"/>
                    <a:pt x="3241" y="1689"/>
                  </a:cubicBezTo>
                  <a:cubicBezTo>
                    <a:pt x="3310" y="1393"/>
                    <a:pt x="3264" y="1073"/>
                    <a:pt x="3104" y="822"/>
                  </a:cubicBezTo>
                  <a:cubicBezTo>
                    <a:pt x="2922" y="548"/>
                    <a:pt x="2625" y="343"/>
                    <a:pt x="2351" y="206"/>
                  </a:cubicBezTo>
                  <a:cubicBezTo>
                    <a:pt x="2087" y="83"/>
                    <a:pt x="1810" y="0"/>
                    <a:pt x="151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42" name="Shape 242"/>
        <p:cNvGrpSpPr/>
        <p:nvPr/>
      </p:nvGrpSpPr>
      <p:grpSpPr>
        <a:xfrm>
          <a:off x="0" y="0"/>
          <a:ext cx="0" cy="0"/>
          <a:chOff x="0" y="0"/>
          <a:chExt cx="0" cy="0"/>
        </a:xfrm>
      </p:grpSpPr>
      <p:sp>
        <p:nvSpPr>
          <p:cNvPr id="243" name="Google Shape;243;p7"/>
          <p:cNvSpPr/>
          <p:nvPr/>
        </p:nvSpPr>
        <p:spPr>
          <a:xfrm flipH="1">
            <a:off x="2819875" y="-30100"/>
            <a:ext cx="6362600" cy="1372375"/>
          </a:xfrm>
          <a:custGeom>
            <a:rect b="b" l="l" r="r" t="t"/>
            <a:pathLst>
              <a:path extrusionOk="0" h="54895" w="254504">
                <a:moveTo>
                  <a:pt x="254503" y="0"/>
                </a:moveTo>
                <a:cubicBezTo>
                  <a:pt x="254503" y="0"/>
                  <a:pt x="244837" y="54895"/>
                  <a:pt x="153954" y="52159"/>
                </a:cubicBezTo>
                <a:cubicBezTo>
                  <a:pt x="75898" y="49788"/>
                  <a:pt x="63922" y="14529"/>
                  <a:pt x="821" y="32280"/>
                </a:cubicBezTo>
                <a:lnTo>
                  <a:pt x="0" y="517"/>
                </a:lnTo>
                <a:close/>
              </a:path>
            </a:pathLst>
          </a:custGeom>
          <a:solidFill>
            <a:srgbClr val="E3D6C9">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7"/>
          <p:cNvSpPr/>
          <p:nvPr/>
        </p:nvSpPr>
        <p:spPr>
          <a:xfrm flipH="1" rot="-9974670">
            <a:off x="-589236" y="3912604"/>
            <a:ext cx="4845471" cy="1754573"/>
          </a:xfrm>
          <a:custGeom>
            <a:rect b="b" l="l" r="r" t="t"/>
            <a:pathLst>
              <a:path extrusionOk="0" h="125474" w="346512">
                <a:moveTo>
                  <a:pt x="346511" y="73862"/>
                </a:moveTo>
                <a:cubicBezTo>
                  <a:pt x="346511" y="73862"/>
                  <a:pt x="320918" y="125474"/>
                  <a:pt x="263166" y="120945"/>
                </a:cubicBezTo>
                <a:cubicBezTo>
                  <a:pt x="186478" y="114927"/>
                  <a:pt x="187420" y="74318"/>
                  <a:pt x="126751" y="59911"/>
                </a:cubicBezTo>
                <a:cubicBezTo>
                  <a:pt x="53284" y="42494"/>
                  <a:pt x="0" y="114987"/>
                  <a:pt x="0" y="114987"/>
                </a:cubicBezTo>
                <a:lnTo>
                  <a:pt x="26779" y="1"/>
                </a:lnTo>
                <a:close/>
              </a:path>
            </a:pathLst>
          </a:custGeom>
          <a:solidFill>
            <a:srgbClr val="E3D6C9">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7"/>
          <p:cNvSpPr txBox="1"/>
          <p:nvPr>
            <p:ph idx="1" type="subTitle"/>
          </p:nvPr>
        </p:nvSpPr>
        <p:spPr>
          <a:xfrm>
            <a:off x="893281" y="1855175"/>
            <a:ext cx="3349800" cy="8685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6" name="Google Shape;246;p7"/>
          <p:cNvSpPr txBox="1"/>
          <p:nvPr>
            <p:ph idx="2" type="subTitle"/>
          </p:nvPr>
        </p:nvSpPr>
        <p:spPr>
          <a:xfrm>
            <a:off x="893281" y="2891500"/>
            <a:ext cx="3349800" cy="2349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b="1">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47" name="Google Shape;247;p7"/>
          <p:cNvSpPr txBox="1"/>
          <p:nvPr>
            <p:ph idx="3" type="subTitle"/>
          </p:nvPr>
        </p:nvSpPr>
        <p:spPr>
          <a:xfrm>
            <a:off x="893281" y="3165226"/>
            <a:ext cx="3349800" cy="746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48" name="Google Shape;248;p7"/>
          <p:cNvSpPr txBox="1"/>
          <p:nvPr>
            <p:ph type="title"/>
          </p:nvPr>
        </p:nvSpPr>
        <p:spPr>
          <a:xfrm>
            <a:off x="713225" y="445025"/>
            <a:ext cx="77175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249" name="Google Shape;249;p7"/>
          <p:cNvGrpSpPr/>
          <p:nvPr/>
        </p:nvGrpSpPr>
        <p:grpSpPr>
          <a:xfrm>
            <a:off x="-105925" y="4040213"/>
            <a:ext cx="999200" cy="990975"/>
            <a:chOff x="3102700" y="494350"/>
            <a:chExt cx="999200" cy="990975"/>
          </a:xfrm>
        </p:grpSpPr>
        <p:sp>
          <p:nvSpPr>
            <p:cNvPr id="250" name="Google Shape;250;p7"/>
            <p:cNvSpPr/>
            <p:nvPr/>
          </p:nvSpPr>
          <p:spPr>
            <a:xfrm>
              <a:off x="3363475" y="639725"/>
              <a:ext cx="70200" cy="69650"/>
            </a:xfrm>
            <a:custGeom>
              <a:rect b="b" l="l" r="r" t="t"/>
              <a:pathLst>
                <a:path extrusionOk="0" h="2786" w="2808">
                  <a:moveTo>
                    <a:pt x="1530" y="1"/>
                  </a:moveTo>
                  <a:cubicBezTo>
                    <a:pt x="1432" y="1"/>
                    <a:pt x="1335" y="12"/>
                    <a:pt x="1233" y="46"/>
                  </a:cubicBezTo>
                  <a:cubicBezTo>
                    <a:pt x="1027" y="92"/>
                    <a:pt x="845" y="206"/>
                    <a:pt x="685" y="366"/>
                  </a:cubicBezTo>
                  <a:cubicBezTo>
                    <a:pt x="639" y="366"/>
                    <a:pt x="616" y="389"/>
                    <a:pt x="594" y="411"/>
                  </a:cubicBezTo>
                  <a:cubicBezTo>
                    <a:pt x="411" y="526"/>
                    <a:pt x="274" y="640"/>
                    <a:pt x="183" y="822"/>
                  </a:cubicBezTo>
                  <a:cubicBezTo>
                    <a:pt x="69" y="1005"/>
                    <a:pt x="46" y="1188"/>
                    <a:pt x="23" y="1393"/>
                  </a:cubicBezTo>
                  <a:cubicBezTo>
                    <a:pt x="0" y="1530"/>
                    <a:pt x="23" y="1667"/>
                    <a:pt x="46" y="1804"/>
                  </a:cubicBezTo>
                  <a:cubicBezTo>
                    <a:pt x="69" y="1895"/>
                    <a:pt x="114" y="1986"/>
                    <a:pt x="160" y="2078"/>
                  </a:cubicBezTo>
                  <a:cubicBezTo>
                    <a:pt x="183" y="2123"/>
                    <a:pt x="206" y="2169"/>
                    <a:pt x="228" y="2192"/>
                  </a:cubicBezTo>
                  <a:cubicBezTo>
                    <a:pt x="343" y="2374"/>
                    <a:pt x="480" y="2511"/>
                    <a:pt x="662" y="2603"/>
                  </a:cubicBezTo>
                  <a:cubicBezTo>
                    <a:pt x="868" y="2717"/>
                    <a:pt x="1027" y="2762"/>
                    <a:pt x="1256" y="2785"/>
                  </a:cubicBezTo>
                  <a:cubicBezTo>
                    <a:pt x="1415" y="2785"/>
                    <a:pt x="1575" y="2762"/>
                    <a:pt x="1712" y="2740"/>
                  </a:cubicBezTo>
                  <a:cubicBezTo>
                    <a:pt x="1872" y="2694"/>
                    <a:pt x="2009" y="2648"/>
                    <a:pt x="2146" y="2557"/>
                  </a:cubicBezTo>
                  <a:cubicBezTo>
                    <a:pt x="2306" y="2443"/>
                    <a:pt x="2420" y="2329"/>
                    <a:pt x="2557" y="2169"/>
                  </a:cubicBezTo>
                  <a:cubicBezTo>
                    <a:pt x="2625" y="2055"/>
                    <a:pt x="2694" y="1918"/>
                    <a:pt x="2716" y="1781"/>
                  </a:cubicBezTo>
                  <a:cubicBezTo>
                    <a:pt x="2808" y="1530"/>
                    <a:pt x="2808" y="1210"/>
                    <a:pt x="2739" y="959"/>
                  </a:cubicBezTo>
                  <a:cubicBezTo>
                    <a:pt x="2716" y="822"/>
                    <a:pt x="2671" y="685"/>
                    <a:pt x="2602" y="594"/>
                  </a:cubicBezTo>
                  <a:cubicBezTo>
                    <a:pt x="2488" y="411"/>
                    <a:pt x="2374" y="297"/>
                    <a:pt x="2191" y="183"/>
                  </a:cubicBezTo>
                  <a:cubicBezTo>
                    <a:pt x="2169" y="160"/>
                    <a:pt x="2123" y="138"/>
                    <a:pt x="2100" y="115"/>
                  </a:cubicBezTo>
                  <a:cubicBezTo>
                    <a:pt x="2009" y="92"/>
                    <a:pt x="1918" y="46"/>
                    <a:pt x="1826" y="23"/>
                  </a:cubicBezTo>
                  <a:cubicBezTo>
                    <a:pt x="1724" y="12"/>
                    <a:pt x="1627" y="1"/>
                    <a:pt x="153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7"/>
            <p:cNvSpPr/>
            <p:nvPr/>
          </p:nvSpPr>
          <p:spPr>
            <a:xfrm>
              <a:off x="3252775" y="766400"/>
              <a:ext cx="62775" cy="62225"/>
            </a:xfrm>
            <a:custGeom>
              <a:rect b="b" l="l" r="r" t="t"/>
              <a:pathLst>
                <a:path extrusionOk="0" h="2489" w="2511">
                  <a:moveTo>
                    <a:pt x="1301" y="1"/>
                  </a:moveTo>
                  <a:cubicBezTo>
                    <a:pt x="1164" y="1"/>
                    <a:pt x="1050" y="24"/>
                    <a:pt x="913" y="46"/>
                  </a:cubicBezTo>
                  <a:cubicBezTo>
                    <a:pt x="822" y="69"/>
                    <a:pt x="731" y="115"/>
                    <a:pt x="639" y="206"/>
                  </a:cubicBezTo>
                  <a:cubicBezTo>
                    <a:pt x="548" y="229"/>
                    <a:pt x="457" y="275"/>
                    <a:pt x="388" y="343"/>
                  </a:cubicBezTo>
                  <a:cubicBezTo>
                    <a:pt x="342" y="389"/>
                    <a:pt x="320" y="435"/>
                    <a:pt x="274" y="480"/>
                  </a:cubicBezTo>
                  <a:cubicBezTo>
                    <a:pt x="251" y="526"/>
                    <a:pt x="206" y="549"/>
                    <a:pt x="183" y="594"/>
                  </a:cubicBezTo>
                  <a:cubicBezTo>
                    <a:pt x="137" y="686"/>
                    <a:pt x="114" y="754"/>
                    <a:pt x="91" y="823"/>
                  </a:cubicBezTo>
                  <a:cubicBezTo>
                    <a:pt x="69" y="845"/>
                    <a:pt x="69" y="891"/>
                    <a:pt x="69" y="914"/>
                  </a:cubicBezTo>
                  <a:cubicBezTo>
                    <a:pt x="0" y="1119"/>
                    <a:pt x="23" y="1348"/>
                    <a:pt x="69" y="1576"/>
                  </a:cubicBezTo>
                  <a:cubicBezTo>
                    <a:pt x="91" y="1667"/>
                    <a:pt x="137" y="1781"/>
                    <a:pt x="183" y="1873"/>
                  </a:cubicBezTo>
                  <a:cubicBezTo>
                    <a:pt x="228" y="1964"/>
                    <a:pt x="297" y="2055"/>
                    <a:pt x="388" y="2124"/>
                  </a:cubicBezTo>
                  <a:cubicBezTo>
                    <a:pt x="388" y="2146"/>
                    <a:pt x="411" y="2169"/>
                    <a:pt x="434" y="2192"/>
                  </a:cubicBezTo>
                  <a:cubicBezTo>
                    <a:pt x="502" y="2238"/>
                    <a:pt x="571" y="2283"/>
                    <a:pt x="639" y="2329"/>
                  </a:cubicBezTo>
                  <a:cubicBezTo>
                    <a:pt x="708" y="2375"/>
                    <a:pt x="776" y="2397"/>
                    <a:pt x="867" y="2420"/>
                  </a:cubicBezTo>
                  <a:cubicBezTo>
                    <a:pt x="890" y="2443"/>
                    <a:pt x="913" y="2443"/>
                    <a:pt x="936" y="2443"/>
                  </a:cubicBezTo>
                  <a:cubicBezTo>
                    <a:pt x="1050" y="2466"/>
                    <a:pt x="1164" y="2489"/>
                    <a:pt x="1278" y="2489"/>
                  </a:cubicBezTo>
                  <a:cubicBezTo>
                    <a:pt x="1392" y="2466"/>
                    <a:pt x="1507" y="2466"/>
                    <a:pt x="1598" y="2420"/>
                  </a:cubicBezTo>
                  <a:cubicBezTo>
                    <a:pt x="1712" y="2397"/>
                    <a:pt x="1826" y="2352"/>
                    <a:pt x="1917" y="2283"/>
                  </a:cubicBezTo>
                  <a:cubicBezTo>
                    <a:pt x="2009" y="2215"/>
                    <a:pt x="2100" y="2146"/>
                    <a:pt x="2169" y="2078"/>
                  </a:cubicBezTo>
                  <a:cubicBezTo>
                    <a:pt x="2237" y="1987"/>
                    <a:pt x="2305" y="1895"/>
                    <a:pt x="2351" y="1804"/>
                  </a:cubicBezTo>
                  <a:cubicBezTo>
                    <a:pt x="2397" y="1736"/>
                    <a:pt x="2420" y="1667"/>
                    <a:pt x="2442" y="1576"/>
                  </a:cubicBezTo>
                  <a:cubicBezTo>
                    <a:pt x="2465" y="1530"/>
                    <a:pt x="2465" y="1462"/>
                    <a:pt x="2488" y="1416"/>
                  </a:cubicBezTo>
                  <a:cubicBezTo>
                    <a:pt x="2511" y="1256"/>
                    <a:pt x="2488" y="1119"/>
                    <a:pt x="2465" y="982"/>
                  </a:cubicBezTo>
                  <a:cubicBezTo>
                    <a:pt x="2465" y="937"/>
                    <a:pt x="2442" y="914"/>
                    <a:pt x="2442" y="891"/>
                  </a:cubicBezTo>
                  <a:cubicBezTo>
                    <a:pt x="2397" y="800"/>
                    <a:pt x="2374" y="731"/>
                    <a:pt x="2328" y="640"/>
                  </a:cubicBezTo>
                  <a:cubicBezTo>
                    <a:pt x="2283" y="571"/>
                    <a:pt x="2237" y="503"/>
                    <a:pt x="2169" y="435"/>
                  </a:cubicBezTo>
                  <a:cubicBezTo>
                    <a:pt x="2146" y="412"/>
                    <a:pt x="2123" y="389"/>
                    <a:pt x="2100" y="366"/>
                  </a:cubicBezTo>
                  <a:cubicBezTo>
                    <a:pt x="2032" y="298"/>
                    <a:pt x="1963" y="252"/>
                    <a:pt x="1895" y="206"/>
                  </a:cubicBezTo>
                  <a:cubicBezTo>
                    <a:pt x="1872" y="183"/>
                    <a:pt x="1849" y="161"/>
                    <a:pt x="1803" y="161"/>
                  </a:cubicBezTo>
                  <a:cubicBezTo>
                    <a:pt x="1735" y="115"/>
                    <a:pt x="1644" y="69"/>
                    <a:pt x="1575" y="46"/>
                  </a:cubicBezTo>
                  <a:cubicBezTo>
                    <a:pt x="1484" y="24"/>
                    <a:pt x="1392" y="24"/>
                    <a:pt x="13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7"/>
            <p:cNvSpPr/>
            <p:nvPr/>
          </p:nvSpPr>
          <p:spPr>
            <a:xfrm>
              <a:off x="3244200" y="916975"/>
              <a:ext cx="41125" cy="53175"/>
            </a:xfrm>
            <a:custGeom>
              <a:rect b="b" l="l" r="r" t="t"/>
              <a:pathLst>
                <a:path extrusionOk="0" h="2127" w="1645">
                  <a:moveTo>
                    <a:pt x="901" y="0"/>
                  </a:moveTo>
                  <a:cubicBezTo>
                    <a:pt x="883" y="0"/>
                    <a:pt x="864" y="1"/>
                    <a:pt x="845" y="4"/>
                  </a:cubicBezTo>
                  <a:cubicBezTo>
                    <a:pt x="777" y="4"/>
                    <a:pt x="708" y="27"/>
                    <a:pt x="640" y="27"/>
                  </a:cubicBezTo>
                  <a:cubicBezTo>
                    <a:pt x="526" y="49"/>
                    <a:pt x="434" y="118"/>
                    <a:pt x="343" y="209"/>
                  </a:cubicBezTo>
                  <a:cubicBezTo>
                    <a:pt x="206" y="323"/>
                    <a:pt x="115" y="506"/>
                    <a:pt x="46" y="688"/>
                  </a:cubicBezTo>
                  <a:cubicBezTo>
                    <a:pt x="24" y="780"/>
                    <a:pt x="1" y="894"/>
                    <a:pt x="1" y="962"/>
                  </a:cubicBezTo>
                  <a:cubicBezTo>
                    <a:pt x="1" y="1008"/>
                    <a:pt x="1" y="1031"/>
                    <a:pt x="1" y="1054"/>
                  </a:cubicBezTo>
                  <a:cubicBezTo>
                    <a:pt x="1" y="1054"/>
                    <a:pt x="1" y="1076"/>
                    <a:pt x="1" y="1076"/>
                  </a:cubicBezTo>
                  <a:cubicBezTo>
                    <a:pt x="1" y="1099"/>
                    <a:pt x="1" y="1145"/>
                    <a:pt x="1" y="1168"/>
                  </a:cubicBezTo>
                  <a:cubicBezTo>
                    <a:pt x="1" y="1259"/>
                    <a:pt x="24" y="1350"/>
                    <a:pt x="46" y="1442"/>
                  </a:cubicBezTo>
                  <a:cubicBezTo>
                    <a:pt x="69" y="1487"/>
                    <a:pt x="115" y="1533"/>
                    <a:pt x="138" y="1579"/>
                  </a:cubicBezTo>
                  <a:cubicBezTo>
                    <a:pt x="138" y="1601"/>
                    <a:pt x="138" y="1624"/>
                    <a:pt x="160" y="1624"/>
                  </a:cubicBezTo>
                  <a:cubicBezTo>
                    <a:pt x="252" y="1784"/>
                    <a:pt x="389" y="1944"/>
                    <a:pt x="549" y="2035"/>
                  </a:cubicBezTo>
                  <a:cubicBezTo>
                    <a:pt x="663" y="2104"/>
                    <a:pt x="777" y="2126"/>
                    <a:pt x="914" y="2126"/>
                  </a:cubicBezTo>
                  <a:cubicBezTo>
                    <a:pt x="1005" y="2126"/>
                    <a:pt x="1096" y="2104"/>
                    <a:pt x="1165" y="2058"/>
                  </a:cubicBezTo>
                  <a:cubicBezTo>
                    <a:pt x="1256" y="2035"/>
                    <a:pt x="1347" y="1990"/>
                    <a:pt x="1393" y="1921"/>
                  </a:cubicBezTo>
                  <a:cubicBezTo>
                    <a:pt x="1484" y="1830"/>
                    <a:pt x="1553" y="1738"/>
                    <a:pt x="1576" y="1624"/>
                  </a:cubicBezTo>
                  <a:cubicBezTo>
                    <a:pt x="1621" y="1510"/>
                    <a:pt x="1621" y="1373"/>
                    <a:pt x="1644" y="1282"/>
                  </a:cubicBezTo>
                  <a:cubicBezTo>
                    <a:pt x="1644" y="1168"/>
                    <a:pt x="1621" y="1031"/>
                    <a:pt x="1598" y="917"/>
                  </a:cubicBezTo>
                  <a:cubicBezTo>
                    <a:pt x="1598" y="848"/>
                    <a:pt x="1553" y="780"/>
                    <a:pt x="1530" y="711"/>
                  </a:cubicBezTo>
                  <a:cubicBezTo>
                    <a:pt x="1530" y="711"/>
                    <a:pt x="1530" y="711"/>
                    <a:pt x="1530" y="688"/>
                  </a:cubicBezTo>
                  <a:cubicBezTo>
                    <a:pt x="1530" y="597"/>
                    <a:pt x="1507" y="506"/>
                    <a:pt x="1462" y="437"/>
                  </a:cubicBezTo>
                  <a:cubicBezTo>
                    <a:pt x="1439" y="346"/>
                    <a:pt x="1393" y="278"/>
                    <a:pt x="1325" y="209"/>
                  </a:cubicBezTo>
                  <a:cubicBezTo>
                    <a:pt x="1202" y="86"/>
                    <a:pt x="1061" y="0"/>
                    <a:pt x="90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7"/>
            <p:cNvSpPr/>
            <p:nvPr/>
          </p:nvSpPr>
          <p:spPr>
            <a:xfrm>
              <a:off x="3302975" y="1072850"/>
              <a:ext cx="55950" cy="61775"/>
            </a:xfrm>
            <a:custGeom>
              <a:rect b="b" l="l" r="r" t="t"/>
              <a:pathLst>
                <a:path extrusionOk="0" h="2471" w="2238">
                  <a:moveTo>
                    <a:pt x="959" y="0"/>
                  </a:moveTo>
                  <a:cubicBezTo>
                    <a:pt x="777" y="23"/>
                    <a:pt x="594" y="68"/>
                    <a:pt x="457" y="205"/>
                  </a:cubicBezTo>
                  <a:cubicBezTo>
                    <a:pt x="389" y="297"/>
                    <a:pt x="320" y="388"/>
                    <a:pt x="252" y="479"/>
                  </a:cubicBezTo>
                  <a:cubicBezTo>
                    <a:pt x="183" y="571"/>
                    <a:pt x="138" y="685"/>
                    <a:pt x="92" y="799"/>
                  </a:cubicBezTo>
                  <a:cubicBezTo>
                    <a:pt x="69" y="845"/>
                    <a:pt x="69" y="890"/>
                    <a:pt x="46" y="959"/>
                  </a:cubicBezTo>
                  <a:cubicBezTo>
                    <a:pt x="24" y="1073"/>
                    <a:pt x="1" y="1187"/>
                    <a:pt x="24" y="1324"/>
                  </a:cubicBezTo>
                  <a:cubicBezTo>
                    <a:pt x="46" y="1529"/>
                    <a:pt x="92" y="1758"/>
                    <a:pt x="229" y="1940"/>
                  </a:cubicBezTo>
                  <a:cubicBezTo>
                    <a:pt x="275" y="2009"/>
                    <a:pt x="343" y="2100"/>
                    <a:pt x="434" y="2168"/>
                  </a:cubicBezTo>
                  <a:cubicBezTo>
                    <a:pt x="571" y="2283"/>
                    <a:pt x="663" y="2351"/>
                    <a:pt x="845" y="2419"/>
                  </a:cubicBezTo>
                  <a:cubicBezTo>
                    <a:pt x="948" y="2454"/>
                    <a:pt x="1062" y="2471"/>
                    <a:pt x="1173" y="2471"/>
                  </a:cubicBezTo>
                  <a:cubicBezTo>
                    <a:pt x="1285" y="2471"/>
                    <a:pt x="1393" y="2454"/>
                    <a:pt x="1484" y="2419"/>
                  </a:cubicBezTo>
                  <a:cubicBezTo>
                    <a:pt x="1667" y="2351"/>
                    <a:pt x="1758" y="2305"/>
                    <a:pt x="1895" y="2168"/>
                  </a:cubicBezTo>
                  <a:cubicBezTo>
                    <a:pt x="1987" y="2100"/>
                    <a:pt x="2055" y="2009"/>
                    <a:pt x="2101" y="1917"/>
                  </a:cubicBezTo>
                  <a:cubicBezTo>
                    <a:pt x="2146" y="1826"/>
                    <a:pt x="2192" y="1735"/>
                    <a:pt x="2215" y="1643"/>
                  </a:cubicBezTo>
                  <a:cubicBezTo>
                    <a:pt x="2238" y="1575"/>
                    <a:pt x="2238" y="1461"/>
                    <a:pt x="2238" y="1392"/>
                  </a:cubicBezTo>
                  <a:cubicBezTo>
                    <a:pt x="2238" y="1301"/>
                    <a:pt x="2238" y="1210"/>
                    <a:pt x="2215" y="1141"/>
                  </a:cubicBezTo>
                  <a:cubicBezTo>
                    <a:pt x="2123" y="913"/>
                    <a:pt x="1964" y="685"/>
                    <a:pt x="1758" y="571"/>
                  </a:cubicBezTo>
                  <a:cubicBezTo>
                    <a:pt x="1713" y="548"/>
                    <a:pt x="1667" y="548"/>
                    <a:pt x="1621" y="525"/>
                  </a:cubicBezTo>
                  <a:cubicBezTo>
                    <a:pt x="1598" y="411"/>
                    <a:pt x="1530" y="297"/>
                    <a:pt x="1439" y="205"/>
                  </a:cubicBezTo>
                  <a:cubicBezTo>
                    <a:pt x="1325" y="91"/>
                    <a:pt x="1142" y="0"/>
                    <a:pt x="95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7"/>
            <p:cNvSpPr/>
            <p:nvPr/>
          </p:nvSpPr>
          <p:spPr>
            <a:xfrm>
              <a:off x="3420525" y="1243525"/>
              <a:ext cx="57675" cy="69800"/>
            </a:xfrm>
            <a:custGeom>
              <a:rect b="b" l="l" r="r" t="t"/>
              <a:pathLst>
                <a:path extrusionOk="0" h="2792" w="2307">
                  <a:moveTo>
                    <a:pt x="1090" y="0"/>
                  </a:moveTo>
                  <a:cubicBezTo>
                    <a:pt x="987" y="0"/>
                    <a:pt x="886" y="23"/>
                    <a:pt x="800" y="66"/>
                  </a:cubicBezTo>
                  <a:cubicBezTo>
                    <a:pt x="708" y="89"/>
                    <a:pt x="640" y="135"/>
                    <a:pt x="571" y="203"/>
                  </a:cubicBezTo>
                  <a:cubicBezTo>
                    <a:pt x="480" y="294"/>
                    <a:pt x="434" y="386"/>
                    <a:pt x="389" y="500"/>
                  </a:cubicBezTo>
                  <a:cubicBezTo>
                    <a:pt x="320" y="683"/>
                    <a:pt x="252" y="865"/>
                    <a:pt x="183" y="1048"/>
                  </a:cubicBezTo>
                  <a:cubicBezTo>
                    <a:pt x="183" y="1093"/>
                    <a:pt x="161" y="1116"/>
                    <a:pt x="161" y="1162"/>
                  </a:cubicBezTo>
                  <a:cubicBezTo>
                    <a:pt x="115" y="1230"/>
                    <a:pt x="69" y="1322"/>
                    <a:pt x="46" y="1413"/>
                  </a:cubicBezTo>
                  <a:cubicBezTo>
                    <a:pt x="24" y="1504"/>
                    <a:pt x="1" y="1618"/>
                    <a:pt x="24" y="1710"/>
                  </a:cubicBezTo>
                  <a:cubicBezTo>
                    <a:pt x="24" y="1915"/>
                    <a:pt x="92" y="2098"/>
                    <a:pt x="206" y="2257"/>
                  </a:cubicBezTo>
                  <a:cubicBezTo>
                    <a:pt x="320" y="2440"/>
                    <a:pt x="434" y="2577"/>
                    <a:pt x="617" y="2668"/>
                  </a:cubicBezTo>
                  <a:cubicBezTo>
                    <a:pt x="788" y="2746"/>
                    <a:pt x="958" y="2792"/>
                    <a:pt x="1136" y="2792"/>
                  </a:cubicBezTo>
                  <a:cubicBezTo>
                    <a:pt x="1220" y="2792"/>
                    <a:pt x="1305" y="2782"/>
                    <a:pt x="1393" y="2760"/>
                  </a:cubicBezTo>
                  <a:cubicBezTo>
                    <a:pt x="1576" y="2714"/>
                    <a:pt x="1758" y="2600"/>
                    <a:pt x="1895" y="2463"/>
                  </a:cubicBezTo>
                  <a:cubicBezTo>
                    <a:pt x="2032" y="2349"/>
                    <a:pt x="2123" y="2189"/>
                    <a:pt x="2192" y="2029"/>
                  </a:cubicBezTo>
                  <a:cubicBezTo>
                    <a:pt x="2260" y="1847"/>
                    <a:pt x="2306" y="1687"/>
                    <a:pt x="2306" y="1504"/>
                  </a:cubicBezTo>
                  <a:cubicBezTo>
                    <a:pt x="2306" y="1276"/>
                    <a:pt x="2238" y="1071"/>
                    <a:pt x="2146" y="865"/>
                  </a:cubicBezTo>
                  <a:cubicBezTo>
                    <a:pt x="2009" y="546"/>
                    <a:pt x="1713" y="294"/>
                    <a:pt x="1416" y="89"/>
                  </a:cubicBezTo>
                  <a:cubicBezTo>
                    <a:pt x="1320" y="29"/>
                    <a:pt x="1204" y="0"/>
                    <a:pt x="109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7"/>
            <p:cNvSpPr/>
            <p:nvPr/>
          </p:nvSpPr>
          <p:spPr>
            <a:xfrm>
              <a:off x="3569475" y="1294525"/>
              <a:ext cx="75350" cy="59100"/>
            </a:xfrm>
            <a:custGeom>
              <a:rect b="b" l="l" r="r" t="t"/>
              <a:pathLst>
                <a:path extrusionOk="0" h="2364" w="3014">
                  <a:moveTo>
                    <a:pt x="1977" y="1"/>
                  </a:moveTo>
                  <a:cubicBezTo>
                    <a:pt x="1889" y="1"/>
                    <a:pt x="1803" y="12"/>
                    <a:pt x="1735" y="35"/>
                  </a:cubicBezTo>
                  <a:cubicBezTo>
                    <a:pt x="1552" y="103"/>
                    <a:pt x="1415" y="195"/>
                    <a:pt x="1301" y="354"/>
                  </a:cubicBezTo>
                  <a:cubicBezTo>
                    <a:pt x="1301" y="354"/>
                    <a:pt x="1301" y="354"/>
                    <a:pt x="1301" y="377"/>
                  </a:cubicBezTo>
                  <a:cubicBezTo>
                    <a:pt x="1233" y="286"/>
                    <a:pt x="1119" y="217"/>
                    <a:pt x="1004" y="195"/>
                  </a:cubicBezTo>
                  <a:cubicBezTo>
                    <a:pt x="951" y="187"/>
                    <a:pt x="890" y="182"/>
                    <a:pt x="828" y="182"/>
                  </a:cubicBezTo>
                  <a:cubicBezTo>
                    <a:pt x="703" y="182"/>
                    <a:pt x="571" y="202"/>
                    <a:pt x="479" y="263"/>
                  </a:cubicBezTo>
                  <a:cubicBezTo>
                    <a:pt x="343" y="377"/>
                    <a:pt x="251" y="446"/>
                    <a:pt x="137" y="605"/>
                  </a:cubicBezTo>
                  <a:cubicBezTo>
                    <a:pt x="114" y="674"/>
                    <a:pt x="91" y="742"/>
                    <a:pt x="46" y="811"/>
                  </a:cubicBezTo>
                  <a:cubicBezTo>
                    <a:pt x="46" y="834"/>
                    <a:pt x="46" y="879"/>
                    <a:pt x="23" y="902"/>
                  </a:cubicBezTo>
                  <a:cubicBezTo>
                    <a:pt x="0" y="994"/>
                    <a:pt x="0" y="1108"/>
                    <a:pt x="0" y="1222"/>
                  </a:cubicBezTo>
                  <a:cubicBezTo>
                    <a:pt x="23" y="1404"/>
                    <a:pt x="46" y="1518"/>
                    <a:pt x="137" y="1701"/>
                  </a:cubicBezTo>
                  <a:cubicBezTo>
                    <a:pt x="343" y="2135"/>
                    <a:pt x="822" y="2340"/>
                    <a:pt x="1278" y="2363"/>
                  </a:cubicBezTo>
                  <a:cubicBezTo>
                    <a:pt x="1461" y="2363"/>
                    <a:pt x="1666" y="2340"/>
                    <a:pt x="1849" y="2295"/>
                  </a:cubicBezTo>
                  <a:cubicBezTo>
                    <a:pt x="2032" y="2249"/>
                    <a:pt x="2191" y="2180"/>
                    <a:pt x="2351" y="2112"/>
                  </a:cubicBezTo>
                  <a:cubicBezTo>
                    <a:pt x="2557" y="1998"/>
                    <a:pt x="2716" y="1838"/>
                    <a:pt x="2830" y="1655"/>
                  </a:cubicBezTo>
                  <a:cubicBezTo>
                    <a:pt x="2899" y="1564"/>
                    <a:pt x="2945" y="1450"/>
                    <a:pt x="2967" y="1359"/>
                  </a:cubicBezTo>
                  <a:cubicBezTo>
                    <a:pt x="3013" y="1199"/>
                    <a:pt x="3013" y="1085"/>
                    <a:pt x="2990" y="925"/>
                  </a:cubicBezTo>
                  <a:cubicBezTo>
                    <a:pt x="2967" y="674"/>
                    <a:pt x="2853" y="446"/>
                    <a:pt x="2648" y="263"/>
                  </a:cubicBezTo>
                  <a:cubicBezTo>
                    <a:pt x="2534" y="149"/>
                    <a:pt x="2397" y="58"/>
                    <a:pt x="2237" y="35"/>
                  </a:cubicBezTo>
                  <a:cubicBezTo>
                    <a:pt x="2157" y="12"/>
                    <a:pt x="2066" y="1"/>
                    <a:pt x="197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7"/>
            <p:cNvSpPr/>
            <p:nvPr/>
          </p:nvSpPr>
          <p:spPr>
            <a:xfrm>
              <a:off x="3708125" y="1187100"/>
              <a:ext cx="66225" cy="64950"/>
            </a:xfrm>
            <a:custGeom>
              <a:rect b="b" l="l" r="r" t="t"/>
              <a:pathLst>
                <a:path extrusionOk="0" h="2598" w="2649">
                  <a:moveTo>
                    <a:pt x="1618" y="1"/>
                  </a:moveTo>
                  <a:cubicBezTo>
                    <a:pt x="1570" y="1"/>
                    <a:pt x="1519" y="6"/>
                    <a:pt x="1462" y="18"/>
                  </a:cubicBezTo>
                  <a:cubicBezTo>
                    <a:pt x="1370" y="18"/>
                    <a:pt x="1302" y="41"/>
                    <a:pt x="1210" y="86"/>
                  </a:cubicBezTo>
                  <a:cubicBezTo>
                    <a:pt x="1096" y="178"/>
                    <a:pt x="959" y="315"/>
                    <a:pt x="914" y="452"/>
                  </a:cubicBezTo>
                  <a:cubicBezTo>
                    <a:pt x="843" y="434"/>
                    <a:pt x="769" y="423"/>
                    <a:pt x="695" y="423"/>
                  </a:cubicBezTo>
                  <a:cubicBezTo>
                    <a:pt x="579" y="423"/>
                    <a:pt x="464" y="450"/>
                    <a:pt x="366" y="520"/>
                  </a:cubicBezTo>
                  <a:cubicBezTo>
                    <a:pt x="229" y="611"/>
                    <a:pt x="92" y="748"/>
                    <a:pt x="46" y="931"/>
                  </a:cubicBezTo>
                  <a:cubicBezTo>
                    <a:pt x="1" y="1159"/>
                    <a:pt x="1" y="1387"/>
                    <a:pt x="69" y="1593"/>
                  </a:cubicBezTo>
                  <a:cubicBezTo>
                    <a:pt x="138" y="1798"/>
                    <a:pt x="229" y="1981"/>
                    <a:pt x="389" y="2141"/>
                  </a:cubicBezTo>
                  <a:cubicBezTo>
                    <a:pt x="457" y="2232"/>
                    <a:pt x="548" y="2278"/>
                    <a:pt x="617" y="2346"/>
                  </a:cubicBezTo>
                  <a:cubicBezTo>
                    <a:pt x="663" y="2392"/>
                    <a:pt x="708" y="2415"/>
                    <a:pt x="777" y="2437"/>
                  </a:cubicBezTo>
                  <a:cubicBezTo>
                    <a:pt x="868" y="2483"/>
                    <a:pt x="959" y="2529"/>
                    <a:pt x="1073" y="2551"/>
                  </a:cubicBezTo>
                  <a:cubicBezTo>
                    <a:pt x="1188" y="2574"/>
                    <a:pt x="1302" y="2597"/>
                    <a:pt x="1416" y="2597"/>
                  </a:cubicBezTo>
                  <a:cubicBezTo>
                    <a:pt x="1621" y="2574"/>
                    <a:pt x="1827" y="2529"/>
                    <a:pt x="2009" y="2415"/>
                  </a:cubicBezTo>
                  <a:cubicBezTo>
                    <a:pt x="2192" y="2300"/>
                    <a:pt x="2329" y="2163"/>
                    <a:pt x="2420" y="1981"/>
                  </a:cubicBezTo>
                  <a:cubicBezTo>
                    <a:pt x="2603" y="1661"/>
                    <a:pt x="2648" y="1296"/>
                    <a:pt x="2580" y="954"/>
                  </a:cubicBezTo>
                  <a:cubicBezTo>
                    <a:pt x="2534" y="794"/>
                    <a:pt x="2466" y="634"/>
                    <a:pt x="2375" y="520"/>
                  </a:cubicBezTo>
                  <a:cubicBezTo>
                    <a:pt x="2329" y="429"/>
                    <a:pt x="2260" y="337"/>
                    <a:pt x="2169" y="269"/>
                  </a:cubicBezTo>
                  <a:cubicBezTo>
                    <a:pt x="2123" y="223"/>
                    <a:pt x="2055" y="178"/>
                    <a:pt x="1986" y="132"/>
                  </a:cubicBezTo>
                  <a:cubicBezTo>
                    <a:pt x="1918" y="86"/>
                    <a:pt x="1827" y="64"/>
                    <a:pt x="1758" y="18"/>
                  </a:cubicBezTo>
                  <a:cubicBezTo>
                    <a:pt x="1713" y="6"/>
                    <a:pt x="1667" y="1"/>
                    <a:pt x="16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7"/>
            <p:cNvSpPr/>
            <p:nvPr/>
          </p:nvSpPr>
          <p:spPr>
            <a:xfrm>
              <a:off x="3825100" y="989275"/>
              <a:ext cx="63375" cy="71075"/>
            </a:xfrm>
            <a:custGeom>
              <a:rect b="b" l="l" r="r" t="t"/>
              <a:pathLst>
                <a:path extrusionOk="0" h="2843" w="2535">
                  <a:moveTo>
                    <a:pt x="1148" y="0"/>
                  </a:moveTo>
                  <a:cubicBezTo>
                    <a:pt x="1023" y="0"/>
                    <a:pt x="891" y="41"/>
                    <a:pt x="800" y="102"/>
                  </a:cubicBezTo>
                  <a:cubicBezTo>
                    <a:pt x="640" y="170"/>
                    <a:pt x="503" y="353"/>
                    <a:pt x="480" y="513"/>
                  </a:cubicBezTo>
                  <a:cubicBezTo>
                    <a:pt x="435" y="672"/>
                    <a:pt x="457" y="809"/>
                    <a:pt x="503" y="946"/>
                  </a:cubicBezTo>
                  <a:cubicBezTo>
                    <a:pt x="366" y="1015"/>
                    <a:pt x="252" y="1129"/>
                    <a:pt x="161" y="1266"/>
                  </a:cubicBezTo>
                  <a:cubicBezTo>
                    <a:pt x="1" y="1563"/>
                    <a:pt x="47" y="1928"/>
                    <a:pt x="183" y="2225"/>
                  </a:cubicBezTo>
                  <a:cubicBezTo>
                    <a:pt x="402" y="2596"/>
                    <a:pt x="809" y="2842"/>
                    <a:pt x="1224" y="2842"/>
                  </a:cubicBezTo>
                  <a:cubicBezTo>
                    <a:pt x="1243" y="2842"/>
                    <a:pt x="1261" y="2842"/>
                    <a:pt x="1279" y="2841"/>
                  </a:cubicBezTo>
                  <a:cubicBezTo>
                    <a:pt x="1507" y="2841"/>
                    <a:pt x="1736" y="2795"/>
                    <a:pt x="1918" y="2658"/>
                  </a:cubicBezTo>
                  <a:cubicBezTo>
                    <a:pt x="2101" y="2521"/>
                    <a:pt x="2261" y="2362"/>
                    <a:pt x="2375" y="2156"/>
                  </a:cubicBezTo>
                  <a:cubicBezTo>
                    <a:pt x="2466" y="1951"/>
                    <a:pt x="2534" y="1745"/>
                    <a:pt x="2534" y="1517"/>
                  </a:cubicBezTo>
                  <a:cubicBezTo>
                    <a:pt x="2534" y="1266"/>
                    <a:pt x="2466" y="1060"/>
                    <a:pt x="2352" y="832"/>
                  </a:cubicBezTo>
                  <a:cubicBezTo>
                    <a:pt x="2146" y="444"/>
                    <a:pt x="1736" y="147"/>
                    <a:pt x="1325" y="33"/>
                  </a:cubicBezTo>
                  <a:cubicBezTo>
                    <a:pt x="1271" y="11"/>
                    <a:pt x="1211" y="0"/>
                    <a:pt x="114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7"/>
            <p:cNvSpPr/>
            <p:nvPr/>
          </p:nvSpPr>
          <p:spPr>
            <a:xfrm>
              <a:off x="3880450" y="813200"/>
              <a:ext cx="55950" cy="57100"/>
            </a:xfrm>
            <a:custGeom>
              <a:rect b="b" l="l" r="r" t="t"/>
              <a:pathLst>
                <a:path extrusionOk="0" h="2284" w="2238">
                  <a:moveTo>
                    <a:pt x="1051" y="1"/>
                  </a:moveTo>
                  <a:cubicBezTo>
                    <a:pt x="960" y="1"/>
                    <a:pt x="868" y="1"/>
                    <a:pt x="777" y="23"/>
                  </a:cubicBezTo>
                  <a:cubicBezTo>
                    <a:pt x="731" y="23"/>
                    <a:pt x="709" y="46"/>
                    <a:pt x="663" y="46"/>
                  </a:cubicBezTo>
                  <a:cubicBezTo>
                    <a:pt x="594" y="92"/>
                    <a:pt x="480" y="115"/>
                    <a:pt x="412" y="183"/>
                  </a:cubicBezTo>
                  <a:cubicBezTo>
                    <a:pt x="343" y="229"/>
                    <a:pt x="252" y="274"/>
                    <a:pt x="206" y="366"/>
                  </a:cubicBezTo>
                  <a:cubicBezTo>
                    <a:pt x="138" y="411"/>
                    <a:pt x="92" y="503"/>
                    <a:pt x="47" y="571"/>
                  </a:cubicBezTo>
                  <a:cubicBezTo>
                    <a:pt x="24" y="662"/>
                    <a:pt x="1" y="754"/>
                    <a:pt x="1" y="845"/>
                  </a:cubicBezTo>
                  <a:cubicBezTo>
                    <a:pt x="1" y="936"/>
                    <a:pt x="24" y="1028"/>
                    <a:pt x="47" y="1119"/>
                  </a:cubicBezTo>
                  <a:cubicBezTo>
                    <a:pt x="92" y="1210"/>
                    <a:pt x="138" y="1279"/>
                    <a:pt x="206" y="1347"/>
                  </a:cubicBezTo>
                  <a:cubicBezTo>
                    <a:pt x="206" y="1484"/>
                    <a:pt x="229" y="1621"/>
                    <a:pt x="252" y="1758"/>
                  </a:cubicBezTo>
                  <a:cubicBezTo>
                    <a:pt x="275" y="1872"/>
                    <a:pt x="343" y="1986"/>
                    <a:pt x="435" y="2055"/>
                  </a:cubicBezTo>
                  <a:cubicBezTo>
                    <a:pt x="526" y="2146"/>
                    <a:pt x="617" y="2215"/>
                    <a:pt x="731" y="2237"/>
                  </a:cubicBezTo>
                  <a:cubicBezTo>
                    <a:pt x="834" y="2272"/>
                    <a:pt x="931" y="2283"/>
                    <a:pt x="1025" y="2283"/>
                  </a:cubicBezTo>
                  <a:cubicBezTo>
                    <a:pt x="1119" y="2283"/>
                    <a:pt x="1211" y="2272"/>
                    <a:pt x="1302" y="2260"/>
                  </a:cubicBezTo>
                  <a:cubicBezTo>
                    <a:pt x="1393" y="2237"/>
                    <a:pt x="1485" y="2192"/>
                    <a:pt x="1553" y="2146"/>
                  </a:cubicBezTo>
                  <a:cubicBezTo>
                    <a:pt x="1599" y="2123"/>
                    <a:pt x="1644" y="2123"/>
                    <a:pt x="1667" y="2078"/>
                  </a:cubicBezTo>
                  <a:cubicBezTo>
                    <a:pt x="1736" y="2032"/>
                    <a:pt x="1827" y="1986"/>
                    <a:pt x="1873" y="1918"/>
                  </a:cubicBezTo>
                  <a:cubicBezTo>
                    <a:pt x="1941" y="1849"/>
                    <a:pt x="2010" y="1758"/>
                    <a:pt x="2055" y="1690"/>
                  </a:cubicBezTo>
                  <a:cubicBezTo>
                    <a:pt x="2147" y="1507"/>
                    <a:pt x="2192" y="1347"/>
                    <a:pt x="2215" y="1142"/>
                  </a:cubicBezTo>
                  <a:cubicBezTo>
                    <a:pt x="2238" y="959"/>
                    <a:pt x="2169" y="777"/>
                    <a:pt x="2078" y="617"/>
                  </a:cubicBezTo>
                  <a:cubicBezTo>
                    <a:pt x="2078" y="571"/>
                    <a:pt x="2055" y="548"/>
                    <a:pt x="2032" y="525"/>
                  </a:cubicBezTo>
                  <a:cubicBezTo>
                    <a:pt x="1987" y="457"/>
                    <a:pt x="1941" y="366"/>
                    <a:pt x="1873" y="320"/>
                  </a:cubicBezTo>
                  <a:cubicBezTo>
                    <a:pt x="1804" y="274"/>
                    <a:pt x="1736" y="206"/>
                    <a:pt x="1667" y="160"/>
                  </a:cubicBezTo>
                  <a:cubicBezTo>
                    <a:pt x="1599" y="115"/>
                    <a:pt x="1507" y="92"/>
                    <a:pt x="1416" y="46"/>
                  </a:cubicBezTo>
                  <a:cubicBezTo>
                    <a:pt x="1393" y="46"/>
                    <a:pt x="1348" y="46"/>
                    <a:pt x="1325" y="23"/>
                  </a:cubicBezTo>
                  <a:cubicBezTo>
                    <a:pt x="1233" y="23"/>
                    <a:pt x="1142" y="1"/>
                    <a:pt x="105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7"/>
            <p:cNvSpPr/>
            <p:nvPr/>
          </p:nvSpPr>
          <p:spPr>
            <a:xfrm>
              <a:off x="3822825" y="620900"/>
              <a:ext cx="59950" cy="65075"/>
            </a:xfrm>
            <a:custGeom>
              <a:rect b="b" l="l" r="r" t="t"/>
              <a:pathLst>
                <a:path extrusionOk="0" h="2603" w="2398">
                  <a:moveTo>
                    <a:pt x="708" y="0"/>
                  </a:moveTo>
                  <a:cubicBezTo>
                    <a:pt x="586" y="0"/>
                    <a:pt x="465" y="31"/>
                    <a:pt x="343" y="92"/>
                  </a:cubicBezTo>
                  <a:cubicBezTo>
                    <a:pt x="206" y="183"/>
                    <a:pt x="69" y="343"/>
                    <a:pt x="23" y="503"/>
                  </a:cubicBezTo>
                  <a:cubicBezTo>
                    <a:pt x="1" y="685"/>
                    <a:pt x="1" y="891"/>
                    <a:pt x="92" y="1050"/>
                  </a:cubicBezTo>
                  <a:cubicBezTo>
                    <a:pt x="115" y="1073"/>
                    <a:pt x="138" y="1096"/>
                    <a:pt x="160" y="1119"/>
                  </a:cubicBezTo>
                  <a:cubicBezTo>
                    <a:pt x="138" y="1210"/>
                    <a:pt x="138" y="1279"/>
                    <a:pt x="138" y="1370"/>
                  </a:cubicBezTo>
                  <a:cubicBezTo>
                    <a:pt x="138" y="1484"/>
                    <a:pt x="160" y="1598"/>
                    <a:pt x="183" y="1712"/>
                  </a:cubicBezTo>
                  <a:cubicBezTo>
                    <a:pt x="229" y="1804"/>
                    <a:pt x="252" y="1872"/>
                    <a:pt x="297" y="1963"/>
                  </a:cubicBezTo>
                  <a:cubicBezTo>
                    <a:pt x="297" y="1986"/>
                    <a:pt x="320" y="2009"/>
                    <a:pt x="343" y="2055"/>
                  </a:cubicBezTo>
                  <a:cubicBezTo>
                    <a:pt x="411" y="2146"/>
                    <a:pt x="480" y="2214"/>
                    <a:pt x="548" y="2283"/>
                  </a:cubicBezTo>
                  <a:cubicBezTo>
                    <a:pt x="708" y="2420"/>
                    <a:pt x="799" y="2466"/>
                    <a:pt x="982" y="2534"/>
                  </a:cubicBezTo>
                  <a:cubicBezTo>
                    <a:pt x="1028" y="2557"/>
                    <a:pt x="1051" y="2557"/>
                    <a:pt x="1073" y="2557"/>
                  </a:cubicBezTo>
                  <a:cubicBezTo>
                    <a:pt x="1142" y="2580"/>
                    <a:pt x="1233" y="2602"/>
                    <a:pt x="1324" y="2602"/>
                  </a:cubicBezTo>
                  <a:cubicBezTo>
                    <a:pt x="1507" y="2602"/>
                    <a:pt x="1644" y="2557"/>
                    <a:pt x="1804" y="2466"/>
                  </a:cubicBezTo>
                  <a:cubicBezTo>
                    <a:pt x="1895" y="2443"/>
                    <a:pt x="1986" y="2374"/>
                    <a:pt x="2055" y="2306"/>
                  </a:cubicBezTo>
                  <a:cubicBezTo>
                    <a:pt x="2055" y="2283"/>
                    <a:pt x="2078" y="2283"/>
                    <a:pt x="2101" y="2260"/>
                  </a:cubicBezTo>
                  <a:cubicBezTo>
                    <a:pt x="2146" y="2192"/>
                    <a:pt x="2192" y="2123"/>
                    <a:pt x="2237" y="2077"/>
                  </a:cubicBezTo>
                  <a:cubicBezTo>
                    <a:pt x="2329" y="1895"/>
                    <a:pt x="2374" y="1689"/>
                    <a:pt x="2397" y="1484"/>
                  </a:cubicBezTo>
                  <a:cubicBezTo>
                    <a:pt x="2397" y="1119"/>
                    <a:pt x="2237" y="731"/>
                    <a:pt x="1964" y="503"/>
                  </a:cubicBezTo>
                  <a:cubicBezTo>
                    <a:pt x="1849" y="411"/>
                    <a:pt x="1758" y="343"/>
                    <a:pt x="1667" y="274"/>
                  </a:cubicBezTo>
                  <a:cubicBezTo>
                    <a:pt x="1553" y="229"/>
                    <a:pt x="1439" y="183"/>
                    <a:pt x="1324" y="137"/>
                  </a:cubicBezTo>
                  <a:cubicBezTo>
                    <a:pt x="1187" y="92"/>
                    <a:pt x="1028" y="46"/>
                    <a:pt x="891" y="23"/>
                  </a:cubicBezTo>
                  <a:cubicBezTo>
                    <a:pt x="830" y="8"/>
                    <a:pt x="769" y="0"/>
                    <a:pt x="70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7"/>
            <p:cNvSpPr/>
            <p:nvPr/>
          </p:nvSpPr>
          <p:spPr>
            <a:xfrm>
              <a:off x="3623675" y="556425"/>
              <a:ext cx="63375" cy="66325"/>
            </a:xfrm>
            <a:custGeom>
              <a:rect b="b" l="l" r="r" t="t"/>
              <a:pathLst>
                <a:path extrusionOk="0" h="2653" w="2535">
                  <a:moveTo>
                    <a:pt x="1119" y="0"/>
                  </a:moveTo>
                  <a:cubicBezTo>
                    <a:pt x="868" y="0"/>
                    <a:pt x="617" y="69"/>
                    <a:pt x="411" y="206"/>
                  </a:cubicBezTo>
                  <a:cubicBezTo>
                    <a:pt x="252" y="297"/>
                    <a:pt x="137" y="434"/>
                    <a:pt x="92" y="616"/>
                  </a:cubicBezTo>
                  <a:cubicBezTo>
                    <a:pt x="46" y="753"/>
                    <a:pt x="69" y="913"/>
                    <a:pt x="115" y="1050"/>
                  </a:cubicBezTo>
                  <a:cubicBezTo>
                    <a:pt x="46" y="1141"/>
                    <a:pt x="1" y="1278"/>
                    <a:pt x="1" y="1415"/>
                  </a:cubicBezTo>
                  <a:cubicBezTo>
                    <a:pt x="1" y="1621"/>
                    <a:pt x="69" y="1872"/>
                    <a:pt x="183" y="2054"/>
                  </a:cubicBezTo>
                  <a:cubicBezTo>
                    <a:pt x="320" y="2237"/>
                    <a:pt x="480" y="2397"/>
                    <a:pt x="685" y="2488"/>
                  </a:cubicBezTo>
                  <a:cubicBezTo>
                    <a:pt x="864" y="2587"/>
                    <a:pt x="1043" y="2652"/>
                    <a:pt x="1252" y="2652"/>
                  </a:cubicBezTo>
                  <a:cubicBezTo>
                    <a:pt x="1283" y="2652"/>
                    <a:pt x="1315" y="2651"/>
                    <a:pt x="1347" y="2648"/>
                  </a:cubicBezTo>
                  <a:cubicBezTo>
                    <a:pt x="1439" y="2648"/>
                    <a:pt x="1553" y="2625"/>
                    <a:pt x="1667" y="2579"/>
                  </a:cubicBezTo>
                  <a:cubicBezTo>
                    <a:pt x="1849" y="2511"/>
                    <a:pt x="1941" y="2465"/>
                    <a:pt x="2100" y="2328"/>
                  </a:cubicBezTo>
                  <a:cubicBezTo>
                    <a:pt x="2260" y="2191"/>
                    <a:pt x="2374" y="1986"/>
                    <a:pt x="2443" y="1781"/>
                  </a:cubicBezTo>
                  <a:cubicBezTo>
                    <a:pt x="2466" y="1735"/>
                    <a:pt x="2489" y="1689"/>
                    <a:pt x="2489" y="1621"/>
                  </a:cubicBezTo>
                  <a:cubicBezTo>
                    <a:pt x="2511" y="1507"/>
                    <a:pt x="2534" y="1392"/>
                    <a:pt x="2534" y="1278"/>
                  </a:cubicBezTo>
                  <a:cubicBezTo>
                    <a:pt x="2511" y="1050"/>
                    <a:pt x="2466" y="822"/>
                    <a:pt x="2329" y="639"/>
                  </a:cubicBezTo>
                  <a:cubicBezTo>
                    <a:pt x="2215" y="457"/>
                    <a:pt x="2055" y="274"/>
                    <a:pt x="1827" y="183"/>
                  </a:cubicBezTo>
                  <a:cubicBezTo>
                    <a:pt x="1621" y="69"/>
                    <a:pt x="1370" y="0"/>
                    <a:pt x="111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7"/>
            <p:cNvSpPr/>
            <p:nvPr/>
          </p:nvSpPr>
          <p:spPr>
            <a:xfrm>
              <a:off x="3507275" y="709350"/>
              <a:ext cx="53650" cy="54800"/>
            </a:xfrm>
            <a:custGeom>
              <a:rect b="b" l="l" r="r" t="t"/>
              <a:pathLst>
                <a:path extrusionOk="0" h="2192" w="2146">
                  <a:moveTo>
                    <a:pt x="685" y="0"/>
                  </a:moveTo>
                  <a:cubicBezTo>
                    <a:pt x="594" y="0"/>
                    <a:pt x="502" y="23"/>
                    <a:pt x="411" y="69"/>
                  </a:cubicBezTo>
                  <a:cubicBezTo>
                    <a:pt x="343" y="92"/>
                    <a:pt x="251" y="137"/>
                    <a:pt x="206" y="206"/>
                  </a:cubicBezTo>
                  <a:cubicBezTo>
                    <a:pt x="137" y="274"/>
                    <a:pt x="91" y="343"/>
                    <a:pt x="46" y="434"/>
                  </a:cubicBezTo>
                  <a:cubicBezTo>
                    <a:pt x="0" y="525"/>
                    <a:pt x="0" y="617"/>
                    <a:pt x="0" y="708"/>
                  </a:cubicBezTo>
                  <a:cubicBezTo>
                    <a:pt x="0" y="890"/>
                    <a:pt x="69" y="1073"/>
                    <a:pt x="206" y="1187"/>
                  </a:cubicBezTo>
                  <a:cubicBezTo>
                    <a:pt x="206" y="1210"/>
                    <a:pt x="228" y="1210"/>
                    <a:pt x="228" y="1210"/>
                  </a:cubicBezTo>
                  <a:cubicBezTo>
                    <a:pt x="228" y="1301"/>
                    <a:pt x="251" y="1370"/>
                    <a:pt x="251" y="1461"/>
                  </a:cubicBezTo>
                  <a:cubicBezTo>
                    <a:pt x="274" y="1484"/>
                    <a:pt x="274" y="1507"/>
                    <a:pt x="274" y="1507"/>
                  </a:cubicBezTo>
                  <a:cubicBezTo>
                    <a:pt x="297" y="1575"/>
                    <a:pt x="320" y="1667"/>
                    <a:pt x="365" y="1712"/>
                  </a:cubicBezTo>
                  <a:cubicBezTo>
                    <a:pt x="365" y="1735"/>
                    <a:pt x="388" y="1758"/>
                    <a:pt x="388" y="1758"/>
                  </a:cubicBezTo>
                  <a:cubicBezTo>
                    <a:pt x="434" y="1826"/>
                    <a:pt x="480" y="1895"/>
                    <a:pt x="525" y="1940"/>
                  </a:cubicBezTo>
                  <a:cubicBezTo>
                    <a:pt x="639" y="2032"/>
                    <a:pt x="753" y="2100"/>
                    <a:pt x="913" y="2146"/>
                  </a:cubicBezTo>
                  <a:cubicBezTo>
                    <a:pt x="913" y="2169"/>
                    <a:pt x="936" y="2169"/>
                    <a:pt x="959" y="2169"/>
                  </a:cubicBezTo>
                  <a:cubicBezTo>
                    <a:pt x="1027" y="2192"/>
                    <a:pt x="1119" y="2192"/>
                    <a:pt x="1187" y="2192"/>
                  </a:cubicBezTo>
                  <a:cubicBezTo>
                    <a:pt x="1256" y="2192"/>
                    <a:pt x="1347" y="2169"/>
                    <a:pt x="1393" y="2169"/>
                  </a:cubicBezTo>
                  <a:lnTo>
                    <a:pt x="1415" y="2169"/>
                  </a:lnTo>
                  <a:cubicBezTo>
                    <a:pt x="1461" y="2146"/>
                    <a:pt x="1507" y="2123"/>
                    <a:pt x="1529" y="2123"/>
                  </a:cubicBezTo>
                  <a:cubicBezTo>
                    <a:pt x="1552" y="2100"/>
                    <a:pt x="1598" y="2100"/>
                    <a:pt x="1644" y="2077"/>
                  </a:cubicBezTo>
                  <a:cubicBezTo>
                    <a:pt x="1644" y="2077"/>
                    <a:pt x="1644" y="2055"/>
                    <a:pt x="1666" y="2055"/>
                  </a:cubicBezTo>
                  <a:cubicBezTo>
                    <a:pt x="1712" y="2032"/>
                    <a:pt x="1758" y="1986"/>
                    <a:pt x="1803" y="1940"/>
                  </a:cubicBezTo>
                  <a:cubicBezTo>
                    <a:pt x="1826" y="1918"/>
                    <a:pt x="1826" y="1918"/>
                    <a:pt x="1849" y="1895"/>
                  </a:cubicBezTo>
                  <a:cubicBezTo>
                    <a:pt x="1963" y="1758"/>
                    <a:pt x="2009" y="1689"/>
                    <a:pt x="2077" y="1507"/>
                  </a:cubicBezTo>
                  <a:cubicBezTo>
                    <a:pt x="2123" y="1415"/>
                    <a:pt x="2123" y="1301"/>
                    <a:pt x="2123" y="1210"/>
                  </a:cubicBezTo>
                  <a:cubicBezTo>
                    <a:pt x="2146" y="1119"/>
                    <a:pt x="2123" y="1005"/>
                    <a:pt x="2100" y="913"/>
                  </a:cubicBezTo>
                  <a:cubicBezTo>
                    <a:pt x="2100" y="890"/>
                    <a:pt x="2100" y="890"/>
                    <a:pt x="2100" y="868"/>
                  </a:cubicBezTo>
                  <a:cubicBezTo>
                    <a:pt x="2077" y="799"/>
                    <a:pt x="2032" y="708"/>
                    <a:pt x="2009" y="639"/>
                  </a:cubicBezTo>
                  <a:cubicBezTo>
                    <a:pt x="1986" y="594"/>
                    <a:pt x="1940" y="571"/>
                    <a:pt x="1918" y="525"/>
                  </a:cubicBezTo>
                  <a:cubicBezTo>
                    <a:pt x="1895" y="480"/>
                    <a:pt x="1849" y="434"/>
                    <a:pt x="1826" y="411"/>
                  </a:cubicBezTo>
                  <a:cubicBezTo>
                    <a:pt x="1758" y="343"/>
                    <a:pt x="1689" y="297"/>
                    <a:pt x="1621" y="251"/>
                  </a:cubicBezTo>
                  <a:cubicBezTo>
                    <a:pt x="1598" y="229"/>
                    <a:pt x="1575" y="229"/>
                    <a:pt x="1552" y="206"/>
                  </a:cubicBezTo>
                  <a:cubicBezTo>
                    <a:pt x="1529" y="206"/>
                    <a:pt x="1529" y="183"/>
                    <a:pt x="1507" y="183"/>
                  </a:cubicBezTo>
                  <a:cubicBezTo>
                    <a:pt x="1484" y="160"/>
                    <a:pt x="1461" y="114"/>
                    <a:pt x="1415" y="92"/>
                  </a:cubicBezTo>
                  <a:cubicBezTo>
                    <a:pt x="1300" y="42"/>
                    <a:pt x="1173" y="5"/>
                    <a:pt x="1051" y="5"/>
                  </a:cubicBezTo>
                  <a:cubicBezTo>
                    <a:pt x="1004" y="5"/>
                    <a:pt x="958" y="10"/>
                    <a:pt x="913" y="23"/>
                  </a:cubicBezTo>
                  <a:lnTo>
                    <a:pt x="868" y="23"/>
                  </a:lnTo>
                  <a:cubicBezTo>
                    <a:pt x="822" y="0"/>
                    <a:pt x="753" y="0"/>
                    <a:pt x="68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7"/>
            <p:cNvSpPr/>
            <p:nvPr/>
          </p:nvSpPr>
          <p:spPr>
            <a:xfrm>
              <a:off x="3382875" y="814350"/>
              <a:ext cx="54800" cy="53900"/>
            </a:xfrm>
            <a:custGeom>
              <a:rect b="b" l="l" r="r" t="t"/>
              <a:pathLst>
                <a:path extrusionOk="0" h="2156" w="2192">
                  <a:moveTo>
                    <a:pt x="1119" y="0"/>
                  </a:moveTo>
                  <a:cubicBezTo>
                    <a:pt x="1050" y="23"/>
                    <a:pt x="959" y="23"/>
                    <a:pt x="868" y="46"/>
                  </a:cubicBezTo>
                  <a:cubicBezTo>
                    <a:pt x="845" y="46"/>
                    <a:pt x="845" y="46"/>
                    <a:pt x="822" y="69"/>
                  </a:cubicBezTo>
                  <a:cubicBezTo>
                    <a:pt x="799" y="69"/>
                    <a:pt x="776" y="91"/>
                    <a:pt x="754" y="91"/>
                  </a:cubicBezTo>
                  <a:cubicBezTo>
                    <a:pt x="639" y="91"/>
                    <a:pt x="548" y="114"/>
                    <a:pt x="434" y="183"/>
                  </a:cubicBezTo>
                  <a:cubicBezTo>
                    <a:pt x="388" y="206"/>
                    <a:pt x="343" y="251"/>
                    <a:pt x="297" y="297"/>
                  </a:cubicBezTo>
                  <a:cubicBezTo>
                    <a:pt x="229" y="365"/>
                    <a:pt x="160" y="479"/>
                    <a:pt x="114" y="594"/>
                  </a:cubicBezTo>
                  <a:cubicBezTo>
                    <a:pt x="114" y="616"/>
                    <a:pt x="114" y="639"/>
                    <a:pt x="92" y="685"/>
                  </a:cubicBezTo>
                  <a:cubicBezTo>
                    <a:pt x="92" y="685"/>
                    <a:pt x="92" y="708"/>
                    <a:pt x="92" y="731"/>
                  </a:cubicBezTo>
                  <a:cubicBezTo>
                    <a:pt x="92" y="753"/>
                    <a:pt x="69" y="776"/>
                    <a:pt x="69" y="799"/>
                  </a:cubicBezTo>
                  <a:cubicBezTo>
                    <a:pt x="69" y="799"/>
                    <a:pt x="46" y="799"/>
                    <a:pt x="46" y="822"/>
                  </a:cubicBezTo>
                  <a:cubicBezTo>
                    <a:pt x="0" y="1004"/>
                    <a:pt x="23" y="1141"/>
                    <a:pt x="46" y="1324"/>
                  </a:cubicBezTo>
                  <a:cubicBezTo>
                    <a:pt x="69" y="1415"/>
                    <a:pt x="114" y="1484"/>
                    <a:pt x="183" y="1552"/>
                  </a:cubicBezTo>
                  <a:cubicBezTo>
                    <a:pt x="183" y="1575"/>
                    <a:pt x="206" y="1575"/>
                    <a:pt x="206" y="1598"/>
                  </a:cubicBezTo>
                  <a:cubicBezTo>
                    <a:pt x="206" y="1598"/>
                    <a:pt x="206" y="1598"/>
                    <a:pt x="229" y="1621"/>
                  </a:cubicBezTo>
                  <a:cubicBezTo>
                    <a:pt x="229" y="1644"/>
                    <a:pt x="251" y="1666"/>
                    <a:pt x="274" y="1689"/>
                  </a:cubicBezTo>
                  <a:cubicBezTo>
                    <a:pt x="320" y="1758"/>
                    <a:pt x="365" y="1826"/>
                    <a:pt x="434" y="1895"/>
                  </a:cubicBezTo>
                  <a:cubicBezTo>
                    <a:pt x="434" y="1895"/>
                    <a:pt x="457" y="1917"/>
                    <a:pt x="457" y="1917"/>
                  </a:cubicBezTo>
                  <a:cubicBezTo>
                    <a:pt x="571" y="2009"/>
                    <a:pt x="571" y="2032"/>
                    <a:pt x="685" y="2077"/>
                  </a:cubicBezTo>
                  <a:cubicBezTo>
                    <a:pt x="708" y="2077"/>
                    <a:pt x="754" y="2100"/>
                    <a:pt x="776" y="2100"/>
                  </a:cubicBezTo>
                  <a:cubicBezTo>
                    <a:pt x="868" y="2146"/>
                    <a:pt x="959" y="2146"/>
                    <a:pt x="1027" y="2146"/>
                  </a:cubicBezTo>
                  <a:cubicBezTo>
                    <a:pt x="1061" y="2152"/>
                    <a:pt x="1092" y="2155"/>
                    <a:pt x="1123" y="2155"/>
                  </a:cubicBezTo>
                  <a:cubicBezTo>
                    <a:pt x="1197" y="2155"/>
                    <a:pt x="1266" y="2139"/>
                    <a:pt x="1347" y="2123"/>
                  </a:cubicBezTo>
                  <a:cubicBezTo>
                    <a:pt x="1415" y="2100"/>
                    <a:pt x="1484" y="2054"/>
                    <a:pt x="1552" y="2032"/>
                  </a:cubicBezTo>
                  <a:cubicBezTo>
                    <a:pt x="1575" y="2009"/>
                    <a:pt x="1598" y="2009"/>
                    <a:pt x="1621" y="1986"/>
                  </a:cubicBezTo>
                  <a:cubicBezTo>
                    <a:pt x="1689" y="1940"/>
                    <a:pt x="1758" y="1895"/>
                    <a:pt x="1803" y="1849"/>
                  </a:cubicBezTo>
                  <a:cubicBezTo>
                    <a:pt x="1826" y="1826"/>
                    <a:pt x="1849" y="1803"/>
                    <a:pt x="1872" y="1803"/>
                  </a:cubicBezTo>
                  <a:cubicBezTo>
                    <a:pt x="1918" y="1712"/>
                    <a:pt x="2009" y="1644"/>
                    <a:pt x="2055" y="1552"/>
                  </a:cubicBezTo>
                  <a:cubicBezTo>
                    <a:pt x="2077" y="1461"/>
                    <a:pt x="2123" y="1392"/>
                    <a:pt x="2146" y="1324"/>
                  </a:cubicBezTo>
                  <a:cubicBezTo>
                    <a:pt x="2146" y="1301"/>
                    <a:pt x="2146" y="1278"/>
                    <a:pt x="2146" y="1256"/>
                  </a:cubicBezTo>
                  <a:cubicBezTo>
                    <a:pt x="2169" y="1187"/>
                    <a:pt x="2191" y="1096"/>
                    <a:pt x="2191" y="1004"/>
                  </a:cubicBezTo>
                  <a:cubicBezTo>
                    <a:pt x="2191" y="1004"/>
                    <a:pt x="2191" y="982"/>
                    <a:pt x="2191" y="982"/>
                  </a:cubicBezTo>
                  <a:cubicBezTo>
                    <a:pt x="2169" y="913"/>
                    <a:pt x="2169" y="845"/>
                    <a:pt x="2146" y="776"/>
                  </a:cubicBezTo>
                  <a:cubicBezTo>
                    <a:pt x="2146" y="685"/>
                    <a:pt x="2100" y="594"/>
                    <a:pt x="2055" y="548"/>
                  </a:cubicBezTo>
                  <a:cubicBezTo>
                    <a:pt x="2055" y="525"/>
                    <a:pt x="2055" y="502"/>
                    <a:pt x="2032" y="479"/>
                  </a:cubicBezTo>
                  <a:cubicBezTo>
                    <a:pt x="1986" y="434"/>
                    <a:pt x="1940" y="365"/>
                    <a:pt x="1918" y="320"/>
                  </a:cubicBezTo>
                  <a:cubicBezTo>
                    <a:pt x="1895" y="320"/>
                    <a:pt x="1895" y="297"/>
                    <a:pt x="1895" y="297"/>
                  </a:cubicBezTo>
                  <a:cubicBezTo>
                    <a:pt x="1872" y="297"/>
                    <a:pt x="1872" y="274"/>
                    <a:pt x="1849" y="274"/>
                  </a:cubicBezTo>
                  <a:cubicBezTo>
                    <a:pt x="1803" y="228"/>
                    <a:pt x="1758" y="183"/>
                    <a:pt x="1689" y="160"/>
                  </a:cubicBezTo>
                  <a:cubicBezTo>
                    <a:pt x="1621" y="114"/>
                    <a:pt x="1552" y="91"/>
                    <a:pt x="1484" y="46"/>
                  </a:cubicBezTo>
                  <a:lnTo>
                    <a:pt x="1415" y="46"/>
                  </a:lnTo>
                  <a:cubicBezTo>
                    <a:pt x="1324" y="23"/>
                    <a:pt x="1210" y="0"/>
                    <a:pt x="111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7"/>
            <p:cNvSpPr/>
            <p:nvPr/>
          </p:nvSpPr>
          <p:spPr>
            <a:xfrm>
              <a:off x="3384000" y="968850"/>
              <a:ext cx="55375" cy="58350"/>
            </a:xfrm>
            <a:custGeom>
              <a:rect b="b" l="l" r="r" t="t"/>
              <a:pathLst>
                <a:path extrusionOk="0" h="2334" w="2215">
                  <a:moveTo>
                    <a:pt x="946" y="0"/>
                  </a:moveTo>
                  <a:cubicBezTo>
                    <a:pt x="830" y="0"/>
                    <a:pt x="715" y="27"/>
                    <a:pt x="617" y="97"/>
                  </a:cubicBezTo>
                  <a:cubicBezTo>
                    <a:pt x="526" y="166"/>
                    <a:pt x="435" y="234"/>
                    <a:pt x="366" y="303"/>
                  </a:cubicBezTo>
                  <a:cubicBezTo>
                    <a:pt x="275" y="394"/>
                    <a:pt x="206" y="485"/>
                    <a:pt x="161" y="599"/>
                  </a:cubicBezTo>
                  <a:cubicBezTo>
                    <a:pt x="115" y="713"/>
                    <a:pt x="47" y="805"/>
                    <a:pt x="47" y="919"/>
                  </a:cubicBezTo>
                  <a:cubicBezTo>
                    <a:pt x="24" y="1010"/>
                    <a:pt x="1" y="1101"/>
                    <a:pt x="1" y="1193"/>
                  </a:cubicBezTo>
                  <a:cubicBezTo>
                    <a:pt x="1" y="1284"/>
                    <a:pt x="24" y="1375"/>
                    <a:pt x="47" y="1444"/>
                  </a:cubicBezTo>
                  <a:cubicBezTo>
                    <a:pt x="47" y="1489"/>
                    <a:pt x="47" y="1512"/>
                    <a:pt x="69" y="1535"/>
                  </a:cubicBezTo>
                  <a:cubicBezTo>
                    <a:pt x="92" y="1604"/>
                    <a:pt x="115" y="1695"/>
                    <a:pt x="161" y="1763"/>
                  </a:cubicBezTo>
                  <a:cubicBezTo>
                    <a:pt x="206" y="1832"/>
                    <a:pt x="275" y="1900"/>
                    <a:pt x="320" y="1969"/>
                  </a:cubicBezTo>
                  <a:cubicBezTo>
                    <a:pt x="343" y="1992"/>
                    <a:pt x="343" y="1992"/>
                    <a:pt x="366" y="2014"/>
                  </a:cubicBezTo>
                  <a:cubicBezTo>
                    <a:pt x="435" y="2083"/>
                    <a:pt x="503" y="2129"/>
                    <a:pt x="572" y="2174"/>
                  </a:cubicBezTo>
                  <a:cubicBezTo>
                    <a:pt x="640" y="2220"/>
                    <a:pt x="731" y="2243"/>
                    <a:pt x="800" y="2266"/>
                  </a:cubicBezTo>
                  <a:cubicBezTo>
                    <a:pt x="914" y="2311"/>
                    <a:pt x="1028" y="2334"/>
                    <a:pt x="1142" y="2334"/>
                  </a:cubicBezTo>
                  <a:lnTo>
                    <a:pt x="1211" y="2334"/>
                  </a:lnTo>
                  <a:cubicBezTo>
                    <a:pt x="1302" y="2334"/>
                    <a:pt x="1393" y="2311"/>
                    <a:pt x="1462" y="2288"/>
                  </a:cubicBezTo>
                  <a:cubicBezTo>
                    <a:pt x="1644" y="2243"/>
                    <a:pt x="1758" y="2174"/>
                    <a:pt x="1895" y="2037"/>
                  </a:cubicBezTo>
                  <a:cubicBezTo>
                    <a:pt x="1918" y="2014"/>
                    <a:pt x="1964" y="1969"/>
                    <a:pt x="1987" y="1923"/>
                  </a:cubicBezTo>
                  <a:cubicBezTo>
                    <a:pt x="2010" y="1900"/>
                    <a:pt x="2055" y="1855"/>
                    <a:pt x="2078" y="1809"/>
                  </a:cubicBezTo>
                  <a:cubicBezTo>
                    <a:pt x="2124" y="1718"/>
                    <a:pt x="2169" y="1604"/>
                    <a:pt x="2192" y="1512"/>
                  </a:cubicBezTo>
                  <a:cubicBezTo>
                    <a:pt x="2215" y="1307"/>
                    <a:pt x="2215" y="1216"/>
                    <a:pt x="2192" y="1010"/>
                  </a:cubicBezTo>
                  <a:cubicBezTo>
                    <a:pt x="2169" y="987"/>
                    <a:pt x="2169" y="964"/>
                    <a:pt x="2169" y="942"/>
                  </a:cubicBezTo>
                  <a:cubicBezTo>
                    <a:pt x="2146" y="873"/>
                    <a:pt x="2101" y="805"/>
                    <a:pt x="2078" y="736"/>
                  </a:cubicBezTo>
                  <a:cubicBezTo>
                    <a:pt x="2055" y="713"/>
                    <a:pt x="2055" y="713"/>
                    <a:pt x="2055" y="691"/>
                  </a:cubicBezTo>
                  <a:cubicBezTo>
                    <a:pt x="2010" y="645"/>
                    <a:pt x="1964" y="576"/>
                    <a:pt x="1918" y="531"/>
                  </a:cubicBezTo>
                  <a:cubicBezTo>
                    <a:pt x="1918" y="531"/>
                    <a:pt x="1918" y="531"/>
                    <a:pt x="1895" y="508"/>
                  </a:cubicBezTo>
                  <a:cubicBezTo>
                    <a:pt x="1850" y="462"/>
                    <a:pt x="1781" y="417"/>
                    <a:pt x="1736" y="394"/>
                  </a:cubicBezTo>
                  <a:cubicBezTo>
                    <a:pt x="1736" y="371"/>
                    <a:pt x="1713" y="371"/>
                    <a:pt x="1713" y="371"/>
                  </a:cubicBezTo>
                  <a:cubicBezTo>
                    <a:pt x="1667" y="348"/>
                    <a:pt x="1599" y="325"/>
                    <a:pt x="1553" y="303"/>
                  </a:cubicBezTo>
                  <a:cubicBezTo>
                    <a:pt x="1439" y="166"/>
                    <a:pt x="1325" y="51"/>
                    <a:pt x="1165" y="29"/>
                  </a:cubicBezTo>
                  <a:cubicBezTo>
                    <a:pt x="1094" y="11"/>
                    <a:pt x="1020" y="0"/>
                    <a:pt x="94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7"/>
            <p:cNvSpPr/>
            <p:nvPr/>
          </p:nvSpPr>
          <p:spPr>
            <a:xfrm>
              <a:off x="3496425" y="1096150"/>
              <a:ext cx="64500" cy="61400"/>
            </a:xfrm>
            <a:custGeom>
              <a:rect b="b" l="l" r="r" t="t"/>
              <a:pathLst>
                <a:path extrusionOk="0" h="2456" w="2580">
                  <a:moveTo>
                    <a:pt x="976" y="0"/>
                  </a:moveTo>
                  <a:cubicBezTo>
                    <a:pt x="956" y="0"/>
                    <a:pt x="935" y="1"/>
                    <a:pt x="914" y="4"/>
                  </a:cubicBezTo>
                  <a:cubicBezTo>
                    <a:pt x="868" y="4"/>
                    <a:pt x="799" y="4"/>
                    <a:pt x="731" y="27"/>
                  </a:cubicBezTo>
                  <a:cubicBezTo>
                    <a:pt x="617" y="49"/>
                    <a:pt x="525" y="118"/>
                    <a:pt x="434" y="186"/>
                  </a:cubicBezTo>
                  <a:cubicBezTo>
                    <a:pt x="411" y="209"/>
                    <a:pt x="389" y="232"/>
                    <a:pt x="366" y="278"/>
                  </a:cubicBezTo>
                  <a:cubicBezTo>
                    <a:pt x="320" y="323"/>
                    <a:pt x="252" y="392"/>
                    <a:pt x="206" y="483"/>
                  </a:cubicBezTo>
                  <a:cubicBezTo>
                    <a:pt x="137" y="574"/>
                    <a:pt x="92" y="689"/>
                    <a:pt x="69" y="803"/>
                  </a:cubicBezTo>
                  <a:cubicBezTo>
                    <a:pt x="1" y="1031"/>
                    <a:pt x="1" y="1305"/>
                    <a:pt x="69" y="1533"/>
                  </a:cubicBezTo>
                  <a:cubicBezTo>
                    <a:pt x="115" y="1624"/>
                    <a:pt x="137" y="1693"/>
                    <a:pt x="183" y="1784"/>
                  </a:cubicBezTo>
                  <a:cubicBezTo>
                    <a:pt x="183" y="1807"/>
                    <a:pt x="206" y="1830"/>
                    <a:pt x="229" y="1853"/>
                  </a:cubicBezTo>
                  <a:cubicBezTo>
                    <a:pt x="274" y="1921"/>
                    <a:pt x="320" y="2012"/>
                    <a:pt x="389" y="2058"/>
                  </a:cubicBezTo>
                  <a:cubicBezTo>
                    <a:pt x="457" y="2127"/>
                    <a:pt x="525" y="2172"/>
                    <a:pt x="594" y="2218"/>
                  </a:cubicBezTo>
                  <a:cubicBezTo>
                    <a:pt x="799" y="2378"/>
                    <a:pt x="1028" y="2423"/>
                    <a:pt x="1279" y="2446"/>
                  </a:cubicBezTo>
                  <a:cubicBezTo>
                    <a:pt x="1312" y="2453"/>
                    <a:pt x="1348" y="2456"/>
                    <a:pt x="1384" y="2456"/>
                  </a:cubicBezTo>
                  <a:cubicBezTo>
                    <a:pt x="1471" y="2456"/>
                    <a:pt x="1563" y="2439"/>
                    <a:pt x="1644" y="2423"/>
                  </a:cubicBezTo>
                  <a:cubicBezTo>
                    <a:pt x="1667" y="2400"/>
                    <a:pt x="1690" y="2400"/>
                    <a:pt x="1735" y="2400"/>
                  </a:cubicBezTo>
                  <a:cubicBezTo>
                    <a:pt x="1804" y="2355"/>
                    <a:pt x="1895" y="2332"/>
                    <a:pt x="1963" y="2286"/>
                  </a:cubicBezTo>
                  <a:cubicBezTo>
                    <a:pt x="2032" y="2264"/>
                    <a:pt x="2055" y="2218"/>
                    <a:pt x="2123" y="2195"/>
                  </a:cubicBezTo>
                  <a:cubicBezTo>
                    <a:pt x="2169" y="2149"/>
                    <a:pt x="2215" y="2127"/>
                    <a:pt x="2237" y="2081"/>
                  </a:cubicBezTo>
                  <a:cubicBezTo>
                    <a:pt x="2306" y="2012"/>
                    <a:pt x="2352" y="1944"/>
                    <a:pt x="2397" y="1876"/>
                  </a:cubicBezTo>
                  <a:cubicBezTo>
                    <a:pt x="2443" y="1784"/>
                    <a:pt x="2488" y="1716"/>
                    <a:pt x="2511" y="1624"/>
                  </a:cubicBezTo>
                  <a:cubicBezTo>
                    <a:pt x="2511" y="1602"/>
                    <a:pt x="2534" y="1579"/>
                    <a:pt x="2534" y="1533"/>
                  </a:cubicBezTo>
                  <a:cubicBezTo>
                    <a:pt x="2557" y="1465"/>
                    <a:pt x="2580" y="1373"/>
                    <a:pt x="2580" y="1282"/>
                  </a:cubicBezTo>
                  <a:cubicBezTo>
                    <a:pt x="2580" y="1099"/>
                    <a:pt x="2534" y="940"/>
                    <a:pt x="2443" y="780"/>
                  </a:cubicBezTo>
                  <a:cubicBezTo>
                    <a:pt x="2374" y="643"/>
                    <a:pt x="2260" y="506"/>
                    <a:pt x="2123" y="415"/>
                  </a:cubicBezTo>
                  <a:cubicBezTo>
                    <a:pt x="2100" y="415"/>
                    <a:pt x="2100" y="415"/>
                    <a:pt x="2078" y="392"/>
                  </a:cubicBezTo>
                  <a:cubicBezTo>
                    <a:pt x="2032" y="369"/>
                    <a:pt x="1963" y="346"/>
                    <a:pt x="1895" y="323"/>
                  </a:cubicBezTo>
                  <a:lnTo>
                    <a:pt x="1872" y="323"/>
                  </a:lnTo>
                  <a:cubicBezTo>
                    <a:pt x="1804" y="301"/>
                    <a:pt x="1712" y="301"/>
                    <a:pt x="1644" y="301"/>
                  </a:cubicBezTo>
                  <a:cubicBezTo>
                    <a:pt x="1598" y="301"/>
                    <a:pt x="1553" y="301"/>
                    <a:pt x="1507" y="323"/>
                  </a:cubicBezTo>
                  <a:cubicBezTo>
                    <a:pt x="1484" y="278"/>
                    <a:pt x="1461" y="232"/>
                    <a:pt x="1416" y="186"/>
                  </a:cubicBezTo>
                  <a:cubicBezTo>
                    <a:pt x="1293" y="84"/>
                    <a:pt x="1152" y="0"/>
                    <a:pt x="97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7"/>
            <p:cNvSpPr/>
            <p:nvPr/>
          </p:nvSpPr>
          <p:spPr>
            <a:xfrm>
              <a:off x="3649350" y="1068850"/>
              <a:ext cx="67375" cy="59375"/>
            </a:xfrm>
            <a:custGeom>
              <a:rect b="b" l="l" r="r" t="t"/>
              <a:pathLst>
                <a:path extrusionOk="0" h="2375" w="2695">
                  <a:moveTo>
                    <a:pt x="1530" y="0"/>
                  </a:moveTo>
                  <a:cubicBezTo>
                    <a:pt x="1439" y="0"/>
                    <a:pt x="1347" y="0"/>
                    <a:pt x="1279" y="46"/>
                  </a:cubicBezTo>
                  <a:cubicBezTo>
                    <a:pt x="1119" y="92"/>
                    <a:pt x="982" y="160"/>
                    <a:pt x="868" y="274"/>
                  </a:cubicBezTo>
                  <a:cubicBezTo>
                    <a:pt x="845" y="274"/>
                    <a:pt x="845" y="297"/>
                    <a:pt x="845" y="297"/>
                  </a:cubicBezTo>
                  <a:lnTo>
                    <a:pt x="708" y="297"/>
                  </a:lnTo>
                  <a:cubicBezTo>
                    <a:pt x="526" y="297"/>
                    <a:pt x="343" y="365"/>
                    <a:pt x="229" y="502"/>
                  </a:cubicBezTo>
                  <a:lnTo>
                    <a:pt x="115" y="639"/>
                  </a:lnTo>
                  <a:cubicBezTo>
                    <a:pt x="46" y="753"/>
                    <a:pt x="24" y="868"/>
                    <a:pt x="24" y="982"/>
                  </a:cubicBezTo>
                  <a:cubicBezTo>
                    <a:pt x="1" y="1050"/>
                    <a:pt x="1" y="1096"/>
                    <a:pt x="24" y="1141"/>
                  </a:cubicBezTo>
                  <a:cubicBezTo>
                    <a:pt x="24" y="1278"/>
                    <a:pt x="46" y="1370"/>
                    <a:pt x="92" y="1484"/>
                  </a:cubicBezTo>
                  <a:cubicBezTo>
                    <a:pt x="160" y="1689"/>
                    <a:pt x="275" y="1872"/>
                    <a:pt x="434" y="2032"/>
                  </a:cubicBezTo>
                  <a:cubicBezTo>
                    <a:pt x="594" y="2169"/>
                    <a:pt x="800" y="2306"/>
                    <a:pt x="1005" y="2351"/>
                  </a:cubicBezTo>
                  <a:cubicBezTo>
                    <a:pt x="1119" y="2363"/>
                    <a:pt x="1233" y="2374"/>
                    <a:pt x="1345" y="2374"/>
                  </a:cubicBezTo>
                  <a:cubicBezTo>
                    <a:pt x="1456" y="2374"/>
                    <a:pt x="1564" y="2363"/>
                    <a:pt x="1667" y="2328"/>
                  </a:cubicBezTo>
                  <a:cubicBezTo>
                    <a:pt x="2101" y="2191"/>
                    <a:pt x="2420" y="1872"/>
                    <a:pt x="2557" y="1438"/>
                  </a:cubicBezTo>
                  <a:cubicBezTo>
                    <a:pt x="2694" y="959"/>
                    <a:pt x="2511" y="388"/>
                    <a:pt x="2078" y="137"/>
                  </a:cubicBezTo>
                  <a:cubicBezTo>
                    <a:pt x="1918" y="46"/>
                    <a:pt x="1781" y="23"/>
                    <a:pt x="159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7"/>
            <p:cNvSpPr/>
            <p:nvPr/>
          </p:nvSpPr>
          <p:spPr>
            <a:xfrm>
              <a:off x="3726400" y="889675"/>
              <a:ext cx="62775" cy="62325"/>
            </a:xfrm>
            <a:custGeom>
              <a:rect b="b" l="l" r="r" t="t"/>
              <a:pathLst>
                <a:path extrusionOk="0" h="2493" w="2511">
                  <a:moveTo>
                    <a:pt x="1073" y="0"/>
                  </a:moveTo>
                  <a:cubicBezTo>
                    <a:pt x="1004" y="23"/>
                    <a:pt x="959" y="23"/>
                    <a:pt x="890" y="46"/>
                  </a:cubicBezTo>
                  <a:cubicBezTo>
                    <a:pt x="799" y="69"/>
                    <a:pt x="685" y="114"/>
                    <a:pt x="594" y="183"/>
                  </a:cubicBezTo>
                  <a:cubicBezTo>
                    <a:pt x="434" y="274"/>
                    <a:pt x="320" y="411"/>
                    <a:pt x="274" y="594"/>
                  </a:cubicBezTo>
                  <a:cubicBezTo>
                    <a:pt x="251" y="639"/>
                    <a:pt x="251" y="685"/>
                    <a:pt x="251" y="731"/>
                  </a:cubicBezTo>
                  <a:cubicBezTo>
                    <a:pt x="228" y="753"/>
                    <a:pt x="228" y="753"/>
                    <a:pt x="206" y="776"/>
                  </a:cubicBezTo>
                  <a:cubicBezTo>
                    <a:pt x="91" y="913"/>
                    <a:pt x="0" y="1073"/>
                    <a:pt x="0" y="1255"/>
                  </a:cubicBezTo>
                  <a:cubicBezTo>
                    <a:pt x="23" y="1484"/>
                    <a:pt x="69" y="1712"/>
                    <a:pt x="206" y="1895"/>
                  </a:cubicBezTo>
                  <a:cubicBezTo>
                    <a:pt x="320" y="2077"/>
                    <a:pt x="479" y="2237"/>
                    <a:pt x="662" y="2351"/>
                  </a:cubicBezTo>
                  <a:cubicBezTo>
                    <a:pt x="840" y="2430"/>
                    <a:pt x="1019" y="2492"/>
                    <a:pt x="1212" y="2492"/>
                  </a:cubicBezTo>
                  <a:cubicBezTo>
                    <a:pt x="1242" y="2492"/>
                    <a:pt x="1271" y="2491"/>
                    <a:pt x="1301" y="2488"/>
                  </a:cubicBezTo>
                  <a:cubicBezTo>
                    <a:pt x="1507" y="2488"/>
                    <a:pt x="1735" y="2442"/>
                    <a:pt x="1917" y="2305"/>
                  </a:cubicBezTo>
                  <a:cubicBezTo>
                    <a:pt x="2100" y="2191"/>
                    <a:pt x="2260" y="2032"/>
                    <a:pt x="2351" y="1849"/>
                  </a:cubicBezTo>
                  <a:cubicBezTo>
                    <a:pt x="2442" y="1644"/>
                    <a:pt x="2511" y="1438"/>
                    <a:pt x="2511" y="1233"/>
                  </a:cubicBezTo>
                  <a:cubicBezTo>
                    <a:pt x="2511" y="1004"/>
                    <a:pt x="2465" y="776"/>
                    <a:pt x="2351" y="594"/>
                  </a:cubicBezTo>
                  <a:cubicBezTo>
                    <a:pt x="2283" y="525"/>
                    <a:pt x="2237" y="434"/>
                    <a:pt x="2146" y="365"/>
                  </a:cubicBezTo>
                  <a:cubicBezTo>
                    <a:pt x="2077" y="274"/>
                    <a:pt x="1986" y="206"/>
                    <a:pt x="1895" y="160"/>
                  </a:cubicBezTo>
                  <a:cubicBezTo>
                    <a:pt x="1689" y="46"/>
                    <a:pt x="1461" y="0"/>
                    <a:pt x="125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7"/>
            <p:cNvSpPr/>
            <p:nvPr/>
          </p:nvSpPr>
          <p:spPr>
            <a:xfrm>
              <a:off x="3695000" y="733650"/>
              <a:ext cx="61650" cy="58450"/>
            </a:xfrm>
            <a:custGeom>
              <a:rect b="b" l="l" r="r" t="t"/>
              <a:pathLst>
                <a:path extrusionOk="0" h="2338" w="2466">
                  <a:moveTo>
                    <a:pt x="1212" y="0"/>
                  </a:moveTo>
                  <a:cubicBezTo>
                    <a:pt x="1175" y="0"/>
                    <a:pt x="1136" y="3"/>
                    <a:pt x="1096" y="10"/>
                  </a:cubicBezTo>
                  <a:cubicBezTo>
                    <a:pt x="914" y="10"/>
                    <a:pt x="708" y="33"/>
                    <a:pt x="526" y="124"/>
                  </a:cubicBezTo>
                  <a:cubicBezTo>
                    <a:pt x="434" y="124"/>
                    <a:pt x="343" y="170"/>
                    <a:pt x="275" y="238"/>
                  </a:cubicBezTo>
                  <a:cubicBezTo>
                    <a:pt x="206" y="284"/>
                    <a:pt x="138" y="352"/>
                    <a:pt x="92" y="443"/>
                  </a:cubicBezTo>
                  <a:cubicBezTo>
                    <a:pt x="46" y="512"/>
                    <a:pt x="24" y="603"/>
                    <a:pt x="24" y="695"/>
                  </a:cubicBezTo>
                  <a:cubicBezTo>
                    <a:pt x="1" y="786"/>
                    <a:pt x="1" y="877"/>
                    <a:pt x="24" y="968"/>
                  </a:cubicBezTo>
                  <a:cubicBezTo>
                    <a:pt x="92" y="1128"/>
                    <a:pt x="183" y="1311"/>
                    <a:pt x="343" y="1379"/>
                  </a:cubicBezTo>
                  <a:cubicBezTo>
                    <a:pt x="389" y="1402"/>
                    <a:pt x="412" y="1402"/>
                    <a:pt x="434" y="1425"/>
                  </a:cubicBezTo>
                  <a:cubicBezTo>
                    <a:pt x="434" y="1471"/>
                    <a:pt x="457" y="1516"/>
                    <a:pt x="480" y="1562"/>
                  </a:cubicBezTo>
                  <a:cubicBezTo>
                    <a:pt x="503" y="1630"/>
                    <a:pt x="526" y="1699"/>
                    <a:pt x="549" y="1767"/>
                  </a:cubicBezTo>
                  <a:cubicBezTo>
                    <a:pt x="571" y="1790"/>
                    <a:pt x="571" y="1813"/>
                    <a:pt x="594" y="1813"/>
                  </a:cubicBezTo>
                  <a:cubicBezTo>
                    <a:pt x="640" y="1904"/>
                    <a:pt x="708" y="1996"/>
                    <a:pt x="777" y="2041"/>
                  </a:cubicBezTo>
                  <a:cubicBezTo>
                    <a:pt x="845" y="2087"/>
                    <a:pt x="891" y="2155"/>
                    <a:pt x="959" y="2178"/>
                  </a:cubicBezTo>
                  <a:cubicBezTo>
                    <a:pt x="1005" y="2201"/>
                    <a:pt x="1051" y="2224"/>
                    <a:pt x="1096" y="2247"/>
                  </a:cubicBezTo>
                  <a:cubicBezTo>
                    <a:pt x="1142" y="2269"/>
                    <a:pt x="1188" y="2292"/>
                    <a:pt x="1233" y="2292"/>
                  </a:cubicBezTo>
                  <a:cubicBezTo>
                    <a:pt x="1256" y="2315"/>
                    <a:pt x="1302" y="2315"/>
                    <a:pt x="1347" y="2315"/>
                  </a:cubicBezTo>
                  <a:cubicBezTo>
                    <a:pt x="1370" y="2315"/>
                    <a:pt x="1416" y="2338"/>
                    <a:pt x="1462" y="2338"/>
                  </a:cubicBezTo>
                  <a:lnTo>
                    <a:pt x="1484" y="2338"/>
                  </a:lnTo>
                  <a:cubicBezTo>
                    <a:pt x="1553" y="2315"/>
                    <a:pt x="1621" y="2315"/>
                    <a:pt x="1690" y="2292"/>
                  </a:cubicBezTo>
                  <a:cubicBezTo>
                    <a:pt x="1781" y="2292"/>
                    <a:pt x="1850" y="2247"/>
                    <a:pt x="1918" y="2224"/>
                  </a:cubicBezTo>
                  <a:cubicBezTo>
                    <a:pt x="1941" y="2201"/>
                    <a:pt x="1964" y="2201"/>
                    <a:pt x="1964" y="2178"/>
                  </a:cubicBezTo>
                  <a:cubicBezTo>
                    <a:pt x="2032" y="2133"/>
                    <a:pt x="2101" y="2087"/>
                    <a:pt x="2146" y="2041"/>
                  </a:cubicBezTo>
                  <a:cubicBezTo>
                    <a:pt x="2215" y="1973"/>
                    <a:pt x="2283" y="1881"/>
                    <a:pt x="2329" y="1790"/>
                  </a:cubicBezTo>
                  <a:cubicBezTo>
                    <a:pt x="2375" y="1699"/>
                    <a:pt x="2420" y="1608"/>
                    <a:pt x="2443" y="1516"/>
                  </a:cubicBezTo>
                  <a:cubicBezTo>
                    <a:pt x="2443" y="1402"/>
                    <a:pt x="2466" y="1311"/>
                    <a:pt x="2466" y="1197"/>
                  </a:cubicBezTo>
                  <a:cubicBezTo>
                    <a:pt x="2466" y="1105"/>
                    <a:pt x="2443" y="991"/>
                    <a:pt x="2420" y="877"/>
                  </a:cubicBezTo>
                  <a:cubicBezTo>
                    <a:pt x="2397" y="809"/>
                    <a:pt x="2352" y="740"/>
                    <a:pt x="2329" y="672"/>
                  </a:cubicBezTo>
                  <a:cubicBezTo>
                    <a:pt x="2306" y="649"/>
                    <a:pt x="2306" y="626"/>
                    <a:pt x="2283" y="603"/>
                  </a:cubicBezTo>
                  <a:cubicBezTo>
                    <a:pt x="2238" y="535"/>
                    <a:pt x="2192" y="466"/>
                    <a:pt x="2146" y="421"/>
                  </a:cubicBezTo>
                  <a:cubicBezTo>
                    <a:pt x="2123" y="398"/>
                    <a:pt x="2123" y="375"/>
                    <a:pt x="2101" y="352"/>
                  </a:cubicBezTo>
                  <a:cubicBezTo>
                    <a:pt x="2009" y="284"/>
                    <a:pt x="1918" y="215"/>
                    <a:pt x="1827" y="170"/>
                  </a:cubicBezTo>
                  <a:cubicBezTo>
                    <a:pt x="1713" y="124"/>
                    <a:pt x="1598" y="55"/>
                    <a:pt x="1484" y="33"/>
                  </a:cubicBezTo>
                  <a:cubicBezTo>
                    <a:pt x="1388" y="16"/>
                    <a:pt x="1302" y="0"/>
                    <a:pt x="12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7"/>
            <p:cNvSpPr/>
            <p:nvPr/>
          </p:nvSpPr>
          <p:spPr>
            <a:xfrm>
              <a:off x="3575750" y="855325"/>
              <a:ext cx="57650" cy="66900"/>
            </a:xfrm>
            <a:custGeom>
              <a:rect b="b" l="l" r="r" t="t"/>
              <a:pathLst>
                <a:path extrusionOk="0" h="2676" w="2306">
                  <a:moveTo>
                    <a:pt x="1223" y="0"/>
                  </a:moveTo>
                  <a:cubicBezTo>
                    <a:pt x="1196" y="0"/>
                    <a:pt x="1169" y="2"/>
                    <a:pt x="1141" y="5"/>
                  </a:cubicBezTo>
                  <a:cubicBezTo>
                    <a:pt x="982" y="27"/>
                    <a:pt x="868" y="50"/>
                    <a:pt x="708" y="119"/>
                  </a:cubicBezTo>
                  <a:cubicBezTo>
                    <a:pt x="617" y="164"/>
                    <a:pt x="548" y="233"/>
                    <a:pt x="480" y="278"/>
                  </a:cubicBezTo>
                  <a:cubicBezTo>
                    <a:pt x="343" y="415"/>
                    <a:pt x="274" y="598"/>
                    <a:pt x="274" y="781"/>
                  </a:cubicBezTo>
                  <a:cubicBezTo>
                    <a:pt x="274" y="963"/>
                    <a:pt x="343" y="1146"/>
                    <a:pt x="480" y="1283"/>
                  </a:cubicBezTo>
                  <a:cubicBezTo>
                    <a:pt x="502" y="1283"/>
                    <a:pt x="502" y="1306"/>
                    <a:pt x="525" y="1306"/>
                  </a:cubicBezTo>
                  <a:cubicBezTo>
                    <a:pt x="388" y="1328"/>
                    <a:pt x="297" y="1397"/>
                    <a:pt x="206" y="1488"/>
                  </a:cubicBezTo>
                  <a:cubicBezTo>
                    <a:pt x="69" y="1602"/>
                    <a:pt x="0" y="1808"/>
                    <a:pt x="0" y="1968"/>
                  </a:cubicBezTo>
                  <a:cubicBezTo>
                    <a:pt x="0" y="2150"/>
                    <a:pt x="69" y="2333"/>
                    <a:pt x="206" y="2470"/>
                  </a:cubicBezTo>
                  <a:cubicBezTo>
                    <a:pt x="343" y="2584"/>
                    <a:pt x="502" y="2675"/>
                    <a:pt x="685" y="2675"/>
                  </a:cubicBezTo>
                  <a:cubicBezTo>
                    <a:pt x="1256" y="2675"/>
                    <a:pt x="1803" y="2356"/>
                    <a:pt x="2077" y="1876"/>
                  </a:cubicBezTo>
                  <a:cubicBezTo>
                    <a:pt x="2123" y="1831"/>
                    <a:pt x="2146" y="1762"/>
                    <a:pt x="2169" y="1694"/>
                  </a:cubicBezTo>
                  <a:cubicBezTo>
                    <a:pt x="2214" y="1625"/>
                    <a:pt x="2237" y="1557"/>
                    <a:pt x="2260" y="1488"/>
                  </a:cubicBezTo>
                  <a:cubicBezTo>
                    <a:pt x="2283" y="1306"/>
                    <a:pt x="2306" y="1146"/>
                    <a:pt x="2283" y="963"/>
                  </a:cubicBezTo>
                  <a:cubicBezTo>
                    <a:pt x="2260" y="803"/>
                    <a:pt x="2214" y="644"/>
                    <a:pt x="2100" y="507"/>
                  </a:cubicBezTo>
                  <a:cubicBezTo>
                    <a:pt x="2009" y="347"/>
                    <a:pt x="1872" y="210"/>
                    <a:pt x="1712" y="119"/>
                  </a:cubicBezTo>
                  <a:cubicBezTo>
                    <a:pt x="1554" y="59"/>
                    <a:pt x="1396" y="0"/>
                    <a:pt x="122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7"/>
            <p:cNvSpPr/>
            <p:nvPr/>
          </p:nvSpPr>
          <p:spPr>
            <a:xfrm>
              <a:off x="3497000" y="967025"/>
              <a:ext cx="53650" cy="54900"/>
            </a:xfrm>
            <a:custGeom>
              <a:rect b="b" l="l" r="r" t="t"/>
              <a:pathLst>
                <a:path extrusionOk="0" h="2196" w="2146">
                  <a:moveTo>
                    <a:pt x="1223" y="1"/>
                  </a:moveTo>
                  <a:cubicBezTo>
                    <a:pt x="1151" y="1"/>
                    <a:pt x="1078" y="11"/>
                    <a:pt x="1005" y="33"/>
                  </a:cubicBezTo>
                  <a:cubicBezTo>
                    <a:pt x="936" y="56"/>
                    <a:pt x="891" y="79"/>
                    <a:pt x="822" y="124"/>
                  </a:cubicBezTo>
                  <a:cubicBezTo>
                    <a:pt x="799" y="124"/>
                    <a:pt x="754" y="102"/>
                    <a:pt x="731" y="102"/>
                  </a:cubicBezTo>
                  <a:cubicBezTo>
                    <a:pt x="594" y="102"/>
                    <a:pt x="480" y="147"/>
                    <a:pt x="388" y="193"/>
                  </a:cubicBezTo>
                  <a:cubicBezTo>
                    <a:pt x="229" y="307"/>
                    <a:pt x="114" y="444"/>
                    <a:pt x="69" y="627"/>
                  </a:cubicBezTo>
                  <a:cubicBezTo>
                    <a:pt x="46" y="649"/>
                    <a:pt x="46" y="672"/>
                    <a:pt x="46" y="718"/>
                  </a:cubicBezTo>
                  <a:cubicBezTo>
                    <a:pt x="23" y="809"/>
                    <a:pt x="0" y="901"/>
                    <a:pt x="0" y="992"/>
                  </a:cubicBezTo>
                  <a:cubicBezTo>
                    <a:pt x="0" y="1015"/>
                    <a:pt x="0" y="1060"/>
                    <a:pt x="0" y="1083"/>
                  </a:cubicBezTo>
                  <a:cubicBezTo>
                    <a:pt x="23" y="1174"/>
                    <a:pt x="23" y="1266"/>
                    <a:pt x="46" y="1357"/>
                  </a:cubicBezTo>
                  <a:cubicBezTo>
                    <a:pt x="46" y="1380"/>
                    <a:pt x="69" y="1425"/>
                    <a:pt x="69" y="1448"/>
                  </a:cubicBezTo>
                  <a:cubicBezTo>
                    <a:pt x="114" y="1540"/>
                    <a:pt x="137" y="1608"/>
                    <a:pt x="183" y="1699"/>
                  </a:cubicBezTo>
                  <a:cubicBezTo>
                    <a:pt x="183" y="1722"/>
                    <a:pt x="206" y="1745"/>
                    <a:pt x="229" y="1791"/>
                  </a:cubicBezTo>
                  <a:cubicBezTo>
                    <a:pt x="274" y="1859"/>
                    <a:pt x="343" y="1928"/>
                    <a:pt x="388" y="1996"/>
                  </a:cubicBezTo>
                  <a:cubicBezTo>
                    <a:pt x="480" y="2087"/>
                    <a:pt x="594" y="2133"/>
                    <a:pt x="708" y="2179"/>
                  </a:cubicBezTo>
                  <a:cubicBezTo>
                    <a:pt x="765" y="2190"/>
                    <a:pt x="828" y="2196"/>
                    <a:pt x="891" y="2196"/>
                  </a:cubicBezTo>
                  <a:cubicBezTo>
                    <a:pt x="953" y="2196"/>
                    <a:pt x="1016" y="2190"/>
                    <a:pt x="1073" y="2179"/>
                  </a:cubicBezTo>
                  <a:cubicBezTo>
                    <a:pt x="1210" y="2133"/>
                    <a:pt x="1324" y="2087"/>
                    <a:pt x="1461" y="2019"/>
                  </a:cubicBezTo>
                  <a:cubicBezTo>
                    <a:pt x="1575" y="1973"/>
                    <a:pt x="1689" y="1882"/>
                    <a:pt x="1781" y="1791"/>
                  </a:cubicBezTo>
                  <a:cubicBezTo>
                    <a:pt x="1804" y="1768"/>
                    <a:pt x="1826" y="1745"/>
                    <a:pt x="1849" y="1722"/>
                  </a:cubicBezTo>
                  <a:cubicBezTo>
                    <a:pt x="1918" y="1654"/>
                    <a:pt x="1986" y="1585"/>
                    <a:pt x="2009" y="1517"/>
                  </a:cubicBezTo>
                  <a:cubicBezTo>
                    <a:pt x="2100" y="1334"/>
                    <a:pt x="2146" y="1174"/>
                    <a:pt x="2146" y="992"/>
                  </a:cubicBezTo>
                  <a:cubicBezTo>
                    <a:pt x="2146" y="649"/>
                    <a:pt x="1986" y="284"/>
                    <a:pt x="1667" y="124"/>
                  </a:cubicBezTo>
                  <a:cubicBezTo>
                    <a:pt x="1527" y="47"/>
                    <a:pt x="1377" y="1"/>
                    <a:pt x="12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7"/>
            <p:cNvSpPr/>
            <p:nvPr/>
          </p:nvSpPr>
          <p:spPr>
            <a:xfrm>
              <a:off x="3631100" y="953900"/>
              <a:ext cx="51375" cy="59050"/>
            </a:xfrm>
            <a:custGeom>
              <a:rect b="b" l="l" r="r" t="t"/>
              <a:pathLst>
                <a:path extrusionOk="0" h="2362" w="2055">
                  <a:moveTo>
                    <a:pt x="742" y="1"/>
                  </a:moveTo>
                  <a:cubicBezTo>
                    <a:pt x="677" y="1"/>
                    <a:pt x="613" y="17"/>
                    <a:pt x="548" y="33"/>
                  </a:cubicBezTo>
                  <a:cubicBezTo>
                    <a:pt x="457" y="56"/>
                    <a:pt x="388" y="102"/>
                    <a:pt x="320" y="147"/>
                  </a:cubicBezTo>
                  <a:cubicBezTo>
                    <a:pt x="251" y="193"/>
                    <a:pt x="183" y="261"/>
                    <a:pt x="137" y="353"/>
                  </a:cubicBezTo>
                  <a:cubicBezTo>
                    <a:pt x="46" y="513"/>
                    <a:pt x="0" y="695"/>
                    <a:pt x="69" y="878"/>
                  </a:cubicBezTo>
                  <a:cubicBezTo>
                    <a:pt x="92" y="946"/>
                    <a:pt x="114" y="992"/>
                    <a:pt x="137" y="1060"/>
                  </a:cubicBezTo>
                  <a:cubicBezTo>
                    <a:pt x="137" y="1060"/>
                    <a:pt x="137" y="1083"/>
                    <a:pt x="114" y="1083"/>
                  </a:cubicBezTo>
                  <a:cubicBezTo>
                    <a:pt x="114" y="1106"/>
                    <a:pt x="114" y="1129"/>
                    <a:pt x="114" y="1152"/>
                  </a:cubicBezTo>
                  <a:cubicBezTo>
                    <a:pt x="92" y="1220"/>
                    <a:pt x="69" y="1311"/>
                    <a:pt x="69" y="1380"/>
                  </a:cubicBezTo>
                  <a:cubicBezTo>
                    <a:pt x="69" y="1654"/>
                    <a:pt x="183" y="1882"/>
                    <a:pt x="343" y="2065"/>
                  </a:cubicBezTo>
                  <a:cubicBezTo>
                    <a:pt x="411" y="2133"/>
                    <a:pt x="502" y="2202"/>
                    <a:pt x="571" y="2247"/>
                  </a:cubicBezTo>
                  <a:cubicBezTo>
                    <a:pt x="708" y="2316"/>
                    <a:pt x="822" y="2361"/>
                    <a:pt x="959" y="2361"/>
                  </a:cubicBezTo>
                  <a:cubicBezTo>
                    <a:pt x="1073" y="2361"/>
                    <a:pt x="1164" y="2339"/>
                    <a:pt x="1233" y="2293"/>
                  </a:cubicBezTo>
                  <a:cubicBezTo>
                    <a:pt x="1324" y="2270"/>
                    <a:pt x="1393" y="2224"/>
                    <a:pt x="1461" y="2156"/>
                  </a:cubicBezTo>
                  <a:lnTo>
                    <a:pt x="1507" y="2110"/>
                  </a:lnTo>
                  <a:cubicBezTo>
                    <a:pt x="1621" y="2019"/>
                    <a:pt x="1735" y="1928"/>
                    <a:pt x="1849" y="1814"/>
                  </a:cubicBezTo>
                  <a:cubicBezTo>
                    <a:pt x="1940" y="1722"/>
                    <a:pt x="1986" y="1631"/>
                    <a:pt x="2032" y="1517"/>
                  </a:cubicBezTo>
                  <a:cubicBezTo>
                    <a:pt x="2055" y="1380"/>
                    <a:pt x="2055" y="1266"/>
                    <a:pt x="2032" y="1152"/>
                  </a:cubicBezTo>
                  <a:cubicBezTo>
                    <a:pt x="1986" y="1015"/>
                    <a:pt x="1940" y="901"/>
                    <a:pt x="1849" y="786"/>
                  </a:cubicBezTo>
                  <a:cubicBezTo>
                    <a:pt x="1781" y="672"/>
                    <a:pt x="1689" y="558"/>
                    <a:pt x="1598" y="467"/>
                  </a:cubicBezTo>
                  <a:cubicBezTo>
                    <a:pt x="1507" y="376"/>
                    <a:pt x="1415" y="284"/>
                    <a:pt x="1301" y="216"/>
                  </a:cubicBezTo>
                  <a:cubicBezTo>
                    <a:pt x="1233" y="170"/>
                    <a:pt x="1164" y="124"/>
                    <a:pt x="1096" y="102"/>
                  </a:cubicBezTo>
                  <a:cubicBezTo>
                    <a:pt x="1005" y="56"/>
                    <a:pt x="913" y="10"/>
                    <a:pt x="822" y="10"/>
                  </a:cubicBezTo>
                  <a:cubicBezTo>
                    <a:pt x="795" y="4"/>
                    <a:pt x="769" y="1"/>
                    <a:pt x="74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7"/>
            <p:cNvSpPr/>
            <p:nvPr/>
          </p:nvSpPr>
          <p:spPr>
            <a:xfrm>
              <a:off x="3469025" y="509050"/>
              <a:ext cx="57100" cy="68500"/>
            </a:xfrm>
            <a:custGeom>
              <a:rect b="b" l="l" r="r" t="t"/>
              <a:pathLst>
                <a:path extrusionOk="0" h="2740" w="2284">
                  <a:moveTo>
                    <a:pt x="719" y="1"/>
                  </a:moveTo>
                  <a:cubicBezTo>
                    <a:pt x="599" y="1"/>
                    <a:pt x="473" y="31"/>
                    <a:pt x="366" y="92"/>
                  </a:cubicBezTo>
                  <a:cubicBezTo>
                    <a:pt x="229" y="183"/>
                    <a:pt x="92" y="343"/>
                    <a:pt x="47" y="503"/>
                  </a:cubicBezTo>
                  <a:cubicBezTo>
                    <a:pt x="1" y="685"/>
                    <a:pt x="24" y="891"/>
                    <a:pt x="115" y="1051"/>
                  </a:cubicBezTo>
                  <a:cubicBezTo>
                    <a:pt x="161" y="1096"/>
                    <a:pt x="206" y="1142"/>
                    <a:pt x="252" y="1188"/>
                  </a:cubicBezTo>
                  <a:cubicBezTo>
                    <a:pt x="183" y="1256"/>
                    <a:pt x="161" y="1325"/>
                    <a:pt x="138" y="1416"/>
                  </a:cubicBezTo>
                  <a:cubicBezTo>
                    <a:pt x="115" y="1461"/>
                    <a:pt x="115" y="1507"/>
                    <a:pt x="92" y="1553"/>
                  </a:cubicBezTo>
                  <a:cubicBezTo>
                    <a:pt x="92" y="1598"/>
                    <a:pt x="92" y="1644"/>
                    <a:pt x="92" y="1690"/>
                  </a:cubicBezTo>
                  <a:cubicBezTo>
                    <a:pt x="92" y="1827"/>
                    <a:pt x="115" y="1941"/>
                    <a:pt x="161" y="2078"/>
                  </a:cubicBezTo>
                  <a:cubicBezTo>
                    <a:pt x="252" y="2283"/>
                    <a:pt x="412" y="2443"/>
                    <a:pt x="594" y="2557"/>
                  </a:cubicBezTo>
                  <a:cubicBezTo>
                    <a:pt x="777" y="2671"/>
                    <a:pt x="960" y="2717"/>
                    <a:pt x="1165" y="2740"/>
                  </a:cubicBezTo>
                  <a:cubicBezTo>
                    <a:pt x="1256" y="2740"/>
                    <a:pt x="1370" y="2717"/>
                    <a:pt x="1462" y="2694"/>
                  </a:cubicBezTo>
                  <a:cubicBezTo>
                    <a:pt x="1507" y="2694"/>
                    <a:pt x="1553" y="2671"/>
                    <a:pt x="1599" y="2648"/>
                  </a:cubicBezTo>
                  <a:cubicBezTo>
                    <a:pt x="1644" y="2626"/>
                    <a:pt x="1690" y="2603"/>
                    <a:pt x="1736" y="2580"/>
                  </a:cubicBezTo>
                  <a:cubicBezTo>
                    <a:pt x="1895" y="2466"/>
                    <a:pt x="2055" y="2329"/>
                    <a:pt x="2146" y="2123"/>
                  </a:cubicBezTo>
                  <a:cubicBezTo>
                    <a:pt x="2215" y="1941"/>
                    <a:pt x="2283" y="1758"/>
                    <a:pt x="2283" y="1553"/>
                  </a:cubicBezTo>
                  <a:cubicBezTo>
                    <a:pt x="2283" y="1165"/>
                    <a:pt x="2124" y="800"/>
                    <a:pt x="1850" y="548"/>
                  </a:cubicBezTo>
                  <a:cubicBezTo>
                    <a:pt x="1599" y="297"/>
                    <a:pt x="1256" y="138"/>
                    <a:pt x="891" y="23"/>
                  </a:cubicBezTo>
                  <a:cubicBezTo>
                    <a:pt x="838" y="8"/>
                    <a:pt x="779" y="1"/>
                    <a:pt x="7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7"/>
            <p:cNvSpPr/>
            <p:nvPr/>
          </p:nvSpPr>
          <p:spPr>
            <a:xfrm>
              <a:off x="3213950" y="588725"/>
              <a:ext cx="58800" cy="61400"/>
            </a:xfrm>
            <a:custGeom>
              <a:rect b="b" l="l" r="r" t="t"/>
              <a:pathLst>
                <a:path extrusionOk="0" h="2456" w="2352">
                  <a:moveTo>
                    <a:pt x="910" y="0"/>
                  </a:moveTo>
                  <a:cubicBezTo>
                    <a:pt x="844" y="0"/>
                    <a:pt x="782" y="21"/>
                    <a:pt x="731" y="55"/>
                  </a:cubicBezTo>
                  <a:cubicBezTo>
                    <a:pt x="640" y="78"/>
                    <a:pt x="572" y="146"/>
                    <a:pt x="503" y="215"/>
                  </a:cubicBezTo>
                  <a:cubicBezTo>
                    <a:pt x="412" y="283"/>
                    <a:pt x="343" y="420"/>
                    <a:pt x="321" y="534"/>
                  </a:cubicBezTo>
                  <a:cubicBezTo>
                    <a:pt x="321" y="534"/>
                    <a:pt x="298" y="557"/>
                    <a:pt x="298" y="557"/>
                  </a:cubicBezTo>
                  <a:cubicBezTo>
                    <a:pt x="184" y="694"/>
                    <a:pt x="138" y="762"/>
                    <a:pt x="69" y="945"/>
                  </a:cubicBezTo>
                  <a:cubicBezTo>
                    <a:pt x="24" y="1036"/>
                    <a:pt x="24" y="1150"/>
                    <a:pt x="24" y="1242"/>
                  </a:cubicBezTo>
                  <a:cubicBezTo>
                    <a:pt x="1" y="1447"/>
                    <a:pt x="69" y="1653"/>
                    <a:pt x="138" y="1812"/>
                  </a:cubicBezTo>
                  <a:cubicBezTo>
                    <a:pt x="206" y="1949"/>
                    <a:pt x="298" y="2063"/>
                    <a:pt x="412" y="2155"/>
                  </a:cubicBezTo>
                  <a:cubicBezTo>
                    <a:pt x="526" y="2246"/>
                    <a:pt x="594" y="2292"/>
                    <a:pt x="709" y="2360"/>
                  </a:cubicBezTo>
                  <a:cubicBezTo>
                    <a:pt x="846" y="2406"/>
                    <a:pt x="937" y="2429"/>
                    <a:pt x="1097" y="2451"/>
                  </a:cubicBezTo>
                  <a:cubicBezTo>
                    <a:pt x="1118" y="2454"/>
                    <a:pt x="1140" y="2455"/>
                    <a:pt x="1163" y="2455"/>
                  </a:cubicBezTo>
                  <a:cubicBezTo>
                    <a:pt x="1354" y="2455"/>
                    <a:pt x="1570" y="2373"/>
                    <a:pt x="1713" y="2292"/>
                  </a:cubicBezTo>
                  <a:cubicBezTo>
                    <a:pt x="1895" y="2178"/>
                    <a:pt x="2055" y="2018"/>
                    <a:pt x="2169" y="1835"/>
                  </a:cubicBezTo>
                  <a:cubicBezTo>
                    <a:pt x="2284" y="1653"/>
                    <a:pt x="2352" y="1424"/>
                    <a:pt x="2329" y="1219"/>
                  </a:cubicBezTo>
                  <a:cubicBezTo>
                    <a:pt x="2306" y="991"/>
                    <a:pt x="2261" y="785"/>
                    <a:pt x="2147" y="603"/>
                  </a:cubicBezTo>
                  <a:cubicBezTo>
                    <a:pt x="2010" y="420"/>
                    <a:pt x="1850" y="260"/>
                    <a:pt x="1644" y="146"/>
                  </a:cubicBezTo>
                  <a:cubicBezTo>
                    <a:pt x="1466" y="67"/>
                    <a:pt x="1288" y="5"/>
                    <a:pt x="1079" y="5"/>
                  </a:cubicBezTo>
                  <a:cubicBezTo>
                    <a:pt x="1048" y="5"/>
                    <a:pt x="1015" y="6"/>
                    <a:pt x="982" y="9"/>
                  </a:cubicBezTo>
                  <a:cubicBezTo>
                    <a:pt x="958" y="3"/>
                    <a:pt x="934" y="0"/>
                    <a:pt x="91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7"/>
            <p:cNvSpPr/>
            <p:nvPr/>
          </p:nvSpPr>
          <p:spPr>
            <a:xfrm>
              <a:off x="3102700" y="860475"/>
              <a:ext cx="46800" cy="59475"/>
            </a:xfrm>
            <a:custGeom>
              <a:rect b="b" l="l" r="r" t="t"/>
              <a:pathLst>
                <a:path extrusionOk="0" h="2379" w="1872">
                  <a:moveTo>
                    <a:pt x="946" y="1"/>
                  </a:moveTo>
                  <a:cubicBezTo>
                    <a:pt x="928" y="1"/>
                    <a:pt x="909" y="2"/>
                    <a:pt x="890" y="4"/>
                  </a:cubicBezTo>
                  <a:cubicBezTo>
                    <a:pt x="685" y="4"/>
                    <a:pt x="525" y="72"/>
                    <a:pt x="388" y="209"/>
                  </a:cubicBezTo>
                  <a:cubicBezTo>
                    <a:pt x="228" y="346"/>
                    <a:pt x="160" y="529"/>
                    <a:pt x="69" y="712"/>
                  </a:cubicBezTo>
                  <a:cubicBezTo>
                    <a:pt x="23" y="849"/>
                    <a:pt x="0" y="1008"/>
                    <a:pt x="0" y="1145"/>
                  </a:cubicBezTo>
                  <a:cubicBezTo>
                    <a:pt x="0" y="1510"/>
                    <a:pt x="137" y="1830"/>
                    <a:pt x="365" y="2104"/>
                  </a:cubicBezTo>
                  <a:cubicBezTo>
                    <a:pt x="434" y="2172"/>
                    <a:pt x="525" y="2241"/>
                    <a:pt x="593" y="2287"/>
                  </a:cubicBezTo>
                  <a:cubicBezTo>
                    <a:pt x="709" y="2349"/>
                    <a:pt x="833" y="2379"/>
                    <a:pt x="957" y="2379"/>
                  </a:cubicBezTo>
                  <a:cubicBezTo>
                    <a:pt x="1102" y="2379"/>
                    <a:pt x="1246" y="2338"/>
                    <a:pt x="1370" y="2264"/>
                  </a:cubicBezTo>
                  <a:cubicBezTo>
                    <a:pt x="1529" y="2172"/>
                    <a:pt x="1666" y="2035"/>
                    <a:pt x="1735" y="1876"/>
                  </a:cubicBezTo>
                  <a:cubicBezTo>
                    <a:pt x="1826" y="1693"/>
                    <a:pt x="1872" y="1556"/>
                    <a:pt x="1872" y="1351"/>
                  </a:cubicBezTo>
                  <a:cubicBezTo>
                    <a:pt x="1872" y="1214"/>
                    <a:pt x="1849" y="1077"/>
                    <a:pt x="1803" y="963"/>
                  </a:cubicBezTo>
                  <a:cubicBezTo>
                    <a:pt x="1780" y="871"/>
                    <a:pt x="1758" y="780"/>
                    <a:pt x="1689" y="712"/>
                  </a:cubicBezTo>
                  <a:cubicBezTo>
                    <a:pt x="1643" y="643"/>
                    <a:pt x="1598" y="575"/>
                    <a:pt x="1552" y="529"/>
                  </a:cubicBezTo>
                  <a:cubicBezTo>
                    <a:pt x="1529" y="415"/>
                    <a:pt x="1461" y="278"/>
                    <a:pt x="1370" y="209"/>
                  </a:cubicBezTo>
                  <a:cubicBezTo>
                    <a:pt x="1247" y="87"/>
                    <a:pt x="1106" y="1"/>
                    <a:pt x="94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7"/>
            <p:cNvSpPr/>
            <p:nvPr/>
          </p:nvSpPr>
          <p:spPr>
            <a:xfrm>
              <a:off x="3158600" y="1081400"/>
              <a:ext cx="54250" cy="54100"/>
            </a:xfrm>
            <a:custGeom>
              <a:rect b="b" l="l" r="r" t="t"/>
              <a:pathLst>
                <a:path extrusionOk="0" h="2164" w="2170">
                  <a:moveTo>
                    <a:pt x="948" y="0"/>
                  </a:moveTo>
                  <a:cubicBezTo>
                    <a:pt x="857" y="0"/>
                    <a:pt x="766" y="12"/>
                    <a:pt x="663" y="46"/>
                  </a:cubicBezTo>
                  <a:cubicBezTo>
                    <a:pt x="572" y="69"/>
                    <a:pt x="503" y="115"/>
                    <a:pt x="435" y="160"/>
                  </a:cubicBezTo>
                  <a:cubicBezTo>
                    <a:pt x="343" y="206"/>
                    <a:pt x="298" y="274"/>
                    <a:pt x="252" y="366"/>
                  </a:cubicBezTo>
                  <a:cubicBezTo>
                    <a:pt x="229" y="411"/>
                    <a:pt x="206" y="480"/>
                    <a:pt x="184" y="525"/>
                  </a:cubicBezTo>
                  <a:cubicBezTo>
                    <a:pt x="161" y="571"/>
                    <a:pt x="138" y="594"/>
                    <a:pt x="115" y="639"/>
                  </a:cubicBezTo>
                  <a:lnTo>
                    <a:pt x="47" y="799"/>
                  </a:lnTo>
                  <a:cubicBezTo>
                    <a:pt x="1" y="913"/>
                    <a:pt x="1" y="1050"/>
                    <a:pt x="47" y="1164"/>
                  </a:cubicBezTo>
                  <a:cubicBezTo>
                    <a:pt x="47" y="1210"/>
                    <a:pt x="47" y="1256"/>
                    <a:pt x="69" y="1279"/>
                  </a:cubicBezTo>
                  <a:cubicBezTo>
                    <a:pt x="92" y="1370"/>
                    <a:pt x="138" y="1461"/>
                    <a:pt x="184" y="1552"/>
                  </a:cubicBezTo>
                  <a:cubicBezTo>
                    <a:pt x="206" y="1575"/>
                    <a:pt x="206" y="1598"/>
                    <a:pt x="229" y="1644"/>
                  </a:cubicBezTo>
                  <a:cubicBezTo>
                    <a:pt x="298" y="1712"/>
                    <a:pt x="343" y="1804"/>
                    <a:pt x="412" y="1872"/>
                  </a:cubicBezTo>
                  <a:cubicBezTo>
                    <a:pt x="435" y="1895"/>
                    <a:pt x="457" y="1918"/>
                    <a:pt x="503" y="1941"/>
                  </a:cubicBezTo>
                  <a:cubicBezTo>
                    <a:pt x="594" y="2032"/>
                    <a:pt x="686" y="2100"/>
                    <a:pt x="823" y="2146"/>
                  </a:cubicBezTo>
                  <a:lnTo>
                    <a:pt x="914" y="2146"/>
                  </a:lnTo>
                  <a:cubicBezTo>
                    <a:pt x="960" y="2157"/>
                    <a:pt x="1005" y="2163"/>
                    <a:pt x="1054" y="2163"/>
                  </a:cubicBezTo>
                  <a:cubicBezTo>
                    <a:pt x="1102" y="2163"/>
                    <a:pt x="1154" y="2157"/>
                    <a:pt x="1211" y="2146"/>
                  </a:cubicBezTo>
                  <a:cubicBezTo>
                    <a:pt x="1211" y="2146"/>
                    <a:pt x="1211" y="2123"/>
                    <a:pt x="1233" y="2123"/>
                  </a:cubicBezTo>
                  <a:cubicBezTo>
                    <a:pt x="1325" y="2100"/>
                    <a:pt x="1416" y="2055"/>
                    <a:pt x="1485" y="2032"/>
                  </a:cubicBezTo>
                  <a:cubicBezTo>
                    <a:pt x="1530" y="2009"/>
                    <a:pt x="1553" y="1986"/>
                    <a:pt x="1599" y="1963"/>
                  </a:cubicBezTo>
                  <a:cubicBezTo>
                    <a:pt x="1667" y="1918"/>
                    <a:pt x="1736" y="1849"/>
                    <a:pt x="1804" y="1804"/>
                  </a:cubicBezTo>
                  <a:cubicBezTo>
                    <a:pt x="1850" y="1758"/>
                    <a:pt x="1895" y="1689"/>
                    <a:pt x="1941" y="1644"/>
                  </a:cubicBezTo>
                  <a:cubicBezTo>
                    <a:pt x="1964" y="1598"/>
                    <a:pt x="2010" y="1552"/>
                    <a:pt x="2032" y="1484"/>
                  </a:cubicBezTo>
                  <a:cubicBezTo>
                    <a:pt x="2078" y="1438"/>
                    <a:pt x="2124" y="1347"/>
                    <a:pt x="2124" y="1279"/>
                  </a:cubicBezTo>
                  <a:cubicBezTo>
                    <a:pt x="2146" y="1256"/>
                    <a:pt x="2146" y="1233"/>
                    <a:pt x="2146" y="1187"/>
                  </a:cubicBezTo>
                  <a:cubicBezTo>
                    <a:pt x="2169" y="1096"/>
                    <a:pt x="2169" y="1005"/>
                    <a:pt x="2124" y="913"/>
                  </a:cubicBezTo>
                  <a:cubicBezTo>
                    <a:pt x="2124" y="913"/>
                    <a:pt x="2124" y="891"/>
                    <a:pt x="2124" y="891"/>
                  </a:cubicBezTo>
                  <a:cubicBezTo>
                    <a:pt x="2055" y="594"/>
                    <a:pt x="1850" y="343"/>
                    <a:pt x="1599" y="183"/>
                  </a:cubicBezTo>
                  <a:cubicBezTo>
                    <a:pt x="1530" y="137"/>
                    <a:pt x="1416" y="92"/>
                    <a:pt x="1348" y="69"/>
                  </a:cubicBezTo>
                  <a:cubicBezTo>
                    <a:pt x="1302" y="46"/>
                    <a:pt x="1279" y="46"/>
                    <a:pt x="1233" y="23"/>
                  </a:cubicBezTo>
                  <a:cubicBezTo>
                    <a:pt x="1131" y="12"/>
                    <a:pt x="1039" y="0"/>
                    <a:pt x="94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7"/>
            <p:cNvSpPr/>
            <p:nvPr/>
          </p:nvSpPr>
          <p:spPr>
            <a:xfrm>
              <a:off x="3247050" y="1265700"/>
              <a:ext cx="62800" cy="60750"/>
            </a:xfrm>
            <a:custGeom>
              <a:rect b="b" l="l" r="r" t="t"/>
              <a:pathLst>
                <a:path extrusionOk="0" h="2430" w="2512">
                  <a:moveTo>
                    <a:pt x="1621" y="1"/>
                  </a:moveTo>
                  <a:cubicBezTo>
                    <a:pt x="1439" y="1"/>
                    <a:pt x="1233" y="69"/>
                    <a:pt x="1119" y="206"/>
                  </a:cubicBezTo>
                  <a:cubicBezTo>
                    <a:pt x="1119" y="206"/>
                    <a:pt x="1119" y="229"/>
                    <a:pt x="1096" y="229"/>
                  </a:cubicBezTo>
                  <a:cubicBezTo>
                    <a:pt x="990" y="168"/>
                    <a:pt x="873" y="138"/>
                    <a:pt x="760" y="138"/>
                  </a:cubicBezTo>
                  <a:cubicBezTo>
                    <a:pt x="703" y="138"/>
                    <a:pt x="648" y="145"/>
                    <a:pt x="594" y="161"/>
                  </a:cubicBezTo>
                  <a:cubicBezTo>
                    <a:pt x="412" y="229"/>
                    <a:pt x="275" y="320"/>
                    <a:pt x="161" y="480"/>
                  </a:cubicBezTo>
                  <a:cubicBezTo>
                    <a:pt x="69" y="663"/>
                    <a:pt x="1" y="868"/>
                    <a:pt x="1" y="1097"/>
                  </a:cubicBezTo>
                  <a:cubicBezTo>
                    <a:pt x="1" y="1302"/>
                    <a:pt x="69" y="1507"/>
                    <a:pt x="138" y="1690"/>
                  </a:cubicBezTo>
                  <a:cubicBezTo>
                    <a:pt x="206" y="1827"/>
                    <a:pt x="298" y="1964"/>
                    <a:pt x="412" y="2078"/>
                  </a:cubicBezTo>
                  <a:cubicBezTo>
                    <a:pt x="571" y="2215"/>
                    <a:pt x="731" y="2306"/>
                    <a:pt x="937" y="2375"/>
                  </a:cubicBezTo>
                  <a:cubicBezTo>
                    <a:pt x="1050" y="2412"/>
                    <a:pt x="1170" y="2429"/>
                    <a:pt x="1289" y="2429"/>
                  </a:cubicBezTo>
                  <a:cubicBezTo>
                    <a:pt x="1387" y="2429"/>
                    <a:pt x="1483" y="2418"/>
                    <a:pt x="1576" y="2398"/>
                  </a:cubicBezTo>
                  <a:cubicBezTo>
                    <a:pt x="1758" y="2352"/>
                    <a:pt x="1941" y="2238"/>
                    <a:pt x="2078" y="2101"/>
                  </a:cubicBezTo>
                  <a:cubicBezTo>
                    <a:pt x="2146" y="2055"/>
                    <a:pt x="2215" y="1964"/>
                    <a:pt x="2261" y="1895"/>
                  </a:cubicBezTo>
                  <a:cubicBezTo>
                    <a:pt x="2306" y="1850"/>
                    <a:pt x="2329" y="1804"/>
                    <a:pt x="2352" y="1781"/>
                  </a:cubicBezTo>
                  <a:cubicBezTo>
                    <a:pt x="2375" y="1690"/>
                    <a:pt x="2420" y="1599"/>
                    <a:pt x="2443" y="1507"/>
                  </a:cubicBezTo>
                  <a:cubicBezTo>
                    <a:pt x="2489" y="1393"/>
                    <a:pt x="2489" y="1302"/>
                    <a:pt x="2512" y="1188"/>
                  </a:cubicBezTo>
                  <a:cubicBezTo>
                    <a:pt x="2512" y="1142"/>
                    <a:pt x="2512" y="1097"/>
                    <a:pt x="2512" y="1028"/>
                  </a:cubicBezTo>
                  <a:cubicBezTo>
                    <a:pt x="2489" y="937"/>
                    <a:pt x="2489" y="823"/>
                    <a:pt x="2443" y="731"/>
                  </a:cubicBezTo>
                  <a:cubicBezTo>
                    <a:pt x="2375" y="526"/>
                    <a:pt x="2283" y="343"/>
                    <a:pt x="2101" y="206"/>
                  </a:cubicBezTo>
                  <a:cubicBezTo>
                    <a:pt x="2055" y="138"/>
                    <a:pt x="1964" y="92"/>
                    <a:pt x="1895" y="47"/>
                  </a:cubicBezTo>
                  <a:cubicBezTo>
                    <a:pt x="1804" y="24"/>
                    <a:pt x="1713" y="1"/>
                    <a:pt x="16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7"/>
            <p:cNvSpPr/>
            <p:nvPr/>
          </p:nvSpPr>
          <p:spPr>
            <a:xfrm>
              <a:off x="3497000" y="1418075"/>
              <a:ext cx="67925" cy="67250"/>
            </a:xfrm>
            <a:custGeom>
              <a:rect b="b" l="l" r="r" t="t"/>
              <a:pathLst>
                <a:path extrusionOk="0" h="2690" w="2717">
                  <a:moveTo>
                    <a:pt x="1210" y="0"/>
                  </a:moveTo>
                  <a:cubicBezTo>
                    <a:pt x="1149" y="0"/>
                    <a:pt x="1088" y="8"/>
                    <a:pt x="1027" y="23"/>
                  </a:cubicBezTo>
                  <a:cubicBezTo>
                    <a:pt x="913" y="46"/>
                    <a:pt x="776" y="92"/>
                    <a:pt x="662" y="183"/>
                  </a:cubicBezTo>
                  <a:cubicBezTo>
                    <a:pt x="571" y="251"/>
                    <a:pt x="457" y="320"/>
                    <a:pt x="366" y="411"/>
                  </a:cubicBezTo>
                  <a:cubicBezTo>
                    <a:pt x="297" y="525"/>
                    <a:pt x="206" y="617"/>
                    <a:pt x="160" y="731"/>
                  </a:cubicBezTo>
                  <a:cubicBezTo>
                    <a:pt x="114" y="822"/>
                    <a:pt x="69" y="913"/>
                    <a:pt x="46" y="1005"/>
                  </a:cubicBezTo>
                  <a:cubicBezTo>
                    <a:pt x="23" y="1096"/>
                    <a:pt x="23" y="1187"/>
                    <a:pt x="0" y="1278"/>
                  </a:cubicBezTo>
                  <a:cubicBezTo>
                    <a:pt x="0" y="1415"/>
                    <a:pt x="0" y="1552"/>
                    <a:pt x="46" y="1667"/>
                  </a:cubicBezTo>
                  <a:cubicBezTo>
                    <a:pt x="69" y="1803"/>
                    <a:pt x="114" y="1918"/>
                    <a:pt x="183" y="2032"/>
                  </a:cubicBezTo>
                  <a:cubicBezTo>
                    <a:pt x="229" y="2123"/>
                    <a:pt x="274" y="2192"/>
                    <a:pt x="343" y="2260"/>
                  </a:cubicBezTo>
                  <a:cubicBezTo>
                    <a:pt x="366" y="2283"/>
                    <a:pt x="388" y="2306"/>
                    <a:pt x="411" y="2328"/>
                  </a:cubicBezTo>
                  <a:cubicBezTo>
                    <a:pt x="480" y="2397"/>
                    <a:pt x="571" y="2443"/>
                    <a:pt x="639" y="2488"/>
                  </a:cubicBezTo>
                  <a:cubicBezTo>
                    <a:pt x="708" y="2534"/>
                    <a:pt x="799" y="2580"/>
                    <a:pt x="891" y="2602"/>
                  </a:cubicBezTo>
                  <a:cubicBezTo>
                    <a:pt x="1039" y="2670"/>
                    <a:pt x="1196" y="2689"/>
                    <a:pt x="1351" y="2689"/>
                  </a:cubicBezTo>
                  <a:cubicBezTo>
                    <a:pt x="1458" y="2689"/>
                    <a:pt x="1564" y="2680"/>
                    <a:pt x="1667" y="2671"/>
                  </a:cubicBezTo>
                  <a:cubicBezTo>
                    <a:pt x="1804" y="2648"/>
                    <a:pt x="1918" y="2580"/>
                    <a:pt x="2032" y="2534"/>
                  </a:cubicBezTo>
                  <a:cubicBezTo>
                    <a:pt x="2055" y="2511"/>
                    <a:pt x="2077" y="2488"/>
                    <a:pt x="2123" y="2465"/>
                  </a:cubicBezTo>
                  <a:cubicBezTo>
                    <a:pt x="2192" y="2420"/>
                    <a:pt x="2260" y="2374"/>
                    <a:pt x="2329" y="2306"/>
                  </a:cubicBezTo>
                  <a:cubicBezTo>
                    <a:pt x="2557" y="2055"/>
                    <a:pt x="2694" y="1735"/>
                    <a:pt x="2694" y="1393"/>
                  </a:cubicBezTo>
                  <a:cubicBezTo>
                    <a:pt x="2717" y="1278"/>
                    <a:pt x="2694" y="1119"/>
                    <a:pt x="2648" y="1005"/>
                  </a:cubicBezTo>
                  <a:cubicBezTo>
                    <a:pt x="2580" y="822"/>
                    <a:pt x="2488" y="639"/>
                    <a:pt x="2329" y="525"/>
                  </a:cubicBezTo>
                  <a:cubicBezTo>
                    <a:pt x="2192" y="388"/>
                    <a:pt x="2032" y="274"/>
                    <a:pt x="1849" y="251"/>
                  </a:cubicBezTo>
                  <a:cubicBezTo>
                    <a:pt x="1804" y="229"/>
                    <a:pt x="1781" y="229"/>
                    <a:pt x="1735" y="229"/>
                  </a:cubicBezTo>
                  <a:cubicBezTo>
                    <a:pt x="1689" y="183"/>
                    <a:pt x="1644" y="114"/>
                    <a:pt x="1575" y="92"/>
                  </a:cubicBezTo>
                  <a:cubicBezTo>
                    <a:pt x="1454" y="31"/>
                    <a:pt x="1332" y="0"/>
                    <a:pt x="121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7"/>
            <p:cNvSpPr/>
            <p:nvPr/>
          </p:nvSpPr>
          <p:spPr>
            <a:xfrm>
              <a:off x="3757200" y="1347875"/>
              <a:ext cx="54800" cy="59950"/>
            </a:xfrm>
            <a:custGeom>
              <a:rect b="b" l="l" r="r" t="t"/>
              <a:pathLst>
                <a:path extrusionOk="0" h="2398" w="2192">
                  <a:moveTo>
                    <a:pt x="685" y="1"/>
                  </a:moveTo>
                  <a:cubicBezTo>
                    <a:pt x="503" y="1"/>
                    <a:pt x="343" y="69"/>
                    <a:pt x="206" y="206"/>
                  </a:cubicBezTo>
                  <a:cubicBezTo>
                    <a:pt x="138" y="275"/>
                    <a:pt x="92" y="343"/>
                    <a:pt x="69" y="434"/>
                  </a:cubicBezTo>
                  <a:cubicBezTo>
                    <a:pt x="23" y="503"/>
                    <a:pt x="1" y="594"/>
                    <a:pt x="1" y="708"/>
                  </a:cubicBezTo>
                  <a:cubicBezTo>
                    <a:pt x="1" y="822"/>
                    <a:pt x="46" y="937"/>
                    <a:pt x="92" y="1051"/>
                  </a:cubicBezTo>
                  <a:cubicBezTo>
                    <a:pt x="92" y="1096"/>
                    <a:pt x="69" y="1165"/>
                    <a:pt x="69" y="1233"/>
                  </a:cubicBezTo>
                  <a:cubicBezTo>
                    <a:pt x="46" y="1279"/>
                    <a:pt x="46" y="1325"/>
                    <a:pt x="69" y="1393"/>
                  </a:cubicBezTo>
                  <a:cubicBezTo>
                    <a:pt x="69" y="1484"/>
                    <a:pt x="69" y="1599"/>
                    <a:pt x="115" y="1690"/>
                  </a:cubicBezTo>
                  <a:cubicBezTo>
                    <a:pt x="183" y="1850"/>
                    <a:pt x="229" y="1964"/>
                    <a:pt x="366" y="2101"/>
                  </a:cubicBezTo>
                  <a:cubicBezTo>
                    <a:pt x="548" y="2283"/>
                    <a:pt x="800" y="2397"/>
                    <a:pt x="1073" y="2397"/>
                  </a:cubicBezTo>
                  <a:cubicBezTo>
                    <a:pt x="1279" y="2397"/>
                    <a:pt x="1484" y="2329"/>
                    <a:pt x="1644" y="2215"/>
                  </a:cubicBezTo>
                  <a:cubicBezTo>
                    <a:pt x="1735" y="2146"/>
                    <a:pt x="1804" y="2101"/>
                    <a:pt x="1872" y="2009"/>
                  </a:cubicBezTo>
                  <a:cubicBezTo>
                    <a:pt x="1918" y="1964"/>
                    <a:pt x="1986" y="1895"/>
                    <a:pt x="2009" y="1827"/>
                  </a:cubicBezTo>
                  <a:cubicBezTo>
                    <a:pt x="2055" y="1758"/>
                    <a:pt x="2101" y="1667"/>
                    <a:pt x="2123" y="1599"/>
                  </a:cubicBezTo>
                  <a:cubicBezTo>
                    <a:pt x="2192" y="1416"/>
                    <a:pt x="2192" y="1165"/>
                    <a:pt x="2146" y="982"/>
                  </a:cubicBezTo>
                  <a:cubicBezTo>
                    <a:pt x="2101" y="777"/>
                    <a:pt x="1964" y="571"/>
                    <a:pt x="1827" y="412"/>
                  </a:cubicBezTo>
                  <a:cubicBezTo>
                    <a:pt x="1644" y="252"/>
                    <a:pt x="1461" y="161"/>
                    <a:pt x="1233" y="69"/>
                  </a:cubicBezTo>
                  <a:cubicBezTo>
                    <a:pt x="1165" y="69"/>
                    <a:pt x="1119" y="46"/>
                    <a:pt x="1051" y="46"/>
                  </a:cubicBezTo>
                  <a:cubicBezTo>
                    <a:pt x="937" y="24"/>
                    <a:pt x="822" y="1"/>
                    <a:pt x="68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7"/>
            <p:cNvSpPr/>
            <p:nvPr/>
          </p:nvSpPr>
          <p:spPr>
            <a:xfrm>
              <a:off x="3916400" y="1165275"/>
              <a:ext cx="62225" cy="60175"/>
            </a:xfrm>
            <a:custGeom>
              <a:rect b="b" l="l" r="r" t="t"/>
              <a:pathLst>
                <a:path extrusionOk="0" h="2407" w="2489">
                  <a:moveTo>
                    <a:pt x="1302" y="1"/>
                  </a:moveTo>
                  <a:cubicBezTo>
                    <a:pt x="1119" y="24"/>
                    <a:pt x="960" y="92"/>
                    <a:pt x="823" y="206"/>
                  </a:cubicBezTo>
                  <a:cubicBezTo>
                    <a:pt x="731" y="297"/>
                    <a:pt x="663" y="389"/>
                    <a:pt x="594" y="457"/>
                  </a:cubicBezTo>
                  <a:cubicBezTo>
                    <a:pt x="503" y="503"/>
                    <a:pt x="435" y="571"/>
                    <a:pt x="343" y="617"/>
                  </a:cubicBezTo>
                  <a:cubicBezTo>
                    <a:pt x="252" y="663"/>
                    <a:pt x="206" y="731"/>
                    <a:pt x="138" y="800"/>
                  </a:cubicBezTo>
                  <a:cubicBezTo>
                    <a:pt x="92" y="868"/>
                    <a:pt x="47" y="959"/>
                    <a:pt x="24" y="1051"/>
                  </a:cubicBezTo>
                  <a:cubicBezTo>
                    <a:pt x="1" y="1142"/>
                    <a:pt x="1" y="1233"/>
                    <a:pt x="1" y="1325"/>
                  </a:cubicBezTo>
                  <a:cubicBezTo>
                    <a:pt x="24" y="1416"/>
                    <a:pt x="47" y="1507"/>
                    <a:pt x="92" y="1576"/>
                  </a:cubicBezTo>
                  <a:cubicBezTo>
                    <a:pt x="184" y="1735"/>
                    <a:pt x="343" y="1850"/>
                    <a:pt x="503" y="1895"/>
                  </a:cubicBezTo>
                  <a:lnTo>
                    <a:pt x="526" y="1895"/>
                  </a:lnTo>
                  <a:cubicBezTo>
                    <a:pt x="572" y="1964"/>
                    <a:pt x="617" y="2032"/>
                    <a:pt x="686" y="2101"/>
                  </a:cubicBezTo>
                  <a:cubicBezTo>
                    <a:pt x="823" y="2238"/>
                    <a:pt x="1005" y="2352"/>
                    <a:pt x="1211" y="2375"/>
                  </a:cubicBezTo>
                  <a:cubicBezTo>
                    <a:pt x="1275" y="2391"/>
                    <a:pt x="1351" y="2407"/>
                    <a:pt x="1431" y="2407"/>
                  </a:cubicBezTo>
                  <a:cubicBezTo>
                    <a:pt x="1463" y="2407"/>
                    <a:pt x="1497" y="2404"/>
                    <a:pt x="1530" y="2397"/>
                  </a:cubicBezTo>
                  <a:cubicBezTo>
                    <a:pt x="1690" y="2397"/>
                    <a:pt x="1827" y="2375"/>
                    <a:pt x="1987" y="2283"/>
                  </a:cubicBezTo>
                  <a:cubicBezTo>
                    <a:pt x="2215" y="2146"/>
                    <a:pt x="2398" y="1895"/>
                    <a:pt x="2443" y="1644"/>
                  </a:cubicBezTo>
                  <a:cubicBezTo>
                    <a:pt x="2466" y="1462"/>
                    <a:pt x="2489" y="1347"/>
                    <a:pt x="2443" y="1165"/>
                  </a:cubicBezTo>
                  <a:cubicBezTo>
                    <a:pt x="2420" y="1051"/>
                    <a:pt x="2375" y="959"/>
                    <a:pt x="2306" y="868"/>
                  </a:cubicBezTo>
                  <a:cubicBezTo>
                    <a:pt x="2238" y="731"/>
                    <a:pt x="2101" y="571"/>
                    <a:pt x="1964" y="480"/>
                  </a:cubicBezTo>
                  <a:cubicBezTo>
                    <a:pt x="1918" y="389"/>
                    <a:pt x="1873" y="275"/>
                    <a:pt x="1804" y="206"/>
                  </a:cubicBezTo>
                  <a:cubicBezTo>
                    <a:pt x="1667" y="92"/>
                    <a:pt x="1485" y="1"/>
                    <a:pt x="130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7"/>
            <p:cNvSpPr/>
            <p:nvPr/>
          </p:nvSpPr>
          <p:spPr>
            <a:xfrm>
              <a:off x="4020275" y="943225"/>
              <a:ext cx="58800" cy="69150"/>
            </a:xfrm>
            <a:custGeom>
              <a:rect b="b" l="l" r="r" t="t"/>
              <a:pathLst>
                <a:path extrusionOk="0" h="2766" w="2352">
                  <a:moveTo>
                    <a:pt x="1048" y="1"/>
                  </a:moveTo>
                  <a:cubicBezTo>
                    <a:pt x="878" y="1"/>
                    <a:pt x="698" y="105"/>
                    <a:pt x="594" y="209"/>
                  </a:cubicBezTo>
                  <a:cubicBezTo>
                    <a:pt x="479" y="323"/>
                    <a:pt x="388" y="529"/>
                    <a:pt x="388" y="711"/>
                  </a:cubicBezTo>
                  <a:cubicBezTo>
                    <a:pt x="343" y="757"/>
                    <a:pt x="297" y="803"/>
                    <a:pt x="251" y="871"/>
                  </a:cubicBezTo>
                  <a:cubicBezTo>
                    <a:pt x="91" y="1076"/>
                    <a:pt x="23" y="1328"/>
                    <a:pt x="0" y="1579"/>
                  </a:cubicBezTo>
                  <a:cubicBezTo>
                    <a:pt x="0" y="1807"/>
                    <a:pt x="69" y="2104"/>
                    <a:pt x="206" y="2286"/>
                  </a:cubicBezTo>
                  <a:cubicBezTo>
                    <a:pt x="297" y="2423"/>
                    <a:pt x="411" y="2537"/>
                    <a:pt x="571" y="2629"/>
                  </a:cubicBezTo>
                  <a:cubicBezTo>
                    <a:pt x="639" y="2674"/>
                    <a:pt x="731" y="2720"/>
                    <a:pt x="822" y="2743"/>
                  </a:cubicBezTo>
                  <a:cubicBezTo>
                    <a:pt x="913" y="2743"/>
                    <a:pt x="1027" y="2766"/>
                    <a:pt x="1119" y="2766"/>
                  </a:cubicBezTo>
                  <a:cubicBezTo>
                    <a:pt x="1438" y="2743"/>
                    <a:pt x="1735" y="2629"/>
                    <a:pt x="1963" y="2400"/>
                  </a:cubicBezTo>
                  <a:cubicBezTo>
                    <a:pt x="2100" y="2263"/>
                    <a:pt x="2214" y="2081"/>
                    <a:pt x="2283" y="1875"/>
                  </a:cubicBezTo>
                  <a:cubicBezTo>
                    <a:pt x="2328" y="1716"/>
                    <a:pt x="2351" y="1533"/>
                    <a:pt x="2328" y="1373"/>
                  </a:cubicBezTo>
                  <a:cubicBezTo>
                    <a:pt x="2328" y="1145"/>
                    <a:pt x="2260" y="962"/>
                    <a:pt x="2169" y="757"/>
                  </a:cubicBezTo>
                  <a:cubicBezTo>
                    <a:pt x="2100" y="597"/>
                    <a:pt x="1986" y="437"/>
                    <a:pt x="1872" y="346"/>
                  </a:cubicBezTo>
                  <a:cubicBezTo>
                    <a:pt x="1781" y="255"/>
                    <a:pt x="1689" y="186"/>
                    <a:pt x="1598" y="141"/>
                  </a:cubicBezTo>
                  <a:cubicBezTo>
                    <a:pt x="1392" y="49"/>
                    <a:pt x="1301" y="26"/>
                    <a:pt x="1096" y="4"/>
                  </a:cubicBezTo>
                  <a:cubicBezTo>
                    <a:pt x="1080" y="2"/>
                    <a:pt x="1064" y="1"/>
                    <a:pt x="104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7"/>
            <p:cNvSpPr/>
            <p:nvPr/>
          </p:nvSpPr>
          <p:spPr>
            <a:xfrm>
              <a:off x="4040250" y="672825"/>
              <a:ext cx="61650" cy="61650"/>
            </a:xfrm>
            <a:custGeom>
              <a:rect b="b" l="l" r="r" t="t"/>
              <a:pathLst>
                <a:path extrusionOk="0" h="2466" w="2466">
                  <a:moveTo>
                    <a:pt x="1141" y="0"/>
                  </a:moveTo>
                  <a:cubicBezTo>
                    <a:pt x="1050" y="0"/>
                    <a:pt x="959" y="0"/>
                    <a:pt x="890" y="46"/>
                  </a:cubicBezTo>
                  <a:cubicBezTo>
                    <a:pt x="867" y="69"/>
                    <a:pt x="867" y="69"/>
                    <a:pt x="845" y="69"/>
                  </a:cubicBezTo>
                  <a:cubicBezTo>
                    <a:pt x="753" y="92"/>
                    <a:pt x="685" y="115"/>
                    <a:pt x="593" y="160"/>
                  </a:cubicBezTo>
                  <a:cubicBezTo>
                    <a:pt x="525" y="206"/>
                    <a:pt x="457" y="252"/>
                    <a:pt x="388" y="297"/>
                  </a:cubicBezTo>
                  <a:cubicBezTo>
                    <a:pt x="388" y="320"/>
                    <a:pt x="365" y="343"/>
                    <a:pt x="342" y="366"/>
                  </a:cubicBezTo>
                  <a:cubicBezTo>
                    <a:pt x="274" y="434"/>
                    <a:pt x="205" y="525"/>
                    <a:pt x="160" y="617"/>
                  </a:cubicBezTo>
                  <a:cubicBezTo>
                    <a:pt x="114" y="708"/>
                    <a:pt x="46" y="822"/>
                    <a:pt x="23" y="936"/>
                  </a:cubicBezTo>
                  <a:cubicBezTo>
                    <a:pt x="0" y="1028"/>
                    <a:pt x="0" y="1142"/>
                    <a:pt x="0" y="1256"/>
                  </a:cubicBezTo>
                  <a:cubicBezTo>
                    <a:pt x="0" y="1347"/>
                    <a:pt x="23" y="1438"/>
                    <a:pt x="23" y="1507"/>
                  </a:cubicBezTo>
                  <a:cubicBezTo>
                    <a:pt x="23" y="1530"/>
                    <a:pt x="46" y="1575"/>
                    <a:pt x="46" y="1598"/>
                  </a:cubicBezTo>
                  <a:cubicBezTo>
                    <a:pt x="68" y="1667"/>
                    <a:pt x="114" y="1735"/>
                    <a:pt x="137" y="1827"/>
                  </a:cubicBezTo>
                  <a:cubicBezTo>
                    <a:pt x="137" y="1849"/>
                    <a:pt x="160" y="1872"/>
                    <a:pt x="183" y="1895"/>
                  </a:cubicBezTo>
                  <a:cubicBezTo>
                    <a:pt x="228" y="1963"/>
                    <a:pt x="274" y="2032"/>
                    <a:pt x="320" y="2078"/>
                  </a:cubicBezTo>
                  <a:cubicBezTo>
                    <a:pt x="342" y="2100"/>
                    <a:pt x="365" y="2123"/>
                    <a:pt x="388" y="2146"/>
                  </a:cubicBezTo>
                  <a:cubicBezTo>
                    <a:pt x="434" y="2192"/>
                    <a:pt x="502" y="2260"/>
                    <a:pt x="571" y="2283"/>
                  </a:cubicBezTo>
                  <a:cubicBezTo>
                    <a:pt x="639" y="2329"/>
                    <a:pt x="730" y="2374"/>
                    <a:pt x="799" y="2397"/>
                  </a:cubicBezTo>
                  <a:cubicBezTo>
                    <a:pt x="913" y="2443"/>
                    <a:pt x="1027" y="2443"/>
                    <a:pt x="1141" y="2466"/>
                  </a:cubicBezTo>
                  <a:cubicBezTo>
                    <a:pt x="1233" y="2466"/>
                    <a:pt x="1370" y="2443"/>
                    <a:pt x="1461" y="2420"/>
                  </a:cubicBezTo>
                  <a:cubicBezTo>
                    <a:pt x="1575" y="2397"/>
                    <a:pt x="1666" y="2351"/>
                    <a:pt x="1780" y="2306"/>
                  </a:cubicBezTo>
                  <a:cubicBezTo>
                    <a:pt x="1826" y="2283"/>
                    <a:pt x="1872" y="2260"/>
                    <a:pt x="1917" y="2237"/>
                  </a:cubicBezTo>
                  <a:cubicBezTo>
                    <a:pt x="1986" y="2192"/>
                    <a:pt x="2054" y="2146"/>
                    <a:pt x="2100" y="2078"/>
                  </a:cubicBezTo>
                  <a:cubicBezTo>
                    <a:pt x="2168" y="2032"/>
                    <a:pt x="2214" y="1963"/>
                    <a:pt x="2260" y="1895"/>
                  </a:cubicBezTo>
                  <a:cubicBezTo>
                    <a:pt x="2328" y="1804"/>
                    <a:pt x="2374" y="1690"/>
                    <a:pt x="2397" y="1598"/>
                  </a:cubicBezTo>
                  <a:cubicBezTo>
                    <a:pt x="2442" y="1484"/>
                    <a:pt x="2465" y="1370"/>
                    <a:pt x="2465" y="1256"/>
                  </a:cubicBezTo>
                  <a:cubicBezTo>
                    <a:pt x="2465" y="1165"/>
                    <a:pt x="2442" y="1073"/>
                    <a:pt x="2420" y="982"/>
                  </a:cubicBezTo>
                  <a:cubicBezTo>
                    <a:pt x="2420" y="959"/>
                    <a:pt x="2420" y="936"/>
                    <a:pt x="2397" y="891"/>
                  </a:cubicBezTo>
                  <a:cubicBezTo>
                    <a:pt x="2351" y="777"/>
                    <a:pt x="2305" y="662"/>
                    <a:pt x="2237" y="571"/>
                  </a:cubicBezTo>
                  <a:cubicBezTo>
                    <a:pt x="2191" y="503"/>
                    <a:pt x="2146" y="411"/>
                    <a:pt x="2077" y="366"/>
                  </a:cubicBezTo>
                  <a:cubicBezTo>
                    <a:pt x="2009" y="297"/>
                    <a:pt x="1940" y="252"/>
                    <a:pt x="1872" y="183"/>
                  </a:cubicBezTo>
                  <a:cubicBezTo>
                    <a:pt x="1849" y="183"/>
                    <a:pt x="1803" y="160"/>
                    <a:pt x="1780" y="137"/>
                  </a:cubicBezTo>
                  <a:cubicBezTo>
                    <a:pt x="1689" y="92"/>
                    <a:pt x="1621" y="69"/>
                    <a:pt x="1529" y="46"/>
                  </a:cubicBezTo>
                  <a:cubicBezTo>
                    <a:pt x="1438" y="0"/>
                    <a:pt x="1347" y="0"/>
                    <a:pt x="125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7"/>
            <p:cNvSpPr/>
            <p:nvPr/>
          </p:nvSpPr>
          <p:spPr>
            <a:xfrm>
              <a:off x="3830250" y="494350"/>
              <a:ext cx="60500" cy="62100"/>
            </a:xfrm>
            <a:custGeom>
              <a:rect b="b" l="l" r="r" t="t"/>
              <a:pathLst>
                <a:path extrusionOk="0" h="2484" w="2420">
                  <a:moveTo>
                    <a:pt x="1106" y="0"/>
                  </a:moveTo>
                  <a:cubicBezTo>
                    <a:pt x="1057" y="0"/>
                    <a:pt x="1008" y="6"/>
                    <a:pt x="959" y="18"/>
                  </a:cubicBezTo>
                  <a:cubicBezTo>
                    <a:pt x="731" y="86"/>
                    <a:pt x="525" y="223"/>
                    <a:pt x="366" y="383"/>
                  </a:cubicBezTo>
                  <a:cubicBezTo>
                    <a:pt x="297" y="475"/>
                    <a:pt x="229" y="566"/>
                    <a:pt x="160" y="657"/>
                  </a:cubicBezTo>
                  <a:cubicBezTo>
                    <a:pt x="137" y="748"/>
                    <a:pt x="92" y="817"/>
                    <a:pt x="69" y="908"/>
                  </a:cubicBezTo>
                  <a:cubicBezTo>
                    <a:pt x="46" y="931"/>
                    <a:pt x="46" y="954"/>
                    <a:pt x="46" y="999"/>
                  </a:cubicBezTo>
                  <a:cubicBezTo>
                    <a:pt x="23" y="1114"/>
                    <a:pt x="0" y="1228"/>
                    <a:pt x="0" y="1342"/>
                  </a:cubicBezTo>
                  <a:cubicBezTo>
                    <a:pt x="0" y="1456"/>
                    <a:pt x="23" y="1570"/>
                    <a:pt x="69" y="1684"/>
                  </a:cubicBezTo>
                  <a:cubicBezTo>
                    <a:pt x="92" y="1753"/>
                    <a:pt x="114" y="1844"/>
                    <a:pt x="160" y="1913"/>
                  </a:cubicBezTo>
                  <a:cubicBezTo>
                    <a:pt x="206" y="1981"/>
                    <a:pt x="274" y="2049"/>
                    <a:pt x="320" y="2118"/>
                  </a:cubicBezTo>
                  <a:cubicBezTo>
                    <a:pt x="343" y="2141"/>
                    <a:pt x="366" y="2164"/>
                    <a:pt x="366" y="2164"/>
                  </a:cubicBezTo>
                  <a:cubicBezTo>
                    <a:pt x="434" y="2232"/>
                    <a:pt x="502" y="2278"/>
                    <a:pt x="571" y="2323"/>
                  </a:cubicBezTo>
                  <a:cubicBezTo>
                    <a:pt x="662" y="2369"/>
                    <a:pt x="776" y="2415"/>
                    <a:pt x="890" y="2437"/>
                  </a:cubicBezTo>
                  <a:cubicBezTo>
                    <a:pt x="959" y="2460"/>
                    <a:pt x="1050" y="2483"/>
                    <a:pt x="1142" y="2483"/>
                  </a:cubicBezTo>
                  <a:lnTo>
                    <a:pt x="1210" y="2483"/>
                  </a:lnTo>
                  <a:cubicBezTo>
                    <a:pt x="1438" y="2483"/>
                    <a:pt x="1667" y="2437"/>
                    <a:pt x="1849" y="2301"/>
                  </a:cubicBezTo>
                  <a:cubicBezTo>
                    <a:pt x="1918" y="2278"/>
                    <a:pt x="1986" y="2209"/>
                    <a:pt x="2032" y="2164"/>
                  </a:cubicBezTo>
                  <a:cubicBezTo>
                    <a:pt x="2077" y="2118"/>
                    <a:pt x="2123" y="2072"/>
                    <a:pt x="2146" y="2027"/>
                  </a:cubicBezTo>
                  <a:cubicBezTo>
                    <a:pt x="2192" y="2004"/>
                    <a:pt x="2214" y="1958"/>
                    <a:pt x="2237" y="1913"/>
                  </a:cubicBezTo>
                  <a:cubicBezTo>
                    <a:pt x="2260" y="1844"/>
                    <a:pt x="2306" y="1776"/>
                    <a:pt x="2328" y="1707"/>
                  </a:cubicBezTo>
                  <a:cubicBezTo>
                    <a:pt x="2328" y="1707"/>
                    <a:pt x="2328" y="1684"/>
                    <a:pt x="2328" y="1661"/>
                  </a:cubicBezTo>
                  <a:cubicBezTo>
                    <a:pt x="2420" y="1388"/>
                    <a:pt x="2351" y="1091"/>
                    <a:pt x="2214" y="840"/>
                  </a:cubicBezTo>
                  <a:cubicBezTo>
                    <a:pt x="2192" y="794"/>
                    <a:pt x="2169" y="748"/>
                    <a:pt x="2123" y="703"/>
                  </a:cubicBezTo>
                  <a:cubicBezTo>
                    <a:pt x="2077" y="657"/>
                    <a:pt x="2055" y="611"/>
                    <a:pt x="2009" y="566"/>
                  </a:cubicBezTo>
                  <a:cubicBezTo>
                    <a:pt x="1940" y="497"/>
                    <a:pt x="1849" y="429"/>
                    <a:pt x="1758" y="383"/>
                  </a:cubicBezTo>
                  <a:cubicBezTo>
                    <a:pt x="1712" y="269"/>
                    <a:pt x="1621" y="155"/>
                    <a:pt x="1507" y="109"/>
                  </a:cubicBezTo>
                  <a:cubicBezTo>
                    <a:pt x="1373" y="42"/>
                    <a:pt x="1239" y="0"/>
                    <a:pt x="110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2" name="Google Shape;282;p7"/>
          <p:cNvSpPr/>
          <p:nvPr/>
        </p:nvSpPr>
        <p:spPr>
          <a:xfrm rot="1584986">
            <a:off x="8001004" y="-41975"/>
            <a:ext cx="1223197" cy="348156"/>
          </a:xfrm>
          <a:custGeom>
            <a:rect b="b" l="l" r="r" t="t"/>
            <a:pathLst>
              <a:path extrusionOk="0" h="13926" w="48927">
                <a:moveTo>
                  <a:pt x="11396" y="756"/>
                </a:moveTo>
                <a:cubicBezTo>
                  <a:pt x="12294" y="756"/>
                  <a:pt x="11286" y="2679"/>
                  <a:pt x="11059" y="3132"/>
                </a:cubicBezTo>
                <a:cubicBezTo>
                  <a:pt x="10534" y="4114"/>
                  <a:pt x="9918" y="5073"/>
                  <a:pt x="9210" y="5963"/>
                </a:cubicBezTo>
                <a:cubicBezTo>
                  <a:pt x="8320" y="7058"/>
                  <a:pt x="7293" y="8085"/>
                  <a:pt x="6152" y="8930"/>
                </a:cubicBezTo>
                <a:cubicBezTo>
                  <a:pt x="6152" y="8679"/>
                  <a:pt x="6175" y="8405"/>
                  <a:pt x="6220" y="8154"/>
                </a:cubicBezTo>
                <a:cubicBezTo>
                  <a:pt x="6334" y="7150"/>
                  <a:pt x="6608" y="6145"/>
                  <a:pt x="6996" y="5209"/>
                </a:cubicBezTo>
                <a:cubicBezTo>
                  <a:pt x="7727" y="3429"/>
                  <a:pt x="9119" y="1466"/>
                  <a:pt x="11036" y="827"/>
                </a:cubicBezTo>
                <a:cubicBezTo>
                  <a:pt x="11181" y="778"/>
                  <a:pt x="11299" y="756"/>
                  <a:pt x="11396" y="756"/>
                </a:cubicBezTo>
                <a:close/>
                <a:moveTo>
                  <a:pt x="20369" y="1722"/>
                </a:moveTo>
                <a:cubicBezTo>
                  <a:pt x="20636" y="1722"/>
                  <a:pt x="20825" y="1863"/>
                  <a:pt x="20851" y="2242"/>
                </a:cubicBezTo>
                <a:cubicBezTo>
                  <a:pt x="20897" y="2676"/>
                  <a:pt x="20669" y="3132"/>
                  <a:pt x="20463" y="3498"/>
                </a:cubicBezTo>
                <a:cubicBezTo>
                  <a:pt x="20189" y="3977"/>
                  <a:pt x="19893" y="4456"/>
                  <a:pt x="19573" y="4913"/>
                </a:cubicBezTo>
                <a:cubicBezTo>
                  <a:pt x="18980" y="5780"/>
                  <a:pt x="18272" y="6602"/>
                  <a:pt x="17519" y="7355"/>
                </a:cubicBezTo>
                <a:cubicBezTo>
                  <a:pt x="16697" y="8177"/>
                  <a:pt x="15807" y="8907"/>
                  <a:pt x="14848" y="9569"/>
                </a:cubicBezTo>
                <a:cubicBezTo>
                  <a:pt x="14848" y="9021"/>
                  <a:pt x="14940" y="8496"/>
                  <a:pt x="15054" y="7994"/>
                </a:cubicBezTo>
                <a:cubicBezTo>
                  <a:pt x="15282" y="7013"/>
                  <a:pt x="15670" y="6054"/>
                  <a:pt x="16195" y="5187"/>
                </a:cubicBezTo>
                <a:cubicBezTo>
                  <a:pt x="16743" y="4296"/>
                  <a:pt x="17450" y="3520"/>
                  <a:pt x="18249" y="2858"/>
                </a:cubicBezTo>
                <a:cubicBezTo>
                  <a:pt x="18559" y="2598"/>
                  <a:pt x="19705" y="1722"/>
                  <a:pt x="20369" y="1722"/>
                </a:cubicBezTo>
                <a:close/>
                <a:moveTo>
                  <a:pt x="28109" y="3492"/>
                </a:moveTo>
                <a:cubicBezTo>
                  <a:pt x="28377" y="3492"/>
                  <a:pt x="28558" y="3695"/>
                  <a:pt x="28543" y="4114"/>
                </a:cubicBezTo>
                <a:cubicBezTo>
                  <a:pt x="28498" y="4616"/>
                  <a:pt x="28224" y="5095"/>
                  <a:pt x="27996" y="5552"/>
                </a:cubicBezTo>
                <a:cubicBezTo>
                  <a:pt x="27493" y="6511"/>
                  <a:pt x="26923" y="7401"/>
                  <a:pt x="26238" y="8222"/>
                </a:cubicBezTo>
                <a:cubicBezTo>
                  <a:pt x="25690" y="8907"/>
                  <a:pt x="25074" y="9523"/>
                  <a:pt x="24435" y="10117"/>
                </a:cubicBezTo>
                <a:cubicBezTo>
                  <a:pt x="24389" y="9843"/>
                  <a:pt x="24389" y="9592"/>
                  <a:pt x="24389" y="9318"/>
                </a:cubicBezTo>
                <a:cubicBezTo>
                  <a:pt x="24435" y="8200"/>
                  <a:pt x="24869" y="7081"/>
                  <a:pt x="25439" y="6100"/>
                </a:cubicBezTo>
                <a:cubicBezTo>
                  <a:pt x="25964" y="5209"/>
                  <a:pt x="26717" y="4205"/>
                  <a:pt x="27630" y="3657"/>
                </a:cubicBezTo>
                <a:cubicBezTo>
                  <a:pt x="27803" y="3547"/>
                  <a:pt x="27968" y="3492"/>
                  <a:pt x="28109" y="3492"/>
                </a:cubicBezTo>
                <a:close/>
                <a:moveTo>
                  <a:pt x="36360" y="3657"/>
                </a:moveTo>
                <a:cubicBezTo>
                  <a:pt x="36925" y="3657"/>
                  <a:pt x="37034" y="4237"/>
                  <a:pt x="36989" y="4685"/>
                </a:cubicBezTo>
                <a:cubicBezTo>
                  <a:pt x="36875" y="5666"/>
                  <a:pt x="36304" y="6670"/>
                  <a:pt x="35779" y="7492"/>
                </a:cubicBezTo>
                <a:cubicBezTo>
                  <a:pt x="35231" y="8359"/>
                  <a:pt x="34592" y="9113"/>
                  <a:pt x="33839" y="9820"/>
                </a:cubicBezTo>
                <a:cubicBezTo>
                  <a:pt x="33679" y="9957"/>
                  <a:pt x="33519" y="10094"/>
                  <a:pt x="33337" y="10254"/>
                </a:cubicBezTo>
                <a:cubicBezTo>
                  <a:pt x="33108" y="9341"/>
                  <a:pt x="33154" y="8337"/>
                  <a:pt x="33382" y="7446"/>
                </a:cubicBezTo>
                <a:cubicBezTo>
                  <a:pt x="33656" y="6351"/>
                  <a:pt x="34204" y="5301"/>
                  <a:pt x="35003" y="4479"/>
                </a:cubicBezTo>
                <a:cubicBezTo>
                  <a:pt x="35345" y="4137"/>
                  <a:pt x="35802" y="3657"/>
                  <a:pt x="36327" y="3657"/>
                </a:cubicBezTo>
                <a:cubicBezTo>
                  <a:pt x="36338" y="3657"/>
                  <a:pt x="36349" y="3657"/>
                  <a:pt x="36360" y="3657"/>
                </a:cubicBezTo>
                <a:close/>
                <a:moveTo>
                  <a:pt x="11386" y="0"/>
                </a:moveTo>
                <a:cubicBezTo>
                  <a:pt x="11346" y="0"/>
                  <a:pt x="11305" y="2"/>
                  <a:pt x="11265" y="5"/>
                </a:cubicBezTo>
                <a:cubicBezTo>
                  <a:pt x="10169" y="97"/>
                  <a:pt x="9028" y="1055"/>
                  <a:pt x="8297" y="1809"/>
                </a:cubicBezTo>
                <a:cubicBezTo>
                  <a:pt x="6608" y="3543"/>
                  <a:pt x="5695" y="5940"/>
                  <a:pt x="5444" y="8314"/>
                </a:cubicBezTo>
                <a:cubicBezTo>
                  <a:pt x="5399" y="8679"/>
                  <a:pt x="5376" y="9067"/>
                  <a:pt x="5399" y="9455"/>
                </a:cubicBezTo>
                <a:cubicBezTo>
                  <a:pt x="4988" y="9729"/>
                  <a:pt x="4554" y="9980"/>
                  <a:pt x="4120" y="10185"/>
                </a:cubicBezTo>
                <a:cubicBezTo>
                  <a:pt x="3339" y="10585"/>
                  <a:pt x="2484" y="10850"/>
                  <a:pt x="1618" y="10850"/>
                </a:cubicBezTo>
                <a:cubicBezTo>
                  <a:pt x="1296" y="10850"/>
                  <a:pt x="973" y="10814"/>
                  <a:pt x="651" y="10733"/>
                </a:cubicBezTo>
                <a:cubicBezTo>
                  <a:pt x="616" y="10725"/>
                  <a:pt x="583" y="10721"/>
                  <a:pt x="552" y="10721"/>
                </a:cubicBezTo>
                <a:cubicBezTo>
                  <a:pt x="146" y="10721"/>
                  <a:pt x="1" y="11358"/>
                  <a:pt x="445" y="11464"/>
                </a:cubicBezTo>
                <a:cubicBezTo>
                  <a:pt x="848" y="11567"/>
                  <a:pt x="1247" y="11614"/>
                  <a:pt x="1643" y="11614"/>
                </a:cubicBezTo>
                <a:cubicBezTo>
                  <a:pt x="3000" y="11614"/>
                  <a:pt x="4311" y="11059"/>
                  <a:pt x="5513" y="10300"/>
                </a:cubicBezTo>
                <a:cubicBezTo>
                  <a:pt x="5604" y="10779"/>
                  <a:pt x="5787" y="11235"/>
                  <a:pt x="6060" y="11623"/>
                </a:cubicBezTo>
                <a:cubicBezTo>
                  <a:pt x="6680" y="12456"/>
                  <a:pt x="7646" y="12796"/>
                  <a:pt x="8649" y="12796"/>
                </a:cubicBezTo>
                <a:cubicBezTo>
                  <a:pt x="8828" y="12796"/>
                  <a:pt x="9008" y="12785"/>
                  <a:pt x="9188" y="12765"/>
                </a:cubicBezTo>
                <a:cubicBezTo>
                  <a:pt x="10397" y="12628"/>
                  <a:pt x="11584" y="12171"/>
                  <a:pt x="12680" y="11646"/>
                </a:cubicBezTo>
                <a:cubicBezTo>
                  <a:pt x="13205" y="11418"/>
                  <a:pt x="13707" y="11144"/>
                  <a:pt x="14186" y="10870"/>
                </a:cubicBezTo>
                <a:cubicBezTo>
                  <a:pt x="14278" y="11349"/>
                  <a:pt x="14460" y="11783"/>
                  <a:pt x="14711" y="12194"/>
                </a:cubicBezTo>
                <a:cubicBezTo>
                  <a:pt x="15373" y="13175"/>
                  <a:pt x="16492" y="13746"/>
                  <a:pt x="17633" y="13883"/>
                </a:cubicBezTo>
                <a:cubicBezTo>
                  <a:pt x="17852" y="13912"/>
                  <a:pt x="18071" y="13925"/>
                  <a:pt x="18290" y="13925"/>
                </a:cubicBezTo>
                <a:cubicBezTo>
                  <a:pt x="20353" y="13925"/>
                  <a:pt x="22394" y="12720"/>
                  <a:pt x="24024" y="11441"/>
                </a:cubicBezTo>
                <a:cubicBezTo>
                  <a:pt x="24184" y="11738"/>
                  <a:pt x="24389" y="12034"/>
                  <a:pt x="24663" y="12285"/>
                </a:cubicBezTo>
                <a:cubicBezTo>
                  <a:pt x="25460" y="13071"/>
                  <a:pt x="26493" y="13363"/>
                  <a:pt x="27566" y="13363"/>
                </a:cubicBezTo>
                <a:cubicBezTo>
                  <a:pt x="28800" y="13363"/>
                  <a:pt x="30085" y="12977"/>
                  <a:pt x="31123" y="12514"/>
                </a:cubicBezTo>
                <a:cubicBezTo>
                  <a:pt x="31785" y="12217"/>
                  <a:pt x="32424" y="11852"/>
                  <a:pt x="33017" y="11441"/>
                </a:cubicBezTo>
                <a:cubicBezTo>
                  <a:pt x="33291" y="11897"/>
                  <a:pt x="33656" y="12308"/>
                  <a:pt x="34136" y="12628"/>
                </a:cubicBezTo>
                <a:cubicBezTo>
                  <a:pt x="34966" y="13163"/>
                  <a:pt x="35990" y="13340"/>
                  <a:pt x="36979" y="13340"/>
                </a:cubicBezTo>
                <a:cubicBezTo>
                  <a:pt x="37214" y="13340"/>
                  <a:pt x="37446" y="13330"/>
                  <a:pt x="37674" y="13312"/>
                </a:cubicBezTo>
                <a:cubicBezTo>
                  <a:pt x="40413" y="13084"/>
                  <a:pt x="42946" y="11852"/>
                  <a:pt x="45206" y="10368"/>
                </a:cubicBezTo>
                <a:cubicBezTo>
                  <a:pt x="46370" y="9592"/>
                  <a:pt x="47488" y="8747"/>
                  <a:pt x="48607" y="7903"/>
                </a:cubicBezTo>
                <a:cubicBezTo>
                  <a:pt x="48926" y="7677"/>
                  <a:pt x="48720" y="7189"/>
                  <a:pt x="48420" y="7189"/>
                </a:cubicBezTo>
                <a:cubicBezTo>
                  <a:pt x="48356" y="7189"/>
                  <a:pt x="48287" y="7211"/>
                  <a:pt x="48219" y="7264"/>
                </a:cubicBezTo>
                <a:cubicBezTo>
                  <a:pt x="46393" y="8656"/>
                  <a:pt x="44544" y="10048"/>
                  <a:pt x="42490" y="11076"/>
                </a:cubicBezTo>
                <a:cubicBezTo>
                  <a:pt x="40877" y="11911"/>
                  <a:pt x="38964" y="12604"/>
                  <a:pt x="37105" y="12604"/>
                </a:cubicBezTo>
                <a:cubicBezTo>
                  <a:pt x="36728" y="12604"/>
                  <a:pt x="36354" y="12575"/>
                  <a:pt x="35984" y="12514"/>
                </a:cubicBezTo>
                <a:cubicBezTo>
                  <a:pt x="34980" y="12331"/>
                  <a:pt x="34113" y="11852"/>
                  <a:pt x="33633" y="10984"/>
                </a:cubicBezTo>
                <a:cubicBezTo>
                  <a:pt x="34798" y="10071"/>
                  <a:pt x="35779" y="8953"/>
                  <a:pt x="36555" y="7697"/>
                </a:cubicBezTo>
                <a:cubicBezTo>
                  <a:pt x="37126" y="6762"/>
                  <a:pt x="37765" y="5575"/>
                  <a:pt x="37765" y="4456"/>
                </a:cubicBezTo>
                <a:cubicBezTo>
                  <a:pt x="37747" y="3536"/>
                  <a:pt x="37144" y="2901"/>
                  <a:pt x="36351" y="2901"/>
                </a:cubicBezTo>
                <a:cubicBezTo>
                  <a:pt x="36141" y="2901"/>
                  <a:pt x="35917" y="2945"/>
                  <a:pt x="35688" y="3041"/>
                </a:cubicBezTo>
                <a:cubicBezTo>
                  <a:pt x="34546" y="3498"/>
                  <a:pt x="33679" y="4753"/>
                  <a:pt x="33177" y="5826"/>
                </a:cubicBezTo>
                <a:cubicBezTo>
                  <a:pt x="32606" y="6967"/>
                  <a:pt x="32332" y="8291"/>
                  <a:pt x="32469" y="9569"/>
                </a:cubicBezTo>
                <a:cubicBezTo>
                  <a:pt x="32492" y="9980"/>
                  <a:pt x="32583" y="10368"/>
                  <a:pt x="32720" y="10733"/>
                </a:cubicBezTo>
                <a:cubicBezTo>
                  <a:pt x="31442" y="11646"/>
                  <a:pt x="29959" y="12331"/>
                  <a:pt x="28406" y="12536"/>
                </a:cubicBezTo>
                <a:cubicBezTo>
                  <a:pt x="28144" y="12575"/>
                  <a:pt x="27870" y="12597"/>
                  <a:pt x="27594" y="12597"/>
                </a:cubicBezTo>
                <a:cubicBezTo>
                  <a:pt x="26888" y="12597"/>
                  <a:pt x="26167" y="12451"/>
                  <a:pt x="25576" y="12057"/>
                </a:cubicBezTo>
                <a:cubicBezTo>
                  <a:pt x="25142" y="11760"/>
                  <a:pt x="24846" y="11372"/>
                  <a:pt x="24663" y="10916"/>
                </a:cubicBezTo>
                <a:cubicBezTo>
                  <a:pt x="24709" y="10870"/>
                  <a:pt x="24777" y="10802"/>
                  <a:pt x="24846" y="10756"/>
                </a:cubicBezTo>
                <a:cubicBezTo>
                  <a:pt x="25827" y="9911"/>
                  <a:pt x="26672" y="8953"/>
                  <a:pt x="27425" y="7903"/>
                </a:cubicBezTo>
                <a:cubicBezTo>
                  <a:pt x="28133" y="6944"/>
                  <a:pt x="28931" y="5780"/>
                  <a:pt x="29228" y="4616"/>
                </a:cubicBezTo>
                <a:cubicBezTo>
                  <a:pt x="29432" y="3758"/>
                  <a:pt x="29088" y="2699"/>
                  <a:pt x="28146" y="2699"/>
                </a:cubicBezTo>
                <a:cubicBezTo>
                  <a:pt x="28036" y="2699"/>
                  <a:pt x="27917" y="2713"/>
                  <a:pt x="27790" y="2744"/>
                </a:cubicBezTo>
                <a:cubicBezTo>
                  <a:pt x="27197" y="2904"/>
                  <a:pt x="26717" y="3361"/>
                  <a:pt x="26307" y="3771"/>
                </a:cubicBezTo>
                <a:cubicBezTo>
                  <a:pt x="25850" y="4228"/>
                  <a:pt x="25439" y="4730"/>
                  <a:pt x="25074" y="5255"/>
                </a:cubicBezTo>
                <a:cubicBezTo>
                  <a:pt x="24115" y="6716"/>
                  <a:pt x="23271" y="8884"/>
                  <a:pt x="23750" y="10688"/>
                </a:cubicBezTo>
                <a:cubicBezTo>
                  <a:pt x="22951" y="11304"/>
                  <a:pt x="22107" y="11874"/>
                  <a:pt x="21194" y="12331"/>
                </a:cubicBezTo>
                <a:cubicBezTo>
                  <a:pt x="20316" y="12775"/>
                  <a:pt x="19170" y="13127"/>
                  <a:pt x="18089" y="13127"/>
                </a:cubicBezTo>
                <a:cubicBezTo>
                  <a:pt x="16894" y="13127"/>
                  <a:pt x="15778" y="12697"/>
                  <a:pt x="15191" y="11486"/>
                </a:cubicBezTo>
                <a:cubicBezTo>
                  <a:pt x="15031" y="11167"/>
                  <a:pt x="14940" y="10802"/>
                  <a:pt x="14894" y="10436"/>
                </a:cubicBezTo>
                <a:cubicBezTo>
                  <a:pt x="15259" y="10208"/>
                  <a:pt x="15647" y="9934"/>
                  <a:pt x="16012" y="9683"/>
                </a:cubicBezTo>
                <a:cubicBezTo>
                  <a:pt x="18021" y="8154"/>
                  <a:pt x="19756" y="6259"/>
                  <a:pt x="21011" y="4068"/>
                </a:cubicBezTo>
                <a:cubicBezTo>
                  <a:pt x="21468" y="3269"/>
                  <a:pt x="22061" y="1923"/>
                  <a:pt x="21125" y="1215"/>
                </a:cubicBezTo>
                <a:cubicBezTo>
                  <a:pt x="20879" y="1025"/>
                  <a:pt x="20608" y="947"/>
                  <a:pt x="20328" y="947"/>
                </a:cubicBezTo>
                <a:cubicBezTo>
                  <a:pt x="19464" y="947"/>
                  <a:pt x="18510" y="1686"/>
                  <a:pt x="17907" y="2151"/>
                </a:cubicBezTo>
                <a:cubicBezTo>
                  <a:pt x="15967" y="3657"/>
                  <a:pt x="14597" y="5917"/>
                  <a:pt x="14209" y="8359"/>
                </a:cubicBezTo>
                <a:cubicBezTo>
                  <a:pt x="14118" y="8907"/>
                  <a:pt x="14072" y="9478"/>
                  <a:pt x="14095" y="10048"/>
                </a:cubicBezTo>
                <a:cubicBezTo>
                  <a:pt x="13547" y="10368"/>
                  <a:pt x="12954" y="10688"/>
                  <a:pt x="12360" y="10961"/>
                </a:cubicBezTo>
                <a:cubicBezTo>
                  <a:pt x="11399" y="11407"/>
                  <a:pt x="9909" y="12075"/>
                  <a:pt x="8620" y="12075"/>
                </a:cubicBezTo>
                <a:cubicBezTo>
                  <a:pt x="7798" y="12075"/>
                  <a:pt x="7057" y="11803"/>
                  <a:pt x="6585" y="11030"/>
                </a:cubicBezTo>
                <a:cubicBezTo>
                  <a:pt x="6380" y="10665"/>
                  <a:pt x="6243" y="10254"/>
                  <a:pt x="6197" y="9843"/>
                </a:cubicBezTo>
                <a:cubicBezTo>
                  <a:pt x="6745" y="9455"/>
                  <a:pt x="7247" y="9021"/>
                  <a:pt x="7727" y="8610"/>
                </a:cubicBezTo>
                <a:cubicBezTo>
                  <a:pt x="9690" y="6876"/>
                  <a:pt x="11310" y="4662"/>
                  <a:pt x="12315" y="2242"/>
                </a:cubicBezTo>
                <a:cubicBezTo>
                  <a:pt x="12497" y="1763"/>
                  <a:pt x="12657" y="1215"/>
                  <a:pt x="12474" y="713"/>
                </a:cubicBezTo>
                <a:cubicBezTo>
                  <a:pt x="12306" y="250"/>
                  <a:pt x="11865" y="0"/>
                  <a:pt x="1138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83" name="Shape 283"/>
        <p:cNvGrpSpPr/>
        <p:nvPr/>
      </p:nvGrpSpPr>
      <p:grpSpPr>
        <a:xfrm>
          <a:off x="0" y="0"/>
          <a:ext cx="0" cy="0"/>
          <a:chOff x="0" y="0"/>
          <a:chExt cx="0" cy="0"/>
        </a:xfrm>
      </p:grpSpPr>
      <p:sp>
        <p:nvSpPr>
          <p:cNvPr id="284" name="Google Shape;284;p8"/>
          <p:cNvSpPr txBox="1"/>
          <p:nvPr>
            <p:ph type="title"/>
          </p:nvPr>
        </p:nvSpPr>
        <p:spPr>
          <a:xfrm>
            <a:off x="713250" y="1007550"/>
            <a:ext cx="7717500" cy="28236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285" name="Google Shape;285;p8"/>
          <p:cNvSpPr/>
          <p:nvPr/>
        </p:nvSpPr>
        <p:spPr>
          <a:xfrm flipH="1" rot="10800000">
            <a:off x="3219456" y="-51258"/>
            <a:ext cx="5946200" cy="1373150"/>
          </a:xfrm>
          <a:custGeom>
            <a:rect b="b" l="l" r="r" t="t"/>
            <a:pathLst>
              <a:path extrusionOk="0" h="54926" w="237848">
                <a:moveTo>
                  <a:pt x="1" y="54925"/>
                </a:moveTo>
                <a:cubicBezTo>
                  <a:pt x="1" y="54925"/>
                  <a:pt x="9028" y="0"/>
                  <a:pt x="93954" y="2736"/>
                </a:cubicBezTo>
                <a:cubicBezTo>
                  <a:pt x="166873" y="5107"/>
                  <a:pt x="178089" y="40366"/>
                  <a:pt x="237057" y="22615"/>
                </a:cubicBezTo>
                <a:lnTo>
                  <a:pt x="237847" y="54378"/>
                </a:lnTo>
                <a:close/>
              </a:path>
            </a:pathLst>
          </a:custGeom>
          <a:solidFill>
            <a:srgbClr val="E3D6C9">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8"/>
          <p:cNvSpPr/>
          <p:nvPr/>
        </p:nvSpPr>
        <p:spPr>
          <a:xfrm flipH="1" rot="-9974937">
            <a:off x="-452014" y="2796458"/>
            <a:ext cx="8990661" cy="3255571"/>
          </a:xfrm>
          <a:custGeom>
            <a:rect b="b" l="l" r="r" t="t"/>
            <a:pathLst>
              <a:path extrusionOk="0" h="125474" w="346512">
                <a:moveTo>
                  <a:pt x="346511" y="73862"/>
                </a:moveTo>
                <a:cubicBezTo>
                  <a:pt x="346511" y="73862"/>
                  <a:pt x="320918" y="125474"/>
                  <a:pt x="263166" y="120945"/>
                </a:cubicBezTo>
                <a:cubicBezTo>
                  <a:pt x="186478" y="114927"/>
                  <a:pt x="187420" y="74318"/>
                  <a:pt x="126751" y="59911"/>
                </a:cubicBezTo>
                <a:cubicBezTo>
                  <a:pt x="53284" y="42494"/>
                  <a:pt x="0" y="114987"/>
                  <a:pt x="0" y="114987"/>
                </a:cubicBezTo>
                <a:lnTo>
                  <a:pt x="26779" y="1"/>
                </a:lnTo>
                <a:close/>
              </a:path>
            </a:pathLst>
          </a:custGeom>
          <a:solidFill>
            <a:srgbClr val="E3D6C9">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7" name="Google Shape;287;p8"/>
          <p:cNvGrpSpPr/>
          <p:nvPr/>
        </p:nvGrpSpPr>
        <p:grpSpPr>
          <a:xfrm rot="10800000">
            <a:off x="90256" y="4057254"/>
            <a:ext cx="999200" cy="990975"/>
            <a:chOff x="3102700" y="494350"/>
            <a:chExt cx="999200" cy="990975"/>
          </a:xfrm>
        </p:grpSpPr>
        <p:sp>
          <p:nvSpPr>
            <p:cNvPr id="288" name="Google Shape;288;p8"/>
            <p:cNvSpPr/>
            <p:nvPr/>
          </p:nvSpPr>
          <p:spPr>
            <a:xfrm>
              <a:off x="3363475" y="639725"/>
              <a:ext cx="70200" cy="69650"/>
            </a:xfrm>
            <a:custGeom>
              <a:rect b="b" l="l" r="r" t="t"/>
              <a:pathLst>
                <a:path extrusionOk="0" h="2786" w="2808">
                  <a:moveTo>
                    <a:pt x="1530" y="1"/>
                  </a:moveTo>
                  <a:cubicBezTo>
                    <a:pt x="1432" y="1"/>
                    <a:pt x="1335" y="12"/>
                    <a:pt x="1233" y="46"/>
                  </a:cubicBezTo>
                  <a:cubicBezTo>
                    <a:pt x="1027" y="92"/>
                    <a:pt x="845" y="206"/>
                    <a:pt x="685" y="366"/>
                  </a:cubicBezTo>
                  <a:cubicBezTo>
                    <a:pt x="639" y="366"/>
                    <a:pt x="616" y="389"/>
                    <a:pt x="594" y="411"/>
                  </a:cubicBezTo>
                  <a:cubicBezTo>
                    <a:pt x="411" y="526"/>
                    <a:pt x="274" y="640"/>
                    <a:pt x="183" y="822"/>
                  </a:cubicBezTo>
                  <a:cubicBezTo>
                    <a:pt x="69" y="1005"/>
                    <a:pt x="46" y="1188"/>
                    <a:pt x="23" y="1393"/>
                  </a:cubicBezTo>
                  <a:cubicBezTo>
                    <a:pt x="0" y="1530"/>
                    <a:pt x="23" y="1667"/>
                    <a:pt x="46" y="1804"/>
                  </a:cubicBezTo>
                  <a:cubicBezTo>
                    <a:pt x="69" y="1895"/>
                    <a:pt x="114" y="1986"/>
                    <a:pt x="160" y="2078"/>
                  </a:cubicBezTo>
                  <a:cubicBezTo>
                    <a:pt x="183" y="2123"/>
                    <a:pt x="206" y="2169"/>
                    <a:pt x="228" y="2192"/>
                  </a:cubicBezTo>
                  <a:cubicBezTo>
                    <a:pt x="343" y="2374"/>
                    <a:pt x="480" y="2511"/>
                    <a:pt x="662" y="2603"/>
                  </a:cubicBezTo>
                  <a:cubicBezTo>
                    <a:pt x="868" y="2717"/>
                    <a:pt x="1027" y="2762"/>
                    <a:pt x="1256" y="2785"/>
                  </a:cubicBezTo>
                  <a:cubicBezTo>
                    <a:pt x="1415" y="2785"/>
                    <a:pt x="1575" y="2762"/>
                    <a:pt x="1712" y="2740"/>
                  </a:cubicBezTo>
                  <a:cubicBezTo>
                    <a:pt x="1872" y="2694"/>
                    <a:pt x="2009" y="2648"/>
                    <a:pt x="2146" y="2557"/>
                  </a:cubicBezTo>
                  <a:cubicBezTo>
                    <a:pt x="2306" y="2443"/>
                    <a:pt x="2420" y="2329"/>
                    <a:pt x="2557" y="2169"/>
                  </a:cubicBezTo>
                  <a:cubicBezTo>
                    <a:pt x="2625" y="2055"/>
                    <a:pt x="2694" y="1918"/>
                    <a:pt x="2716" y="1781"/>
                  </a:cubicBezTo>
                  <a:cubicBezTo>
                    <a:pt x="2808" y="1530"/>
                    <a:pt x="2808" y="1210"/>
                    <a:pt x="2739" y="959"/>
                  </a:cubicBezTo>
                  <a:cubicBezTo>
                    <a:pt x="2716" y="822"/>
                    <a:pt x="2671" y="685"/>
                    <a:pt x="2602" y="594"/>
                  </a:cubicBezTo>
                  <a:cubicBezTo>
                    <a:pt x="2488" y="411"/>
                    <a:pt x="2374" y="297"/>
                    <a:pt x="2191" y="183"/>
                  </a:cubicBezTo>
                  <a:cubicBezTo>
                    <a:pt x="2169" y="160"/>
                    <a:pt x="2123" y="138"/>
                    <a:pt x="2100" y="115"/>
                  </a:cubicBezTo>
                  <a:cubicBezTo>
                    <a:pt x="2009" y="92"/>
                    <a:pt x="1918" y="46"/>
                    <a:pt x="1826" y="23"/>
                  </a:cubicBezTo>
                  <a:cubicBezTo>
                    <a:pt x="1724" y="12"/>
                    <a:pt x="1627" y="1"/>
                    <a:pt x="153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8"/>
            <p:cNvSpPr/>
            <p:nvPr/>
          </p:nvSpPr>
          <p:spPr>
            <a:xfrm>
              <a:off x="3252775" y="766400"/>
              <a:ext cx="62775" cy="62225"/>
            </a:xfrm>
            <a:custGeom>
              <a:rect b="b" l="l" r="r" t="t"/>
              <a:pathLst>
                <a:path extrusionOk="0" h="2489" w="2511">
                  <a:moveTo>
                    <a:pt x="1301" y="1"/>
                  </a:moveTo>
                  <a:cubicBezTo>
                    <a:pt x="1164" y="1"/>
                    <a:pt x="1050" y="24"/>
                    <a:pt x="913" y="46"/>
                  </a:cubicBezTo>
                  <a:cubicBezTo>
                    <a:pt x="822" y="69"/>
                    <a:pt x="731" y="115"/>
                    <a:pt x="639" y="206"/>
                  </a:cubicBezTo>
                  <a:cubicBezTo>
                    <a:pt x="548" y="229"/>
                    <a:pt x="457" y="275"/>
                    <a:pt x="388" y="343"/>
                  </a:cubicBezTo>
                  <a:cubicBezTo>
                    <a:pt x="342" y="389"/>
                    <a:pt x="320" y="435"/>
                    <a:pt x="274" y="480"/>
                  </a:cubicBezTo>
                  <a:cubicBezTo>
                    <a:pt x="251" y="526"/>
                    <a:pt x="206" y="549"/>
                    <a:pt x="183" y="594"/>
                  </a:cubicBezTo>
                  <a:cubicBezTo>
                    <a:pt x="137" y="686"/>
                    <a:pt x="114" y="754"/>
                    <a:pt x="91" y="823"/>
                  </a:cubicBezTo>
                  <a:cubicBezTo>
                    <a:pt x="69" y="845"/>
                    <a:pt x="69" y="891"/>
                    <a:pt x="69" y="914"/>
                  </a:cubicBezTo>
                  <a:cubicBezTo>
                    <a:pt x="0" y="1119"/>
                    <a:pt x="23" y="1348"/>
                    <a:pt x="69" y="1576"/>
                  </a:cubicBezTo>
                  <a:cubicBezTo>
                    <a:pt x="91" y="1667"/>
                    <a:pt x="137" y="1781"/>
                    <a:pt x="183" y="1873"/>
                  </a:cubicBezTo>
                  <a:cubicBezTo>
                    <a:pt x="228" y="1964"/>
                    <a:pt x="297" y="2055"/>
                    <a:pt x="388" y="2124"/>
                  </a:cubicBezTo>
                  <a:cubicBezTo>
                    <a:pt x="388" y="2146"/>
                    <a:pt x="411" y="2169"/>
                    <a:pt x="434" y="2192"/>
                  </a:cubicBezTo>
                  <a:cubicBezTo>
                    <a:pt x="502" y="2238"/>
                    <a:pt x="571" y="2283"/>
                    <a:pt x="639" y="2329"/>
                  </a:cubicBezTo>
                  <a:cubicBezTo>
                    <a:pt x="708" y="2375"/>
                    <a:pt x="776" y="2397"/>
                    <a:pt x="867" y="2420"/>
                  </a:cubicBezTo>
                  <a:cubicBezTo>
                    <a:pt x="890" y="2443"/>
                    <a:pt x="913" y="2443"/>
                    <a:pt x="936" y="2443"/>
                  </a:cubicBezTo>
                  <a:cubicBezTo>
                    <a:pt x="1050" y="2466"/>
                    <a:pt x="1164" y="2489"/>
                    <a:pt x="1278" y="2489"/>
                  </a:cubicBezTo>
                  <a:cubicBezTo>
                    <a:pt x="1392" y="2466"/>
                    <a:pt x="1507" y="2466"/>
                    <a:pt x="1598" y="2420"/>
                  </a:cubicBezTo>
                  <a:cubicBezTo>
                    <a:pt x="1712" y="2397"/>
                    <a:pt x="1826" y="2352"/>
                    <a:pt x="1917" y="2283"/>
                  </a:cubicBezTo>
                  <a:cubicBezTo>
                    <a:pt x="2009" y="2215"/>
                    <a:pt x="2100" y="2146"/>
                    <a:pt x="2169" y="2078"/>
                  </a:cubicBezTo>
                  <a:cubicBezTo>
                    <a:pt x="2237" y="1987"/>
                    <a:pt x="2305" y="1895"/>
                    <a:pt x="2351" y="1804"/>
                  </a:cubicBezTo>
                  <a:cubicBezTo>
                    <a:pt x="2397" y="1736"/>
                    <a:pt x="2420" y="1667"/>
                    <a:pt x="2442" y="1576"/>
                  </a:cubicBezTo>
                  <a:cubicBezTo>
                    <a:pt x="2465" y="1530"/>
                    <a:pt x="2465" y="1462"/>
                    <a:pt x="2488" y="1416"/>
                  </a:cubicBezTo>
                  <a:cubicBezTo>
                    <a:pt x="2511" y="1256"/>
                    <a:pt x="2488" y="1119"/>
                    <a:pt x="2465" y="982"/>
                  </a:cubicBezTo>
                  <a:cubicBezTo>
                    <a:pt x="2465" y="937"/>
                    <a:pt x="2442" y="914"/>
                    <a:pt x="2442" y="891"/>
                  </a:cubicBezTo>
                  <a:cubicBezTo>
                    <a:pt x="2397" y="800"/>
                    <a:pt x="2374" y="731"/>
                    <a:pt x="2328" y="640"/>
                  </a:cubicBezTo>
                  <a:cubicBezTo>
                    <a:pt x="2283" y="571"/>
                    <a:pt x="2237" y="503"/>
                    <a:pt x="2169" y="435"/>
                  </a:cubicBezTo>
                  <a:cubicBezTo>
                    <a:pt x="2146" y="412"/>
                    <a:pt x="2123" y="389"/>
                    <a:pt x="2100" y="366"/>
                  </a:cubicBezTo>
                  <a:cubicBezTo>
                    <a:pt x="2032" y="298"/>
                    <a:pt x="1963" y="252"/>
                    <a:pt x="1895" y="206"/>
                  </a:cubicBezTo>
                  <a:cubicBezTo>
                    <a:pt x="1872" y="183"/>
                    <a:pt x="1849" y="161"/>
                    <a:pt x="1803" y="161"/>
                  </a:cubicBezTo>
                  <a:cubicBezTo>
                    <a:pt x="1735" y="115"/>
                    <a:pt x="1644" y="69"/>
                    <a:pt x="1575" y="46"/>
                  </a:cubicBezTo>
                  <a:cubicBezTo>
                    <a:pt x="1484" y="24"/>
                    <a:pt x="1392" y="24"/>
                    <a:pt x="13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8"/>
            <p:cNvSpPr/>
            <p:nvPr/>
          </p:nvSpPr>
          <p:spPr>
            <a:xfrm>
              <a:off x="3244200" y="916975"/>
              <a:ext cx="41125" cy="53175"/>
            </a:xfrm>
            <a:custGeom>
              <a:rect b="b" l="l" r="r" t="t"/>
              <a:pathLst>
                <a:path extrusionOk="0" h="2127" w="1645">
                  <a:moveTo>
                    <a:pt x="901" y="0"/>
                  </a:moveTo>
                  <a:cubicBezTo>
                    <a:pt x="883" y="0"/>
                    <a:pt x="864" y="1"/>
                    <a:pt x="845" y="4"/>
                  </a:cubicBezTo>
                  <a:cubicBezTo>
                    <a:pt x="777" y="4"/>
                    <a:pt x="708" y="27"/>
                    <a:pt x="640" y="27"/>
                  </a:cubicBezTo>
                  <a:cubicBezTo>
                    <a:pt x="526" y="49"/>
                    <a:pt x="434" y="118"/>
                    <a:pt x="343" y="209"/>
                  </a:cubicBezTo>
                  <a:cubicBezTo>
                    <a:pt x="206" y="323"/>
                    <a:pt x="115" y="506"/>
                    <a:pt x="46" y="688"/>
                  </a:cubicBezTo>
                  <a:cubicBezTo>
                    <a:pt x="24" y="780"/>
                    <a:pt x="1" y="894"/>
                    <a:pt x="1" y="962"/>
                  </a:cubicBezTo>
                  <a:cubicBezTo>
                    <a:pt x="1" y="1008"/>
                    <a:pt x="1" y="1031"/>
                    <a:pt x="1" y="1054"/>
                  </a:cubicBezTo>
                  <a:cubicBezTo>
                    <a:pt x="1" y="1054"/>
                    <a:pt x="1" y="1076"/>
                    <a:pt x="1" y="1076"/>
                  </a:cubicBezTo>
                  <a:cubicBezTo>
                    <a:pt x="1" y="1099"/>
                    <a:pt x="1" y="1145"/>
                    <a:pt x="1" y="1168"/>
                  </a:cubicBezTo>
                  <a:cubicBezTo>
                    <a:pt x="1" y="1259"/>
                    <a:pt x="24" y="1350"/>
                    <a:pt x="46" y="1442"/>
                  </a:cubicBezTo>
                  <a:cubicBezTo>
                    <a:pt x="69" y="1487"/>
                    <a:pt x="115" y="1533"/>
                    <a:pt x="138" y="1579"/>
                  </a:cubicBezTo>
                  <a:cubicBezTo>
                    <a:pt x="138" y="1601"/>
                    <a:pt x="138" y="1624"/>
                    <a:pt x="160" y="1624"/>
                  </a:cubicBezTo>
                  <a:cubicBezTo>
                    <a:pt x="252" y="1784"/>
                    <a:pt x="389" y="1944"/>
                    <a:pt x="549" y="2035"/>
                  </a:cubicBezTo>
                  <a:cubicBezTo>
                    <a:pt x="663" y="2104"/>
                    <a:pt x="777" y="2126"/>
                    <a:pt x="914" y="2126"/>
                  </a:cubicBezTo>
                  <a:cubicBezTo>
                    <a:pt x="1005" y="2126"/>
                    <a:pt x="1096" y="2104"/>
                    <a:pt x="1165" y="2058"/>
                  </a:cubicBezTo>
                  <a:cubicBezTo>
                    <a:pt x="1256" y="2035"/>
                    <a:pt x="1347" y="1990"/>
                    <a:pt x="1393" y="1921"/>
                  </a:cubicBezTo>
                  <a:cubicBezTo>
                    <a:pt x="1484" y="1830"/>
                    <a:pt x="1553" y="1738"/>
                    <a:pt x="1576" y="1624"/>
                  </a:cubicBezTo>
                  <a:cubicBezTo>
                    <a:pt x="1621" y="1510"/>
                    <a:pt x="1621" y="1373"/>
                    <a:pt x="1644" y="1282"/>
                  </a:cubicBezTo>
                  <a:cubicBezTo>
                    <a:pt x="1644" y="1168"/>
                    <a:pt x="1621" y="1031"/>
                    <a:pt x="1598" y="917"/>
                  </a:cubicBezTo>
                  <a:cubicBezTo>
                    <a:pt x="1598" y="848"/>
                    <a:pt x="1553" y="780"/>
                    <a:pt x="1530" y="711"/>
                  </a:cubicBezTo>
                  <a:cubicBezTo>
                    <a:pt x="1530" y="711"/>
                    <a:pt x="1530" y="711"/>
                    <a:pt x="1530" y="688"/>
                  </a:cubicBezTo>
                  <a:cubicBezTo>
                    <a:pt x="1530" y="597"/>
                    <a:pt x="1507" y="506"/>
                    <a:pt x="1462" y="437"/>
                  </a:cubicBezTo>
                  <a:cubicBezTo>
                    <a:pt x="1439" y="346"/>
                    <a:pt x="1393" y="278"/>
                    <a:pt x="1325" y="209"/>
                  </a:cubicBezTo>
                  <a:cubicBezTo>
                    <a:pt x="1202" y="86"/>
                    <a:pt x="1061" y="0"/>
                    <a:pt x="90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8"/>
            <p:cNvSpPr/>
            <p:nvPr/>
          </p:nvSpPr>
          <p:spPr>
            <a:xfrm>
              <a:off x="3302975" y="1072850"/>
              <a:ext cx="55950" cy="61775"/>
            </a:xfrm>
            <a:custGeom>
              <a:rect b="b" l="l" r="r" t="t"/>
              <a:pathLst>
                <a:path extrusionOk="0" h="2471" w="2238">
                  <a:moveTo>
                    <a:pt x="959" y="0"/>
                  </a:moveTo>
                  <a:cubicBezTo>
                    <a:pt x="777" y="23"/>
                    <a:pt x="594" y="68"/>
                    <a:pt x="457" y="205"/>
                  </a:cubicBezTo>
                  <a:cubicBezTo>
                    <a:pt x="389" y="297"/>
                    <a:pt x="320" y="388"/>
                    <a:pt x="252" y="479"/>
                  </a:cubicBezTo>
                  <a:cubicBezTo>
                    <a:pt x="183" y="571"/>
                    <a:pt x="138" y="685"/>
                    <a:pt x="92" y="799"/>
                  </a:cubicBezTo>
                  <a:cubicBezTo>
                    <a:pt x="69" y="845"/>
                    <a:pt x="69" y="890"/>
                    <a:pt x="46" y="959"/>
                  </a:cubicBezTo>
                  <a:cubicBezTo>
                    <a:pt x="24" y="1073"/>
                    <a:pt x="1" y="1187"/>
                    <a:pt x="24" y="1324"/>
                  </a:cubicBezTo>
                  <a:cubicBezTo>
                    <a:pt x="46" y="1529"/>
                    <a:pt x="92" y="1758"/>
                    <a:pt x="229" y="1940"/>
                  </a:cubicBezTo>
                  <a:cubicBezTo>
                    <a:pt x="275" y="2009"/>
                    <a:pt x="343" y="2100"/>
                    <a:pt x="434" y="2168"/>
                  </a:cubicBezTo>
                  <a:cubicBezTo>
                    <a:pt x="571" y="2283"/>
                    <a:pt x="663" y="2351"/>
                    <a:pt x="845" y="2419"/>
                  </a:cubicBezTo>
                  <a:cubicBezTo>
                    <a:pt x="948" y="2454"/>
                    <a:pt x="1062" y="2471"/>
                    <a:pt x="1173" y="2471"/>
                  </a:cubicBezTo>
                  <a:cubicBezTo>
                    <a:pt x="1285" y="2471"/>
                    <a:pt x="1393" y="2454"/>
                    <a:pt x="1484" y="2419"/>
                  </a:cubicBezTo>
                  <a:cubicBezTo>
                    <a:pt x="1667" y="2351"/>
                    <a:pt x="1758" y="2305"/>
                    <a:pt x="1895" y="2168"/>
                  </a:cubicBezTo>
                  <a:cubicBezTo>
                    <a:pt x="1987" y="2100"/>
                    <a:pt x="2055" y="2009"/>
                    <a:pt x="2101" y="1917"/>
                  </a:cubicBezTo>
                  <a:cubicBezTo>
                    <a:pt x="2146" y="1826"/>
                    <a:pt x="2192" y="1735"/>
                    <a:pt x="2215" y="1643"/>
                  </a:cubicBezTo>
                  <a:cubicBezTo>
                    <a:pt x="2238" y="1575"/>
                    <a:pt x="2238" y="1461"/>
                    <a:pt x="2238" y="1392"/>
                  </a:cubicBezTo>
                  <a:cubicBezTo>
                    <a:pt x="2238" y="1301"/>
                    <a:pt x="2238" y="1210"/>
                    <a:pt x="2215" y="1141"/>
                  </a:cubicBezTo>
                  <a:cubicBezTo>
                    <a:pt x="2123" y="913"/>
                    <a:pt x="1964" y="685"/>
                    <a:pt x="1758" y="571"/>
                  </a:cubicBezTo>
                  <a:cubicBezTo>
                    <a:pt x="1713" y="548"/>
                    <a:pt x="1667" y="548"/>
                    <a:pt x="1621" y="525"/>
                  </a:cubicBezTo>
                  <a:cubicBezTo>
                    <a:pt x="1598" y="411"/>
                    <a:pt x="1530" y="297"/>
                    <a:pt x="1439" y="205"/>
                  </a:cubicBezTo>
                  <a:cubicBezTo>
                    <a:pt x="1325" y="91"/>
                    <a:pt x="1142" y="0"/>
                    <a:pt x="95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8"/>
            <p:cNvSpPr/>
            <p:nvPr/>
          </p:nvSpPr>
          <p:spPr>
            <a:xfrm>
              <a:off x="3420525" y="1243525"/>
              <a:ext cx="57675" cy="69800"/>
            </a:xfrm>
            <a:custGeom>
              <a:rect b="b" l="l" r="r" t="t"/>
              <a:pathLst>
                <a:path extrusionOk="0" h="2792" w="2307">
                  <a:moveTo>
                    <a:pt x="1090" y="0"/>
                  </a:moveTo>
                  <a:cubicBezTo>
                    <a:pt x="987" y="0"/>
                    <a:pt x="886" y="23"/>
                    <a:pt x="800" y="66"/>
                  </a:cubicBezTo>
                  <a:cubicBezTo>
                    <a:pt x="708" y="89"/>
                    <a:pt x="640" y="135"/>
                    <a:pt x="571" y="203"/>
                  </a:cubicBezTo>
                  <a:cubicBezTo>
                    <a:pt x="480" y="294"/>
                    <a:pt x="434" y="386"/>
                    <a:pt x="389" y="500"/>
                  </a:cubicBezTo>
                  <a:cubicBezTo>
                    <a:pt x="320" y="683"/>
                    <a:pt x="252" y="865"/>
                    <a:pt x="183" y="1048"/>
                  </a:cubicBezTo>
                  <a:cubicBezTo>
                    <a:pt x="183" y="1093"/>
                    <a:pt x="161" y="1116"/>
                    <a:pt x="161" y="1162"/>
                  </a:cubicBezTo>
                  <a:cubicBezTo>
                    <a:pt x="115" y="1230"/>
                    <a:pt x="69" y="1322"/>
                    <a:pt x="46" y="1413"/>
                  </a:cubicBezTo>
                  <a:cubicBezTo>
                    <a:pt x="24" y="1504"/>
                    <a:pt x="1" y="1618"/>
                    <a:pt x="24" y="1710"/>
                  </a:cubicBezTo>
                  <a:cubicBezTo>
                    <a:pt x="24" y="1915"/>
                    <a:pt x="92" y="2098"/>
                    <a:pt x="206" y="2257"/>
                  </a:cubicBezTo>
                  <a:cubicBezTo>
                    <a:pt x="320" y="2440"/>
                    <a:pt x="434" y="2577"/>
                    <a:pt x="617" y="2668"/>
                  </a:cubicBezTo>
                  <a:cubicBezTo>
                    <a:pt x="788" y="2746"/>
                    <a:pt x="958" y="2792"/>
                    <a:pt x="1136" y="2792"/>
                  </a:cubicBezTo>
                  <a:cubicBezTo>
                    <a:pt x="1220" y="2792"/>
                    <a:pt x="1305" y="2782"/>
                    <a:pt x="1393" y="2760"/>
                  </a:cubicBezTo>
                  <a:cubicBezTo>
                    <a:pt x="1576" y="2714"/>
                    <a:pt x="1758" y="2600"/>
                    <a:pt x="1895" y="2463"/>
                  </a:cubicBezTo>
                  <a:cubicBezTo>
                    <a:pt x="2032" y="2349"/>
                    <a:pt x="2123" y="2189"/>
                    <a:pt x="2192" y="2029"/>
                  </a:cubicBezTo>
                  <a:cubicBezTo>
                    <a:pt x="2260" y="1847"/>
                    <a:pt x="2306" y="1687"/>
                    <a:pt x="2306" y="1504"/>
                  </a:cubicBezTo>
                  <a:cubicBezTo>
                    <a:pt x="2306" y="1276"/>
                    <a:pt x="2238" y="1071"/>
                    <a:pt x="2146" y="865"/>
                  </a:cubicBezTo>
                  <a:cubicBezTo>
                    <a:pt x="2009" y="546"/>
                    <a:pt x="1713" y="294"/>
                    <a:pt x="1416" y="89"/>
                  </a:cubicBezTo>
                  <a:cubicBezTo>
                    <a:pt x="1320" y="29"/>
                    <a:pt x="1204" y="0"/>
                    <a:pt x="109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8"/>
            <p:cNvSpPr/>
            <p:nvPr/>
          </p:nvSpPr>
          <p:spPr>
            <a:xfrm>
              <a:off x="3569475" y="1294525"/>
              <a:ext cx="75350" cy="59100"/>
            </a:xfrm>
            <a:custGeom>
              <a:rect b="b" l="l" r="r" t="t"/>
              <a:pathLst>
                <a:path extrusionOk="0" h="2364" w="3014">
                  <a:moveTo>
                    <a:pt x="1977" y="1"/>
                  </a:moveTo>
                  <a:cubicBezTo>
                    <a:pt x="1889" y="1"/>
                    <a:pt x="1803" y="12"/>
                    <a:pt x="1735" y="35"/>
                  </a:cubicBezTo>
                  <a:cubicBezTo>
                    <a:pt x="1552" y="103"/>
                    <a:pt x="1415" y="195"/>
                    <a:pt x="1301" y="354"/>
                  </a:cubicBezTo>
                  <a:cubicBezTo>
                    <a:pt x="1301" y="354"/>
                    <a:pt x="1301" y="354"/>
                    <a:pt x="1301" y="377"/>
                  </a:cubicBezTo>
                  <a:cubicBezTo>
                    <a:pt x="1233" y="286"/>
                    <a:pt x="1119" y="217"/>
                    <a:pt x="1004" y="195"/>
                  </a:cubicBezTo>
                  <a:cubicBezTo>
                    <a:pt x="951" y="187"/>
                    <a:pt x="890" y="182"/>
                    <a:pt x="828" y="182"/>
                  </a:cubicBezTo>
                  <a:cubicBezTo>
                    <a:pt x="703" y="182"/>
                    <a:pt x="571" y="202"/>
                    <a:pt x="479" y="263"/>
                  </a:cubicBezTo>
                  <a:cubicBezTo>
                    <a:pt x="343" y="377"/>
                    <a:pt x="251" y="446"/>
                    <a:pt x="137" y="605"/>
                  </a:cubicBezTo>
                  <a:cubicBezTo>
                    <a:pt x="114" y="674"/>
                    <a:pt x="91" y="742"/>
                    <a:pt x="46" y="811"/>
                  </a:cubicBezTo>
                  <a:cubicBezTo>
                    <a:pt x="46" y="834"/>
                    <a:pt x="46" y="879"/>
                    <a:pt x="23" y="902"/>
                  </a:cubicBezTo>
                  <a:cubicBezTo>
                    <a:pt x="0" y="994"/>
                    <a:pt x="0" y="1108"/>
                    <a:pt x="0" y="1222"/>
                  </a:cubicBezTo>
                  <a:cubicBezTo>
                    <a:pt x="23" y="1404"/>
                    <a:pt x="46" y="1518"/>
                    <a:pt x="137" y="1701"/>
                  </a:cubicBezTo>
                  <a:cubicBezTo>
                    <a:pt x="343" y="2135"/>
                    <a:pt x="822" y="2340"/>
                    <a:pt x="1278" y="2363"/>
                  </a:cubicBezTo>
                  <a:cubicBezTo>
                    <a:pt x="1461" y="2363"/>
                    <a:pt x="1666" y="2340"/>
                    <a:pt x="1849" y="2295"/>
                  </a:cubicBezTo>
                  <a:cubicBezTo>
                    <a:pt x="2032" y="2249"/>
                    <a:pt x="2191" y="2180"/>
                    <a:pt x="2351" y="2112"/>
                  </a:cubicBezTo>
                  <a:cubicBezTo>
                    <a:pt x="2557" y="1998"/>
                    <a:pt x="2716" y="1838"/>
                    <a:pt x="2830" y="1655"/>
                  </a:cubicBezTo>
                  <a:cubicBezTo>
                    <a:pt x="2899" y="1564"/>
                    <a:pt x="2945" y="1450"/>
                    <a:pt x="2967" y="1359"/>
                  </a:cubicBezTo>
                  <a:cubicBezTo>
                    <a:pt x="3013" y="1199"/>
                    <a:pt x="3013" y="1085"/>
                    <a:pt x="2990" y="925"/>
                  </a:cubicBezTo>
                  <a:cubicBezTo>
                    <a:pt x="2967" y="674"/>
                    <a:pt x="2853" y="446"/>
                    <a:pt x="2648" y="263"/>
                  </a:cubicBezTo>
                  <a:cubicBezTo>
                    <a:pt x="2534" y="149"/>
                    <a:pt x="2397" y="58"/>
                    <a:pt x="2237" y="35"/>
                  </a:cubicBezTo>
                  <a:cubicBezTo>
                    <a:pt x="2157" y="12"/>
                    <a:pt x="2066" y="1"/>
                    <a:pt x="197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8"/>
            <p:cNvSpPr/>
            <p:nvPr/>
          </p:nvSpPr>
          <p:spPr>
            <a:xfrm>
              <a:off x="3708125" y="1187100"/>
              <a:ext cx="66225" cy="64950"/>
            </a:xfrm>
            <a:custGeom>
              <a:rect b="b" l="l" r="r" t="t"/>
              <a:pathLst>
                <a:path extrusionOk="0" h="2598" w="2649">
                  <a:moveTo>
                    <a:pt x="1618" y="1"/>
                  </a:moveTo>
                  <a:cubicBezTo>
                    <a:pt x="1570" y="1"/>
                    <a:pt x="1519" y="6"/>
                    <a:pt x="1462" y="18"/>
                  </a:cubicBezTo>
                  <a:cubicBezTo>
                    <a:pt x="1370" y="18"/>
                    <a:pt x="1302" y="41"/>
                    <a:pt x="1210" y="86"/>
                  </a:cubicBezTo>
                  <a:cubicBezTo>
                    <a:pt x="1096" y="178"/>
                    <a:pt x="959" y="315"/>
                    <a:pt x="914" y="452"/>
                  </a:cubicBezTo>
                  <a:cubicBezTo>
                    <a:pt x="843" y="434"/>
                    <a:pt x="769" y="423"/>
                    <a:pt x="695" y="423"/>
                  </a:cubicBezTo>
                  <a:cubicBezTo>
                    <a:pt x="579" y="423"/>
                    <a:pt x="464" y="450"/>
                    <a:pt x="366" y="520"/>
                  </a:cubicBezTo>
                  <a:cubicBezTo>
                    <a:pt x="229" y="611"/>
                    <a:pt x="92" y="748"/>
                    <a:pt x="46" y="931"/>
                  </a:cubicBezTo>
                  <a:cubicBezTo>
                    <a:pt x="1" y="1159"/>
                    <a:pt x="1" y="1387"/>
                    <a:pt x="69" y="1593"/>
                  </a:cubicBezTo>
                  <a:cubicBezTo>
                    <a:pt x="138" y="1798"/>
                    <a:pt x="229" y="1981"/>
                    <a:pt x="389" y="2141"/>
                  </a:cubicBezTo>
                  <a:cubicBezTo>
                    <a:pt x="457" y="2232"/>
                    <a:pt x="548" y="2278"/>
                    <a:pt x="617" y="2346"/>
                  </a:cubicBezTo>
                  <a:cubicBezTo>
                    <a:pt x="663" y="2392"/>
                    <a:pt x="708" y="2415"/>
                    <a:pt x="777" y="2437"/>
                  </a:cubicBezTo>
                  <a:cubicBezTo>
                    <a:pt x="868" y="2483"/>
                    <a:pt x="959" y="2529"/>
                    <a:pt x="1073" y="2551"/>
                  </a:cubicBezTo>
                  <a:cubicBezTo>
                    <a:pt x="1188" y="2574"/>
                    <a:pt x="1302" y="2597"/>
                    <a:pt x="1416" y="2597"/>
                  </a:cubicBezTo>
                  <a:cubicBezTo>
                    <a:pt x="1621" y="2574"/>
                    <a:pt x="1827" y="2529"/>
                    <a:pt x="2009" y="2415"/>
                  </a:cubicBezTo>
                  <a:cubicBezTo>
                    <a:pt x="2192" y="2300"/>
                    <a:pt x="2329" y="2163"/>
                    <a:pt x="2420" y="1981"/>
                  </a:cubicBezTo>
                  <a:cubicBezTo>
                    <a:pt x="2603" y="1661"/>
                    <a:pt x="2648" y="1296"/>
                    <a:pt x="2580" y="954"/>
                  </a:cubicBezTo>
                  <a:cubicBezTo>
                    <a:pt x="2534" y="794"/>
                    <a:pt x="2466" y="634"/>
                    <a:pt x="2375" y="520"/>
                  </a:cubicBezTo>
                  <a:cubicBezTo>
                    <a:pt x="2329" y="429"/>
                    <a:pt x="2260" y="337"/>
                    <a:pt x="2169" y="269"/>
                  </a:cubicBezTo>
                  <a:cubicBezTo>
                    <a:pt x="2123" y="223"/>
                    <a:pt x="2055" y="178"/>
                    <a:pt x="1986" y="132"/>
                  </a:cubicBezTo>
                  <a:cubicBezTo>
                    <a:pt x="1918" y="86"/>
                    <a:pt x="1827" y="64"/>
                    <a:pt x="1758" y="18"/>
                  </a:cubicBezTo>
                  <a:cubicBezTo>
                    <a:pt x="1713" y="6"/>
                    <a:pt x="1667" y="1"/>
                    <a:pt x="16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8"/>
            <p:cNvSpPr/>
            <p:nvPr/>
          </p:nvSpPr>
          <p:spPr>
            <a:xfrm>
              <a:off x="3825100" y="989275"/>
              <a:ext cx="63375" cy="71075"/>
            </a:xfrm>
            <a:custGeom>
              <a:rect b="b" l="l" r="r" t="t"/>
              <a:pathLst>
                <a:path extrusionOk="0" h="2843" w="2535">
                  <a:moveTo>
                    <a:pt x="1148" y="0"/>
                  </a:moveTo>
                  <a:cubicBezTo>
                    <a:pt x="1023" y="0"/>
                    <a:pt x="891" y="41"/>
                    <a:pt x="800" y="102"/>
                  </a:cubicBezTo>
                  <a:cubicBezTo>
                    <a:pt x="640" y="170"/>
                    <a:pt x="503" y="353"/>
                    <a:pt x="480" y="513"/>
                  </a:cubicBezTo>
                  <a:cubicBezTo>
                    <a:pt x="435" y="672"/>
                    <a:pt x="457" y="809"/>
                    <a:pt x="503" y="946"/>
                  </a:cubicBezTo>
                  <a:cubicBezTo>
                    <a:pt x="366" y="1015"/>
                    <a:pt x="252" y="1129"/>
                    <a:pt x="161" y="1266"/>
                  </a:cubicBezTo>
                  <a:cubicBezTo>
                    <a:pt x="1" y="1563"/>
                    <a:pt x="47" y="1928"/>
                    <a:pt x="183" y="2225"/>
                  </a:cubicBezTo>
                  <a:cubicBezTo>
                    <a:pt x="402" y="2596"/>
                    <a:pt x="809" y="2842"/>
                    <a:pt x="1224" y="2842"/>
                  </a:cubicBezTo>
                  <a:cubicBezTo>
                    <a:pt x="1243" y="2842"/>
                    <a:pt x="1261" y="2842"/>
                    <a:pt x="1279" y="2841"/>
                  </a:cubicBezTo>
                  <a:cubicBezTo>
                    <a:pt x="1507" y="2841"/>
                    <a:pt x="1736" y="2795"/>
                    <a:pt x="1918" y="2658"/>
                  </a:cubicBezTo>
                  <a:cubicBezTo>
                    <a:pt x="2101" y="2521"/>
                    <a:pt x="2261" y="2362"/>
                    <a:pt x="2375" y="2156"/>
                  </a:cubicBezTo>
                  <a:cubicBezTo>
                    <a:pt x="2466" y="1951"/>
                    <a:pt x="2534" y="1745"/>
                    <a:pt x="2534" y="1517"/>
                  </a:cubicBezTo>
                  <a:cubicBezTo>
                    <a:pt x="2534" y="1266"/>
                    <a:pt x="2466" y="1060"/>
                    <a:pt x="2352" y="832"/>
                  </a:cubicBezTo>
                  <a:cubicBezTo>
                    <a:pt x="2146" y="444"/>
                    <a:pt x="1736" y="147"/>
                    <a:pt x="1325" y="33"/>
                  </a:cubicBezTo>
                  <a:cubicBezTo>
                    <a:pt x="1271" y="11"/>
                    <a:pt x="1211" y="0"/>
                    <a:pt x="114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8"/>
            <p:cNvSpPr/>
            <p:nvPr/>
          </p:nvSpPr>
          <p:spPr>
            <a:xfrm>
              <a:off x="3880450" y="813200"/>
              <a:ext cx="55950" cy="57100"/>
            </a:xfrm>
            <a:custGeom>
              <a:rect b="b" l="l" r="r" t="t"/>
              <a:pathLst>
                <a:path extrusionOk="0" h="2284" w="2238">
                  <a:moveTo>
                    <a:pt x="1051" y="1"/>
                  </a:moveTo>
                  <a:cubicBezTo>
                    <a:pt x="960" y="1"/>
                    <a:pt x="868" y="1"/>
                    <a:pt x="777" y="23"/>
                  </a:cubicBezTo>
                  <a:cubicBezTo>
                    <a:pt x="731" y="23"/>
                    <a:pt x="709" y="46"/>
                    <a:pt x="663" y="46"/>
                  </a:cubicBezTo>
                  <a:cubicBezTo>
                    <a:pt x="594" y="92"/>
                    <a:pt x="480" y="115"/>
                    <a:pt x="412" y="183"/>
                  </a:cubicBezTo>
                  <a:cubicBezTo>
                    <a:pt x="343" y="229"/>
                    <a:pt x="252" y="274"/>
                    <a:pt x="206" y="366"/>
                  </a:cubicBezTo>
                  <a:cubicBezTo>
                    <a:pt x="138" y="411"/>
                    <a:pt x="92" y="503"/>
                    <a:pt x="47" y="571"/>
                  </a:cubicBezTo>
                  <a:cubicBezTo>
                    <a:pt x="24" y="662"/>
                    <a:pt x="1" y="754"/>
                    <a:pt x="1" y="845"/>
                  </a:cubicBezTo>
                  <a:cubicBezTo>
                    <a:pt x="1" y="936"/>
                    <a:pt x="24" y="1028"/>
                    <a:pt x="47" y="1119"/>
                  </a:cubicBezTo>
                  <a:cubicBezTo>
                    <a:pt x="92" y="1210"/>
                    <a:pt x="138" y="1279"/>
                    <a:pt x="206" y="1347"/>
                  </a:cubicBezTo>
                  <a:cubicBezTo>
                    <a:pt x="206" y="1484"/>
                    <a:pt x="229" y="1621"/>
                    <a:pt x="252" y="1758"/>
                  </a:cubicBezTo>
                  <a:cubicBezTo>
                    <a:pt x="275" y="1872"/>
                    <a:pt x="343" y="1986"/>
                    <a:pt x="435" y="2055"/>
                  </a:cubicBezTo>
                  <a:cubicBezTo>
                    <a:pt x="526" y="2146"/>
                    <a:pt x="617" y="2215"/>
                    <a:pt x="731" y="2237"/>
                  </a:cubicBezTo>
                  <a:cubicBezTo>
                    <a:pt x="834" y="2272"/>
                    <a:pt x="931" y="2283"/>
                    <a:pt x="1025" y="2283"/>
                  </a:cubicBezTo>
                  <a:cubicBezTo>
                    <a:pt x="1119" y="2283"/>
                    <a:pt x="1211" y="2272"/>
                    <a:pt x="1302" y="2260"/>
                  </a:cubicBezTo>
                  <a:cubicBezTo>
                    <a:pt x="1393" y="2237"/>
                    <a:pt x="1485" y="2192"/>
                    <a:pt x="1553" y="2146"/>
                  </a:cubicBezTo>
                  <a:cubicBezTo>
                    <a:pt x="1599" y="2123"/>
                    <a:pt x="1644" y="2123"/>
                    <a:pt x="1667" y="2078"/>
                  </a:cubicBezTo>
                  <a:cubicBezTo>
                    <a:pt x="1736" y="2032"/>
                    <a:pt x="1827" y="1986"/>
                    <a:pt x="1873" y="1918"/>
                  </a:cubicBezTo>
                  <a:cubicBezTo>
                    <a:pt x="1941" y="1849"/>
                    <a:pt x="2010" y="1758"/>
                    <a:pt x="2055" y="1690"/>
                  </a:cubicBezTo>
                  <a:cubicBezTo>
                    <a:pt x="2147" y="1507"/>
                    <a:pt x="2192" y="1347"/>
                    <a:pt x="2215" y="1142"/>
                  </a:cubicBezTo>
                  <a:cubicBezTo>
                    <a:pt x="2238" y="959"/>
                    <a:pt x="2169" y="777"/>
                    <a:pt x="2078" y="617"/>
                  </a:cubicBezTo>
                  <a:cubicBezTo>
                    <a:pt x="2078" y="571"/>
                    <a:pt x="2055" y="548"/>
                    <a:pt x="2032" y="525"/>
                  </a:cubicBezTo>
                  <a:cubicBezTo>
                    <a:pt x="1987" y="457"/>
                    <a:pt x="1941" y="366"/>
                    <a:pt x="1873" y="320"/>
                  </a:cubicBezTo>
                  <a:cubicBezTo>
                    <a:pt x="1804" y="274"/>
                    <a:pt x="1736" y="206"/>
                    <a:pt x="1667" y="160"/>
                  </a:cubicBezTo>
                  <a:cubicBezTo>
                    <a:pt x="1599" y="115"/>
                    <a:pt x="1507" y="92"/>
                    <a:pt x="1416" y="46"/>
                  </a:cubicBezTo>
                  <a:cubicBezTo>
                    <a:pt x="1393" y="46"/>
                    <a:pt x="1348" y="46"/>
                    <a:pt x="1325" y="23"/>
                  </a:cubicBezTo>
                  <a:cubicBezTo>
                    <a:pt x="1233" y="23"/>
                    <a:pt x="1142" y="1"/>
                    <a:pt x="105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8"/>
            <p:cNvSpPr/>
            <p:nvPr/>
          </p:nvSpPr>
          <p:spPr>
            <a:xfrm>
              <a:off x="3822825" y="620900"/>
              <a:ext cx="59950" cy="65075"/>
            </a:xfrm>
            <a:custGeom>
              <a:rect b="b" l="l" r="r" t="t"/>
              <a:pathLst>
                <a:path extrusionOk="0" h="2603" w="2398">
                  <a:moveTo>
                    <a:pt x="708" y="0"/>
                  </a:moveTo>
                  <a:cubicBezTo>
                    <a:pt x="586" y="0"/>
                    <a:pt x="465" y="31"/>
                    <a:pt x="343" y="92"/>
                  </a:cubicBezTo>
                  <a:cubicBezTo>
                    <a:pt x="206" y="183"/>
                    <a:pt x="69" y="343"/>
                    <a:pt x="23" y="503"/>
                  </a:cubicBezTo>
                  <a:cubicBezTo>
                    <a:pt x="1" y="685"/>
                    <a:pt x="1" y="891"/>
                    <a:pt x="92" y="1050"/>
                  </a:cubicBezTo>
                  <a:cubicBezTo>
                    <a:pt x="115" y="1073"/>
                    <a:pt x="138" y="1096"/>
                    <a:pt x="160" y="1119"/>
                  </a:cubicBezTo>
                  <a:cubicBezTo>
                    <a:pt x="138" y="1210"/>
                    <a:pt x="138" y="1279"/>
                    <a:pt x="138" y="1370"/>
                  </a:cubicBezTo>
                  <a:cubicBezTo>
                    <a:pt x="138" y="1484"/>
                    <a:pt x="160" y="1598"/>
                    <a:pt x="183" y="1712"/>
                  </a:cubicBezTo>
                  <a:cubicBezTo>
                    <a:pt x="229" y="1804"/>
                    <a:pt x="252" y="1872"/>
                    <a:pt x="297" y="1963"/>
                  </a:cubicBezTo>
                  <a:cubicBezTo>
                    <a:pt x="297" y="1986"/>
                    <a:pt x="320" y="2009"/>
                    <a:pt x="343" y="2055"/>
                  </a:cubicBezTo>
                  <a:cubicBezTo>
                    <a:pt x="411" y="2146"/>
                    <a:pt x="480" y="2214"/>
                    <a:pt x="548" y="2283"/>
                  </a:cubicBezTo>
                  <a:cubicBezTo>
                    <a:pt x="708" y="2420"/>
                    <a:pt x="799" y="2466"/>
                    <a:pt x="982" y="2534"/>
                  </a:cubicBezTo>
                  <a:cubicBezTo>
                    <a:pt x="1028" y="2557"/>
                    <a:pt x="1051" y="2557"/>
                    <a:pt x="1073" y="2557"/>
                  </a:cubicBezTo>
                  <a:cubicBezTo>
                    <a:pt x="1142" y="2580"/>
                    <a:pt x="1233" y="2602"/>
                    <a:pt x="1324" y="2602"/>
                  </a:cubicBezTo>
                  <a:cubicBezTo>
                    <a:pt x="1507" y="2602"/>
                    <a:pt x="1644" y="2557"/>
                    <a:pt x="1804" y="2466"/>
                  </a:cubicBezTo>
                  <a:cubicBezTo>
                    <a:pt x="1895" y="2443"/>
                    <a:pt x="1986" y="2374"/>
                    <a:pt x="2055" y="2306"/>
                  </a:cubicBezTo>
                  <a:cubicBezTo>
                    <a:pt x="2055" y="2283"/>
                    <a:pt x="2078" y="2283"/>
                    <a:pt x="2101" y="2260"/>
                  </a:cubicBezTo>
                  <a:cubicBezTo>
                    <a:pt x="2146" y="2192"/>
                    <a:pt x="2192" y="2123"/>
                    <a:pt x="2237" y="2077"/>
                  </a:cubicBezTo>
                  <a:cubicBezTo>
                    <a:pt x="2329" y="1895"/>
                    <a:pt x="2374" y="1689"/>
                    <a:pt x="2397" y="1484"/>
                  </a:cubicBezTo>
                  <a:cubicBezTo>
                    <a:pt x="2397" y="1119"/>
                    <a:pt x="2237" y="731"/>
                    <a:pt x="1964" y="503"/>
                  </a:cubicBezTo>
                  <a:cubicBezTo>
                    <a:pt x="1849" y="411"/>
                    <a:pt x="1758" y="343"/>
                    <a:pt x="1667" y="274"/>
                  </a:cubicBezTo>
                  <a:cubicBezTo>
                    <a:pt x="1553" y="229"/>
                    <a:pt x="1439" y="183"/>
                    <a:pt x="1324" y="137"/>
                  </a:cubicBezTo>
                  <a:cubicBezTo>
                    <a:pt x="1187" y="92"/>
                    <a:pt x="1028" y="46"/>
                    <a:pt x="891" y="23"/>
                  </a:cubicBezTo>
                  <a:cubicBezTo>
                    <a:pt x="830" y="8"/>
                    <a:pt x="769" y="0"/>
                    <a:pt x="70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8"/>
            <p:cNvSpPr/>
            <p:nvPr/>
          </p:nvSpPr>
          <p:spPr>
            <a:xfrm>
              <a:off x="3623675" y="556425"/>
              <a:ext cx="63375" cy="66325"/>
            </a:xfrm>
            <a:custGeom>
              <a:rect b="b" l="l" r="r" t="t"/>
              <a:pathLst>
                <a:path extrusionOk="0" h="2653" w="2535">
                  <a:moveTo>
                    <a:pt x="1119" y="0"/>
                  </a:moveTo>
                  <a:cubicBezTo>
                    <a:pt x="868" y="0"/>
                    <a:pt x="617" y="69"/>
                    <a:pt x="411" y="206"/>
                  </a:cubicBezTo>
                  <a:cubicBezTo>
                    <a:pt x="252" y="297"/>
                    <a:pt x="137" y="434"/>
                    <a:pt x="92" y="616"/>
                  </a:cubicBezTo>
                  <a:cubicBezTo>
                    <a:pt x="46" y="753"/>
                    <a:pt x="69" y="913"/>
                    <a:pt x="115" y="1050"/>
                  </a:cubicBezTo>
                  <a:cubicBezTo>
                    <a:pt x="46" y="1141"/>
                    <a:pt x="1" y="1278"/>
                    <a:pt x="1" y="1415"/>
                  </a:cubicBezTo>
                  <a:cubicBezTo>
                    <a:pt x="1" y="1621"/>
                    <a:pt x="69" y="1872"/>
                    <a:pt x="183" y="2054"/>
                  </a:cubicBezTo>
                  <a:cubicBezTo>
                    <a:pt x="320" y="2237"/>
                    <a:pt x="480" y="2397"/>
                    <a:pt x="685" y="2488"/>
                  </a:cubicBezTo>
                  <a:cubicBezTo>
                    <a:pt x="864" y="2587"/>
                    <a:pt x="1043" y="2652"/>
                    <a:pt x="1252" y="2652"/>
                  </a:cubicBezTo>
                  <a:cubicBezTo>
                    <a:pt x="1283" y="2652"/>
                    <a:pt x="1315" y="2651"/>
                    <a:pt x="1347" y="2648"/>
                  </a:cubicBezTo>
                  <a:cubicBezTo>
                    <a:pt x="1439" y="2648"/>
                    <a:pt x="1553" y="2625"/>
                    <a:pt x="1667" y="2579"/>
                  </a:cubicBezTo>
                  <a:cubicBezTo>
                    <a:pt x="1849" y="2511"/>
                    <a:pt x="1941" y="2465"/>
                    <a:pt x="2100" y="2328"/>
                  </a:cubicBezTo>
                  <a:cubicBezTo>
                    <a:pt x="2260" y="2191"/>
                    <a:pt x="2374" y="1986"/>
                    <a:pt x="2443" y="1781"/>
                  </a:cubicBezTo>
                  <a:cubicBezTo>
                    <a:pt x="2466" y="1735"/>
                    <a:pt x="2489" y="1689"/>
                    <a:pt x="2489" y="1621"/>
                  </a:cubicBezTo>
                  <a:cubicBezTo>
                    <a:pt x="2511" y="1507"/>
                    <a:pt x="2534" y="1392"/>
                    <a:pt x="2534" y="1278"/>
                  </a:cubicBezTo>
                  <a:cubicBezTo>
                    <a:pt x="2511" y="1050"/>
                    <a:pt x="2466" y="822"/>
                    <a:pt x="2329" y="639"/>
                  </a:cubicBezTo>
                  <a:cubicBezTo>
                    <a:pt x="2215" y="457"/>
                    <a:pt x="2055" y="274"/>
                    <a:pt x="1827" y="183"/>
                  </a:cubicBezTo>
                  <a:cubicBezTo>
                    <a:pt x="1621" y="69"/>
                    <a:pt x="1370" y="0"/>
                    <a:pt x="111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8"/>
            <p:cNvSpPr/>
            <p:nvPr/>
          </p:nvSpPr>
          <p:spPr>
            <a:xfrm>
              <a:off x="3507275" y="709350"/>
              <a:ext cx="53650" cy="54800"/>
            </a:xfrm>
            <a:custGeom>
              <a:rect b="b" l="l" r="r" t="t"/>
              <a:pathLst>
                <a:path extrusionOk="0" h="2192" w="2146">
                  <a:moveTo>
                    <a:pt x="685" y="0"/>
                  </a:moveTo>
                  <a:cubicBezTo>
                    <a:pt x="594" y="0"/>
                    <a:pt x="502" y="23"/>
                    <a:pt x="411" y="69"/>
                  </a:cubicBezTo>
                  <a:cubicBezTo>
                    <a:pt x="343" y="92"/>
                    <a:pt x="251" y="137"/>
                    <a:pt x="206" y="206"/>
                  </a:cubicBezTo>
                  <a:cubicBezTo>
                    <a:pt x="137" y="274"/>
                    <a:pt x="91" y="343"/>
                    <a:pt x="46" y="434"/>
                  </a:cubicBezTo>
                  <a:cubicBezTo>
                    <a:pt x="0" y="525"/>
                    <a:pt x="0" y="617"/>
                    <a:pt x="0" y="708"/>
                  </a:cubicBezTo>
                  <a:cubicBezTo>
                    <a:pt x="0" y="890"/>
                    <a:pt x="69" y="1073"/>
                    <a:pt x="206" y="1187"/>
                  </a:cubicBezTo>
                  <a:cubicBezTo>
                    <a:pt x="206" y="1210"/>
                    <a:pt x="228" y="1210"/>
                    <a:pt x="228" y="1210"/>
                  </a:cubicBezTo>
                  <a:cubicBezTo>
                    <a:pt x="228" y="1301"/>
                    <a:pt x="251" y="1370"/>
                    <a:pt x="251" y="1461"/>
                  </a:cubicBezTo>
                  <a:cubicBezTo>
                    <a:pt x="274" y="1484"/>
                    <a:pt x="274" y="1507"/>
                    <a:pt x="274" y="1507"/>
                  </a:cubicBezTo>
                  <a:cubicBezTo>
                    <a:pt x="297" y="1575"/>
                    <a:pt x="320" y="1667"/>
                    <a:pt x="365" y="1712"/>
                  </a:cubicBezTo>
                  <a:cubicBezTo>
                    <a:pt x="365" y="1735"/>
                    <a:pt x="388" y="1758"/>
                    <a:pt x="388" y="1758"/>
                  </a:cubicBezTo>
                  <a:cubicBezTo>
                    <a:pt x="434" y="1826"/>
                    <a:pt x="480" y="1895"/>
                    <a:pt x="525" y="1940"/>
                  </a:cubicBezTo>
                  <a:cubicBezTo>
                    <a:pt x="639" y="2032"/>
                    <a:pt x="753" y="2100"/>
                    <a:pt x="913" y="2146"/>
                  </a:cubicBezTo>
                  <a:cubicBezTo>
                    <a:pt x="913" y="2169"/>
                    <a:pt x="936" y="2169"/>
                    <a:pt x="959" y="2169"/>
                  </a:cubicBezTo>
                  <a:cubicBezTo>
                    <a:pt x="1027" y="2192"/>
                    <a:pt x="1119" y="2192"/>
                    <a:pt x="1187" y="2192"/>
                  </a:cubicBezTo>
                  <a:cubicBezTo>
                    <a:pt x="1256" y="2192"/>
                    <a:pt x="1347" y="2169"/>
                    <a:pt x="1393" y="2169"/>
                  </a:cubicBezTo>
                  <a:lnTo>
                    <a:pt x="1415" y="2169"/>
                  </a:lnTo>
                  <a:cubicBezTo>
                    <a:pt x="1461" y="2146"/>
                    <a:pt x="1507" y="2123"/>
                    <a:pt x="1529" y="2123"/>
                  </a:cubicBezTo>
                  <a:cubicBezTo>
                    <a:pt x="1552" y="2100"/>
                    <a:pt x="1598" y="2100"/>
                    <a:pt x="1644" y="2077"/>
                  </a:cubicBezTo>
                  <a:cubicBezTo>
                    <a:pt x="1644" y="2077"/>
                    <a:pt x="1644" y="2055"/>
                    <a:pt x="1666" y="2055"/>
                  </a:cubicBezTo>
                  <a:cubicBezTo>
                    <a:pt x="1712" y="2032"/>
                    <a:pt x="1758" y="1986"/>
                    <a:pt x="1803" y="1940"/>
                  </a:cubicBezTo>
                  <a:cubicBezTo>
                    <a:pt x="1826" y="1918"/>
                    <a:pt x="1826" y="1918"/>
                    <a:pt x="1849" y="1895"/>
                  </a:cubicBezTo>
                  <a:cubicBezTo>
                    <a:pt x="1963" y="1758"/>
                    <a:pt x="2009" y="1689"/>
                    <a:pt x="2077" y="1507"/>
                  </a:cubicBezTo>
                  <a:cubicBezTo>
                    <a:pt x="2123" y="1415"/>
                    <a:pt x="2123" y="1301"/>
                    <a:pt x="2123" y="1210"/>
                  </a:cubicBezTo>
                  <a:cubicBezTo>
                    <a:pt x="2146" y="1119"/>
                    <a:pt x="2123" y="1005"/>
                    <a:pt x="2100" y="913"/>
                  </a:cubicBezTo>
                  <a:cubicBezTo>
                    <a:pt x="2100" y="890"/>
                    <a:pt x="2100" y="890"/>
                    <a:pt x="2100" y="868"/>
                  </a:cubicBezTo>
                  <a:cubicBezTo>
                    <a:pt x="2077" y="799"/>
                    <a:pt x="2032" y="708"/>
                    <a:pt x="2009" y="639"/>
                  </a:cubicBezTo>
                  <a:cubicBezTo>
                    <a:pt x="1986" y="594"/>
                    <a:pt x="1940" y="571"/>
                    <a:pt x="1918" y="525"/>
                  </a:cubicBezTo>
                  <a:cubicBezTo>
                    <a:pt x="1895" y="480"/>
                    <a:pt x="1849" y="434"/>
                    <a:pt x="1826" y="411"/>
                  </a:cubicBezTo>
                  <a:cubicBezTo>
                    <a:pt x="1758" y="343"/>
                    <a:pt x="1689" y="297"/>
                    <a:pt x="1621" y="251"/>
                  </a:cubicBezTo>
                  <a:cubicBezTo>
                    <a:pt x="1598" y="229"/>
                    <a:pt x="1575" y="229"/>
                    <a:pt x="1552" y="206"/>
                  </a:cubicBezTo>
                  <a:cubicBezTo>
                    <a:pt x="1529" y="206"/>
                    <a:pt x="1529" y="183"/>
                    <a:pt x="1507" y="183"/>
                  </a:cubicBezTo>
                  <a:cubicBezTo>
                    <a:pt x="1484" y="160"/>
                    <a:pt x="1461" y="114"/>
                    <a:pt x="1415" y="92"/>
                  </a:cubicBezTo>
                  <a:cubicBezTo>
                    <a:pt x="1300" y="42"/>
                    <a:pt x="1173" y="5"/>
                    <a:pt x="1051" y="5"/>
                  </a:cubicBezTo>
                  <a:cubicBezTo>
                    <a:pt x="1004" y="5"/>
                    <a:pt x="958" y="10"/>
                    <a:pt x="913" y="23"/>
                  </a:cubicBezTo>
                  <a:lnTo>
                    <a:pt x="868" y="23"/>
                  </a:lnTo>
                  <a:cubicBezTo>
                    <a:pt x="822" y="0"/>
                    <a:pt x="753" y="0"/>
                    <a:pt x="68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8"/>
            <p:cNvSpPr/>
            <p:nvPr/>
          </p:nvSpPr>
          <p:spPr>
            <a:xfrm>
              <a:off x="3382875" y="814350"/>
              <a:ext cx="54800" cy="53900"/>
            </a:xfrm>
            <a:custGeom>
              <a:rect b="b" l="l" r="r" t="t"/>
              <a:pathLst>
                <a:path extrusionOk="0" h="2156" w="2192">
                  <a:moveTo>
                    <a:pt x="1119" y="0"/>
                  </a:moveTo>
                  <a:cubicBezTo>
                    <a:pt x="1050" y="23"/>
                    <a:pt x="959" y="23"/>
                    <a:pt x="868" y="46"/>
                  </a:cubicBezTo>
                  <a:cubicBezTo>
                    <a:pt x="845" y="46"/>
                    <a:pt x="845" y="46"/>
                    <a:pt x="822" y="69"/>
                  </a:cubicBezTo>
                  <a:cubicBezTo>
                    <a:pt x="799" y="69"/>
                    <a:pt x="776" y="91"/>
                    <a:pt x="754" y="91"/>
                  </a:cubicBezTo>
                  <a:cubicBezTo>
                    <a:pt x="639" y="91"/>
                    <a:pt x="548" y="114"/>
                    <a:pt x="434" y="183"/>
                  </a:cubicBezTo>
                  <a:cubicBezTo>
                    <a:pt x="388" y="206"/>
                    <a:pt x="343" y="251"/>
                    <a:pt x="297" y="297"/>
                  </a:cubicBezTo>
                  <a:cubicBezTo>
                    <a:pt x="229" y="365"/>
                    <a:pt x="160" y="479"/>
                    <a:pt x="114" y="594"/>
                  </a:cubicBezTo>
                  <a:cubicBezTo>
                    <a:pt x="114" y="616"/>
                    <a:pt x="114" y="639"/>
                    <a:pt x="92" y="685"/>
                  </a:cubicBezTo>
                  <a:cubicBezTo>
                    <a:pt x="92" y="685"/>
                    <a:pt x="92" y="708"/>
                    <a:pt x="92" y="731"/>
                  </a:cubicBezTo>
                  <a:cubicBezTo>
                    <a:pt x="92" y="753"/>
                    <a:pt x="69" y="776"/>
                    <a:pt x="69" y="799"/>
                  </a:cubicBezTo>
                  <a:cubicBezTo>
                    <a:pt x="69" y="799"/>
                    <a:pt x="46" y="799"/>
                    <a:pt x="46" y="822"/>
                  </a:cubicBezTo>
                  <a:cubicBezTo>
                    <a:pt x="0" y="1004"/>
                    <a:pt x="23" y="1141"/>
                    <a:pt x="46" y="1324"/>
                  </a:cubicBezTo>
                  <a:cubicBezTo>
                    <a:pt x="69" y="1415"/>
                    <a:pt x="114" y="1484"/>
                    <a:pt x="183" y="1552"/>
                  </a:cubicBezTo>
                  <a:cubicBezTo>
                    <a:pt x="183" y="1575"/>
                    <a:pt x="206" y="1575"/>
                    <a:pt x="206" y="1598"/>
                  </a:cubicBezTo>
                  <a:cubicBezTo>
                    <a:pt x="206" y="1598"/>
                    <a:pt x="206" y="1598"/>
                    <a:pt x="229" y="1621"/>
                  </a:cubicBezTo>
                  <a:cubicBezTo>
                    <a:pt x="229" y="1644"/>
                    <a:pt x="251" y="1666"/>
                    <a:pt x="274" y="1689"/>
                  </a:cubicBezTo>
                  <a:cubicBezTo>
                    <a:pt x="320" y="1758"/>
                    <a:pt x="365" y="1826"/>
                    <a:pt x="434" y="1895"/>
                  </a:cubicBezTo>
                  <a:cubicBezTo>
                    <a:pt x="434" y="1895"/>
                    <a:pt x="457" y="1917"/>
                    <a:pt x="457" y="1917"/>
                  </a:cubicBezTo>
                  <a:cubicBezTo>
                    <a:pt x="571" y="2009"/>
                    <a:pt x="571" y="2032"/>
                    <a:pt x="685" y="2077"/>
                  </a:cubicBezTo>
                  <a:cubicBezTo>
                    <a:pt x="708" y="2077"/>
                    <a:pt x="754" y="2100"/>
                    <a:pt x="776" y="2100"/>
                  </a:cubicBezTo>
                  <a:cubicBezTo>
                    <a:pt x="868" y="2146"/>
                    <a:pt x="959" y="2146"/>
                    <a:pt x="1027" y="2146"/>
                  </a:cubicBezTo>
                  <a:cubicBezTo>
                    <a:pt x="1061" y="2152"/>
                    <a:pt x="1092" y="2155"/>
                    <a:pt x="1123" y="2155"/>
                  </a:cubicBezTo>
                  <a:cubicBezTo>
                    <a:pt x="1197" y="2155"/>
                    <a:pt x="1266" y="2139"/>
                    <a:pt x="1347" y="2123"/>
                  </a:cubicBezTo>
                  <a:cubicBezTo>
                    <a:pt x="1415" y="2100"/>
                    <a:pt x="1484" y="2054"/>
                    <a:pt x="1552" y="2032"/>
                  </a:cubicBezTo>
                  <a:cubicBezTo>
                    <a:pt x="1575" y="2009"/>
                    <a:pt x="1598" y="2009"/>
                    <a:pt x="1621" y="1986"/>
                  </a:cubicBezTo>
                  <a:cubicBezTo>
                    <a:pt x="1689" y="1940"/>
                    <a:pt x="1758" y="1895"/>
                    <a:pt x="1803" y="1849"/>
                  </a:cubicBezTo>
                  <a:cubicBezTo>
                    <a:pt x="1826" y="1826"/>
                    <a:pt x="1849" y="1803"/>
                    <a:pt x="1872" y="1803"/>
                  </a:cubicBezTo>
                  <a:cubicBezTo>
                    <a:pt x="1918" y="1712"/>
                    <a:pt x="2009" y="1644"/>
                    <a:pt x="2055" y="1552"/>
                  </a:cubicBezTo>
                  <a:cubicBezTo>
                    <a:pt x="2077" y="1461"/>
                    <a:pt x="2123" y="1392"/>
                    <a:pt x="2146" y="1324"/>
                  </a:cubicBezTo>
                  <a:cubicBezTo>
                    <a:pt x="2146" y="1301"/>
                    <a:pt x="2146" y="1278"/>
                    <a:pt x="2146" y="1256"/>
                  </a:cubicBezTo>
                  <a:cubicBezTo>
                    <a:pt x="2169" y="1187"/>
                    <a:pt x="2191" y="1096"/>
                    <a:pt x="2191" y="1004"/>
                  </a:cubicBezTo>
                  <a:cubicBezTo>
                    <a:pt x="2191" y="1004"/>
                    <a:pt x="2191" y="982"/>
                    <a:pt x="2191" y="982"/>
                  </a:cubicBezTo>
                  <a:cubicBezTo>
                    <a:pt x="2169" y="913"/>
                    <a:pt x="2169" y="845"/>
                    <a:pt x="2146" y="776"/>
                  </a:cubicBezTo>
                  <a:cubicBezTo>
                    <a:pt x="2146" y="685"/>
                    <a:pt x="2100" y="594"/>
                    <a:pt x="2055" y="548"/>
                  </a:cubicBezTo>
                  <a:cubicBezTo>
                    <a:pt x="2055" y="525"/>
                    <a:pt x="2055" y="502"/>
                    <a:pt x="2032" y="479"/>
                  </a:cubicBezTo>
                  <a:cubicBezTo>
                    <a:pt x="1986" y="434"/>
                    <a:pt x="1940" y="365"/>
                    <a:pt x="1918" y="320"/>
                  </a:cubicBezTo>
                  <a:cubicBezTo>
                    <a:pt x="1895" y="320"/>
                    <a:pt x="1895" y="297"/>
                    <a:pt x="1895" y="297"/>
                  </a:cubicBezTo>
                  <a:cubicBezTo>
                    <a:pt x="1872" y="297"/>
                    <a:pt x="1872" y="274"/>
                    <a:pt x="1849" y="274"/>
                  </a:cubicBezTo>
                  <a:cubicBezTo>
                    <a:pt x="1803" y="228"/>
                    <a:pt x="1758" y="183"/>
                    <a:pt x="1689" y="160"/>
                  </a:cubicBezTo>
                  <a:cubicBezTo>
                    <a:pt x="1621" y="114"/>
                    <a:pt x="1552" y="91"/>
                    <a:pt x="1484" y="46"/>
                  </a:cubicBezTo>
                  <a:lnTo>
                    <a:pt x="1415" y="46"/>
                  </a:lnTo>
                  <a:cubicBezTo>
                    <a:pt x="1324" y="23"/>
                    <a:pt x="1210" y="0"/>
                    <a:pt x="111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8"/>
            <p:cNvSpPr/>
            <p:nvPr/>
          </p:nvSpPr>
          <p:spPr>
            <a:xfrm>
              <a:off x="3384000" y="968850"/>
              <a:ext cx="55375" cy="58350"/>
            </a:xfrm>
            <a:custGeom>
              <a:rect b="b" l="l" r="r" t="t"/>
              <a:pathLst>
                <a:path extrusionOk="0" h="2334" w="2215">
                  <a:moveTo>
                    <a:pt x="946" y="0"/>
                  </a:moveTo>
                  <a:cubicBezTo>
                    <a:pt x="830" y="0"/>
                    <a:pt x="715" y="27"/>
                    <a:pt x="617" y="97"/>
                  </a:cubicBezTo>
                  <a:cubicBezTo>
                    <a:pt x="526" y="166"/>
                    <a:pt x="435" y="234"/>
                    <a:pt x="366" y="303"/>
                  </a:cubicBezTo>
                  <a:cubicBezTo>
                    <a:pt x="275" y="394"/>
                    <a:pt x="206" y="485"/>
                    <a:pt x="161" y="599"/>
                  </a:cubicBezTo>
                  <a:cubicBezTo>
                    <a:pt x="115" y="713"/>
                    <a:pt x="47" y="805"/>
                    <a:pt x="47" y="919"/>
                  </a:cubicBezTo>
                  <a:cubicBezTo>
                    <a:pt x="24" y="1010"/>
                    <a:pt x="1" y="1101"/>
                    <a:pt x="1" y="1193"/>
                  </a:cubicBezTo>
                  <a:cubicBezTo>
                    <a:pt x="1" y="1284"/>
                    <a:pt x="24" y="1375"/>
                    <a:pt x="47" y="1444"/>
                  </a:cubicBezTo>
                  <a:cubicBezTo>
                    <a:pt x="47" y="1489"/>
                    <a:pt x="47" y="1512"/>
                    <a:pt x="69" y="1535"/>
                  </a:cubicBezTo>
                  <a:cubicBezTo>
                    <a:pt x="92" y="1604"/>
                    <a:pt x="115" y="1695"/>
                    <a:pt x="161" y="1763"/>
                  </a:cubicBezTo>
                  <a:cubicBezTo>
                    <a:pt x="206" y="1832"/>
                    <a:pt x="275" y="1900"/>
                    <a:pt x="320" y="1969"/>
                  </a:cubicBezTo>
                  <a:cubicBezTo>
                    <a:pt x="343" y="1992"/>
                    <a:pt x="343" y="1992"/>
                    <a:pt x="366" y="2014"/>
                  </a:cubicBezTo>
                  <a:cubicBezTo>
                    <a:pt x="435" y="2083"/>
                    <a:pt x="503" y="2129"/>
                    <a:pt x="572" y="2174"/>
                  </a:cubicBezTo>
                  <a:cubicBezTo>
                    <a:pt x="640" y="2220"/>
                    <a:pt x="731" y="2243"/>
                    <a:pt x="800" y="2266"/>
                  </a:cubicBezTo>
                  <a:cubicBezTo>
                    <a:pt x="914" y="2311"/>
                    <a:pt x="1028" y="2334"/>
                    <a:pt x="1142" y="2334"/>
                  </a:cubicBezTo>
                  <a:lnTo>
                    <a:pt x="1211" y="2334"/>
                  </a:lnTo>
                  <a:cubicBezTo>
                    <a:pt x="1302" y="2334"/>
                    <a:pt x="1393" y="2311"/>
                    <a:pt x="1462" y="2288"/>
                  </a:cubicBezTo>
                  <a:cubicBezTo>
                    <a:pt x="1644" y="2243"/>
                    <a:pt x="1758" y="2174"/>
                    <a:pt x="1895" y="2037"/>
                  </a:cubicBezTo>
                  <a:cubicBezTo>
                    <a:pt x="1918" y="2014"/>
                    <a:pt x="1964" y="1969"/>
                    <a:pt x="1987" y="1923"/>
                  </a:cubicBezTo>
                  <a:cubicBezTo>
                    <a:pt x="2010" y="1900"/>
                    <a:pt x="2055" y="1855"/>
                    <a:pt x="2078" y="1809"/>
                  </a:cubicBezTo>
                  <a:cubicBezTo>
                    <a:pt x="2124" y="1718"/>
                    <a:pt x="2169" y="1604"/>
                    <a:pt x="2192" y="1512"/>
                  </a:cubicBezTo>
                  <a:cubicBezTo>
                    <a:pt x="2215" y="1307"/>
                    <a:pt x="2215" y="1216"/>
                    <a:pt x="2192" y="1010"/>
                  </a:cubicBezTo>
                  <a:cubicBezTo>
                    <a:pt x="2169" y="987"/>
                    <a:pt x="2169" y="964"/>
                    <a:pt x="2169" y="942"/>
                  </a:cubicBezTo>
                  <a:cubicBezTo>
                    <a:pt x="2146" y="873"/>
                    <a:pt x="2101" y="805"/>
                    <a:pt x="2078" y="736"/>
                  </a:cubicBezTo>
                  <a:cubicBezTo>
                    <a:pt x="2055" y="713"/>
                    <a:pt x="2055" y="713"/>
                    <a:pt x="2055" y="691"/>
                  </a:cubicBezTo>
                  <a:cubicBezTo>
                    <a:pt x="2010" y="645"/>
                    <a:pt x="1964" y="576"/>
                    <a:pt x="1918" y="531"/>
                  </a:cubicBezTo>
                  <a:cubicBezTo>
                    <a:pt x="1918" y="531"/>
                    <a:pt x="1918" y="531"/>
                    <a:pt x="1895" y="508"/>
                  </a:cubicBezTo>
                  <a:cubicBezTo>
                    <a:pt x="1850" y="462"/>
                    <a:pt x="1781" y="417"/>
                    <a:pt x="1736" y="394"/>
                  </a:cubicBezTo>
                  <a:cubicBezTo>
                    <a:pt x="1736" y="371"/>
                    <a:pt x="1713" y="371"/>
                    <a:pt x="1713" y="371"/>
                  </a:cubicBezTo>
                  <a:cubicBezTo>
                    <a:pt x="1667" y="348"/>
                    <a:pt x="1599" y="325"/>
                    <a:pt x="1553" y="303"/>
                  </a:cubicBezTo>
                  <a:cubicBezTo>
                    <a:pt x="1439" y="166"/>
                    <a:pt x="1325" y="51"/>
                    <a:pt x="1165" y="29"/>
                  </a:cubicBezTo>
                  <a:cubicBezTo>
                    <a:pt x="1094" y="11"/>
                    <a:pt x="1020" y="0"/>
                    <a:pt x="94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8"/>
            <p:cNvSpPr/>
            <p:nvPr/>
          </p:nvSpPr>
          <p:spPr>
            <a:xfrm>
              <a:off x="3496425" y="1096150"/>
              <a:ext cx="64500" cy="61400"/>
            </a:xfrm>
            <a:custGeom>
              <a:rect b="b" l="l" r="r" t="t"/>
              <a:pathLst>
                <a:path extrusionOk="0" h="2456" w="2580">
                  <a:moveTo>
                    <a:pt x="976" y="0"/>
                  </a:moveTo>
                  <a:cubicBezTo>
                    <a:pt x="956" y="0"/>
                    <a:pt x="935" y="1"/>
                    <a:pt x="914" y="4"/>
                  </a:cubicBezTo>
                  <a:cubicBezTo>
                    <a:pt x="868" y="4"/>
                    <a:pt x="799" y="4"/>
                    <a:pt x="731" y="27"/>
                  </a:cubicBezTo>
                  <a:cubicBezTo>
                    <a:pt x="617" y="49"/>
                    <a:pt x="525" y="118"/>
                    <a:pt x="434" y="186"/>
                  </a:cubicBezTo>
                  <a:cubicBezTo>
                    <a:pt x="411" y="209"/>
                    <a:pt x="389" y="232"/>
                    <a:pt x="366" y="278"/>
                  </a:cubicBezTo>
                  <a:cubicBezTo>
                    <a:pt x="320" y="323"/>
                    <a:pt x="252" y="392"/>
                    <a:pt x="206" y="483"/>
                  </a:cubicBezTo>
                  <a:cubicBezTo>
                    <a:pt x="137" y="574"/>
                    <a:pt x="92" y="689"/>
                    <a:pt x="69" y="803"/>
                  </a:cubicBezTo>
                  <a:cubicBezTo>
                    <a:pt x="1" y="1031"/>
                    <a:pt x="1" y="1305"/>
                    <a:pt x="69" y="1533"/>
                  </a:cubicBezTo>
                  <a:cubicBezTo>
                    <a:pt x="115" y="1624"/>
                    <a:pt x="137" y="1693"/>
                    <a:pt x="183" y="1784"/>
                  </a:cubicBezTo>
                  <a:cubicBezTo>
                    <a:pt x="183" y="1807"/>
                    <a:pt x="206" y="1830"/>
                    <a:pt x="229" y="1853"/>
                  </a:cubicBezTo>
                  <a:cubicBezTo>
                    <a:pt x="274" y="1921"/>
                    <a:pt x="320" y="2012"/>
                    <a:pt x="389" y="2058"/>
                  </a:cubicBezTo>
                  <a:cubicBezTo>
                    <a:pt x="457" y="2127"/>
                    <a:pt x="525" y="2172"/>
                    <a:pt x="594" y="2218"/>
                  </a:cubicBezTo>
                  <a:cubicBezTo>
                    <a:pt x="799" y="2378"/>
                    <a:pt x="1028" y="2423"/>
                    <a:pt x="1279" y="2446"/>
                  </a:cubicBezTo>
                  <a:cubicBezTo>
                    <a:pt x="1312" y="2453"/>
                    <a:pt x="1348" y="2456"/>
                    <a:pt x="1384" y="2456"/>
                  </a:cubicBezTo>
                  <a:cubicBezTo>
                    <a:pt x="1471" y="2456"/>
                    <a:pt x="1563" y="2439"/>
                    <a:pt x="1644" y="2423"/>
                  </a:cubicBezTo>
                  <a:cubicBezTo>
                    <a:pt x="1667" y="2400"/>
                    <a:pt x="1690" y="2400"/>
                    <a:pt x="1735" y="2400"/>
                  </a:cubicBezTo>
                  <a:cubicBezTo>
                    <a:pt x="1804" y="2355"/>
                    <a:pt x="1895" y="2332"/>
                    <a:pt x="1963" y="2286"/>
                  </a:cubicBezTo>
                  <a:cubicBezTo>
                    <a:pt x="2032" y="2264"/>
                    <a:pt x="2055" y="2218"/>
                    <a:pt x="2123" y="2195"/>
                  </a:cubicBezTo>
                  <a:cubicBezTo>
                    <a:pt x="2169" y="2149"/>
                    <a:pt x="2215" y="2127"/>
                    <a:pt x="2237" y="2081"/>
                  </a:cubicBezTo>
                  <a:cubicBezTo>
                    <a:pt x="2306" y="2012"/>
                    <a:pt x="2352" y="1944"/>
                    <a:pt x="2397" y="1876"/>
                  </a:cubicBezTo>
                  <a:cubicBezTo>
                    <a:pt x="2443" y="1784"/>
                    <a:pt x="2488" y="1716"/>
                    <a:pt x="2511" y="1624"/>
                  </a:cubicBezTo>
                  <a:cubicBezTo>
                    <a:pt x="2511" y="1602"/>
                    <a:pt x="2534" y="1579"/>
                    <a:pt x="2534" y="1533"/>
                  </a:cubicBezTo>
                  <a:cubicBezTo>
                    <a:pt x="2557" y="1465"/>
                    <a:pt x="2580" y="1373"/>
                    <a:pt x="2580" y="1282"/>
                  </a:cubicBezTo>
                  <a:cubicBezTo>
                    <a:pt x="2580" y="1099"/>
                    <a:pt x="2534" y="940"/>
                    <a:pt x="2443" y="780"/>
                  </a:cubicBezTo>
                  <a:cubicBezTo>
                    <a:pt x="2374" y="643"/>
                    <a:pt x="2260" y="506"/>
                    <a:pt x="2123" y="415"/>
                  </a:cubicBezTo>
                  <a:cubicBezTo>
                    <a:pt x="2100" y="415"/>
                    <a:pt x="2100" y="415"/>
                    <a:pt x="2078" y="392"/>
                  </a:cubicBezTo>
                  <a:cubicBezTo>
                    <a:pt x="2032" y="369"/>
                    <a:pt x="1963" y="346"/>
                    <a:pt x="1895" y="323"/>
                  </a:cubicBezTo>
                  <a:lnTo>
                    <a:pt x="1872" y="323"/>
                  </a:lnTo>
                  <a:cubicBezTo>
                    <a:pt x="1804" y="301"/>
                    <a:pt x="1712" y="301"/>
                    <a:pt x="1644" y="301"/>
                  </a:cubicBezTo>
                  <a:cubicBezTo>
                    <a:pt x="1598" y="301"/>
                    <a:pt x="1553" y="301"/>
                    <a:pt x="1507" y="323"/>
                  </a:cubicBezTo>
                  <a:cubicBezTo>
                    <a:pt x="1484" y="278"/>
                    <a:pt x="1461" y="232"/>
                    <a:pt x="1416" y="186"/>
                  </a:cubicBezTo>
                  <a:cubicBezTo>
                    <a:pt x="1293" y="84"/>
                    <a:pt x="1152" y="0"/>
                    <a:pt x="97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8"/>
            <p:cNvSpPr/>
            <p:nvPr/>
          </p:nvSpPr>
          <p:spPr>
            <a:xfrm>
              <a:off x="3649350" y="1068850"/>
              <a:ext cx="67375" cy="59375"/>
            </a:xfrm>
            <a:custGeom>
              <a:rect b="b" l="l" r="r" t="t"/>
              <a:pathLst>
                <a:path extrusionOk="0" h="2375" w="2695">
                  <a:moveTo>
                    <a:pt x="1530" y="0"/>
                  </a:moveTo>
                  <a:cubicBezTo>
                    <a:pt x="1439" y="0"/>
                    <a:pt x="1347" y="0"/>
                    <a:pt x="1279" y="46"/>
                  </a:cubicBezTo>
                  <a:cubicBezTo>
                    <a:pt x="1119" y="92"/>
                    <a:pt x="982" y="160"/>
                    <a:pt x="868" y="274"/>
                  </a:cubicBezTo>
                  <a:cubicBezTo>
                    <a:pt x="845" y="274"/>
                    <a:pt x="845" y="297"/>
                    <a:pt x="845" y="297"/>
                  </a:cubicBezTo>
                  <a:lnTo>
                    <a:pt x="708" y="297"/>
                  </a:lnTo>
                  <a:cubicBezTo>
                    <a:pt x="526" y="297"/>
                    <a:pt x="343" y="365"/>
                    <a:pt x="229" y="502"/>
                  </a:cubicBezTo>
                  <a:lnTo>
                    <a:pt x="115" y="639"/>
                  </a:lnTo>
                  <a:cubicBezTo>
                    <a:pt x="46" y="753"/>
                    <a:pt x="24" y="868"/>
                    <a:pt x="24" y="982"/>
                  </a:cubicBezTo>
                  <a:cubicBezTo>
                    <a:pt x="1" y="1050"/>
                    <a:pt x="1" y="1096"/>
                    <a:pt x="24" y="1141"/>
                  </a:cubicBezTo>
                  <a:cubicBezTo>
                    <a:pt x="24" y="1278"/>
                    <a:pt x="46" y="1370"/>
                    <a:pt x="92" y="1484"/>
                  </a:cubicBezTo>
                  <a:cubicBezTo>
                    <a:pt x="160" y="1689"/>
                    <a:pt x="275" y="1872"/>
                    <a:pt x="434" y="2032"/>
                  </a:cubicBezTo>
                  <a:cubicBezTo>
                    <a:pt x="594" y="2169"/>
                    <a:pt x="800" y="2306"/>
                    <a:pt x="1005" y="2351"/>
                  </a:cubicBezTo>
                  <a:cubicBezTo>
                    <a:pt x="1119" y="2363"/>
                    <a:pt x="1233" y="2374"/>
                    <a:pt x="1345" y="2374"/>
                  </a:cubicBezTo>
                  <a:cubicBezTo>
                    <a:pt x="1456" y="2374"/>
                    <a:pt x="1564" y="2363"/>
                    <a:pt x="1667" y="2328"/>
                  </a:cubicBezTo>
                  <a:cubicBezTo>
                    <a:pt x="2101" y="2191"/>
                    <a:pt x="2420" y="1872"/>
                    <a:pt x="2557" y="1438"/>
                  </a:cubicBezTo>
                  <a:cubicBezTo>
                    <a:pt x="2694" y="959"/>
                    <a:pt x="2511" y="388"/>
                    <a:pt x="2078" y="137"/>
                  </a:cubicBezTo>
                  <a:cubicBezTo>
                    <a:pt x="1918" y="46"/>
                    <a:pt x="1781" y="23"/>
                    <a:pt x="159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8"/>
            <p:cNvSpPr/>
            <p:nvPr/>
          </p:nvSpPr>
          <p:spPr>
            <a:xfrm>
              <a:off x="3726400" y="889675"/>
              <a:ext cx="62775" cy="62325"/>
            </a:xfrm>
            <a:custGeom>
              <a:rect b="b" l="l" r="r" t="t"/>
              <a:pathLst>
                <a:path extrusionOk="0" h="2493" w="2511">
                  <a:moveTo>
                    <a:pt x="1073" y="0"/>
                  </a:moveTo>
                  <a:cubicBezTo>
                    <a:pt x="1004" y="23"/>
                    <a:pt x="959" y="23"/>
                    <a:pt x="890" y="46"/>
                  </a:cubicBezTo>
                  <a:cubicBezTo>
                    <a:pt x="799" y="69"/>
                    <a:pt x="685" y="114"/>
                    <a:pt x="594" y="183"/>
                  </a:cubicBezTo>
                  <a:cubicBezTo>
                    <a:pt x="434" y="274"/>
                    <a:pt x="320" y="411"/>
                    <a:pt x="274" y="594"/>
                  </a:cubicBezTo>
                  <a:cubicBezTo>
                    <a:pt x="251" y="639"/>
                    <a:pt x="251" y="685"/>
                    <a:pt x="251" y="731"/>
                  </a:cubicBezTo>
                  <a:cubicBezTo>
                    <a:pt x="228" y="753"/>
                    <a:pt x="228" y="753"/>
                    <a:pt x="206" y="776"/>
                  </a:cubicBezTo>
                  <a:cubicBezTo>
                    <a:pt x="91" y="913"/>
                    <a:pt x="0" y="1073"/>
                    <a:pt x="0" y="1255"/>
                  </a:cubicBezTo>
                  <a:cubicBezTo>
                    <a:pt x="23" y="1484"/>
                    <a:pt x="69" y="1712"/>
                    <a:pt x="206" y="1895"/>
                  </a:cubicBezTo>
                  <a:cubicBezTo>
                    <a:pt x="320" y="2077"/>
                    <a:pt x="479" y="2237"/>
                    <a:pt x="662" y="2351"/>
                  </a:cubicBezTo>
                  <a:cubicBezTo>
                    <a:pt x="840" y="2430"/>
                    <a:pt x="1019" y="2492"/>
                    <a:pt x="1212" y="2492"/>
                  </a:cubicBezTo>
                  <a:cubicBezTo>
                    <a:pt x="1242" y="2492"/>
                    <a:pt x="1271" y="2491"/>
                    <a:pt x="1301" y="2488"/>
                  </a:cubicBezTo>
                  <a:cubicBezTo>
                    <a:pt x="1507" y="2488"/>
                    <a:pt x="1735" y="2442"/>
                    <a:pt x="1917" y="2305"/>
                  </a:cubicBezTo>
                  <a:cubicBezTo>
                    <a:pt x="2100" y="2191"/>
                    <a:pt x="2260" y="2032"/>
                    <a:pt x="2351" y="1849"/>
                  </a:cubicBezTo>
                  <a:cubicBezTo>
                    <a:pt x="2442" y="1644"/>
                    <a:pt x="2511" y="1438"/>
                    <a:pt x="2511" y="1233"/>
                  </a:cubicBezTo>
                  <a:cubicBezTo>
                    <a:pt x="2511" y="1004"/>
                    <a:pt x="2465" y="776"/>
                    <a:pt x="2351" y="594"/>
                  </a:cubicBezTo>
                  <a:cubicBezTo>
                    <a:pt x="2283" y="525"/>
                    <a:pt x="2237" y="434"/>
                    <a:pt x="2146" y="365"/>
                  </a:cubicBezTo>
                  <a:cubicBezTo>
                    <a:pt x="2077" y="274"/>
                    <a:pt x="1986" y="206"/>
                    <a:pt x="1895" y="160"/>
                  </a:cubicBezTo>
                  <a:cubicBezTo>
                    <a:pt x="1689" y="46"/>
                    <a:pt x="1461" y="0"/>
                    <a:pt x="125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8"/>
            <p:cNvSpPr/>
            <p:nvPr/>
          </p:nvSpPr>
          <p:spPr>
            <a:xfrm>
              <a:off x="3695000" y="733650"/>
              <a:ext cx="61650" cy="58450"/>
            </a:xfrm>
            <a:custGeom>
              <a:rect b="b" l="l" r="r" t="t"/>
              <a:pathLst>
                <a:path extrusionOk="0" h="2338" w="2466">
                  <a:moveTo>
                    <a:pt x="1212" y="0"/>
                  </a:moveTo>
                  <a:cubicBezTo>
                    <a:pt x="1175" y="0"/>
                    <a:pt x="1136" y="3"/>
                    <a:pt x="1096" y="10"/>
                  </a:cubicBezTo>
                  <a:cubicBezTo>
                    <a:pt x="914" y="10"/>
                    <a:pt x="708" y="33"/>
                    <a:pt x="526" y="124"/>
                  </a:cubicBezTo>
                  <a:cubicBezTo>
                    <a:pt x="434" y="124"/>
                    <a:pt x="343" y="170"/>
                    <a:pt x="275" y="238"/>
                  </a:cubicBezTo>
                  <a:cubicBezTo>
                    <a:pt x="206" y="284"/>
                    <a:pt x="138" y="352"/>
                    <a:pt x="92" y="443"/>
                  </a:cubicBezTo>
                  <a:cubicBezTo>
                    <a:pt x="46" y="512"/>
                    <a:pt x="24" y="603"/>
                    <a:pt x="24" y="695"/>
                  </a:cubicBezTo>
                  <a:cubicBezTo>
                    <a:pt x="1" y="786"/>
                    <a:pt x="1" y="877"/>
                    <a:pt x="24" y="968"/>
                  </a:cubicBezTo>
                  <a:cubicBezTo>
                    <a:pt x="92" y="1128"/>
                    <a:pt x="183" y="1311"/>
                    <a:pt x="343" y="1379"/>
                  </a:cubicBezTo>
                  <a:cubicBezTo>
                    <a:pt x="389" y="1402"/>
                    <a:pt x="412" y="1402"/>
                    <a:pt x="434" y="1425"/>
                  </a:cubicBezTo>
                  <a:cubicBezTo>
                    <a:pt x="434" y="1471"/>
                    <a:pt x="457" y="1516"/>
                    <a:pt x="480" y="1562"/>
                  </a:cubicBezTo>
                  <a:cubicBezTo>
                    <a:pt x="503" y="1630"/>
                    <a:pt x="526" y="1699"/>
                    <a:pt x="549" y="1767"/>
                  </a:cubicBezTo>
                  <a:cubicBezTo>
                    <a:pt x="571" y="1790"/>
                    <a:pt x="571" y="1813"/>
                    <a:pt x="594" y="1813"/>
                  </a:cubicBezTo>
                  <a:cubicBezTo>
                    <a:pt x="640" y="1904"/>
                    <a:pt x="708" y="1996"/>
                    <a:pt x="777" y="2041"/>
                  </a:cubicBezTo>
                  <a:cubicBezTo>
                    <a:pt x="845" y="2087"/>
                    <a:pt x="891" y="2155"/>
                    <a:pt x="959" y="2178"/>
                  </a:cubicBezTo>
                  <a:cubicBezTo>
                    <a:pt x="1005" y="2201"/>
                    <a:pt x="1051" y="2224"/>
                    <a:pt x="1096" y="2247"/>
                  </a:cubicBezTo>
                  <a:cubicBezTo>
                    <a:pt x="1142" y="2269"/>
                    <a:pt x="1188" y="2292"/>
                    <a:pt x="1233" y="2292"/>
                  </a:cubicBezTo>
                  <a:cubicBezTo>
                    <a:pt x="1256" y="2315"/>
                    <a:pt x="1302" y="2315"/>
                    <a:pt x="1347" y="2315"/>
                  </a:cubicBezTo>
                  <a:cubicBezTo>
                    <a:pt x="1370" y="2315"/>
                    <a:pt x="1416" y="2338"/>
                    <a:pt x="1462" y="2338"/>
                  </a:cubicBezTo>
                  <a:lnTo>
                    <a:pt x="1484" y="2338"/>
                  </a:lnTo>
                  <a:cubicBezTo>
                    <a:pt x="1553" y="2315"/>
                    <a:pt x="1621" y="2315"/>
                    <a:pt x="1690" y="2292"/>
                  </a:cubicBezTo>
                  <a:cubicBezTo>
                    <a:pt x="1781" y="2292"/>
                    <a:pt x="1850" y="2247"/>
                    <a:pt x="1918" y="2224"/>
                  </a:cubicBezTo>
                  <a:cubicBezTo>
                    <a:pt x="1941" y="2201"/>
                    <a:pt x="1964" y="2201"/>
                    <a:pt x="1964" y="2178"/>
                  </a:cubicBezTo>
                  <a:cubicBezTo>
                    <a:pt x="2032" y="2133"/>
                    <a:pt x="2101" y="2087"/>
                    <a:pt x="2146" y="2041"/>
                  </a:cubicBezTo>
                  <a:cubicBezTo>
                    <a:pt x="2215" y="1973"/>
                    <a:pt x="2283" y="1881"/>
                    <a:pt x="2329" y="1790"/>
                  </a:cubicBezTo>
                  <a:cubicBezTo>
                    <a:pt x="2375" y="1699"/>
                    <a:pt x="2420" y="1608"/>
                    <a:pt x="2443" y="1516"/>
                  </a:cubicBezTo>
                  <a:cubicBezTo>
                    <a:pt x="2443" y="1402"/>
                    <a:pt x="2466" y="1311"/>
                    <a:pt x="2466" y="1197"/>
                  </a:cubicBezTo>
                  <a:cubicBezTo>
                    <a:pt x="2466" y="1105"/>
                    <a:pt x="2443" y="991"/>
                    <a:pt x="2420" y="877"/>
                  </a:cubicBezTo>
                  <a:cubicBezTo>
                    <a:pt x="2397" y="809"/>
                    <a:pt x="2352" y="740"/>
                    <a:pt x="2329" y="672"/>
                  </a:cubicBezTo>
                  <a:cubicBezTo>
                    <a:pt x="2306" y="649"/>
                    <a:pt x="2306" y="626"/>
                    <a:pt x="2283" y="603"/>
                  </a:cubicBezTo>
                  <a:cubicBezTo>
                    <a:pt x="2238" y="535"/>
                    <a:pt x="2192" y="466"/>
                    <a:pt x="2146" y="421"/>
                  </a:cubicBezTo>
                  <a:cubicBezTo>
                    <a:pt x="2123" y="398"/>
                    <a:pt x="2123" y="375"/>
                    <a:pt x="2101" y="352"/>
                  </a:cubicBezTo>
                  <a:cubicBezTo>
                    <a:pt x="2009" y="284"/>
                    <a:pt x="1918" y="215"/>
                    <a:pt x="1827" y="170"/>
                  </a:cubicBezTo>
                  <a:cubicBezTo>
                    <a:pt x="1713" y="124"/>
                    <a:pt x="1598" y="55"/>
                    <a:pt x="1484" y="33"/>
                  </a:cubicBezTo>
                  <a:cubicBezTo>
                    <a:pt x="1388" y="16"/>
                    <a:pt x="1302" y="0"/>
                    <a:pt x="12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8"/>
            <p:cNvSpPr/>
            <p:nvPr/>
          </p:nvSpPr>
          <p:spPr>
            <a:xfrm>
              <a:off x="3575750" y="855325"/>
              <a:ext cx="57650" cy="66900"/>
            </a:xfrm>
            <a:custGeom>
              <a:rect b="b" l="l" r="r" t="t"/>
              <a:pathLst>
                <a:path extrusionOk="0" h="2676" w="2306">
                  <a:moveTo>
                    <a:pt x="1223" y="0"/>
                  </a:moveTo>
                  <a:cubicBezTo>
                    <a:pt x="1196" y="0"/>
                    <a:pt x="1169" y="2"/>
                    <a:pt x="1141" y="5"/>
                  </a:cubicBezTo>
                  <a:cubicBezTo>
                    <a:pt x="982" y="27"/>
                    <a:pt x="868" y="50"/>
                    <a:pt x="708" y="119"/>
                  </a:cubicBezTo>
                  <a:cubicBezTo>
                    <a:pt x="617" y="164"/>
                    <a:pt x="548" y="233"/>
                    <a:pt x="480" y="278"/>
                  </a:cubicBezTo>
                  <a:cubicBezTo>
                    <a:pt x="343" y="415"/>
                    <a:pt x="274" y="598"/>
                    <a:pt x="274" y="781"/>
                  </a:cubicBezTo>
                  <a:cubicBezTo>
                    <a:pt x="274" y="963"/>
                    <a:pt x="343" y="1146"/>
                    <a:pt x="480" y="1283"/>
                  </a:cubicBezTo>
                  <a:cubicBezTo>
                    <a:pt x="502" y="1283"/>
                    <a:pt x="502" y="1306"/>
                    <a:pt x="525" y="1306"/>
                  </a:cubicBezTo>
                  <a:cubicBezTo>
                    <a:pt x="388" y="1328"/>
                    <a:pt x="297" y="1397"/>
                    <a:pt x="206" y="1488"/>
                  </a:cubicBezTo>
                  <a:cubicBezTo>
                    <a:pt x="69" y="1602"/>
                    <a:pt x="0" y="1808"/>
                    <a:pt x="0" y="1968"/>
                  </a:cubicBezTo>
                  <a:cubicBezTo>
                    <a:pt x="0" y="2150"/>
                    <a:pt x="69" y="2333"/>
                    <a:pt x="206" y="2470"/>
                  </a:cubicBezTo>
                  <a:cubicBezTo>
                    <a:pt x="343" y="2584"/>
                    <a:pt x="502" y="2675"/>
                    <a:pt x="685" y="2675"/>
                  </a:cubicBezTo>
                  <a:cubicBezTo>
                    <a:pt x="1256" y="2675"/>
                    <a:pt x="1803" y="2356"/>
                    <a:pt x="2077" y="1876"/>
                  </a:cubicBezTo>
                  <a:cubicBezTo>
                    <a:pt x="2123" y="1831"/>
                    <a:pt x="2146" y="1762"/>
                    <a:pt x="2169" y="1694"/>
                  </a:cubicBezTo>
                  <a:cubicBezTo>
                    <a:pt x="2214" y="1625"/>
                    <a:pt x="2237" y="1557"/>
                    <a:pt x="2260" y="1488"/>
                  </a:cubicBezTo>
                  <a:cubicBezTo>
                    <a:pt x="2283" y="1306"/>
                    <a:pt x="2306" y="1146"/>
                    <a:pt x="2283" y="963"/>
                  </a:cubicBezTo>
                  <a:cubicBezTo>
                    <a:pt x="2260" y="803"/>
                    <a:pt x="2214" y="644"/>
                    <a:pt x="2100" y="507"/>
                  </a:cubicBezTo>
                  <a:cubicBezTo>
                    <a:pt x="2009" y="347"/>
                    <a:pt x="1872" y="210"/>
                    <a:pt x="1712" y="119"/>
                  </a:cubicBezTo>
                  <a:cubicBezTo>
                    <a:pt x="1554" y="59"/>
                    <a:pt x="1396" y="0"/>
                    <a:pt x="122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8"/>
            <p:cNvSpPr/>
            <p:nvPr/>
          </p:nvSpPr>
          <p:spPr>
            <a:xfrm>
              <a:off x="3497000" y="967025"/>
              <a:ext cx="53650" cy="54900"/>
            </a:xfrm>
            <a:custGeom>
              <a:rect b="b" l="l" r="r" t="t"/>
              <a:pathLst>
                <a:path extrusionOk="0" h="2196" w="2146">
                  <a:moveTo>
                    <a:pt x="1223" y="1"/>
                  </a:moveTo>
                  <a:cubicBezTo>
                    <a:pt x="1151" y="1"/>
                    <a:pt x="1078" y="11"/>
                    <a:pt x="1005" y="33"/>
                  </a:cubicBezTo>
                  <a:cubicBezTo>
                    <a:pt x="936" y="56"/>
                    <a:pt x="891" y="79"/>
                    <a:pt x="822" y="124"/>
                  </a:cubicBezTo>
                  <a:cubicBezTo>
                    <a:pt x="799" y="124"/>
                    <a:pt x="754" y="102"/>
                    <a:pt x="731" y="102"/>
                  </a:cubicBezTo>
                  <a:cubicBezTo>
                    <a:pt x="594" y="102"/>
                    <a:pt x="480" y="147"/>
                    <a:pt x="388" y="193"/>
                  </a:cubicBezTo>
                  <a:cubicBezTo>
                    <a:pt x="229" y="307"/>
                    <a:pt x="114" y="444"/>
                    <a:pt x="69" y="627"/>
                  </a:cubicBezTo>
                  <a:cubicBezTo>
                    <a:pt x="46" y="649"/>
                    <a:pt x="46" y="672"/>
                    <a:pt x="46" y="718"/>
                  </a:cubicBezTo>
                  <a:cubicBezTo>
                    <a:pt x="23" y="809"/>
                    <a:pt x="0" y="901"/>
                    <a:pt x="0" y="992"/>
                  </a:cubicBezTo>
                  <a:cubicBezTo>
                    <a:pt x="0" y="1015"/>
                    <a:pt x="0" y="1060"/>
                    <a:pt x="0" y="1083"/>
                  </a:cubicBezTo>
                  <a:cubicBezTo>
                    <a:pt x="23" y="1174"/>
                    <a:pt x="23" y="1266"/>
                    <a:pt x="46" y="1357"/>
                  </a:cubicBezTo>
                  <a:cubicBezTo>
                    <a:pt x="46" y="1380"/>
                    <a:pt x="69" y="1425"/>
                    <a:pt x="69" y="1448"/>
                  </a:cubicBezTo>
                  <a:cubicBezTo>
                    <a:pt x="114" y="1540"/>
                    <a:pt x="137" y="1608"/>
                    <a:pt x="183" y="1699"/>
                  </a:cubicBezTo>
                  <a:cubicBezTo>
                    <a:pt x="183" y="1722"/>
                    <a:pt x="206" y="1745"/>
                    <a:pt x="229" y="1791"/>
                  </a:cubicBezTo>
                  <a:cubicBezTo>
                    <a:pt x="274" y="1859"/>
                    <a:pt x="343" y="1928"/>
                    <a:pt x="388" y="1996"/>
                  </a:cubicBezTo>
                  <a:cubicBezTo>
                    <a:pt x="480" y="2087"/>
                    <a:pt x="594" y="2133"/>
                    <a:pt x="708" y="2179"/>
                  </a:cubicBezTo>
                  <a:cubicBezTo>
                    <a:pt x="765" y="2190"/>
                    <a:pt x="828" y="2196"/>
                    <a:pt x="891" y="2196"/>
                  </a:cubicBezTo>
                  <a:cubicBezTo>
                    <a:pt x="953" y="2196"/>
                    <a:pt x="1016" y="2190"/>
                    <a:pt x="1073" y="2179"/>
                  </a:cubicBezTo>
                  <a:cubicBezTo>
                    <a:pt x="1210" y="2133"/>
                    <a:pt x="1324" y="2087"/>
                    <a:pt x="1461" y="2019"/>
                  </a:cubicBezTo>
                  <a:cubicBezTo>
                    <a:pt x="1575" y="1973"/>
                    <a:pt x="1689" y="1882"/>
                    <a:pt x="1781" y="1791"/>
                  </a:cubicBezTo>
                  <a:cubicBezTo>
                    <a:pt x="1804" y="1768"/>
                    <a:pt x="1826" y="1745"/>
                    <a:pt x="1849" y="1722"/>
                  </a:cubicBezTo>
                  <a:cubicBezTo>
                    <a:pt x="1918" y="1654"/>
                    <a:pt x="1986" y="1585"/>
                    <a:pt x="2009" y="1517"/>
                  </a:cubicBezTo>
                  <a:cubicBezTo>
                    <a:pt x="2100" y="1334"/>
                    <a:pt x="2146" y="1174"/>
                    <a:pt x="2146" y="992"/>
                  </a:cubicBezTo>
                  <a:cubicBezTo>
                    <a:pt x="2146" y="649"/>
                    <a:pt x="1986" y="284"/>
                    <a:pt x="1667" y="124"/>
                  </a:cubicBezTo>
                  <a:cubicBezTo>
                    <a:pt x="1527" y="47"/>
                    <a:pt x="1377" y="1"/>
                    <a:pt x="12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8"/>
            <p:cNvSpPr/>
            <p:nvPr/>
          </p:nvSpPr>
          <p:spPr>
            <a:xfrm>
              <a:off x="3631100" y="953900"/>
              <a:ext cx="51375" cy="59050"/>
            </a:xfrm>
            <a:custGeom>
              <a:rect b="b" l="l" r="r" t="t"/>
              <a:pathLst>
                <a:path extrusionOk="0" h="2362" w="2055">
                  <a:moveTo>
                    <a:pt x="742" y="1"/>
                  </a:moveTo>
                  <a:cubicBezTo>
                    <a:pt x="677" y="1"/>
                    <a:pt x="613" y="17"/>
                    <a:pt x="548" y="33"/>
                  </a:cubicBezTo>
                  <a:cubicBezTo>
                    <a:pt x="457" y="56"/>
                    <a:pt x="388" y="102"/>
                    <a:pt x="320" y="147"/>
                  </a:cubicBezTo>
                  <a:cubicBezTo>
                    <a:pt x="251" y="193"/>
                    <a:pt x="183" y="261"/>
                    <a:pt x="137" y="353"/>
                  </a:cubicBezTo>
                  <a:cubicBezTo>
                    <a:pt x="46" y="513"/>
                    <a:pt x="0" y="695"/>
                    <a:pt x="69" y="878"/>
                  </a:cubicBezTo>
                  <a:cubicBezTo>
                    <a:pt x="92" y="946"/>
                    <a:pt x="114" y="992"/>
                    <a:pt x="137" y="1060"/>
                  </a:cubicBezTo>
                  <a:cubicBezTo>
                    <a:pt x="137" y="1060"/>
                    <a:pt x="137" y="1083"/>
                    <a:pt x="114" y="1083"/>
                  </a:cubicBezTo>
                  <a:cubicBezTo>
                    <a:pt x="114" y="1106"/>
                    <a:pt x="114" y="1129"/>
                    <a:pt x="114" y="1152"/>
                  </a:cubicBezTo>
                  <a:cubicBezTo>
                    <a:pt x="92" y="1220"/>
                    <a:pt x="69" y="1311"/>
                    <a:pt x="69" y="1380"/>
                  </a:cubicBezTo>
                  <a:cubicBezTo>
                    <a:pt x="69" y="1654"/>
                    <a:pt x="183" y="1882"/>
                    <a:pt x="343" y="2065"/>
                  </a:cubicBezTo>
                  <a:cubicBezTo>
                    <a:pt x="411" y="2133"/>
                    <a:pt x="502" y="2202"/>
                    <a:pt x="571" y="2247"/>
                  </a:cubicBezTo>
                  <a:cubicBezTo>
                    <a:pt x="708" y="2316"/>
                    <a:pt x="822" y="2361"/>
                    <a:pt x="959" y="2361"/>
                  </a:cubicBezTo>
                  <a:cubicBezTo>
                    <a:pt x="1073" y="2361"/>
                    <a:pt x="1164" y="2339"/>
                    <a:pt x="1233" y="2293"/>
                  </a:cubicBezTo>
                  <a:cubicBezTo>
                    <a:pt x="1324" y="2270"/>
                    <a:pt x="1393" y="2224"/>
                    <a:pt x="1461" y="2156"/>
                  </a:cubicBezTo>
                  <a:lnTo>
                    <a:pt x="1507" y="2110"/>
                  </a:lnTo>
                  <a:cubicBezTo>
                    <a:pt x="1621" y="2019"/>
                    <a:pt x="1735" y="1928"/>
                    <a:pt x="1849" y="1814"/>
                  </a:cubicBezTo>
                  <a:cubicBezTo>
                    <a:pt x="1940" y="1722"/>
                    <a:pt x="1986" y="1631"/>
                    <a:pt x="2032" y="1517"/>
                  </a:cubicBezTo>
                  <a:cubicBezTo>
                    <a:pt x="2055" y="1380"/>
                    <a:pt x="2055" y="1266"/>
                    <a:pt x="2032" y="1152"/>
                  </a:cubicBezTo>
                  <a:cubicBezTo>
                    <a:pt x="1986" y="1015"/>
                    <a:pt x="1940" y="901"/>
                    <a:pt x="1849" y="786"/>
                  </a:cubicBezTo>
                  <a:cubicBezTo>
                    <a:pt x="1781" y="672"/>
                    <a:pt x="1689" y="558"/>
                    <a:pt x="1598" y="467"/>
                  </a:cubicBezTo>
                  <a:cubicBezTo>
                    <a:pt x="1507" y="376"/>
                    <a:pt x="1415" y="284"/>
                    <a:pt x="1301" y="216"/>
                  </a:cubicBezTo>
                  <a:cubicBezTo>
                    <a:pt x="1233" y="170"/>
                    <a:pt x="1164" y="124"/>
                    <a:pt x="1096" y="102"/>
                  </a:cubicBezTo>
                  <a:cubicBezTo>
                    <a:pt x="1005" y="56"/>
                    <a:pt x="913" y="10"/>
                    <a:pt x="822" y="10"/>
                  </a:cubicBezTo>
                  <a:cubicBezTo>
                    <a:pt x="795" y="4"/>
                    <a:pt x="769" y="1"/>
                    <a:pt x="74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8"/>
            <p:cNvSpPr/>
            <p:nvPr/>
          </p:nvSpPr>
          <p:spPr>
            <a:xfrm>
              <a:off x="3469025" y="509050"/>
              <a:ext cx="57100" cy="68500"/>
            </a:xfrm>
            <a:custGeom>
              <a:rect b="b" l="l" r="r" t="t"/>
              <a:pathLst>
                <a:path extrusionOk="0" h="2740" w="2284">
                  <a:moveTo>
                    <a:pt x="719" y="1"/>
                  </a:moveTo>
                  <a:cubicBezTo>
                    <a:pt x="599" y="1"/>
                    <a:pt x="473" y="31"/>
                    <a:pt x="366" y="92"/>
                  </a:cubicBezTo>
                  <a:cubicBezTo>
                    <a:pt x="229" y="183"/>
                    <a:pt x="92" y="343"/>
                    <a:pt x="47" y="503"/>
                  </a:cubicBezTo>
                  <a:cubicBezTo>
                    <a:pt x="1" y="685"/>
                    <a:pt x="24" y="891"/>
                    <a:pt x="115" y="1051"/>
                  </a:cubicBezTo>
                  <a:cubicBezTo>
                    <a:pt x="161" y="1096"/>
                    <a:pt x="206" y="1142"/>
                    <a:pt x="252" y="1188"/>
                  </a:cubicBezTo>
                  <a:cubicBezTo>
                    <a:pt x="183" y="1256"/>
                    <a:pt x="161" y="1325"/>
                    <a:pt x="138" y="1416"/>
                  </a:cubicBezTo>
                  <a:cubicBezTo>
                    <a:pt x="115" y="1461"/>
                    <a:pt x="115" y="1507"/>
                    <a:pt x="92" y="1553"/>
                  </a:cubicBezTo>
                  <a:cubicBezTo>
                    <a:pt x="92" y="1598"/>
                    <a:pt x="92" y="1644"/>
                    <a:pt x="92" y="1690"/>
                  </a:cubicBezTo>
                  <a:cubicBezTo>
                    <a:pt x="92" y="1827"/>
                    <a:pt x="115" y="1941"/>
                    <a:pt x="161" y="2078"/>
                  </a:cubicBezTo>
                  <a:cubicBezTo>
                    <a:pt x="252" y="2283"/>
                    <a:pt x="412" y="2443"/>
                    <a:pt x="594" y="2557"/>
                  </a:cubicBezTo>
                  <a:cubicBezTo>
                    <a:pt x="777" y="2671"/>
                    <a:pt x="960" y="2717"/>
                    <a:pt x="1165" y="2740"/>
                  </a:cubicBezTo>
                  <a:cubicBezTo>
                    <a:pt x="1256" y="2740"/>
                    <a:pt x="1370" y="2717"/>
                    <a:pt x="1462" y="2694"/>
                  </a:cubicBezTo>
                  <a:cubicBezTo>
                    <a:pt x="1507" y="2694"/>
                    <a:pt x="1553" y="2671"/>
                    <a:pt x="1599" y="2648"/>
                  </a:cubicBezTo>
                  <a:cubicBezTo>
                    <a:pt x="1644" y="2626"/>
                    <a:pt x="1690" y="2603"/>
                    <a:pt x="1736" y="2580"/>
                  </a:cubicBezTo>
                  <a:cubicBezTo>
                    <a:pt x="1895" y="2466"/>
                    <a:pt x="2055" y="2329"/>
                    <a:pt x="2146" y="2123"/>
                  </a:cubicBezTo>
                  <a:cubicBezTo>
                    <a:pt x="2215" y="1941"/>
                    <a:pt x="2283" y="1758"/>
                    <a:pt x="2283" y="1553"/>
                  </a:cubicBezTo>
                  <a:cubicBezTo>
                    <a:pt x="2283" y="1165"/>
                    <a:pt x="2124" y="800"/>
                    <a:pt x="1850" y="548"/>
                  </a:cubicBezTo>
                  <a:cubicBezTo>
                    <a:pt x="1599" y="297"/>
                    <a:pt x="1256" y="138"/>
                    <a:pt x="891" y="23"/>
                  </a:cubicBezTo>
                  <a:cubicBezTo>
                    <a:pt x="838" y="8"/>
                    <a:pt x="779" y="1"/>
                    <a:pt x="7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8"/>
            <p:cNvSpPr/>
            <p:nvPr/>
          </p:nvSpPr>
          <p:spPr>
            <a:xfrm>
              <a:off x="3213950" y="588725"/>
              <a:ext cx="58800" cy="61400"/>
            </a:xfrm>
            <a:custGeom>
              <a:rect b="b" l="l" r="r" t="t"/>
              <a:pathLst>
                <a:path extrusionOk="0" h="2456" w="2352">
                  <a:moveTo>
                    <a:pt x="910" y="0"/>
                  </a:moveTo>
                  <a:cubicBezTo>
                    <a:pt x="844" y="0"/>
                    <a:pt x="782" y="21"/>
                    <a:pt x="731" y="55"/>
                  </a:cubicBezTo>
                  <a:cubicBezTo>
                    <a:pt x="640" y="78"/>
                    <a:pt x="572" y="146"/>
                    <a:pt x="503" y="215"/>
                  </a:cubicBezTo>
                  <a:cubicBezTo>
                    <a:pt x="412" y="283"/>
                    <a:pt x="343" y="420"/>
                    <a:pt x="321" y="534"/>
                  </a:cubicBezTo>
                  <a:cubicBezTo>
                    <a:pt x="321" y="534"/>
                    <a:pt x="298" y="557"/>
                    <a:pt x="298" y="557"/>
                  </a:cubicBezTo>
                  <a:cubicBezTo>
                    <a:pt x="184" y="694"/>
                    <a:pt x="138" y="762"/>
                    <a:pt x="69" y="945"/>
                  </a:cubicBezTo>
                  <a:cubicBezTo>
                    <a:pt x="24" y="1036"/>
                    <a:pt x="24" y="1150"/>
                    <a:pt x="24" y="1242"/>
                  </a:cubicBezTo>
                  <a:cubicBezTo>
                    <a:pt x="1" y="1447"/>
                    <a:pt x="69" y="1653"/>
                    <a:pt x="138" y="1812"/>
                  </a:cubicBezTo>
                  <a:cubicBezTo>
                    <a:pt x="206" y="1949"/>
                    <a:pt x="298" y="2063"/>
                    <a:pt x="412" y="2155"/>
                  </a:cubicBezTo>
                  <a:cubicBezTo>
                    <a:pt x="526" y="2246"/>
                    <a:pt x="594" y="2292"/>
                    <a:pt x="709" y="2360"/>
                  </a:cubicBezTo>
                  <a:cubicBezTo>
                    <a:pt x="846" y="2406"/>
                    <a:pt x="937" y="2429"/>
                    <a:pt x="1097" y="2451"/>
                  </a:cubicBezTo>
                  <a:cubicBezTo>
                    <a:pt x="1118" y="2454"/>
                    <a:pt x="1140" y="2455"/>
                    <a:pt x="1163" y="2455"/>
                  </a:cubicBezTo>
                  <a:cubicBezTo>
                    <a:pt x="1354" y="2455"/>
                    <a:pt x="1570" y="2373"/>
                    <a:pt x="1713" y="2292"/>
                  </a:cubicBezTo>
                  <a:cubicBezTo>
                    <a:pt x="1895" y="2178"/>
                    <a:pt x="2055" y="2018"/>
                    <a:pt x="2169" y="1835"/>
                  </a:cubicBezTo>
                  <a:cubicBezTo>
                    <a:pt x="2284" y="1653"/>
                    <a:pt x="2352" y="1424"/>
                    <a:pt x="2329" y="1219"/>
                  </a:cubicBezTo>
                  <a:cubicBezTo>
                    <a:pt x="2306" y="991"/>
                    <a:pt x="2261" y="785"/>
                    <a:pt x="2147" y="603"/>
                  </a:cubicBezTo>
                  <a:cubicBezTo>
                    <a:pt x="2010" y="420"/>
                    <a:pt x="1850" y="260"/>
                    <a:pt x="1644" y="146"/>
                  </a:cubicBezTo>
                  <a:cubicBezTo>
                    <a:pt x="1466" y="67"/>
                    <a:pt x="1288" y="5"/>
                    <a:pt x="1079" y="5"/>
                  </a:cubicBezTo>
                  <a:cubicBezTo>
                    <a:pt x="1048" y="5"/>
                    <a:pt x="1015" y="6"/>
                    <a:pt x="982" y="9"/>
                  </a:cubicBezTo>
                  <a:cubicBezTo>
                    <a:pt x="958" y="3"/>
                    <a:pt x="934" y="0"/>
                    <a:pt x="91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8"/>
            <p:cNvSpPr/>
            <p:nvPr/>
          </p:nvSpPr>
          <p:spPr>
            <a:xfrm>
              <a:off x="3102700" y="860475"/>
              <a:ext cx="46800" cy="59475"/>
            </a:xfrm>
            <a:custGeom>
              <a:rect b="b" l="l" r="r" t="t"/>
              <a:pathLst>
                <a:path extrusionOk="0" h="2379" w="1872">
                  <a:moveTo>
                    <a:pt x="946" y="1"/>
                  </a:moveTo>
                  <a:cubicBezTo>
                    <a:pt x="928" y="1"/>
                    <a:pt x="909" y="2"/>
                    <a:pt x="890" y="4"/>
                  </a:cubicBezTo>
                  <a:cubicBezTo>
                    <a:pt x="685" y="4"/>
                    <a:pt x="525" y="72"/>
                    <a:pt x="388" y="209"/>
                  </a:cubicBezTo>
                  <a:cubicBezTo>
                    <a:pt x="228" y="346"/>
                    <a:pt x="160" y="529"/>
                    <a:pt x="69" y="712"/>
                  </a:cubicBezTo>
                  <a:cubicBezTo>
                    <a:pt x="23" y="849"/>
                    <a:pt x="0" y="1008"/>
                    <a:pt x="0" y="1145"/>
                  </a:cubicBezTo>
                  <a:cubicBezTo>
                    <a:pt x="0" y="1510"/>
                    <a:pt x="137" y="1830"/>
                    <a:pt x="365" y="2104"/>
                  </a:cubicBezTo>
                  <a:cubicBezTo>
                    <a:pt x="434" y="2172"/>
                    <a:pt x="525" y="2241"/>
                    <a:pt x="593" y="2287"/>
                  </a:cubicBezTo>
                  <a:cubicBezTo>
                    <a:pt x="709" y="2349"/>
                    <a:pt x="833" y="2379"/>
                    <a:pt x="957" y="2379"/>
                  </a:cubicBezTo>
                  <a:cubicBezTo>
                    <a:pt x="1102" y="2379"/>
                    <a:pt x="1246" y="2338"/>
                    <a:pt x="1370" y="2264"/>
                  </a:cubicBezTo>
                  <a:cubicBezTo>
                    <a:pt x="1529" y="2172"/>
                    <a:pt x="1666" y="2035"/>
                    <a:pt x="1735" y="1876"/>
                  </a:cubicBezTo>
                  <a:cubicBezTo>
                    <a:pt x="1826" y="1693"/>
                    <a:pt x="1872" y="1556"/>
                    <a:pt x="1872" y="1351"/>
                  </a:cubicBezTo>
                  <a:cubicBezTo>
                    <a:pt x="1872" y="1214"/>
                    <a:pt x="1849" y="1077"/>
                    <a:pt x="1803" y="963"/>
                  </a:cubicBezTo>
                  <a:cubicBezTo>
                    <a:pt x="1780" y="871"/>
                    <a:pt x="1758" y="780"/>
                    <a:pt x="1689" y="712"/>
                  </a:cubicBezTo>
                  <a:cubicBezTo>
                    <a:pt x="1643" y="643"/>
                    <a:pt x="1598" y="575"/>
                    <a:pt x="1552" y="529"/>
                  </a:cubicBezTo>
                  <a:cubicBezTo>
                    <a:pt x="1529" y="415"/>
                    <a:pt x="1461" y="278"/>
                    <a:pt x="1370" y="209"/>
                  </a:cubicBezTo>
                  <a:cubicBezTo>
                    <a:pt x="1247" y="87"/>
                    <a:pt x="1106" y="1"/>
                    <a:pt x="94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8"/>
            <p:cNvSpPr/>
            <p:nvPr/>
          </p:nvSpPr>
          <p:spPr>
            <a:xfrm>
              <a:off x="3158600" y="1081400"/>
              <a:ext cx="54250" cy="54100"/>
            </a:xfrm>
            <a:custGeom>
              <a:rect b="b" l="l" r="r" t="t"/>
              <a:pathLst>
                <a:path extrusionOk="0" h="2164" w="2170">
                  <a:moveTo>
                    <a:pt x="948" y="0"/>
                  </a:moveTo>
                  <a:cubicBezTo>
                    <a:pt x="857" y="0"/>
                    <a:pt x="766" y="12"/>
                    <a:pt x="663" y="46"/>
                  </a:cubicBezTo>
                  <a:cubicBezTo>
                    <a:pt x="572" y="69"/>
                    <a:pt x="503" y="115"/>
                    <a:pt x="435" y="160"/>
                  </a:cubicBezTo>
                  <a:cubicBezTo>
                    <a:pt x="343" y="206"/>
                    <a:pt x="298" y="274"/>
                    <a:pt x="252" y="366"/>
                  </a:cubicBezTo>
                  <a:cubicBezTo>
                    <a:pt x="229" y="411"/>
                    <a:pt x="206" y="480"/>
                    <a:pt x="184" y="525"/>
                  </a:cubicBezTo>
                  <a:cubicBezTo>
                    <a:pt x="161" y="571"/>
                    <a:pt x="138" y="594"/>
                    <a:pt x="115" y="639"/>
                  </a:cubicBezTo>
                  <a:lnTo>
                    <a:pt x="47" y="799"/>
                  </a:lnTo>
                  <a:cubicBezTo>
                    <a:pt x="1" y="913"/>
                    <a:pt x="1" y="1050"/>
                    <a:pt x="47" y="1164"/>
                  </a:cubicBezTo>
                  <a:cubicBezTo>
                    <a:pt x="47" y="1210"/>
                    <a:pt x="47" y="1256"/>
                    <a:pt x="69" y="1279"/>
                  </a:cubicBezTo>
                  <a:cubicBezTo>
                    <a:pt x="92" y="1370"/>
                    <a:pt x="138" y="1461"/>
                    <a:pt x="184" y="1552"/>
                  </a:cubicBezTo>
                  <a:cubicBezTo>
                    <a:pt x="206" y="1575"/>
                    <a:pt x="206" y="1598"/>
                    <a:pt x="229" y="1644"/>
                  </a:cubicBezTo>
                  <a:cubicBezTo>
                    <a:pt x="298" y="1712"/>
                    <a:pt x="343" y="1804"/>
                    <a:pt x="412" y="1872"/>
                  </a:cubicBezTo>
                  <a:cubicBezTo>
                    <a:pt x="435" y="1895"/>
                    <a:pt x="457" y="1918"/>
                    <a:pt x="503" y="1941"/>
                  </a:cubicBezTo>
                  <a:cubicBezTo>
                    <a:pt x="594" y="2032"/>
                    <a:pt x="686" y="2100"/>
                    <a:pt x="823" y="2146"/>
                  </a:cubicBezTo>
                  <a:lnTo>
                    <a:pt x="914" y="2146"/>
                  </a:lnTo>
                  <a:cubicBezTo>
                    <a:pt x="960" y="2157"/>
                    <a:pt x="1005" y="2163"/>
                    <a:pt x="1054" y="2163"/>
                  </a:cubicBezTo>
                  <a:cubicBezTo>
                    <a:pt x="1102" y="2163"/>
                    <a:pt x="1154" y="2157"/>
                    <a:pt x="1211" y="2146"/>
                  </a:cubicBezTo>
                  <a:cubicBezTo>
                    <a:pt x="1211" y="2146"/>
                    <a:pt x="1211" y="2123"/>
                    <a:pt x="1233" y="2123"/>
                  </a:cubicBezTo>
                  <a:cubicBezTo>
                    <a:pt x="1325" y="2100"/>
                    <a:pt x="1416" y="2055"/>
                    <a:pt x="1485" y="2032"/>
                  </a:cubicBezTo>
                  <a:cubicBezTo>
                    <a:pt x="1530" y="2009"/>
                    <a:pt x="1553" y="1986"/>
                    <a:pt x="1599" y="1963"/>
                  </a:cubicBezTo>
                  <a:cubicBezTo>
                    <a:pt x="1667" y="1918"/>
                    <a:pt x="1736" y="1849"/>
                    <a:pt x="1804" y="1804"/>
                  </a:cubicBezTo>
                  <a:cubicBezTo>
                    <a:pt x="1850" y="1758"/>
                    <a:pt x="1895" y="1689"/>
                    <a:pt x="1941" y="1644"/>
                  </a:cubicBezTo>
                  <a:cubicBezTo>
                    <a:pt x="1964" y="1598"/>
                    <a:pt x="2010" y="1552"/>
                    <a:pt x="2032" y="1484"/>
                  </a:cubicBezTo>
                  <a:cubicBezTo>
                    <a:pt x="2078" y="1438"/>
                    <a:pt x="2124" y="1347"/>
                    <a:pt x="2124" y="1279"/>
                  </a:cubicBezTo>
                  <a:cubicBezTo>
                    <a:pt x="2146" y="1256"/>
                    <a:pt x="2146" y="1233"/>
                    <a:pt x="2146" y="1187"/>
                  </a:cubicBezTo>
                  <a:cubicBezTo>
                    <a:pt x="2169" y="1096"/>
                    <a:pt x="2169" y="1005"/>
                    <a:pt x="2124" y="913"/>
                  </a:cubicBezTo>
                  <a:cubicBezTo>
                    <a:pt x="2124" y="913"/>
                    <a:pt x="2124" y="891"/>
                    <a:pt x="2124" y="891"/>
                  </a:cubicBezTo>
                  <a:cubicBezTo>
                    <a:pt x="2055" y="594"/>
                    <a:pt x="1850" y="343"/>
                    <a:pt x="1599" y="183"/>
                  </a:cubicBezTo>
                  <a:cubicBezTo>
                    <a:pt x="1530" y="137"/>
                    <a:pt x="1416" y="92"/>
                    <a:pt x="1348" y="69"/>
                  </a:cubicBezTo>
                  <a:cubicBezTo>
                    <a:pt x="1302" y="46"/>
                    <a:pt x="1279" y="46"/>
                    <a:pt x="1233" y="23"/>
                  </a:cubicBezTo>
                  <a:cubicBezTo>
                    <a:pt x="1131" y="12"/>
                    <a:pt x="1039" y="0"/>
                    <a:pt x="94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8"/>
            <p:cNvSpPr/>
            <p:nvPr/>
          </p:nvSpPr>
          <p:spPr>
            <a:xfrm>
              <a:off x="3247050" y="1265700"/>
              <a:ext cx="62800" cy="60750"/>
            </a:xfrm>
            <a:custGeom>
              <a:rect b="b" l="l" r="r" t="t"/>
              <a:pathLst>
                <a:path extrusionOk="0" h="2430" w="2512">
                  <a:moveTo>
                    <a:pt x="1621" y="1"/>
                  </a:moveTo>
                  <a:cubicBezTo>
                    <a:pt x="1439" y="1"/>
                    <a:pt x="1233" y="69"/>
                    <a:pt x="1119" y="206"/>
                  </a:cubicBezTo>
                  <a:cubicBezTo>
                    <a:pt x="1119" y="206"/>
                    <a:pt x="1119" y="229"/>
                    <a:pt x="1096" y="229"/>
                  </a:cubicBezTo>
                  <a:cubicBezTo>
                    <a:pt x="990" y="168"/>
                    <a:pt x="873" y="138"/>
                    <a:pt x="760" y="138"/>
                  </a:cubicBezTo>
                  <a:cubicBezTo>
                    <a:pt x="703" y="138"/>
                    <a:pt x="648" y="145"/>
                    <a:pt x="594" y="161"/>
                  </a:cubicBezTo>
                  <a:cubicBezTo>
                    <a:pt x="412" y="229"/>
                    <a:pt x="275" y="320"/>
                    <a:pt x="161" y="480"/>
                  </a:cubicBezTo>
                  <a:cubicBezTo>
                    <a:pt x="69" y="663"/>
                    <a:pt x="1" y="868"/>
                    <a:pt x="1" y="1097"/>
                  </a:cubicBezTo>
                  <a:cubicBezTo>
                    <a:pt x="1" y="1302"/>
                    <a:pt x="69" y="1507"/>
                    <a:pt x="138" y="1690"/>
                  </a:cubicBezTo>
                  <a:cubicBezTo>
                    <a:pt x="206" y="1827"/>
                    <a:pt x="298" y="1964"/>
                    <a:pt x="412" y="2078"/>
                  </a:cubicBezTo>
                  <a:cubicBezTo>
                    <a:pt x="571" y="2215"/>
                    <a:pt x="731" y="2306"/>
                    <a:pt x="937" y="2375"/>
                  </a:cubicBezTo>
                  <a:cubicBezTo>
                    <a:pt x="1050" y="2412"/>
                    <a:pt x="1170" y="2429"/>
                    <a:pt x="1289" y="2429"/>
                  </a:cubicBezTo>
                  <a:cubicBezTo>
                    <a:pt x="1387" y="2429"/>
                    <a:pt x="1483" y="2418"/>
                    <a:pt x="1576" y="2398"/>
                  </a:cubicBezTo>
                  <a:cubicBezTo>
                    <a:pt x="1758" y="2352"/>
                    <a:pt x="1941" y="2238"/>
                    <a:pt x="2078" y="2101"/>
                  </a:cubicBezTo>
                  <a:cubicBezTo>
                    <a:pt x="2146" y="2055"/>
                    <a:pt x="2215" y="1964"/>
                    <a:pt x="2261" y="1895"/>
                  </a:cubicBezTo>
                  <a:cubicBezTo>
                    <a:pt x="2306" y="1850"/>
                    <a:pt x="2329" y="1804"/>
                    <a:pt x="2352" y="1781"/>
                  </a:cubicBezTo>
                  <a:cubicBezTo>
                    <a:pt x="2375" y="1690"/>
                    <a:pt x="2420" y="1599"/>
                    <a:pt x="2443" y="1507"/>
                  </a:cubicBezTo>
                  <a:cubicBezTo>
                    <a:pt x="2489" y="1393"/>
                    <a:pt x="2489" y="1302"/>
                    <a:pt x="2512" y="1188"/>
                  </a:cubicBezTo>
                  <a:cubicBezTo>
                    <a:pt x="2512" y="1142"/>
                    <a:pt x="2512" y="1097"/>
                    <a:pt x="2512" y="1028"/>
                  </a:cubicBezTo>
                  <a:cubicBezTo>
                    <a:pt x="2489" y="937"/>
                    <a:pt x="2489" y="823"/>
                    <a:pt x="2443" y="731"/>
                  </a:cubicBezTo>
                  <a:cubicBezTo>
                    <a:pt x="2375" y="526"/>
                    <a:pt x="2283" y="343"/>
                    <a:pt x="2101" y="206"/>
                  </a:cubicBezTo>
                  <a:cubicBezTo>
                    <a:pt x="2055" y="138"/>
                    <a:pt x="1964" y="92"/>
                    <a:pt x="1895" y="47"/>
                  </a:cubicBezTo>
                  <a:cubicBezTo>
                    <a:pt x="1804" y="24"/>
                    <a:pt x="1713" y="1"/>
                    <a:pt x="16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8"/>
            <p:cNvSpPr/>
            <p:nvPr/>
          </p:nvSpPr>
          <p:spPr>
            <a:xfrm>
              <a:off x="3497000" y="1418075"/>
              <a:ext cx="67925" cy="67250"/>
            </a:xfrm>
            <a:custGeom>
              <a:rect b="b" l="l" r="r" t="t"/>
              <a:pathLst>
                <a:path extrusionOk="0" h="2690" w="2717">
                  <a:moveTo>
                    <a:pt x="1210" y="0"/>
                  </a:moveTo>
                  <a:cubicBezTo>
                    <a:pt x="1149" y="0"/>
                    <a:pt x="1088" y="8"/>
                    <a:pt x="1027" y="23"/>
                  </a:cubicBezTo>
                  <a:cubicBezTo>
                    <a:pt x="913" y="46"/>
                    <a:pt x="776" y="92"/>
                    <a:pt x="662" y="183"/>
                  </a:cubicBezTo>
                  <a:cubicBezTo>
                    <a:pt x="571" y="251"/>
                    <a:pt x="457" y="320"/>
                    <a:pt x="366" y="411"/>
                  </a:cubicBezTo>
                  <a:cubicBezTo>
                    <a:pt x="297" y="525"/>
                    <a:pt x="206" y="617"/>
                    <a:pt x="160" y="731"/>
                  </a:cubicBezTo>
                  <a:cubicBezTo>
                    <a:pt x="114" y="822"/>
                    <a:pt x="69" y="913"/>
                    <a:pt x="46" y="1005"/>
                  </a:cubicBezTo>
                  <a:cubicBezTo>
                    <a:pt x="23" y="1096"/>
                    <a:pt x="23" y="1187"/>
                    <a:pt x="0" y="1278"/>
                  </a:cubicBezTo>
                  <a:cubicBezTo>
                    <a:pt x="0" y="1415"/>
                    <a:pt x="0" y="1552"/>
                    <a:pt x="46" y="1667"/>
                  </a:cubicBezTo>
                  <a:cubicBezTo>
                    <a:pt x="69" y="1803"/>
                    <a:pt x="114" y="1918"/>
                    <a:pt x="183" y="2032"/>
                  </a:cubicBezTo>
                  <a:cubicBezTo>
                    <a:pt x="229" y="2123"/>
                    <a:pt x="274" y="2192"/>
                    <a:pt x="343" y="2260"/>
                  </a:cubicBezTo>
                  <a:cubicBezTo>
                    <a:pt x="366" y="2283"/>
                    <a:pt x="388" y="2306"/>
                    <a:pt x="411" y="2328"/>
                  </a:cubicBezTo>
                  <a:cubicBezTo>
                    <a:pt x="480" y="2397"/>
                    <a:pt x="571" y="2443"/>
                    <a:pt x="639" y="2488"/>
                  </a:cubicBezTo>
                  <a:cubicBezTo>
                    <a:pt x="708" y="2534"/>
                    <a:pt x="799" y="2580"/>
                    <a:pt x="891" y="2602"/>
                  </a:cubicBezTo>
                  <a:cubicBezTo>
                    <a:pt x="1039" y="2670"/>
                    <a:pt x="1196" y="2689"/>
                    <a:pt x="1351" y="2689"/>
                  </a:cubicBezTo>
                  <a:cubicBezTo>
                    <a:pt x="1458" y="2689"/>
                    <a:pt x="1564" y="2680"/>
                    <a:pt x="1667" y="2671"/>
                  </a:cubicBezTo>
                  <a:cubicBezTo>
                    <a:pt x="1804" y="2648"/>
                    <a:pt x="1918" y="2580"/>
                    <a:pt x="2032" y="2534"/>
                  </a:cubicBezTo>
                  <a:cubicBezTo>
                    <a:pt x="2055" y="2511"/>
                    <a:pt x="2077" y="2488"/>
                    <a:pt x="2123" y="2465"/>
                  </a:cubicBezTo>
                  <a:cubicBezTo>
                    <a:pt x="2192" y="2420"/>
                    <a:pt x="2260" y="2374"/>
                    <a:pt x="2329" y="2306"/>
                  </a:cubicBezTo>
                  <a:cubicBezTo>
                    <a:pt x="2557" y="2055"/>
                    <a:pt x="2694" y="1735"/>
                    <a:pt x="2694" y="1393"/>
                  </a:cubicBezTo>
                  <a:cubicBezTo>
                    <a:pt x="2717" y="1278"/>
                    <a:pt x="2694" y="1119"/>
                    <a:pt x="2648" y="1005"/>
                  </a:cubicBezTo>
                  <a:cubicBezTo>
                    <a:pt x="2580" y="822"/>
                    <a:pt x="2488" y="639"/>
                    <a:pt x="2329" y="525"/>
                  </a:cubicBezTo>
                  <a:cubicBezTo>
                    <a:pt x="2192" y="388"/>
                    <a:pt x="2032" y="274"/>
                    <a:pt x="1849" y="251"/>
                  </a:cubicBezTo>
                  <a:cubicBezTo>
                    <a:pt x="1804" y="229"/>
                    <a:pt x="1781" y="229"/>
                    <a:pt x="1735" y="229"/>
                  </a:cubicBezTo>
                  <a:cubicBezTo>
                    <a:pt x="1689" y="183"/>
                    <a:pt x="1644" y="114"/>
                    <a:pt x="1575" y="92"/>
                  </a:cubicBezTo>
                  <a:cubicBezTo>
                    <a:pt x="1454" y="31"/>
                    <a:pt x="1332" y="0"/>
                    <a:pt x="121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8"/>
            <p:cNvSpPr/>
            <p:nvPr/>
          </p:nvSpPr>
          <p:spPr>
            <a:xfrm>
              <a:off x="3757200" y="1347875"/>
              <a:ext cx="54800" cy="59950"/>
            </a:xfrm>
            <a:custGeom>
              <a:rect b="b" l="l" r="r" t="t"/>
              <a:pathLst>
                <a:path extrusionOk="0" h="2398" w="2192">
                  <a:moveTo>
                    <a:pt x="685" y="1"/>
                  </a:moveTo>
                  <a:cubicBezTo>
                    <a:pt x="503" y="1"/>
                    <a:pt x="343" y="69"/>
                    <a:pt x="206" y="206"/>
                  </a:cubicBezTo>
                  <a:cubicBezTo>
                    <a:pt x="138" y="275"/>
                    <a:pt x="92" y="343"/>
                    <a:pt x="69" y="434"/>
                  </a:cubicBezTo>
                  <a:cubicBezTo>
                    <a:pt x="23" y="503"/>
                    <a:pt x="1" y="594"/>
                    <a:pt x="1" y="708"/>
                  </a:cubicBezTo>
                  <a:cubicBezTo>
                    <a:pt x="1" y="822"/>
                    <a:pt x="46" y="937"/>
                    <a:pt x="92" y="1051"/>
                  </a:cubicBezTo>
                  <a:cubicBezTo>
                    <a:pt x="92" y="1096"/>
                    <a:pt x="69" y="1165"/>
                    <a:pt x="69" y="1233"/>
                  </a:cubicBezTo>
                  <a:cubicBezTo>
                    <a:pt x="46" y="1279"/>
                    <a:pt x="46" y="1325"/>
                    <a:pt x="69" y="1393"/>
                  </a:cubicBezTo>
                  <a:cubicBezTo>
                    <a:pt x="69" y="1484"/>
                    <a:pt x="69" y="1599"/>
                    <a:pt x="115" y="1690"/>
                  </a:cubicBezTo>
                  <a:cubicBezTo>
                    <a:pt x="183" y="1850"/>
                    <a:pt x="229" y="1964"/>
                    <a:pt x="366" y="2101"/>
                  </a:cubicBezTo>
                  <a:cubicBezTo>
                    <a:pt x="548" y="2283"/>
                    <a:pt x="800" y="2397"/>
                    <a:pt x="1073" y="2397"/>
                  </a:cubicBezTo>
                  <a:cubicBezTo>
                    <a:pt x="1279" y="2397"/>
                    <a:pt x="1484" y="2329"/>
                    <a:pt x="1644" y="2215"/>
                  </a:cubicBezTo>
                  <a:cubicBezTo>
                    <a:pt x="1735" y="2146"/>
                    <a:pt x="1804" y="2101"/>
                    <a:pt x="1872" y="2009"/>
                  </a:cubicBezTo>
                  <a:cubicBezTo>
                    <a:pt x="1918" y="1964"/>
                    <a:pt x="1986" y="1895"/>
                    <a:pt x="2009" y="1827"/>
                  </a:cubicBezTo>
                  <a:cubicBezTo>
                    <a:pt x="2055" y="1758"/>
                    <a:pt x="2101" y="1667"/>
                    <a:pt x="2123" y="1599"/>
                  </a:cubicBezTo>
                  <a:cubicBezTo>
                    <a:pt x="2192" y="1416"/>
                    <a:pt x="2192" y="1165"/>
                    <a:pt x="2146" y="982"/>
                  </a:cubicBezTo>
                  <a:cubicBezTo>
                    <a:pt x="2101" y="777"/>
                    <a:pt x="1964" y="571"/>
                    <a:pt x="1827" y="412"/>
                  </a:cubicBezTo>
                  <a:cubicBezTo>
                    <a:pt x="1644" y="252"/>
                    <a:pt x="1461" y="161"/>
                    <a:pt x="1233" y="69"/>
                  </a:cubicBezTo>
                  <a:cubicBezTo>
                    <a:pt x="1165" y="69"/>
                    <a:pt x="1119" y="46"/>
                    <a:pt x="1051" y="46"/>
                  </a:cubicBezTo>
                  <a:cubicBezTo>
                    <a:pt x="937" y="24"/>
                    <a:pt x="822" y="1"/>
                    <a:pt x="68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8"/>
            <p:cNvSpPr/>
            <p:nvPr/>
          </p:nvSpPr>
          <p:spPr>
            <a:xfrm>
              <a:off x="3916400" y="1165275"/>
              <a:ext cx="62225" cy="60175"/>
            </a:xfrm>
            <a:custGeom>
              <a:rect b="b" l="l" r="r" t="t"/>
              <a:pathLst>
                <a:path extrusionOk="0" h="2407" w="2489">
                  <a:moveTo>
                    <a:pt x="1302" y="1"/>
                  </a:moveTo>
                  <a:cubicBezTo>
                    <a:pt x="1119" y="24"/>
                    <a:pt x="960" y="92"/>
                    <a:pt x="823" y="206"/>
                  </a:cubicBezTo>
                  <a:cubicBezTo>
                    <a:pt x="731" y="297"/>
                    <a:pt x="663" y="389"/>
                    <a:pt x="594" y="457"/>
                  </a:cubicBezTo>
                  <a:cubicBezTo>
                    <a:pt x="503" y="503"/>
                    <a:pt x="435" y="571"/>
                    <a:pt x="343" y="617"/>
                  </a:cubicBezTo>
                  <a:cubicBezTo>
                    <a:pt x="252" y="663"/>
                    <a:pt x="206" y="731"/>
                    <a:pt x="138" y="800"/>
                  </a:cubicBezTo>
                  <a:cubicBezTo>
                    <a:pt x="92" y="868"/>
                    <a:pt x="47" y="959"/>
                    <a:pt x="24" y="1051"/>
                  </a:cubicBezTo>
                  <a:cubicBezTo>
                    <a:pt x="1" y="1142"/>
                    <a:pt x="1" y="1233"/>
                    <a:pt x="1" y="1325"/>
                  </a:cubicBezTo>
                  <a:cubicBezTo>
                    <a:pt x="24" y="1416"/>
                    <a:pt x="47" y="1507"/>
                    <a:pt x="92" y="1576"/>
                  </a:cubicBezTo>
                  <a:cubicBezTo>
                    <a:pt x="184" y="1735"/>
                    <a:pt x="343" y="1850"/>
                    <a:pt x="503" y="1895"/>
                  </a:cubicBezTo>
                  <a:lnTo>
                    <a:pt x="526" y="1895"/>
                  </a:lnTo>
                  <a:cubicBezTo>
                    <a:pt x="572" y="1964"/>
                    <a:pt x="617" y="2032"/>
                    <a:pt x="686" y="2101"/>
                  </a:cubicBezTo>
                  <a:cubicBezTo>
                    <a:pt x="823" y="2238"/>
                    <a:pt x="1005" y="2352"/>
                    <a:pt x="1211" y="2375"/>
                  </a:cubicBezTo>
                  <a:cubicBezTo>
                    <a:pt x="1275" y="2391"/>
                    <a:pt x="1351" y="2407"/>
                    <a:pt x="1431" y="2407"/>
                  </a:cubicBezTo>
                  <a:cubicBezTo>
                    <a:pt x="1463" y="2407"/>
                    <a:pt x="1497" y="2404"/>
                    <a:pt x="1530" y="2397"/>
                  </a:cubicBezTo>
                  <a:cubicBezTo>
                    <a:pt x="1690" y="2397"/>
                    <a:pt x="1827" y="2375"/>
                    <a:pt x="1987" y="2283"/>
                  </a:cubicBezTo>
                  <a:cubicBezTo>
                    <a:pt x="2215" y="2146"/>
                    <a:pt x="2398" y="1895"/>
                    <a:pt x="2443" y="1644"/>
                  </a:cubicBezTo>
                  <a:cubicBezTo>
                    <a:pt x="2466" y="1462"/>
                    <a:pt x="2489" y="1347"/>
                    <a:pt x="2443" y="1165"/>
                  </a:cubicBezTo>
                  <a:cubicBezTo>
                    <a:pt x="2420" y="1051"/>
                    <a:pt x="2375" y="959"/>
                    <a:pt x="2306" y="868"/>
                  </a:cubicBezTo>
                  <a:cubicBezTo>
                    <a:pt x="2238" y="731"/>
                    <a:pt x="2101" y="571"/>
                    <a:pt x="1964" y="480"/>
                  </a:cubicBezTo>
                  <a:cubicBezTo>
                    <a:pt x="1918" y="389"/>
                    <a:pt x="1873" y="275"/>
                    <a:pt x="1804" y="206"/>
                  </a:cubicBezTo>
                  <a:cubicBezTo>
                    <a:pt x="1667" y="92"/>
                    <a:pt x="1485" y="1"/>
                    <a:pt x="130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8"/>
            <p:cNvSpPr/>
            <p:nvPr/>
          </p:nvSpPr>
          <p:spPr>
            <a:xfrm>
              <a:off x="4020275" y="943225"/>
              <a:ext cx="58800" cy="69150"/>
            </a:xfrm>
            <a:custGeom>
              <a:rect b="b" l="l" r="r" t="t"/>
              <a:pathLst>
                <a:path extrusionOk="0" h="2766" w="2352">
                  <a:moveTo>
                    <a:pt x="1048" y="1"/>
                  </a:moveTo>
                  <a:cubicBezTo>
                    <a:pt x="878" y="1"/>
                    <a:pt x="698" y="105"/>
                    <a:pt x="594" y="209"/>
                  </a:cubicBezTo>
                  <a:cubicBezTo>
                    <a:pt x="479" y="323"/>
                    <a:pt x="388" y="529"/>
                    <a:pt x="388" y="711"/>
                  </a:cubicBezTo>
                  <a:cubicBezTo>
                    <a:pt x="343" y="757"/>
                    <a:pt x="297" y="803"/>
                    <a:pt x="251" y="871"/>
                  </a:cubicBezTo>
                  <a:cubicBezTo>
                    <a:pt x="91" y="1076"/>
                    <a:pt x="23" y="1328"/>
                    <a:pt x="0" y="1579"/>
                  </a:cubicBezTo>
                  <a:cubicBezTo>
                    <a:pt x="0" y="1807"/>
                    <a:pt x="69" y="2104"/>
                    <a:pt x="206" y="2286"/>
                  </a:cubicBezTo>
                  <a:cubicBezTo>
                    <a:pt x="297" y="2423"/>
                    <a:pt x="411" y="2537"/>
                    <a:pt x="571" y="2629"/>
                  </a:cubicBezTo>
                  <a:cubicBezTo>
                    <a:pt x="639" y="2674"/>
                    <a:pt x="731" y="2720"/>
                    <a:pt x="822" y="2743"/>
                  </a:cubicBezTo>
                  <a:cubicBezTo>
                    <a:pt x="913" y="2743"/>
                    <a:pt x="1027" y="2766"/>
                    <a:pt x="1119" y="2766"/>
                  </a:cubicBezTo>
                  <a:cubicBezTo>
                    <a:pt x="1438" y="2743"/>
                    <a:pt x="1735" y="2629"/>
                    <a:pt x="1963" y="2400"/>
                  </a:cubicBezTo>
                  <a:cubicBezTo>
                    <a:pt x="2100" y="2263"/>
                    <a:pt x="2214" y="2081"/>
                    <a:pt x="2283" y="1875"/>
                  </a:cubicBezTo>
                  <a:cubicBezTo>
                    <a:pt x="2328" y="1716"/>
                    <a:pt x="2351" y="1533"/>
                    <a:pt x="2328" y="1373"/>
                  </a:cubicBezTo>
                  <a:cubicBezTo>
                    <a:pt x="2328" y="1145"/>
                    <a:pt x="2260" y="962"/>
                    <a:pt x="2169" y="757"/>
                  </a:cubicBezTo>
                  <a:cubicBezTo>
                    <a:pt x="2100" y="597"/>
                    <a:pt x="1986" y="437"/>
                    <a:pt x="1872" y="346"/>
                  </a:cubicBezTo>
                  <a:cubicBezTo>
                    <a:pt x="1781" y="255"/>
                    <a:pt x="1689" y="186"/>
                    <a:pt x="1598" y="141"/>
                  </a:cubicBezTo>
                  <a:cubicBezTo>
                    <a:pt x="1392" y="49"/>
                    <a:pt x="1301" y="26"/>
                    <a:pt x="1096" y="4"/>
                  </a:cubicBezTo>
                  <a:cubicBezTo>
                    <a:pt x="1080" y="2"/>
                    <a:pt x="1064" y="1"/>
                    <a:pt x="104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8"/>
            <p:cNvSpPr/>
            <p:nvPr/>
          </p:nvSpPr>
          <p:spPr>
            <a:xfrm>
              <a:off x="4040250" y="672825"/>
              <a:ext cx="61650" cy="61650"/>
            </a:xfrm>
            <a:custGeom>
              <a:rect b="b" l="l" r="r" t="t"/>
              <a:pathLst>
                <a:path extrusionOk="0" h="2466" w="2466">
                  <a:moveTo>
                    <a:pt x="1141" y="0"/>
                  </a:moveTo>
                  <a:cubicBezTo>
                    <a:pt x="1050" y="0"/>
                    <a:pt x="959" y="0"/>
                    <a:pt x="890" y="46"/>
                  </a:cubicBezTo>
                  <a:cubicBezTo>
                    <a:pt x="867" y="69"/>
                    <a:pt x="867" y="69"/>
                    <a:pt x="845" y="69"/>
                  </a:cubicBezTo>
                  <a:cubicBezTo>
                    <a:pt x="753" y="92"/>
                    <a:pt x="685" y="115"/>
                    <a:pt x="593" y="160"/>
                  </a:cubicBezTo>
                  <a:cubicBezTo>
                    <a:pt x="525" y="206"/>
                    <a:pt x="457" y="252"/>
                    <a:pt x="388" y="297"/>
                  </a:cubicBezTo>
                  <a:cubicBezTo>
                    <a:pt x="388" y="320"/>
                    <a:pt x="365" y="343"/>
                    <a:pt x="342" y="366"/>
                  </a:cubicBezTo>
                  <a:cubicBezTo>
                    <a:pt x="274" y="434"/>
                    <a:pt x="205" y="525"/>
                    <a:pt x="160" y="617"/>
                  </a:cubicBezTo>
                  <a:cubicBezTo>
                    <a:pt x="114" y="708"/>
                    <a:pt x="46" y="822"/>
                    <a:pt x="23" y="936"/>
                  </a:cubicBezTo>
                  <a:cubicBezTo>
                    <a:pt x="0" y="1028"/>
                    <a:pt x="0" y="1142"/>
                    <a:pt x="0" y="1256"/>
                  </a:cubicBezTo>
                  <a:cubicBezTo>
                    <a:pt x="0" y="1347"/>
                    <a:pt x="23" y="1438"/>
                    <a:pt x="23" y="1507"/>
                  </a:cubicBezTo>
                  <a:cubicBezTo>
                    <a:pt x="23" y="1530"/>
                    <a:pt x="46" y="1575"/>
                    <a:pt x="46" y="1598"/>
                  </a:cubicBezTo>
                  <a:cubicBezTo>
                    <a:pt x="68" y="1667"/>
                    <a:pt x="114" y="1735"/>
                    <a:pt x="137" y="1827"/>
                  </a:cubicBezTo>
                  <a:cubicBezTo>
                    <a:pt x="137" y="1849"/>
                    <a:pt x="160" y="1872"/>
                    <a:pt x="183" y="1895"/>
                  </a:cubicBezTo>
                  <a:cubicBezTo>
                    <a:pt x="228" y="1963"/>
                    <a:pt x="274" y="2032"/>
                    <a:pt x="320" y="2078"/>
                  </a:cubicBezTo>
                  <a:cubicBezTo>
                    <a:pt x="342" y="2100"/>
                    <a:pt x="365" y="2123"/>
                    <a:pt x="388" y="2146"/>
                  </a:cubicBezTo>
                  <a:cubicBezTo>
                    <a:pt x="434" y="2192"/>
                    <a:pt x="502" y="2260"/>
                    <a:pt x="571" y="2283"/>
                  </a:cubicBezTo>
                  <a:cubicBezTo>
                    <a:pt x="639" y="2329"/>
                    <a:pt x="730" y="2374"/>
                    <a:pt x="799" y="2397"/>
                  </a:cubicBezTo>
                  <a:cubicBezTo>
                    <a:pt x="913" y="2443"/>
                    <a:pt x="1027" y="2443"/>
                    <a:pt x="1141" y="2466"/>
                  </a:cubicBezTo>
                  <a:cubicBezTo>
                    <a:pt x="1233" y="2466"/>
                    <a:pt x="1370" y="2443"/>
                    <a:pt x="1461" y="2420"/>
                  </a:cubicBezTo>
                  <a:cubicBezTo>
                    <a:pt x="1575" y="2397"/>
                    <a:pt x="1666" y="2351"/>
                    <a:pt x="1780" y="2306"/>
                  </a:cubicBezTo>
                  <a:cubicBezTo>
                    <a:pt x="1826" y="2283"/>
                    <a:pt x="1872" y="2260"/>
                    <a:pt x="1917" y="2237"/>
                  </a:cubicBezTo>
                  <a:cubicBezTo>
                    <a:pt x="1986" y="2192"/>
                    <a:pt x="2054" y="2146"/>
                    <a:pt x="2100" y="2078"/>
                  </a:cubicBezTo>
                  <a:cubicBezTo>
                    <a:pt x="2168" y="2032"/>
                    <a:pt x="2214" y="1963"/>
                    <a:pt x="2260" y="1895"/>
                  </a:cubicBezTo>
                  <a:cubicBezTo>
                    <a:pt x="2328" y="1804"/>
                    <a:pt x="2374" y="1690"/>
                    <a:pt x="2397" y="1598"/>
                  </a:cubicBezTo>
                  <a:cubicBezTo>
                    <a:pt x="2442" y="1484"/>
                    <a:pt x="2465" y="1370"/>
                    <a:pt x="2465" y="1256"/>
                  </a:cubicBezTo>
                  <a:cubicBezTo>
                    <a:pt x="2465" y="1165"/>
                    <a:pt x="2442" y="1073"/>
                    <a:pt x="2420" y="982"/>
                  </a:cubicBezTo>
                  <a:cubicBezTo>
                    <a:pt x="2420" y="959"/>
                    <a:pt x="2420" y="936"/>
                    <a:pt x="2397" y="891"/>
                  </a:cubicBezTo>
                  <a:cubicBezTo>
                    <a:pt x="2351" y="777"/>
                    <a:pt x="2305" y="662"/>
                    <a:pt x="2237" y="571"/>
                  </a:cubicBezTo>
                  <a:cubicBezTo>
                    <a:pt x="2191" y="503"/>
                    <a:pt x="2146" y="411"/>
                    <a:pt x="2077" y="366"/>
                  </a:cubicBezTo>
                  <a:cubicBezTo>
                    <a:pt x="2009" y="297"/>
                    <a:pt x="1940" y="252"/>
                    <a:pt x="1872" y="183"/>
                  </a:cubicBezTo>
                  <a:cubicBezTo>
                    <a:pt x="1849" y="183"/>
                    <a:pt x="1803" y="160"/>
                    <a:pt x="1780" y="137"/>
                  </a:cubicBezTo>
                  <a:cubicBezTo>
                    <a:pt x="1689" y="92"/>
                    <a:pt x="1621" y="69"/>
                    <a:pt x="1529" y="46"/>
                  </a:cubicBezTo>
                  <a:cubicBezTo>
                    <a:pt x="1438" y="0"/>
                    <a:pt x="1347" y="0"/>
                    <a:pt x="125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8"/>
            <p:cNvSpPr/>
            <p:nvPr/>
          </p:nvSpPr>
          <p:spPr>
            <a:xfrm>
              <a:off x="3830250" y="494350"/>
              <a:ext cx="60500" cy="62100"/>
            </a:xfrm>
            <a:custGeom>
              <a:rect b="b" l="l" r="r" t="t"/>
              <a:pathLst>
                <a:path extrusionOk="0" h="2484" w="2420">
                  <a:moveTo>
                    <a:pt x="1106" y="0"/>
                  </a:moveTo>
                  <a:cubicBezTo>
                    <a:pt x="1057" y="0"/>
                    <a:pt x="1008" y="6"/>
                    <a:pt x="959" y="18"/>
                  </a:cubicBezTo>
                  <a:cubicBezTo>
                    <a:pt x="731" y="86"/>
                    <a:pt x="525" y="223"/>
                    <a:pt x="366" y="383"/>
                  </a:cubicBezTo>
                  <a:cubicBezTo>
                    <a:pt x="297" y="475"/>
                    <a:pt x="229" y="566"/>
                    <a:pt x="160" y="657"/>
                  </a:cubicBezTo>
                  <a:cubicBezTo>
                    <a:pt x="137" y="748"/>
                    <a:pt x="92" y="817"/>
                    <a:pt x="69" y="908"/>
                  </a:cubicBezTo>
                  <a:cubicBezTo>
                    <a:pt x="46" y="931"/>
                    <a:pt x="46" y="954"/>
                    <a:pt x="46" y="999"/>
                  </a:cubicBezTo>
                  <a:cubicBezTo>
                    <a:pt x="23" y="1114"/>
                    <a:pt x="0" y="1228"/>
                    <a:pt x="0" y="1342"/>
                  </a:cubicBezTo>
                  <a:cubicBezTo>
                    <a:pt x="0" y="1456"/>
                    <a:pt x="23" y="1570"/>
                    <a:pt x="69" y="1684"/>
                  </a:cubicBezTo>
                  <a:cubicBezTo>
                    <a:pt x="92" y="1753"/>
                    <a:pt x="114" y="1844"/>
                    <a:pt x="160" y="1913"/>
                  </a:cubicBezTo>
                  <a:cubicBezTo>
                    <a:pt x="206" y="1981"/>
                    <a:pt x="274" y="2049"/>
                    <a:pt x="320" y="2118"/>
                  </a:cubicBezTo>
                  <a:cubicBezTo>
                    <a:pt x="343" y="2141"/>
                    <a:pt x="366" y="2164"/>
                    <a:pt x="366" y="2164"/>
                  </a:cubicBezTo>
                  <a:cubicBezTo>
                    <a:pt x="434" y="2232"/>
                    <a:pt x="502" y="2278"/>
                    <a:pt x="571" y="2323"/>
                  </a:cubicBezTo>
                  <a:cubicBezTo>
                    <a:pt x="662" y="2369"/>
                    <a:pt x="776" y="2415"/>
                    <a:pt x="890" y="2437"/>
                  </a:cubicBezTo>
                  <a:cubicBezTo>
                    <a:pt x="959" y="2460"/>
                    <a:pt x="1050" y="2483"/>
                    <a:pt x="1142" y="2483"/>
                  </a:cubicBezTo>
                  <a:lnTo>
                    <a:pt x="1210" y="2483"/>
                  </a:lnTo>
                  <a:cubicBezTo>
                    <a:pt x="1438" y="2483"/>
                    <a:pt x="1667" y="2437"/>
                    <a:pt x="1849" y="2301"/>
                  </a:cubicBezTo>
                  <a:cubicBezTo>
                    <a:pt x="1918" y="2278"/>
                    <a:pt x="1986" y="2209"/>
                    <a:pt x="2032" y="2164"/>
                  </a:cubicBezTo>
                  <a:cubicBezTo>
                    <a:pt x="2077" y="2118"/>
                    <a:pt x="2123" y="2072"/>
                    <a:pt x="2146" y="2027"/>
                  </a:cubicBezTo>
                  <a:cubicBezTo>
                    <a:pt x="2192" y="2004"/>
                    <a:pt x="2214" y="1958"/>
                    <a:pt x="2237" y="1913"/>
                  </a:cubicBezTo>
                  <a:cubicBezTo>
                    <a:pt x="2260" y="1844"/>
                    <a:pt x="2306" y="1776"/>
                    <a:pt x="2328" y="1707"/>
                  </a:cubicBezTo>
                  <a:cubicBezTo>
                    <a:pt x="2328" y="1707"/>
                    <a:pt x="2328" y="1684"/>
                    <a:pt x="2328" y="1661"/>
                  </a:cubicBezTo>
                  <a:cubicBezTo>
                    <a:pt x="2420" y="1388"/>
                    <a:pt x="2351" y="1091"/>
                    <a:pt x="2214" y="840"/>
                  </a:cubicBezTo>
                  <a:cubicBezTo>
                    <a:pt x="2192" y="794"/>
                    <a:pt x="2169" y="748"/>
                    <a:pt x="2123" y="703"/>
                  </a:cubicBezTo>
                  <a:cubicBezTo>
                    <a:pt x="2077" y="657"/>
                    <a:pt x="2055" y="611"/>
                    <a:pt x="2009" y="566"/>
                  </a:cubicBezTo>
                  <a:cubicBezTo>
                    <a:pt x="1940" y="497"/>
                    <a:pt x="1849" y="429"/>
                    <a:pt x="1758" y="383"/>
                  </a:cubicBezTo>
                  <a:cubicBezTo>
                    <a:pt x="1712" y="269"/>
                    <a:pt x="1621" y="155"/>
                    <a:pt x="1507" y="109"/>
                  </a:cubicBezTo>
                  <a:cubicBezTo>
                    <a:pt x="1373" y="42"/>
                    <a:pt x="1239" y="0"/>
                    <a:pt x="110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0" name="Google Shape;320;p8"/>
          <p:cNvGrpSpPr/>
          <p:nvPr/>
        </p:nvGrpSpPr>
        <p:grpSpPr>
          <a:xfrm rot="10800000">
            <a:off x="-247506" y="2548742"/>
            <a:ext cx="499325" cy="491150"/>
            <a:chOff x="5045125" y="935250"/>
            <a:chExt cx="499325" cy="491150"/>
          </a:xfrm>
        </p:grpSpPr>
        <p:sp>
          <p:nvSpPr>
            <p:cNvPr id="321" name="Google Shape;321;p8"/>
            <p:cNvSpPr/>
            <p:nvPr/>
          </p:nvSpPr>
          <p:spPr>
            <a:xfrm>
              <a:off x="5045125" y="935250"/>
              <a:ext cx="499325" cy="491150"/>
            </a:xfrm>
            <a:custGeom>
              <a:rect b="b" l="l" r="r" t="t"/>
              <a:pathLst>
                <a:path extrusionOk="0" h="19646" w="19973">
                  <a:moveTo>
                    <a:pt x="9431" y="1152"/>
                  </a:moveTo>
                  <a:cubicBezTo>
                    <a:pt x="10012" y="1152"/>
                    <a:pt x="10594" y="1217"/>
                    <a:pt x="11162" y="1350"/>
                  </a:cubicBezTo>
                  <a:cubicBezTo>
                    <a:pt x="14791" y="2172"/>
                    <a:pt x="17667" y="5162"/>
                    <a:pt x="18489" y="8791"/>
                  </a:cubicBezTo>
                  <a:cubicBezTo>
                    <a:pt x="18877" y="10617"/>
                    <a:pt x="18740" y="12648"/>
                    <a:pt x="17827" y="14315"/>
                  </a:cubicBezTo>
                  <a:cubicBezTo>
                    <a:pt x="16914" y="15958"/>
                    <a:pt x="15271" y="17191"/>
                    <a:pt x="13513" y="17875"/>
                  </a:cubicBezTo>
                  <a:cubicBezTo>
                    <a:pt x="12410" y="18304"/>
                    <a:pt x="11253" y="18512"/>
                    <a:pt x="10102" y="18512"/>
                  </a:cubicBezTo>
                  <a:cubicBezTo>
                    <a:pt x="7514" y="18512"/>
                    <a:pt x="4960" y="17460"/>
                    <a:pt x="3127" y="15501"/>
                  </a:cubicBezTo>
                  <a:cubicBezTo>
                    <a:pt x="662" y="12854"/>
                    <a:pt x="959" y="8882"/>
                    <a:pt x="2580" y="5778"/>
                  </a:cubicBezTo>
                  <a:cubicBezTo>
                    <a:pt x="2602" y="5732"/>
                    <a:pt x="2648" y="5664"/>
                    <a:pt x="2671" y="5595"/>
                  </a:cubicBezTo>
                  <a:cubicBezTo>
                    <a:pt x="2671" y="5595"/>
                    <a:pt x="2671" y="5572"/>
                    <a:pt x="2671" y="5572"/>
                  </a:cubicBezTo>
                  <a:cubicBezTo>
                    <a:pt x="3082" y="4819"/>
                    <a:pt x="3561" y="4134"/>
                    <a:pt x="4109" y="3518"/>
                  </a:cubicBezTo>
                  <a:cubicBezTo>
                    <a:pt x="4223" y="3404"/>
                    <a:pt x="4269" y="3267"/>
                    <a:pt x="4269" y="3153"/>
                  </a:cubicBezTo>
                  <a:cubicBezTo>
                    <a:pt x="5617" y="1857"/>
                    <a:pt x="7517" y="1152"/>
                    <a:pt x="9431" y="1152"/>
                  </a:cubicBezTo>
                  <a:close/>
                  <a:moveTo>
                    <a:pt x="9342" y="0"/>
                  </a:moveTo>
                  <a:cubicBezTo>
                    <a:pt x="8172" y="0"/>
                    <a:pt x="7006" y="222"/>
                    <a:pt x="5912" y="688"/>
                  </a:cubicBezTo>
                  <a:cubicBezTo>
                    <a:pt x="3995" y="1532"/>
                    <a:pt x="2443" y="3085"/>
                    <a:pt x="1667" y="5047"/>
                  </a:cubicBezTo>
                  <a:cubicBezTo>
                    <a:pt x="1073" y="6120"/>
                    <a:pt x="639" y="7284"/>
                    <a:pt x="411" y="8494"/>
                  </a:cubicBezTo>
                  <a:cubicBezTo>
                    <a:pt x="0" y="10640"/>
                    <a:pt x="92" y="13036"/>
                    <a:pt x="1256" y="14931"/>
                  </a:cubicBezTo>
                  <a:cubicBezTo>
                    <a:pt x="3097" y="17963"/>
                    <a:pt x="6622" y="19646"/>
                    <a:pt x="10112" y="19646"/>
                  </a:cubicBezTo>
                  <a:cubicBezTo>
                    <a:pt x="10904" y="19646"/>
                    <a:pt x="11694" y="19559"/>
                    <a:pt x="12463" y="19382"/>
                  </a:cubicBezTo>
                  <a:cubicBezTo>
                    <a:pt x="14540" y="18902"/>
                    <a:pt x="16594" y="17761"/>
                    <a:pt x="17964" y="16095"/>
                  </a:cubicBezTo>
                  <a:cubicBezTo>
                    <a:pt x="19379" y="14383"/>
                    <a:pt x="19973" y="12146"/>
                    <a:pt x="19790" y="9955"/>
                  </a:cubicBezTo>
                  <a:cubicBezTo>
                    <a:pt x="19470" y="5778"/>
                    <a:pt x="16594" y="2035"/>
                    <a:pt x="12668" y="597"/>
                  </a:cubicBezTo>
                  <a:cubicBezTo>
                    <a:pt x="11595" y="205"/>
                    <a:pt x="10466" y="0"/>
                    <a:pt x="934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8"/>
            <p:cNvSpPr/>
            <p:nvPr/>
          </p:nvSpPr>
          <p:spPr>
            <a:xfrm>
              <a:off x="5110175" y="1017625"/>
              <a:ext cx="366375" cy="339850"/>
            </a:xfrm>
            <a:custGeom>
              <a:rect b="b" l="l" r="r" t="t"/>
              <a:pathLst>
                <a:path extrusionOk="0" h="13594" w="14655">
                  <a:moveTo>
                    <a:pt x="6521" y="1135"/>
                  </a:moveTo>
                  <a:cubicBezTo>
                    <a:pt x="7482" y="1135"/>
                    <a:pt x="8460" y="1378"/>
                    <a:pt x="9336" y="1821"/>
                  </a:cubicBezTo>
                  <a:cubicBezTo>
                    <a:pt x="11573" y="2939"/>
                    <a:pt x="13171" y="5085"/>
                    <a:pt x="13011" y="7664"/>
                  </a:cubicBezTo>
                  <a:cubicBezTo>
                    <a:pt x="12851" y="9992"/>
                    <a:pt x="11071" y="11955"/>
                    <a:pt x="8765" y="12366"/>
                  </a:cubicBezTo>
                  <a:cubicBezTo>
                    <a:pt x="8342" y="12438"/>
                    <a:pt x="7909" y="12475"/>
                    <a:pt x="7475" y="12475"/>
                  </a:cubicBezTo>
                  <a:cubicBezTo>
                    <a:pt x="5426" y="12475"/>
                    <a:pt x="3365" y="11652"/>
                    <a:pt x="2329" y="9787"/>
                  </a:cubicBezTo>
                  <a:cubicBezTo>
                    <a:pt x="1028" y="7413"/>
                    <a:pt x="1690" y="4674"/>
                    <a:pt x="3082" y="2506"/>
                  </a:cubicBezTo>
                  <a:cubicBezTo>
                    <a:pt x="4017" y="1558"/>
                    <a:pt x="5254" y="1135"/>
                    <a:pt x="6521" y="1135"/>
                  </a:cubicBezTo>
                  <a:close/>
                  <a:moveTo>
                    <a:pt x="6457" y="0"/>
                  </a:moveTo>
                  <a:cubicBezTo>
                    <a:pt x="5121" y="0"/>
                    <a:pt x="3813" y="384"/>
                    <a:pt x="2762" y="1250"/>
                  </a:cubicBezTo>
                  <a:cubicBezTo>
                    <a:pt x="2625" y="1296"/>
                    <a:pt x="2511" y="1364"/>
                    <a:pt x="2420" y="1501"/>
                  </a:cubicBezTo>
                  <a:cubicBezTo>
                    <a:pt x="2329" y="1593"/>
                    <a:pt x="2260" y="1707"/>
                    <a:pt x="2169" y="1821"/>
                  </a:cubicBezTo>
                  <a:cubicBezTo>
                    <a:pt x="2100" y="1912"/>
                    <a:pt x="2032" y="1981"/>
                    <a:pt x="1963" y="2072"/>
                  </a:cubicBezTo>
                  <a:cubicBezTo>
                    <a:pt x="1895" y="2163"/>
                    <a:pt x="1849" y="2255"/>
                    <a:pt x="1849" y="2369"/>
                  </a:cubicBezTo>
                  <a:cubicBezTo>
                    <a:pt x="548" y="4560"/>
                    <a:pt x="0" y="7231"/>
                    <a:pt x="1005" y="9650"/>
                  </a:cubicBezTo>
                  <a:cubicBezTo>
                    <a:pt x="1530" y="10928"/>
                    <a:pt x="2420" y="12024"/>
                    <a:pt x="3653" y="12686"/>
                  </a:cubicBezTo>
                  <a:cubicBezTo>
                    <a:pt x="4804" y="13321"/>
                    <a:pt x="6146" y="13594"/>
                    <a:pt x="7468" y="13594"/>
                  </a:cubicBezTo>
                  <a:cubicBezTo>
                    <a:pt x="7665" y="13594"/>
                    <a:pt x="7862" y="13588"/>
                    <a:pt x="8058" y="13576"/>
                  </a:cubicBezTo>
                  <a:cubicBezTo>
                    <a:pt x="10865" y="13416"/>
                    <a:pt x="13353" y="11545"/>
                    <a:pt x="13992" y="8737"/>
                  </a:cubicBezTo>
                  <a:cubicBezTo>
                    <a:pt x="14654" y="5770"/>
                    <a:pt x="13171" y="2894"/>
                    <a:pt x="10683" y="1273"/>
                  </a:cubicBezTo>
                  <a:cubicBezTo>
                    <a:pt x="9448" y="470"/>
                    <a:pt x="7935" y="0"/>
                    <a:pt x="645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8"/>
            <p:cNvSpPr/>
            <p:nvPr/>
          </p:nvSpPr>
          <p:spPr>
            <a:xfrm>
              <a:off x="5224300" y="1133125"/>
              <a:ext cx="132400" cy="128250"/>
            </a:xfrm>
            <a:custGeom>
              <a:rect b="b" l="l" r="r" t="t"/>
              <a:pathLst>
                <a:path extrusionOk="0" h="5130" w="5296">
                  <a:moveTo>
                    <a:pt x="2620" y="1140"/>
                  </a:moveTo>
                  <a:cubicBezTo>
                    <a:pt x="2646" y="1140"/>
                    <a:pt x="2671" y="1142"/>
                    <a:pt x="2694" y="1150"/>
                  </a:cubicBezTo>
                  <a:lnTo>
                    <a:pt x="2740" y="1150"/>
                  </a:lnTo>
                  <a:cubicBezTo>
                    <a:pt x="2785" y="1173"/>
                    <a:pt x="2831" y="1173"/>
                    <a:pt x="2877" y="1195"/>
                  </a:cubicBezTo>
                  <a:cubicBezTo>
                    <a:pt x="2991" y="1218"/>
                    <a:pt x="3036" y="1241"/>
                    <a:pt x="3082" y="1264"/>
                  </a:cubicBezTo>
                  <a:cubicBezTo>
                    <a:pt x="3173" y="1310"/>
                    <a:pt x="3265" y="1355"/>
                    <a:pt x="3333" y="1424"/>
                  </a:cubicBezTo>
                  <a:cubicBezTo>
                    <a:pt x="3401" y="1446"/>
                    <a:pt x="3470" y="1492"/>
                    <a:pt x="3493" y="1515"/>
                  </a:cubicBezTo>
                  <a:cubicBezTo>
                    <a:pt x="3561" y="1583"/>
                    <a:pt x="3630" y="1629"/>
                    <a:pt x="3698" y="1698"/>
                  </a:cubicBezTo>
                  <a:cubicBezTo>
                    <a:pt x="3721" y="1743"/>
                    <a:pt x="3744" y="1766"/>
                    <a:pt x="3790" y="1789"/>
                  </a:cubicBezTo>
                  <a:cubicBezTo>
                    <a:pt x="3790" y="1812"/>
                    <a:pt x="3858" y="1880"/>
                    <a:pt x="3858" y="1880"/>
                  </a:cubicBezTo>
                  <a:cubicBezTo>
                    <a:pt x="3904" y="1949"/>
                    <a:pt x="3949" y="2017"/>
                    <a:pt x="3995" y="2086"/>
                  </a:cubicBezTo>
                  <a:cubicBezTo>
                    <a:pt x="4041" y="2177"/>
                    <a:pt x="4041" y="2154"/>
                    <a:pt x="4063" y="2223"/>
                  </a:cubicBezTo>
                  <a:cubicBezTo>
                    <a:pt x="4086" y="2359"/>
                    <a:pt x="4109" y="2496"/>
                    <a:pt x="4086" y="2611"/>
                  </a:cubicBezTo>
                  <a:cubicBezTo>
                    <a:pt x="3995" y="2953"/>
                    <a:pt x="3835" y="3181"/>
                    <a:pt x="3561" y="3432"/>
                  </a:cubicBezTo>
                  <a:cubicBezTo>
                    <a:pt x="3356" y="3638"/>
                    <a:pt x="3059" y="3797"/>
                    <a:pt x="2808" y="3889"/>
                  </a:cubicBezTo>
                  <a:cubicBezTo>
                    <a:pt x="2580" y="3950"/>
                    <a:pt x="2372" y="4000"/>
                    <a:pt x="2164" y="4000"/>
                  </a:cubicBezTo>
                  <a:cubicBezTo>
                    <a:pt x="2060" y="4000"/>
                    <a:pt x="1956" y="3988"/>
                    <a:pt x="1849" y="3957"/>
                  </a:cubicBezTo>
                  <a:cubicBezTo>
                    <a:pt x="1781" y="3957"/>
                    <a:pt x="1690" y="3934"/>
                    <a:pt x="1644" y="3912"/>
                  </a:cubicBezTo>
                  <a:cubicBezTo>
                    <a:pt x="1598" y="3889"/>
                    <a:pt x="1575" y="3866"/>
                    <a:pt x="1530" y="3843"/>
                  </a:cubicBezTo>
                  <a:cubicBezTo>
                    <a:pt x="1514" y="3835"/>
                    <a:pt x="1503" y="3829"/>
                    <a:pt x="1496" y="3825"/>
                  </a:cubicBezTo>
                  <a:lnTo>
                    <a:pt x="1496" y="3825"/>
                  </a:lnTo>
                  <a:cubicBezTo>
                    <a:pt x="1501" y="3830"/>
                    <a:pt x="1507" y="3837"/>
                    <a:pt x="1507" y="3843"/>
                  </a:cubicBezTo>
                  <a:cubicBezTo>
                    <a:pt x="1501" y="3837"/>
                    <a:pt x="1495" y="3830"/>
                    <a:pt x="1489" y="3822"/>
                  </a:cubicBezTo>
                  <a:lnTo>
                    <a:pt x="1489" y="3822"/>
                  </a:lnTo>
                  <a:cubicBezTo>
                    <a:pt x="1491" y="3823"/>
                    <a:pt x="1493" y="3824"/>
                    <a:pt x="1496" y="3825"/>
                  </a:cubicBezTo>
                  <a:lnTo>
                    <a:pt x="1496" y="3825"/>
                  </a:lnTo>
                  <a:cubicBezTo>
                    <a:pt x="1493" y="3823"/>
                    <a:pt x="1490" y="3821"/>
                    <a:pt x="1488" y="3819"/>
                  </a:cubicBezTo>
                  <a:lnTo>
                    <a:pt x="1488" y="3819"/>
                  </a:lnTo>
                  <a:cubicBezTo>
                    <a:pt x="1488" y="3820"/>
                    <a:pt x="1489" y="3821"/>
                    <a:pt x="1489" y="3822"/>
                  </a:cubicBezTo>
                  <a:lnTo>
                    <a:pt x="1489" y="3822"/>
                  </a:lnTo>
                  <a:cubicBezTo>
                    <a:pt x="1484" y="3818"/>
                    <a:pt x="1482" y="3817"/>
                    <a:pt x="1482" y="3817"/>
                  </a:cubicBezTo>
                  <a:lnTo>
                    <a:pt x="1482" y="3817"/>
                  </a:lnTo>
                  <a:cubicBezTo>
                    <a:pt x="1483" y="3817"/>
                    <a:pt x="1485" y="3818"/>
                    <a:pt x="1488" y="3819"/>
                  </a:cubicBezTo>
                  <a:lnTo>
                    <a:pt x="1488" y="3819"/>
                  </a:lnTo>
                  <a:cubicBezTo>
                    <a:pt x="1471" y="3796"/>
                    <a:pt x="1455" y="3768"/>
                    <a:pt x="1439" y="3752"/>
                  </a:cubicBezTo>
                  <a:cubicBezTo>
                    <a:pt x="1416" y="3752"/>
                    <a:pt x="1416" y="3752"/>
                    <a:pt x="1416" y="3729"/>
                  </a:cubicBezTo>
                  <a:cubicBezTo>
                    <a:pt x="1416" y="3729"/>
                    <a:pt x="1416" y="3729"/>
                    <a:pt x="1393" y="3706"/>
                  </a:cubicBezTo>
                  <a:cubicBezTo>
                    <a:pt x="1347" y="3661"/>
                    <a:pt x="1324" y="3592"/>
                    <a:pt x="1279" y="3501"/>
                  </a:cubicBezTo>
                  <a:cubicBezTo>
                    <a:pt x="1279" y="3501"/>
                    <a:pt x="1256" y="3455"/>
                    <a:pt x="1256" y="3432"/>
                  </a:cubicBezTo>
                  <a:cubicBezTo>
                    <a:pt x="1256" y="3387"/>
                    <a:pt x="1233" y="3341"/>
                    <a:pt x="1233" y="3295"/>
                  </a:cubicBezTo>
                  <a:cubicBezTo>
                    <a:pt x="1210" y="3272"/>
                    <a:pt x="1210" y="3250"/>
                    <a:pt x="1210" y="3227"/>
                  </a:cubicBezTo>
                  <a:cubicBezTo>
                    <a:pt x="1210" y="3204"/>
                    <a:pt x="1210" y="3113"/>
                    <a:pt x="1210" y="3113"/>
                  </a:cubicBezTo>
                  <a:cubicBezTo>
                    <a:pt x="1187" y="2884"/>
                    <a:pt x="1233" y="2702"/>
                    <a:pt x="1279" y="2474"/>
                  </a:cubicBezTo>
                  <a:cubicBezTo>
                    <a:pt x="1324" y="2291"/>
                    <a:pt x="1393" y="2131"/>
                    <a:pt x="1461" y="1949"/>
                  </a:cubicBezTo>
                  <a:cubicBezTo>
                    <a:pt x="1667" y="1903"/>
                    <a:pt x="1827" y="1743"/>
                    <a:pt x="1895" y="1538"/>
                  </a:cubicBezTo>
                  <a:cubicBezTo>
                    <a:pt x="1895" y="1538"/>
                    <a:pt x="1895" y="1515"/>
                    <a:pt x="1895" y="1515"/>
                  </a:cubicBezTo>
                  <a:cubicBezTo>
                    <a:pt x="1918" y="1469"/>
                    <a:pt x="1941" y="1446"/>
                    <a:pt x="1964" y="1401"/>
                  </a:cubicBezTo>
                  <a:cubicBezTo>
                    <a:pt x="1986" y="1378"/>
                    <a:pt x="2009" y="1355"/>
                    <a:pt x="2055" y="1332"/>
                  </a:cubicBezTo>
                  <a:cubicBezTo>
                    <a:pt x="2055" y="1310"/>
                    <a:pt x="2055" y="1310"/>
                    <a:pt x="2055" y="1310"/>
                  </a:cubicBezTo>
                  <a:cubicBezTo>
                    <a:pt x="2078" y="1310"/>
                    <a:pt x="2078" y="1287"/>
                    <a:pt x="2078" y="1287"/>
                  </a:cubicBezTo>
                  <a:cubicBezTo>
                    <a:pt x="2123" y="1264"/>
                    <a:pt x="2146" y="1264"/>
                    <a:pt x="2169" y="1241"/>
                  </a:cubicBezTo>
                  <a:cubicBezTo>
                    <a:pt x="2192" y="1218"/>
                    <a:pt x="2215" y="1218"/>
                    <a:pt x="2237" y="1195"/>
                  </a:cubicBezTo>
                  <a:cubicBezTo>
                    <a:pt x="2260" y="1195"/>
                    <a:pt x="2329" y="1173"/>
                    <a:pt x="2352" y="1173"/>
                  </a:cubicBezTo>
                  <a:cubicBezTo>
                    <a:pt x="2374" y="1150"/>
                    <a:pt x="2420" y="1150"/>
                    <a:pt x="2466" y="1150"/>
                  </a:cubicBezTo>
                  <a:cubicBezTo>
                    <a:pt x="2511" y="1150"/>
                    <a:pt x="2567" y="1140"/>
                    <a:pt x="2620" y="1140"/>
                  </a:cubicBezTo>
                  <a:close/>
                  <a:moveTo>
                    <a:pt x="2581" y="0"/>
                  </a:moveTo>
                  <a:cubicBezTo>
                    <a:pt x="2403" y="0"/>
                    <a:pt x="2226" y="24"/>
                    <a:pt x="2055" y="77"/>
                  </a:cubicBezTo>
                  <a:cubicBezTo>
                    <a:pt x="1712" y="145"/>
                    <a:pt x="1416" y="328"/>
                    <a:pt x="1187" y="579"/>
                  </a:cubicBezTo>
                  <a:cubicBezTo>
                    <a:pt x="708" y="716"/>
                    <a:pt x="480" y="1287"/>
                    <a:pt x="320" y="1743"/>
                  </a:cubicBezTo>
                  <a:cubicBezTo>
                    <a:pt x="115" y="2314"/>
                    <a:pt x="1" y="2907"/>
                    <a:pt x="92" y="3501"/>
                  </a:cubicBezTo>
                  <a:cubicBezTo>
                    <a:pt x="183" y="4003"/>
                    <a:pt x="480" y="4505"/>
                    <a:pt x="914" y="4802"/>
                  </a:cubicBezTo>
                  <a:cubicBezTo>
                    <a:pt x="1276" y="5049"/>
                    <a:pt x="1710" y="5130"/>
                    <a:pt x="2138" y="5130"/>
                  </a:cubicBezTo>
                  <a:cubicBezTo>
                    <a:pt x="2303" y="5130"/>
                    <a:pt x="2467" y="5118"/>
                    <a:pt x="2625" y="5099"/>
                  </a:cubicBezTo>
                  <a:cubicBezTo>
                    <a:pt x="3698" y="4939"/>
                    <a:pt x="4680" y="4231"/>
                    <a:pt x="5091" y="3227"/>
                  </a:cubicBezTo>
                  <a:cubicBezTo>
                    <a:pt x="5296" y="2656"/>
                    <a:pt x="5273" y="2063"/>
                    <a:pt x="4999" y="1538"/>
                  </a:cubicBezTo>
                  <a:cubicBezTo>
                    <a:pt x="4725" y="1058"/>
                    <a:pt x="4292" y="648"/>
                    <a:pt x="3835" y="374"/>
                  </a:cubicBezTo>
                  <a:cubicBezTo>
                    <a:pt x="3462" y="146"/>
                    <a:pt x="3019" y="0"/>
                    <a:pt x="258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4" name="Google Shape;324;p8"/>
          <p:cNvGrpSpPr/>
          <p:nvPr/>
        </p:nvGrpSpPr>
        <p:grpSpPr>
          <a:xfrm rot="10800000">
            <a:off x="8472906" y="-11933"/>
            <a:ext cx="572925" cy="787025"/>
            <a:chOff x="3127800" y="2228675"/>
            <a:chExt cx="572925" cy="787025"/>
          </a:xfrm>
        </p:grpSpPr>
        <p:sp>
          <p:nvSpPr>
            <p:cNvPr id="325" name="Google Shape;325;p8"/>
            <p:cNvSpPr/>
            <p:nvPr/>
          </p:nvSpPr>
          <p:spPr>
            <a:xfrm>
              <a:off x="3150625" y="2450925"/>
              <a:ext cx="103300" cy="131100"/>
            </a:xfrm>
            <a:custGeom>
              <a:rect b="b" l="l" r="r" t="t"/>
              <a:pathLst>
                <a:path extrusionOk="0" h="5244" w="4132">
                  <a:moveTo>
                    <a:pt x="3059" y="0"/>
                  </a:moveTo>
                  <a:cubicBezTo>
                    <a:pt x="2734" y="0"/>
                    <a:pt x="2420" y="152"/>
                    <a:pt x="2237" y="457"/>
                  </a:cubicBezTo>
                  <a:cubicBezTo>
                    <a:pt x="1575" y="1575"/>
                    <a:pt x="913" y="2693"/>
                    <a:pt x="251" y="3812"/>
                  </a:cubicBezTo>
                  <a:cubicBezTo>
                    <a:pt x="0" y="4246"/>
                    <a:pt x="137" y="4885"/>
                    <a:pt x="594" y="5113"/>
                  </a:cubicBezTo>
                  <a:cubicBezTo>
                    <a:pt x="752" y="5200"/>
                    <a:pt x="925" y="5243"/>
                    <a:pt x="1094" y="5243"/>
                  </a:cubicBezTo>
                  <a:cubicBezTo>
                    <a:pt x="1411" y="5243"/>
                    <a:pt x="1716" y="5091"/>
                    <a:pt x="1895" y="4793"/>
                  </a:cubicBezTo>
                  <a:cubicBezTo>
                    <a:pt x="2557" y="3652"/>
                    <a:pt x="3219" y="2534"/>
                    <a:pt x="3881" y="1415"/>
                  </a:cubicBezTo>
                  <a:cubicBezTo>
                    <a:pt x="4132" y="1004"/>
                    <a:pt x="3995" y="365"/>
                    <a:pt x="3538" y="114"/>
                  </a:cubicBezTo>
                  <a:cubicBezTo>
                    <a:pt x="3386" y="38"/>
                    <a:pt x="3221" y="0"/>
                    <a:pt x="305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8"/>
            <p:cNvSpPr/>
            <p:nvPr/>
          </p:nvSpPr>
          <p:spPr>
            <a:xfrm>
              <a:off x="3291575" y="2539800"/>
              <a:ext cx="99875" cy="135275"/>
            </a:xfrm>
            <a:custGeom>
              <a:rect b="b" l="l" r="r" t="t"/>
              <a:pathLst>
                <a:path extrusionOk="0" h="5411" w="3995">
                  <a:moveTo>
                    <a:pt x="2909" y="1"/>
                  </a:moveTo>
                  <a:cubicBezTo>
                    <a:pt x="2584" y="1"/>
                    <a:pt x="2278" y="169"/>
                    <a:pt x="2077" y="462"/>
                  </a:cubicBezTo>
                  <a:cubicBezTo>
                    <a:pt x="1324" y="1581"/>
                    <a:pt x="685" y="2768"/>
                    <a:pt x="160" y="4000"/>
                  </a:cubicBezTo>
                  <a:cubicBezTo>
                    <a:pt x="69" y="4228"/>
                    <a:pt x="0" y="4457"/>
                    <a:pt x="69" y="4708"/>
                  </a:cubicBezTo>
                  <a:cubicBezTo>
                    <a:pt x="114" y="4936"/>
                    <a:pt x="297" y="5187"/>
                    <a:pt x="502" y="5301"/>
                  </a:cubicBezTo>
                  <a:cubicBezTo>
                    <a:pt x="644" y="5372"/>
                    <a:pt x="819" y="5410"/>
                    <a:pt x="995" y="5410"/>
                  </a:cubicBezTo>
                  <a:cubicBezTo>
                    <a:pt x="1329" y="5410"/>
                    <a:pt x="1669" y="5273"/>
                    <a:pt x="1803" y="4959"/>
                  </a:cubicBezTo>
                  <a:cubicBezTo>
                    <a:pt x="2328" y="3726"/>
                    <a:pt x="2968" y="2539"/>
                    <a:pt x="3721" y="1444"/>
                  </a:cubicBezTo>
                  <a:cubicBezTo>
                    <a:pt x="3995" y="1010"/>
                    <a:pt x="3812" y="371"/>
                    <a:pt x="3378" y="120"/>
                  </a:cubicBezTo>
                  <a:cubicBezTo>
                    <a:pt x="3224" y="39"/>
                    <a:pt x="3064" y="1"/>
                    <a:pt x="290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8"/>
            <p:cNvSpPr/>
            <p:nvPr/>
          </p:nvSpPr>
          <p:spPr>
            <a:xfrm>
              <a:off x="3429100" y="2620975"/>
              <a:ext cx="88475" cy="129675"/>
            </a:xfrm>
            <a:custGeom>
              <a:rect b="b" l="l" r="r" t="t"/>
              <a:pathLst>
                <a:path extrusionOk="0" h="5187" w="3539">
                  <a:moveTo>
                    <a:pt x="2558" y="1"/>
                  </a:moveTo>
                  <a:cubicBezTo>
                    <a:pt x="2390" y="1"/>
                    <a:pt x="2218" y="36"/>
                    <a:pt x="2077" y="114"/>
                  </a:cubicBezTo>
                  <a:cubicBezTo>
                    <a:pt x="1849" y="274"/>
                    <a:pt x="1712" y="456"/>
                    <a:pt x="1621" y="708"/>
                  </a:cubicBezTo>
                  <a:cubicBezTo>
                    <a:pt x="1575" y="844"/>
                    <a:pt x="1507" y="1004"/>
                    <a:pt x="1461" y="1141"/>
                  </a:cubicBezTo>
                  <a:cubicBezTo>
                    <a:pt x="1438" y="1210"/>
                    <a:pt x="1392" y="1278"/>
                    <a:pt x="1370" y="1324"/>
                  </a:cubicBezTo>
                  <a:cubicBezTo>
                    <a:pt x="1370" y="1347"/>
                    <a:pt x="1370" y="1369"/>
                    <a:pt x="1347" y="1415"/>
                  </a:cubicBezTo>
                  <a:cubicBezTo>
                    <a:pt x="1324" y="1438"/>
                    <a:pt x="1278" y="1575"/>
                    <a:pt x="1278" y="1598"/>
                  </a:cubicBezTo>
                  <a:cubicBezTo>
                    <a:pt x="1233" y="1666"/>
                    <a:pt x="1210" y="1712"/>
                    <a:pt x="1187" y="1780"/>
                  </a:cubicBezTo>
                  <a:cubicBezTo>
                    <a:pt x="1119" y="1917"/>
                    <a:pt x="1073" y="2054"/>
                    <a:pt x="1004" y="2168"/>
                  </a:cubicBezTo>
                  <a:cubicBezTo>
                    <a:pt x="753" y="2716"/>
                    <a:pt x="502" y="3241"/>
                    <a:pt x="228" y="3766"/>
                  </a:cubicBezTo>
                  <a:cubicBezTo>
                    <a:pt x="0" y="4223"/>
                    <a:pt x="91" y="4816"/>
                    <a:pt x="571" y="5067"/>
                  </a:cubicBezTo>
                  <a:cubicBezTo>
                    <a:pt x="720" y="5146"/>
                    <a:pt x="891" y="5186"/>
                    <a:pt x="1061" y="5186"/>
                  </a:cubicBezTo>
                  <a:cubicBezTo>
                    <a:pt x="1386" y="5186"/>
                    <a:pt x="1707" y="5039"/>
                    <a:pt x="1872" y="4725"/>
                  </a:cubicBezTo>
                  <a:cubicBezTo>
                    <a:pt x="2465" y="3583"/>
                    <a:pt x="2990" y="2397"/>
                    <a:pt x="3470" y="1187"/>
                  </a:cubicBezTo>
                  <a:cubicBezTo>
                    <a:pt x="3538" y="981"/>
                    <a:pt x="3470" y="685"/>
                    <a:pt x="3378" y="479"/>
                  </a:cubicBezTo>
                  <a:cubicBezTo>
                    <a:pt x="3264" y="274"/>
                    <a:pt x="3013" y="91"/>
                    <a:pt x="2785" y="23"/>
                  </a:cubicBezTo>
                  <a:cubicBezTo>
                    <a:pt x="2713" y="8"/>
                    <a:pt x="2636" y="1"/>
                    <a:pt x="255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8"/>
            <p:cNvSpPr/>
            <p:nvPr/>
          </p:nvSpPr>
          <p:spPr>
            <a:xfrm>
              <a:off x="3574025" y="2684625"/>
              <a:ext cx="93625" cy="112950"/>
            </a:xfrm>
            <a:custGeom>
              <a:rect b="b" l="l" r="r" t="t"/>
              <a:pathLst>
                <a:path extrusionOk="0" h="4518" w="3745">
                  <a:moveTo>
                    <a:pt x="2671" y="0"/>
                  </a:moveTo>
                  <a:cubicBezTo>
                    <a:pt x="2347" y="0"/>
                    <a:pt x="2032" y="163"/>
                    <a:pt x="1850" y="467"/>
                  </a:cubicBezTo>
                  <a:lnTo>
                    <a:pt x="275" y="3092"/>
                  </a:lnTo>
                  <a:cubicBezTo>
                    <a:pt x="1" y="3525"/>
                    <a:pt x="161" y="4165"/>
                    <a:pt x="594" y="4393"/>
                  </a:cubicBezTo>
                  <a:cubicBezTo>
                    <a:pt x="754" y="4477"/>
                    <a:pt x="921" y="4517"/>
                    <a:pt x="1084" y="4517"/>
                  </a:cubicBezTo>
                  <a:cubicBezTo>
                    <a:pt x="1408" y="4517"/>
                    <a:pt x="1713" y="4355"/>
                    <a:pt x="1895" y="4050"/>
                  </a:cubicBezTo>
                  <a:lnTo>
                    <a:pt x="3493" y="1426"/>
                  </a:lnTo>
                  <a:cubicBezTo>
                    <a:pt x="3744" y="992"/>
                    <a:pt x="3607" y="353"/>
                    <a:pt x="3151" y="124"/>
                  </a:cubicBezTo>
                  <a:cubicBezTo>
                    <a:pt x="2998" y="41"/>
                    <a:pt x="2834" y="0"/>
                    <a:pt x="26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8"/>
            <p:cNvSpPr/>
            <p:nvPr/>
          </p:nvSpPr>
          <p:spPr>
            <a:xfrm>
              <a:off x="3570600" y="2511325"/>
              <a:ext cx="85050" cy="119350"/>
            </a:xfrm>
            <a:custGeom>
              <a:rect b="b" l="l" r="r" t="t"/>
              <a:pathLst>
                <a:path extrusionOk="0" h="4774" w="3402">
                  <a:moveTo>
                    <a:pt x="2374" y="1"/>
                  </a:moveTo>
                  <a:cubicBezTo>
                    <a:pt x="1945" y="1"/>
                    <a:pt x="1536" y="265"/>
                    <a:pt x="1439" y="711"/>
                  </a:cubicBezTo>
                  <a:cubicBezTo>
                    <a:pt x="1347" y="1053"/>
                    <a:pt x="1233" y="1373"/>
                    <a:pt x="1096" y="1715"/>
                  </a:cubicBezTo>
                  <a:cubicBezTo>
                    <a:pt x="868" y="2263"/>
                    <a:pt x="571" y="2765"/>
                    <a:pt x="206" y="3245"/>
                  </a:cubicBezTo>
                  <a:lnTo>
                    <a:pt x="252" y="3153"/>
                  </a:lnTo>
                  <a:lnTo>
                    <a:pt x="252" y="3153"/>
                  </a:lnTo>
                  <a:cubicBezTo>
                    <a:pt x="115" y="3359"/>
                    <a:pt x="1" y="3541"/>
                    <a:pt x="1" y="3815"/>
                  </a:cubicBezTo>
                  <a:cubicBezTo>
                    <a:pt x="1" y="4044"/>
                    <a:pt x="92" y="4317"/>
                    <a:pt x="252" y="4477"/>
                  </a:cubicBezTo>
                  <a:cubicBezTo>
                    <a:pt x="434" y="4637"/>
                    <a:pt x="686" y="4774"/>
                    <a:pt x="937" y="4774"/>
                  </a:cubicBezTo>
                  <a:cubicBezTo>
                    <a:pt x="1165" y="4751"/>
                    <a:pt x="1462" y="4683"/>
                    <a:pt x="1599" y="4500"/>
                  </a:cubicBezTo>
                  <a:cubicBezTo>
                    <a:pt x="2397" y="3519"/>
                    <a:pt x="2968" y="2423"/>
                    <a:pt x="3265" y="1190"/>
                  </a:cubicBezTo>
                  <a:cubicBezTo>
                    <a:pt x="3402" y="711"/>
                    <a:pt x="3105" y="140"/>
                    <a:pt x="2603" y="26"/>
                  </a:cubicBezTo>
                  <a:cubicBezTo>
                    <a:pt x="2527" y="9"/>
                    <a:pt x="2450" y="1"/>
                    <a:pt x="23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8"/>
            <p:cNvSpPr/>
            <p:nvPr/>
          </p:nvSpPr>
          <p:spPr>
            <a:xfrm>
              <a:off x="3445650" y="2431250"/>
              <a:ext cx="94175" cy="115550"/>
            </a:xfrm>
            <a:custGeom>
              <a:rect b="b" l="l" r="r" t="t"/>
              <a:pathLst>
                <a:path extrusionOk="0" h="4622" w="3767">
                  <a:moveTo>
                    <a:pt x="2693" y="1"/>
                  </a:moveTo>
                  <a:cubicBezTo>
                    <a:pt x="2369" y="1"/>
                    <a:pt x="2054" y="163"/>
                    <a:pt x="1872" y="467"/>
                  </a:cubicBezTo>
                  <a:lnTo>
                    <a:pt x="251" y="3206"/>
                  </a:lnTo>
                  <a:cubicBezTo>
                    <a:pt x="0" y="3640"/>
                    <a:pt x="137" y="4256"/>
                    <a:pt x="594" y="4508"/>
                  </a:cubicBezTo>
                  <a:cubicBezTo>
                    <a:pt x="746" y="4584"/>
                    <a:pt x="913" y="4622"/>
                    <a:pt x="1078" y="4622"/>
                  </a:cubicBezTo>
                  <a:cubicBezTo>
                    <a:pt x="1408" y="4622"/>
                    <a:pt x="1727" y="4469"/>
                    <a:pt x="1895" y="4165"/>
                  </a:cubicBezTo>
                  <a:lnTo>
                    <a:pt x="3515" y="1426"/>
                  </a:lnTo>
                  <a:cubicBezTo>
                    <a:pt x="3766" y="992"/>
                    <a:pt x="3629" y="353"/>
                    <a:pt x="3173" y="125"/>
                  </a:cubicBezTo>
                  <a:cubicBezTo>
                    <a:pt x="3021" y="41"/>
                    <a:pt x="2856" y="1"/>
                    <a:pt x="269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8"/>
            <p:cNvSpPr/>
            <p:nvPr/>
          </p:nvSpPr>
          <p:spPr>
            <a:xfrm>
              <a:off x="3297275" y="2367475"/>
              <a:ext cx="98750" cy="113675"/>
            </a:xfrm>
            <a:custGeom>
              <a:rect b="b" l="l" r="r" t="t"/>
              <a:pathLst>
                <a:path extrusionOk="0" h="4547" w="3950">
                  <a:moveTo>
                    <a:pt x="2874" y="0"/>
                  </a:moveTo>
                  <a:cubicBezTo>
                    <a:pt x="2549" y="0"/>
                    <a:pt x="2233" y="168"/>
                    <a:pt x="2032" y="462"/>
                  </a:cubicBezTo>
                  <a:cubicBezTo>
                    <a:pt x="1461" y="1352"/>
                    <a:pt x="868" y="2242"/>
                    <a:pt x="274" y="3110"/>
                  </a:cubicBezTo>
                  <a:cubicBezTo>
                    <a:pt x="0" y="3543"/>
                    <a:pt x="183" y="4183"/>
                    <a:pt x="617" y="4411"/>
                  </a:cubicBezTo>
                  <a:cubicBezTo>
                    <a:pt x="778" y="4503"/>
                    <a:pt x="945" y="4546"/>
                    <a:pt x="1106" y="4546"/>
                  </a:cubicBezTo>
                  <a:cubicBezTo>
                    <a:pt x="1424" y="4546"/>
                    <a:pt x="1721" y="4379"/>
                    <a:pt x="1918" y="4091"/>
                  </a:cubicBezTo>
                  <a:lnTo>
                    <a:pt x="3675" y="1421"/>
                  </a:lnTo>
                  <a:cubicBezTo>
                    <a:pt x="3949" y="1010"/>
                    <a:pt x="3789" y="348"/>
                    <a:pt x="3333" y="120"/>
                  </a:cubicBezTo>
                  <a:cubicBezTo>
                    <a:pt x="3186" y="39"/>
                    <a:pt x="3029" y="0"/>
                    <a:pt x="28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8"/>
            <p:cNvSpPr/>
            <p:nvPr/>
          </p:nvSpPr>
          <p:spPr>
            <a:xfrm>
              <a:off x="3451925" y="2228675"/>
              <a:ext cx="79900" cy="109400"/>
            </a:xfrm>
            <a:custGeom>
              <a:rect b="b" l="l" r="r" t="t"/>
              <a:pathLst>
                <a:path extrusionOk="0" h="4376" w="3196">
                  <a:moveTo>
                    <a:pt x="2181" y="0"/>
                  </a:moveTo>
                  <a:cubicBezTo>
                    <a:pt x="1857" y="0"/>
                    <a:pt x="1540" y="144"/>
                    <a:pt x="1392" y="467"/>
                  </a:cubicBezTo>
                  <a:lnTo>
                    <a:pt x="183" y="2955"/>
                  </a:lnTo>
                  <a:cubicBezTo>
                    <a:pt x="69" y="3184"/>
                    <a:pt x="0" y="3435"/>
                    <a:pt x="69" y="3686"/>
                  </a:cubicBezTo>
                  <a:cubicBezTo>
                    <a:pt x="137" y="3914"/>
                    <a:pt x="297" y="4142"/>
                    <a:pt x="525" y="4256"/>
                  </a:cubicBezTo>
                  <a:cubicBezTo>
                    <a:pt x="667" y="4335"/>
                    <a:pt x="838" y="4376"/>
                    <a:pt x="1011" y="4376"/>
                  </a:cubicBezTo>
                  <a:cubicBezTo>
                    <a:pt x="1340" y="4376"/>
                    <a:pt x="1677" y="4228"/>
                    <a:pt x="1826" y="3914"/>
                  </a:cubicBezTo>
                  <a:lnTo>
                    <a:pt x="3013" y="1426"/>
                  </a:lnTo>
                  <a:cubicBezTo>
                    <a:pt x="3127" y="1198"/>
                    <a:pt x="3196" y="947"/>
                    <a:pt x="3127" y="696"/>
                  </a:cubicBezTo>
                  <a:cubicBezTo>
                    <a:pt x="3059" y="467"/>
                    <a:pt x="2899" y="216"/>
                    <a:pt x="2694" y="125"/>
                  </a:cubicBezTo>
                  <a:cubicBezTo>
                    <a:pt x="2539" y="44"/>
                    <a:pt x="2359" y="0"/>
                    <a:pt x="218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8"/>
            <p:cNvSpPr/>
            <p:nvPr/>
          </p:nvSpPr>
          <p:spPr>
            <a:xfrm>
              <a:off x="3607125" y="2317125"/>
              <a:ext cx="93600" cy="127000"/>
            </a:xfrm>
            <a:custGeom>
              <a:rect b="b" l="l" r="r" t="t"/>
              <a:pathLst>
                <a:path extrusionOk="0" h="5080" w="3744">
                  <a:moveTo>
                    <a:pt x="2643" y="1"/>
                  </a:moveTo>
                  <a:cubicBezTo>
                    <a:pt x="2324" y="1"/>
                    <a:pt x="2024" y="163"/>
                    <a:pt x="1827" y="467"/>
                  </a:cubicBezTo>
                  <a:cubicBezTo>
                    <a:pt x="1119" y="1540"/>
                    <a:pt x="548" y="2681"/>
                    <a:pt x="69" y="3891"/>
                  </a:cubicBezTo>
                  <a:cubicBezTo>
                    <a:pt x="1" y="4097"/>
                    <a:pt x="69" y="4416"/>
                    <a:pt x="160" y="4599"/>
                  </a:cubicBezTo>
                  <a:cubicBezTo>
                    <a:pt x="275" y="4804"/>
                    <a:pt x="526" y="5010"/>
                    <a:pt x="754" y="5055"/>
                  </a:cubicBezTo>
                  <a:cubicBezTo>
                    <a:pt x="833" y="5072"/>
                    <a:pt x="909" y="5080"/>
                    <a:pt x="982" y="5080"/>
                  </a:cubicBezTo>
                  <a:cubicBezTo>
                    <a:pt x="1416" y="5080"/>
                    <a:pt x="1742" y="4800"/>
                    <a:pt x="1918" y="4371"/>
                  </a:cubicBezTo>
                  <a:cubicBezTo>
                    <a:pt x="1941" y="4302"/>
                    <a:pt x="1986" y="4234"/>
                    <a:pt x="2009" y="4165"/>
                  </a:cubicBezTo>
                  <a:cubicBezTo>
                    <a:pt x="2009" y="4142"/>
                    <a:pt x="2009" y="4119"/>
                    <a:pt x="2032" y="4097"/>
                  </a:cubicBezTo>
                  <a:cubicBezTo>
                    <a:pt x="2078" y="3982"/>
                    <a:pt x="2146" y="3846"/>
                    <a:pt x="2192" y="3731"/>
                  </a:cubicBezTo>
                  <a:cubicBezTo>
                    <a:pt x="2306" y="3458"/>
                    <a:pt x="2443" y="3206"/>
                    <a:pt x="2580" y="2955"/>
                  </a:cubicBezTo>
                  <a:cubicBezTo>
                    <a:pt x="2854" y="2430"/>
                    <a:pt x="3151" y="1905"/>
                    <a:pt x="3470" y="1426"/>
                  </a:cubicBezTo>
                  <a:cubicBezTo>
                    <a:pt x="3744" y="1015"/>
                    <a:pt x="3561" y="353"/>
                    <a:pt x="3128" y="125"/>
                  </a:cubicBezTo>
                  <a:cubicBezTo>
                    <a:pt x="2968" y="41"/>
                    <a:pt x="2803" y="1"/>
                    <a:pt x="264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8"/>
            <p:cNvSpPr/>
            <p:nvPr/>
          </p:nvSpPr>
          <p:spPr>
            <a:xfrm>
              <a:off x="3176300" y="2631125"/>
              <a:ext cx="79350" cy="95650"/>
            </a:xfrm>
            <a:custGeom>
              <a:rect b="b" l="l" r="r" t="t"/>
              <a:pathLst>
                <a:path extrusionOk="0" h="3826" w="3174">
                  <a:moveTo>
                    <a:pt x="2148" y="0"/>
                  </a:moveTo>
                  <a:cubicBezTo>
                    <a:pt x="2079" y="0"/>
                    <a:pt x="2010" y="9"/>
                    <a:pt x="1941" y="28"/>
                  </a:cubicBezTo>
                  <a:lnTo>
                    <a:pt x="1735" y="119"/>
                  </a:lnTo>
                  <a:cubicBezTo>
                    <a:pt x="1575" y="210"/>
                    <a:pt x="1461" y="324"/>
                    <a:pt x="1370" y="484"/>
                  </a:cubicBezTo>
                  <a:cubicBezTo>
                    <a:pt x="914" y="1078"/>
                    <a:pt x="503" y="1717"/>
                    <a:pt x="183" y="2401"/>
                  </a:cubicBezTo>
                  <a:cubicBezTo>
                    <a:pt x="69" y="2630"/>
                    <a:pt x="1" y="2858"/>
                    <a:pt x="69" y="3109"/>
                  </a:cubicBezTo>
                  <a:cubicBezTo>
                    <a:pt x="137" y="3337"/>
                    <a:pt x="297" y="3588"/>
                    <a:pt x="503" y="3702"/>
                  </a:cubicBezTo>
                  <a:cubicBezTo>
                    <a:pt x="658" y="3780"/>
                    <a:pt x="823" y="3826"/>
                    <a:pt x="992" y="3826"/>
                  </a:cubicBezTo>
                  <a:cubicBezTo>
                    <a:pt x="1072" y="3826"/>
                    <a:pt x="1153" y="3816"/>
                    <a:pt x="1233" y="3794"/>
                  </a:cubicBezTo>
                  <a:cubicBezTo>
                    <a:pt x="1461" y="3725"/>
                    <a:pt x="1712" y="3588"/>
                    <a:pt x="1804" y="3360"/>
                  </a:cubicBezTo>
                  <a:cubicBezTo>
                    <a:pt x="2146" y="2675"/>
                    <a:pt x="2557" y="2036"/>
                    <a:pt x="3013" y="1443"/>
                  </a:cubicBezTo>
                  <a:cubicBezTo>
                    <a:pt x="3150" y="1260"/>
                    <a:pt x="3173" y="918"/>
                    <a:pt x="3105" y="712"/>
                  </a:cubicBezTo>
                  <a:cubicBezTo>
                    <a:pt x="3059" y="484"/>
                    <a:pt x="2876" y="256"/>
                    <a:pt x="2671" y="142"/>
                  </a:cubicBezTo>
                  <a:cubicBezTo>
                    <a:pt x="2506" y="59"/>
                    <a:pt x="2328" y="0"/>
                    <a:pt x="214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8"/>
            <p:cNvSpPr/>
            <p:nvPr/>
          </p:nvSpPr>
          <p:spPr>
            <a:xfrm>
              <a:off x="3289850" y="2746025"/>
              <a:ext cx="74775" cy="95025"/>
            </a:xfrm>
            <a:custGeom>
              <a:rect b="b" l="l" r="r" t="t"/>
              <a:pathLst>
                <a:path extrusionOk="0" h="3801" w="2991">
                  <a:moveTo>
                    <a:pt x="2023" y="0"/>
                  </a:moveTo>
                  <a:cubicBezTo>
                    <a:pt x="1943" y="0"/>
                    <a:pt x="1862" y="13"/>
                    <a:pt x="1781" y="42"/>
                  </a:cubicBezTo>
                  <a:cubicBezTo>
                    <a:pt x="1530" y="111"/>
                    <a:pt x="1347" y="248"/>
                    <a:pt x="1188" y="476"/>
                  </a:cubicBezTo>
                  <a:cubicBezTo>
                    <a:pt x="731" y="1138"/>
                    <a:pt x="389" y="1846"/>
                    <a:pt x="69" y="2599"/>
                  </a:cubicBezTo>
                  <a:cubicBezTo>
                    <a:pt x="1" y="2804"/>
                    <a:pt x="69" y="3124"/>
                    <a:pt x="161" y="3306"/>
                  </a:cubicBezTo>
                  <a:cubicBezTo>
                    <a:pt x="275" y="3535"/>
                    <a:pt x="526" y="3717"/>
                    <a:pt x="754" y="3763"/>
                  </a:cubicBezTo>
                  <a:cubicBezTo>
                    <a:pt x="836" y="3787"/>
                    <a:pt x="924" y="3800"/>
                    <a:pt x="1012" y="3800"/>
                  </a:cubicBezTo>
                  <a:cubicBezTo>
                    <a:pt x="1170" y="3800"/>
                    <a:pt x="1330" y="3759"/>
                    <a:pt x="1462" y="3672"/>
                  </a:cubicBezTo>
                  <a:cubicBezTo>
                    <a:pt x="1530" y="3626"/>
                    <a:pt x="1599" y="3580"/>
                    <a:pt x="1667" y="3535"/>
                  </a:cubicBezTo>
                  <a:cubicBezTo>
                    <a:pt x="1781" y="3420"/>
                    <a:pt x="1850" y="3284"/>
                    <a:pt x="1895" y="3124"/>
                  </a:cubicBezTo>
                  <a:cubicBezTo>
                    <a:pt x="2146" y="2530"/>
                    <a:pt x="2466" y="1960"/>
                    <a:pt x="2831" y="1435"/>
                  </a:cubicBezTo>
                  <a:cubicBezTo>
                    <a:pt x="2968" y="1252"/>
                    <a:pt x="2991" y="933"/>
                    <a:pt x="2945" y="704"/>
                  </a:cubicBezTo>
                  <a:cubicBezTo>
                    <a:pt x="2877" y="476"/>
                    <a:pt x="2717" y="248"/>
                    <a:pt x="2489" y="134"/>
                  </a:cubicBezTo>
                  <a:cubicBezTo>
                    <a:pt x="2350" y="56"/>
                    <a:pt x="2190" y="0"/>
                    <a:pt x="202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8"/>
            <p:cNvSpPr/>
            <p:nvPr/>
          </p:nvSpPr>
          <p:spPr>
            <a:xfrm>
              <a:off x="3463900" y="2821975"/>
              <a:ext cx="107875" cy="125375"/>
            </a:xfrm>
            <a:custGeom>
              <a:rect b="b" l="l" r="r" t="t"/>
              <a:pathLst>
                <a:path extrusionOk="0" h="5015" w="4315">
                  <a:moveTo>
                    <a:pt x="983" y="2710"/>
                  </a:moveTo>
                  <a:cubicBezTo>
                    <a:pt x="969" y="2726"/>
                    <a:pt x="963" y="2735"/>
                    <a:pt x="963" y="2735"/>
                  </a:cubicBezTo>
                  <a:cubicBezTo>
                    <a:pt x="964" y="2735"/>
                    <a:pt x="971" y="2727"/>
                    <a:pt x="983" y="2710"/>
                  </a:cubicBezTo>
                  <a:close/>
                  <a:moveTo>
                    <a:pt x="3248" y="1"/>
                  </a:moveTo>
                  <a:cubicBezTo>
                    <a:pt x="2926" y="1"/>
                    <a:pt x="2607" y="153"/>
                    <a:pt x="2443" y="451"/>
                  </a:cubicBezTo>
                  <a:cubicBezTo>
                    <a:pt x="2146" y="999"/>
                    <a:pt x="1826" y="1547"/>
                    <a:pt x="1461" y="2049"/>
                  </a:cubicBezTo>
                  <a:cubicBezTo>
                    <a:pt x="1370" y="2186"/>
                    <a:pt x="1279" y="2323"/>
                    <a:pt x="1187" y="2437"/>
                  </a:cubicBezTo>
                  <a:cubicBezTo>
                    <a:pt x="1142" y="2505"/>
                    <a:pt x="1096" y="2551"/>
                    <a:pt x="1050" y="2619"/>
                  </a:cubicBezTo>
                  <a:cubicBezTo>
                    <a:pt x="1030" y="2639"/>
                    <a:pt x="1028" y="2659"/>
                    <a:pt x="1012" y="2679"/>
                  </a:cubicBezTo>
                  <a:lnTo>
                    <a:pt x="1012" y="2679"/>
                  </a:lnTo>
                  <a:cubicBezTo>
                    <a:pt x="1022" y="2665"/>
                    <a:pt x="1028" y="2653"/>
                    <a:pt x="1028" y="2642"/>
                  </a:cubicBezTo>
                  <a:lnTo>
                    <a:pt x="1028" y="2642"/>
                  </a:lnTo>
                  <a:cubicBezTo>
                    <a:pt x="1009" y="2673"/>
                    <a:pt x="994" y="2695"/>
                    <a:pt x="983" y="2710"/>
                  </a:cubicBezTo>
                  <a:lnTo>
                    <a:pt x="983" y="2710"/>
                  </a:lnTo>
                  <a:cubicBezTo>
                    <a:pt x="989" y="2704"/>
                    <a:pt x="996" y="2696"/>
                    <a:pt x="1005" y="2688"/>
                  </a:cubicBezTo>
                  <a:cubicBezTo>
                    <a:pt x="1008" y="2685"/>
                    <a:pt x="1010" y="2682"/>
                    <a:pt x="1012" y="2679"/>
                  </a:cubicBezTo>
                  <a:lnTo>
                    <a:pt x="1012" y="2679"/>
                  </a:lnTo>
                  <a:cubicBezTo>
                    <a:pt x="980" y="2727"/>
                    <a:pt x="908" y="2789"/>
                    <a:pt x="891" y="2825"/>
                  </a:cubicBezTo>
                  <a:cubicBezTo>
                    <a:pt x="845" y="2870"/>
                    <a:pt x="799" y="2939"/>
                    <a:pt x="754" y="2985"/>
                  </a:cubicBezTo>
                  <a:cubicBezTo>
                    <a:pt x="640" y="3121"/>
                    <a:pt x="525" y="3258"/>
                    <a:pt x="411" y="3373"/>
                  </a:cubicBezTo>
                  <a:cubicBezTo>
                    <a:pt x="92" y="3761"/>
                    <a:pt x="0" y="4354"/>
                    <a:pt x="411" y="4719"/>
                  </a:cubicBezTo>
                  <a:cubicBezTo>
                    <a:pt x="595" y="4903"/>
                    <a:pt x="865" y="5015"/>
                    <a:pt x="1128" y="5015"/>
                  </a:cubicBezTo>
                  <a:cubicBezTo>
                    <a:pt x="1355" y="5015"/>
                    <a:pt x="1577" y="4932"/>
                    <a:pt x="1735" y="4742"/>
                  </a:cubicBezTo>
                  <a:cubicBezTo>
                    <a:pt x="2648" y="3738"/>
                    <a:pt x="3447" y="2619"/>
                    <a:pt x="4086" y="1432"/>
                  </a:cubicBezTo>
                  <a:cubicBezTo>
                    <a:pt x="4314" y="976"/>
                    <a:pt x="4200" y="360"/>
                    <a:pt x="3744" y="131"/>
                  </a:cubicBezTo>
                  <a:cubicBezTo>
                    <a:pt x="3593" y="44"/>
                    <a:pt x="3420" y="1"/>
                    <a:pt x="324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8"/>
            <p:cNvSpPr/>
            <p:nvPr/>
          </p:nvSpPr>
          <p:spPr>
            <a:xfrm>
              <a:off x="3285850" y="2894725"/>
              <a:ext cx="100475" cy="120975"/>
            </a:xfrm>
            <a:custGeom>
              <a:rect b="b" l="l" r="r" t="t"/>
              <a:pathLst>
                <a:path extrusionOk="0" h="4839" w="4019">
                  <a:moveTo>
                    <a:pt x="2957" y="1"/>
                  </a:moveTo>
                  <a:cubicBezTo>
                    <a:pt x="2633" y="1"/>
                    <a:pt x="2311" y="148"/>
                    <a:pt x="2147" y="463"/>
                  </a:cubicBezTo>
                  <a:cubicBezTo>
                    <a:pt x="1599" y="1490"/>
                    <a:pt x="982" y="2471"/>
                    <a:pt x="298" y="3407"/>
                  </a:cubicBezTo>
                  <a:cubicBezTo>
                    <a:pt x="1" y="3818"/>
                    <a:pt x="206" y="4503"/>
                    <a:pt x="640" y="4708"/>
                  </a:cubicBezTo>
                  <a:cubicBezTo>
                    <a:pt x="804" y="4798"/>
                    <a:pt x="966" y="4838"/>
                    <a:pt x="1120" y="4838"/>
                  </a:cubicBezTo>
                  <a:cubicBezTo>
                    <a:pt x="1438" y="4838"/>
                    <a:pt x="1726" y="4665"/>
                    <a:pt x="1941" y="4389"/>
                  </a:cubicBezTo>
                  <a:cubicBezTo>
                    <a:pt x="2626" y="3430"/>
                    <a:pt x="3242" y="2448"/>
                    <a:pt x="3790" y="1421"/>
                  </a:cubicBezTo>
                  <a:cubicBezTo>
                    <a:pt x="4018" y="988"/>
                    <a:pt x="3904" y="371"/>
                    <a:pt x="3448" y="120"/>
                  </a:cubicBezTo>
                  <a:cubicBezTo>
                    <a:pt x="3298" y="42"/>
                    <a:pt x="3127" y="1"/>
                    <a:pt x="295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8"/>
            <p:cNvSpPr/>
            <p:nvPr/>
          </p:nvSpPr>
          <p:spPr>
            <a:xfrm>
              <a:off x="3127800" y="2807725"/>
              <a:ext cx="90175" cy="117525"/>
            </a:xfrm>
            <a:custGeom>
              <a:rect b="b" l="l" r="r" t="t"/>
              <a:pathLst>
                <a:path extrusionOk="0" h="4701" w="3607">
                  <a:moveTo>
                    <a:pt x="2541" y="0"/>
                  </a:moveTo>
                  <a:cubicBezTo>
                    <a:pt x="2218" y="0"/>
                    <a:pt x="1899" y="152"/>
                    <a:pt x="1735" y="450"/>
                  </a:cubicBezTo>
                  <a:cubicBezTo>
                    <a:pt x="1233" y="1409"/>
                    <a:pt x="731" y="2345"/>
                    <a:pt x="251" y="3281"/>
                  </a:cubicBezTo>
                  <a:cubicBezTo>
                    <a:pt x="0" y="3714"/>
                    <a:pt x="114" y="4331"/>
                    <a:pt x="571" y="4582"/>
                  </a:cubicBezTo>
                  <a:cubicBezTo>
                    <a:pt x="728" y="4660"/>
                    <a:pt x="904" y="4701"/>
                    <a:pt x="1077" y="4701"/>
                  </a:cubicBezTo>
                  <a:cubicBezTo>
                    <a:pt x="1406" y="4701"/>
                    <a:pt x="1722" y="4554"/>
                    <a:pt x="1872" y="4239"/>
                  </a:cubicBezTo>
                  <a:cubicBezTo>
                    <a:pt x="2374" y="3303"/>
                    <a:pt x="2876" y="2368"/>
                    <a:pt x="3378" y="1432"/>
                  </a:cubicBezTo>
                  <a:cubicBezTo>
                    <a:pt x="3607" y="975"/>
                    <a:pt x="3515" y="359"/>
                    <a:pt x="3036" y="131"/>
                  </a:cubicBezTo>
                  <a:cubicBezTo>
                    <a:pt x="2885" y="43"/>
                    <a:pt x="2713" y="0"/>
                    <a:pt x="254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9" name="Google Shape;339;p8"/>
          <p:cNvSpPr/>
          <p:nvPr/>
        </p:nvSpPr>
        <p:spPr>
          <a:xfrm rot="-9827977">
            <a:off x="6796128" y="-51449"/>
            <a:ext cx="1223185" cy="348153"/>
          </a:xfrm>
          <a:custGeom>
            <a:rect b="b" l="l" r="r" t="t"/>
            <a:pathLst>
              <a:path extrusionOk="0" h="13926" w="48927">
                <a:moveTo>
                  <a:pt x="11396" y="756"/>
                </a:moveTo>
                <a:cubicBezTo>
                  <a:pt x="12294" y="756"/>
                  <a:pt x="11286" y="2679"/>
                  <a:pt x="11059" y="3132"/>
                </a:cubicBezTo>
                <a:cubicBezTo>
                  <a:pt x="10534" y="4114"/>
                  <a:pt x="9918" y="5073"/>
                  <a:pt x="9210" y="5963"/>
                </a:cubicBezTo>
                <a:cubicBezTo>
                  <a:pt x="8320" y="7058"/>
                  <a:pt x="7293" y="8085"/>
                  <a:pt x="6152" y="8930"/>
                </a:cubicBezTo>
                <a:cubicBezTo>
                  <a:pt x="6152" y="8679"/>
                  <a:pt x="6175" y="8405"/>
                  <a:pt x="6220" y="8154"/>
                </a:cubicBezTo>
                <a:cubicBezTo>
                  <a:pt x="6334" y="7150"/>
                  <a:pt x="6608" y="6145"/>
                  <a:pt x="6996" y="5209"/>
                </a:cubicBezTo>
                <a:cubicBezTo>
                  <a:pt x="7727" y="3429"/>
                  <a:pt x="9119" y="1466"/>
                  <a:pt x="11036" y="827"/>
                </a:cubicBezTo>
                <a:cubicBezTo>
                  <a:pt x="11181" y="778"/>
                  <a:pt x="11299" y="756"/>
                  <a:pt x="11396" y="756"/>
                </a:cubicBezTo>
                <a:close/>
                <a:moveTo>
                  <a:pt x="20369" y="1722"/>
                </a:moveTo>
                <a:cubicBezTo>
                  <a:pt x="20636" y="1722"/>
                  <a:pt x="20825" y="1863"/>
                  <a:pt x="20851" y="2242"/>
                </a:cubicBezTo>
                <a:cubicBezTo>
                  <a:pt x="20897" y="2676"/>
                  <a:pt x="20669" y="3132"/>
                  <a:pt x="20463" y="3498"/>
                </a:cubicBezTo>
                <a:cubicBezTo>
                  <a:pt x="20189" y="3977"/>
                  <a:pt x="19893" y="4456"/>
                  <a:pt x="19573" y="4913"/>
                </a:cubicBezTo>
                <a:cubicBezTo>
                  <a:pt x="18980" y="5780"/>
                  <a:pt x="18272" y="6602"/>
                  <a:pt x="17519" y="7355"/>
                </a:cubicBezTo>
                <a:cubicBezTo>
                  <a:pt x="16697" y="8177"/>
                  <a:pt x="15807" y="8907"/>
                  <a:pt x="14848" y="9569"/>
                </a:cubicBezTo>
                <a:cubicBezTo>
                  <a:pt x="14848" y="9021"/>
                  <a:pt x="14940" y="8496"/>
                  <a:pt x="15054" y="7994"/>
                </a:cubicBezTo>
                <a:cubicBezTo>
                  <a:pt x="15282" y="7013"/>
                  <a:pt x="15670" y="6054"/>
                  <a:pt x="16195" y="5187"/>
                </a:cubicBezTo>
                <a:cubicBezTo>
                  <a:pt x="16743" y="4296"/>
                  <a:pt x="17450" y="3520"/>
                  <a:pt x="18249" y="2858"/>
                </a:cubicBezTo>
                <a:cubicBezTo>
                  <a:pt x="18559" y="2598"/>
                  <a:pt x="19705" y="1722"/>
                  <a:pt x="20369" y="1722"/>
                </a:cubicBezTo>
                <a:close/>
                <a:moveTo>
                  <a:pt x="28109" y="3492"/>
                </a:moveTo>
                <a:cubicBezTo>
                  <a:pt x="28377" y="3492"/>
                  <a:pt x="28558" y="3695"/>
                  <a:pt x="28543" y="4114"/>
                </a:cubicBezTo>
                <a:cubicBezTo>
                  <a:pt x="28498" y="4616"/>
                  <a:pt x="28224" y="5095"/>
                  <a:pt x="27996" y="5552"/>
                </a:cubicBezTo>
                <a:cubicBezTo>
                  <a:pt x="27493" y="6511"/>
                  <a:pt x="26923" y="7401"/>
                  <a:pt x="26238" y="8222"/>
                </a:cubicBezTo>
                <a:cubicBezTo>
                  <a:pt x="25690" y="8907"/>
                  <a:pt x="25074" y="9523"/>
                  <a:pt x="24435" y="10117"/>
                </a:cubicBezTo>
                <a:cubicBezTo>
                  <a:pt x="24389" y="9843"/>
                  <a:pt x="24389" y="9592"/>
                  <a:pt x="24389" y="9318"/>
                </a:cubicBezTo>
                <a:cubicBezTo>
                  <a:pt x="24435" y="8200"/>
                  <a:pt x="24869" y="7081"/>
                  <a:pt x="25439" y="6100"/>
                </a:cubicBezTo>
                <a:cubicBezTo>
                  <a:pt x="25964" y="5209"/>
                  <a:pt x="26717" y="4205"/>
                  <a:pt x="27630" y="3657"/>
                </a:cubicBezTo>
                <a:cubicBezTo>
                  <a:pt x="27803" y="3547"/>
                  <a:pt x="27968" y="3492"/>
                  <a:pt x="28109" y="3492"/>
                </a:cubicBezTo>
                <a:close/>
                <a:moveTo>
                  <a:pt x="36360" y="3657"/>
                </a:moveTo>
                <a:cubicBezTo>
                  <a:pt x="36925" y="3657"/>
                  <a:pt x="37034" y="4237"/>
                  <a:pt x="36989" y="4685"/>
                </a:cubicBezTo>
                <a:cubicBezTo>
                  <a:pt x="36875" y="5666"/>
                  <a:pt x="36304" y="6670"/>
                  <a:pt x="35779" y="7492"/>
                </a:cubicBezTo>
                <a:cubicBezTo>
                  <a:pt x="35231" y="8359"/>
                  <a:pt x="34592" y="9113"/>
                  <a:pt x="33839" y="9820"/>
                </a:cubicBezTo>
                <a:cubicBezTo>
                  <a:pt x="33679" y="9957"/>
                  <a:pt x="33519" y="10094"/>
                  <a:pt x="33337" y="10254"/>
                </a:cubicBezTo>
                <a:cubicBezTo>
                  <a:pt x="33108" y="9341"/>
                  <a:pt x="33154" y="8337"/>
                  <a:pt x="33382" y="7446"/>
                </a:cubicBezTo>
                <a:cubicBezTo>
                  <a:pt x="33656" y="6351"/>
                  <a:pt x="34204" y="5301"/>
                  <a:pt x="35003" y="4479"/>
                </a:cubicBezTo>
                <a:cubicBezTo>
                  <a:pt x="35345" y="4137"/>
                  <a:pt x="35802" y="3657"/>
                  <a:pt x="36327" y="3657"/>
                </a:cubicBezTo>
                <a:cubicBezTo>
                  <a:pt x="36338" y="3657"/>
                  <a:pt x="36349" y="3657"/>
                  <a:pt x="36360" y="3657"/>
                </a:cubicBezTo>
                <a:close/>
                <a:moveTo>
                  <a:pt x="11386" y="0"/>
                </a:moveTo>
                <a:cubicBezTo>
                  <a:pt x="11346" y="0"/>
                  <a:pt x="11305" y="2"/>
                  <a:pt x="11265" y="5"/>
                </a:cubicBezTo>
                <a:cubicBezTo>
                  <a:pt x="10169" y="97"/>
                  <a:pt x="9028" y="1055"/>
                  <a:pt x="8297" y="1809"/>
                </a:cubicBezTo>
                <a:cubicBezTo>
                  <a:pt x="6608" y="3543"/>
                  <a:pt x="5695" y="5940"/>
                  <a:pt x="5444" y="8314"/>
                </a:cubicBezTo>
                <a:cubicBezTo>
                  <a:pt x="5399" y="8679"/>
                  <a:pt x="5376" y="9067"/>
                  <a:pt x="5399" y="9455"/>
                </a:cubicBezTo>
                <a:cubicBezTo>
                  <a:pt x="4988" y="9729"/>
                  <a:pt x="4554" y="9980"/>
                  <a:pt x="4120" y="10185"/>
                </a:cubicBezTo>
                <a:cubicBezTo>
                  <a:pt x="3339" y="10585"/>
                  <a:pt x="2484" y="10850"/>
                  <a:pt x="1618" y="10850"/>
                </a:cubicBezTo>
                <a:cubicBezTo>
                  <a:pt x="1296" y="10850"/>
                  <a:pt x="973" y="10814"/>
                  <a:pt x="651" y="10733"/>
                </a:cubicBezTo>
                <a:cubicBezTo>
                  <a:pt x="616" y="10725"/>
                  <a:pt x="583" y="10721"/>
                  <a:pt x="552" y="10721"/>
                </a:cubicBezTo>
                <a:cubicBezTo>
                  <a:pt x="146" y="10721"/>
                  <a:pt x="1" y="11358"/>
                  <a:pt x="445" y="11464"/>
                </a:cubicBezTo>
                <a:cubicBezTo>
                  <a:pt x="848" y="11567"/>
                  <a:pt x="1247" y="11614"/>
                  <a:pt x="1643" y="11614"/>
                </a:cubicBezTo>
                <a:cubicBezTo>
                  <a:pt x="3000" y="11614"/>
                  <a:pt x="4311" y="11059"/>
                  <a:pt x="5513" y="10300"/>
                </a:cubicBezTo>
                <a:cubicBezTo>
                  <a:pt x="5604" y="10779"/>
                  <a:pt x="5787" y="11235"/>
                  <a:pt x="6060" y="11623"/>
                </a:cubicBezTo>
                <a:cubicBezTo>
                  <a:pt x="6680" y="12456"/>
                  <a:pt x="7646" y="12796"/>
                  <a:pt x="8649" y="12796"/>
                </a:cubicBezTo>
                <a:cubicBezTo>
                  <a:pt x="8828" y="12796"/>
                  <a:pt x="9008" y="12785"/>
                  <a:pt x="9188" y="12765"/>
                </a:cubicBezTo>
                <a:cubicBezTo>
                  <a:pt x="10397" y="12628"/>
                  <a:pt x="11584" y="12171"/>
                  <a:pt x="12680" y="11646"/>
                </a:cubicBezTo>
                <a:cubicBezTo>
                  <a:pt x="13205" y="11418"/>
                  <a:pt x="13707" y="11144"/>
                  <a:pt x="14186" y="10870"/>
                </a:cubicBezTo>
                <a:cubicBezTo>
                  <a:pt x="14278" y="11349"/>
                  <a:pt x="14460" y="11783"/>
                  <a:pt x="14711" y="12194"/>
                </a:cubicBezTo>
                <a:cubicBezTo>
                  <a:pt x="15373" y="13175"/>
                  <a:pt x="16492" y="13746"/>
                  <a:pt x="17633" y="13883"/>
                </a:cubicBezTo>
                <a:cubicBezTo>
                  <a:pt x="17852" y="13912"/>
                  <a:pt x="18071" y="13925"/>
                  <a:pt x="18290" y="13925"/>
                </a:cubicBezTo>
                <a:cubicBezTo>
                  <a:pt x="20353" y="13925"/>
                  <a:pt x="22394" y="12720"/>
                  <a:pt x="24024" y="11441"/>
                </a:cubicBezTo>
                <a:cubicBezTo>
                  <a:pt x="24184" y="11738"/>
                  <a:pt x="24389" y="12034"/>
                  <a:pt x="24663" y="12285"/>
                </a:cubicBezTo>
                <a:cubicBezTo>
                  <a:pt x="25460" y="13071"/>
                  <a:pt x="26493" y="13363"/>
                  <a:pt x="27566" y="13363"/>
                </a:cubicBezTo>
                <a:cubicBezTo>
                  <a:pt x="28800" y="13363"/>
                  <a:pt x="30085" y="12977"/>
                  <a:pt x="31123" y="12514"/>
                </a:cubicBezTo>
                <a:cubicBezTo>
                  <a:pt x="31785" y="12217"/>
                  <a:pt x="32424" y="11852"/>
                  <a:pt x="33017" y="11441"/>
                </a:cubicBezTo>
                <a:cubicBezTo>
                  <a:pt x="33291" y="11897"/>
                  <a:pt x="33656" y="12308"/>
                  <a:pt x="34136" y="12628"/>
                </a:cubicBezTo>
                <a:cubicBezTo>
                  <a:pt x="34966" y="13163"/>
                  <a:pt x="35990" y="13340"/>
                  <a:pt x="36979" y="13340"/>
                </a:cubicBezTo>
                <a:cubicBezTo>
                  <a:pt x="37214" y="13340"/>
                  <a:pt x="37446" y="13330"/>
                  <a:pt x="37674" y="13312"/>
                </a:cubicBezTo>
                <a:cubicBezTo>
                  <a:pt x="40413" y="13084"/>
                  <a:pt x="42946" y="11852"/>
                  <a:pt x="45206" y="10368"/>
                </a:cubicBezTo>
                <a:cubicBezTo>
                  <a:pt x="46370" y="9592"/>
                  <a:pt x="47488" y="8747"/>
                  <a:pt x="48607" y="7903"/>
                </a:cubicBezTo>
                <a:cubicBezTo>
                  <a:pt x="48926" y="7677"/>
                  <a:pt x="48720" y="7189"/>
                  <a:pt x="48420" y="7189"/>
                </a:cubicBezTo>
                <a:cubicBezTo>
                  <a:pt x="48356" y="7189"/>
                  <a:pt x="48287" y="7211"/>
                  <a:pt x="48219" y="7264"/>
                </a:cubicBezTo>
                <a:cubicBezTo>
                  <a:pt x="46393" y="8656"/>
                  <a:pt x="44544" y="10048"/>
                  <a:pt x="42490" y="11076"/>
                </a:cubicBezTo>
                <a:cubicBezTo>
                  <a:pt x="40877" y="11911"/>
                  <a:pt x="38964" y="12604"/>
                  <a:pt x="37105" y="12604"/>
                </a:cubicBezTo>
                <a:cubicBezTo>
                  <a:pt x="36728" y="12604"/>
                  <a:pt x="36354" y="12575"/>
                  <a:pt x="35984" y="12514"/>
                </a:cubicBezTo>
                <a:cubicBezTo>
                  <a:pt x="34980" y="12331"/>
                  <a:pt x="34113" y="11852"/>
                  <a:pt x="33633" y="10984"/>
                </a:cubicBezTo>
                <a:cubicBezTo>
                  <a:pt x="34798" y="10071"/>
                  <a:pt x="35779" y="8953"/>
                  <a:pt x="36555" y="7697"/>
                </a:cubicBezTo>
                <a:cubicBezTo>
                  <a:pt x="37126" y="6762"/>
                  <a:pt x="37765" y="5575"/>
                  <a:pt x="37765" y="4456"/>
                </a:cubicBezTo>
                <a:cubicBezTo>
                  <a:pt x="37747" y="3536"/>
                  <a:pt x="37144" y="2901"/>
                  <a:pt x="36351" y="2901"/>
                </a:cubicBezTo>
                <a:cubicBezTo>
                  <a:pt x="36141" y="2901"/>
                  <a:pt x="35917" y="2945"/>
                  <a:pt x="35688" y="3041"/>
                </a:cubicBezTo>
                <a:cubicBezTo>
                  <a:pt x="34546" y="3498"/>
                  <a:pt x="33679" y="4753"/>
                  <a:pt x="33177" y="5826"/>
                </a:cubicBezTo>
                <a:cubicBezTo>
                  <a:pt x="32606" y="6967"/>
                  <a:pt x="32332" y="8291"/>
                  <a:pt x="32469" y="9569"/>
                </a:cubicBezTo>
                <a:cubicBezTo>
                  <a:pt x="32492" y="9980"/>
                  <a:pt x="32583" y="10368"/>
                  <a:pt x="32720" y="10733"/>
                </a:cubicBezTo>
                <a:cubicBezTo>
                  <a:pt x="31442" y="11646"/>
                  <a:pt x="29959" y="12331"/>
                  <a:pt x="28406" y="12536"/>
                </a:cubicBezTo>
                <a:cubicBezTo>
                  <a:pt x="28144" y="12575"/>
                  <a:pt x="27870" y="12597"/>
                  <a:pt x="27594" y="12597"/>
                </a:cubicBezTo>
                <a:cubicBezTo>
                  <a:pt x="26888" y="12597"/>
                  <a:pt x="26167" y="12451"/>
                  <a:pt x="25576" y="12057"/>
                </a:cubicBezTo>
                <a:cubicBezTo>
                  <a:pt x="25142" y="11760"/>
                  <a:pt x="24846" y="11372"/>
                  <a:pt x="24663" y="10916"/>
                </a:cubicBezTo>
                <a:cubicBezTo>
                  <a:pt x="24709" y="10870"/>
                  <a:pt x="24777" y="10802"/>
                  <a:pt x="24846" y="10756"/>
                </a:cubicBezTo>
                <a:cubicBezTo>
                  <a:pt x="25827" y="9911"/>
                  <a:pt x="26672" y="8953"/>
                  <a:pt x="27425" y="7903"/>
                </a:cubicBezTo>
                <a:cubicBezTo>
                  <a:pt x="28133" y="6944"/>
                  <a:pt x="28931" y="5780"/>
                  <a:pt x="29228" y="4616"/>
                </a:cubicBezTo>
                <a:cubicBezTo>
                  <a:pt x="29432" y="3758"/>
                  <a:pt x="29088" y="2699"/>
                  <a:pt x="28146" y="2699"/>
                </a:cubicBezTo>
                <a:cubicBezTo>
                  <a:pt x="28036" y="2699"/>
                  <a:pt x="27917" y="2713"/>
                  <a:pt x="27790" y="2744"/>
                </a:cubicBezTo>
                <a:cubicBezTo>
                  <a:pt x="27197" y="2904"/>
                  <a:pt x="26717" y="3361"/>
                  <a:pt x="26307" y="3771"/>
                </a:cubicBezTo>
                <a:cubicBezTo>
                  <a:pt x="25850" y="4228"/>
                  <a:pt x="25439" y="4730"/>
                  <a:pt x="25074" y="5255"/>
                </a:cubicBezTo>
                <a:cubicBezTo>
                  <a:pt x="24115" y="6716"/>
                  <a:pt x="23271" y="8884"/>
                  <a:pt x="23750" y="10688"/>
                </a:cubicBezTo>
                <a:cubicBezTo>
                  <a:pt x="22951" y="11304"/>
                  <a:pt x="22107" y="11874"/>
                  <a:pt x="21194" y="12331"/>
                </a:cubicBezTo>
                <a:cubicBezTo>
                  <a:pt x="20316" y="12775"/>
                  <a:pt x="19170" y="13127"/>
                  <a:pt x="18089" y="13127"/>
                </a:cubicBezTo>
                <a:cubicBezTo>
                  <a:pt x="16894" y="13127"/>
                  <a:pt x="15778" y="12697"/>
                  <a:pt x="15191" y="11486"/>
                </a:cubicBezTo>
                <a:cubicBezTo>
                  <a:pt x="15031" y="11167"/>
                  <a:pt x="14940" y="10802"/>
                  <a:pt x="14894" y="10436"/>
                </a:cubicBezTo>
                <a:cubicBezTo>
                  <a:pt x="15259" y="10208"/>
                  <a:pt x="15647" y="9934"/>
                  <a:pt x="16012" y="9683"/>
                </a:cubicBezTo>
                <a:cubicBezTo>
                  <a:pt x="18021" y="8154"/>
                  <a:pt x="19756" y="6259"/>
                  <a:pt x="21011" y="4068"/>
                </a:cubicBezTo>
                <a:cubicBezTo>
                  <a:pt x="21468" y="3269"/>
                  <a:pt x="22061" y="1923"/>
                  <a:pt x="21125" y="1215"/>
                </a:cubicBezTo>
                <a:cubicBezTo>
                  <a:pt x="20879" y="1025"/>
                  <a:pt x="20608" y="947"/>
                  <a:pt x="20328" y="947"/>
                </a:cubicBezTo>
                <a:cubicBezTo>
                  <a:pt x="19464" y="947"/>
                  <a:pt x="18510" y="1686"/>
                  <a:pt x="17907" y="2151"/>
                </a:cubicBezTo>
                <a:cubicBezTo>
                  <a:pt x="15967" y="3657"/>
                  <a:pt x="14597" y="5917"/>
                  <a:pt x="14209" y="8359"/>
                </a:cubicBezTo>
                <a:cubicBezTo>
                  <a:pt x="14118" y="8907"/>
                  <a:pt x="14072" y="9478"/>
                  <a:pt x="14095" y="10048"/>
                </a:cubicBezTo>
                <a:cubicBezTo>
                  <a:pt x="13547" y="10368"/>
                  <a:pt x="12954" y="10688"/>
                  <a:pt x="12360" y="10961"/>
                </a:cubicBezTo>
                <a:cubicBezTo>
                  <a:pt x="11399" y="11407"/>
                  <a:pt x="9909" y="12075"/>
                  <a:pt x="8620" y="12075"/>
                </a:cubicBezTo>
                <a:cubicBezTo>
                  <a:pt x="7798" y="12075"/>
                  <a:pt x="7057" y="11803"/>
                  <a:pt x="6585" y="11030"/>
                </a:cubicBezTo>
                <a:cubicBezTo>
                  <a:pt x="6380" y="10665"/>
                  <a:pt x="6243" y="10254"/>
                  <a:pt x="6197" y="9843"/>
                </a:cubicBezTo>
                <a:cubicBezTo>
                  <a:pt x="6745" y="9455"/>
                  <a:pt x="7247" y="9021"/>
                  <a:pt x="7727" y="8610"/>
                </a:cubicBezTo>
                <a:cubicBezTo>
                  <a:pt x="9690" y="6876"/>
                  <a:pt x="11310" y="4662"/>
                  <a:pt x="12315" y="2242"/>
                </a:cubicBezTo>
                <a:cubicBezTo>
                  <a:pt x="12497" y="1763"/>
                  <a:pt x="12657" y="1215"/>
                  <a:pt x="12474" y="713"/>
                </a:cubicBezTo>
                <a:cubicBezTo>
                  <a:pt x="12306" y="250"/>
                  <a:pt x="11865" y="0"/>
                  <a:pt x="1138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0" name="Google Shape;340;p8"/>
          <p:cNvGrpSpPr/>
          <p:nvPr/>
        </p:nvGrpSpPr>
        <p:grpSpPr>
          <a:xfrm rot="10800000">
            <a:off x="1899456" y="4723392"/>
            <a:ext cx="465675" cy="498700"/>
            <a:chOff x="6693675" y="2186900"/>
            <a:chExt cx="465675" cy="498700"/>
          </a:xfrm>
        </p:grpSpPr>
        <p:sp>
          <p:nvSpPr>
            <p:cNvPr id="341" name="Google Shape;341;p8"/>
            <p:cNvSpPr/>
            <p:nvPr/>
          </p:nvSpPr>
          <p:spPr>
            <a:xfrm>
              <a:off x="6693675" y="2571325"/>
              <a:ext cx="71350" cy="48525"/>
            </a:xfrm>
            <a:custGeom>
              <a:rect b="b" l="l" r="r" t="t"/>
              <a:pathLst>
                <a:path extrusionOk="0" h="1941" w="2854">
                  <a:moveTo>
                    <a:pt x="2205" y="0"/>
                  </a:moveTo>
                  <a:cubicBezTo>
                    <a:pt x="2108" y="0"/>
                    <a:pt x="2009" y="23"/>
                    <a:pt x="1918" y="69"/>
                  </a:cubicBezTo>
                  <a:cubicBezTo>
                    <a:pt x="1393" y="343"/>
                    <a:pt x="891" y="616"/>
                    <a:pt x="366" y="890"/>
                  </a:cubicBezTo>
                  <a:cubicBezTo>
                    <a:pt x="115" y="1027"/>
                    <a:pt x="1" y="1415"/>
                    <a:pt x="160" y="1666"/>
                  </a:cubicBezTo>
                  <a:cubicBezTo>
                    <a:pt x="282" y="1849"/>
                    <a:pt x="465" y="1940"/>
                    <a:pt x="661" y="1940"/>
                  </a:cubicBezTo>
                  <a:cubicBezTo>
                    <a:pt x="759" y="1940"/>
                    <a:pt x="860" y="1917"/>
                    <a:pt x="959" y="1872"/>
                  </a:cubicBezTo>
                  <a:cubicBezTo>
                    <a:pt x="1462" y="1598"/>
                    <a:pt x="1986" y="1324"/>
                    <a:pt x="2489" y="1050"/>
                  </a:cubicBezTo>
                  <a:cubicBezTo>
                    <a:pt x="2763" y="913"/>
                    <a:pt x="2854" y="525"/>
                    <a:pt x="2694" y="274"/>
                  </a:cubicBezTo>
                  <a:cubicBezTo>
                    <a:pt x="2588" y="91"/>
                    <a:pt x="2400" y="0"/>
                    <a:pt x="22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8"/>
            <p:cNvSpPr/>
            <p:nvPr/>
          </p:nvSpPr>
          <p:spPr>
            <a:xfrm>
              <a:off x="6814650" y="2499725"/>
              <a:ext cx="76500" cy="54050"/>
            </a:xfrm>
            <a:custGeom>
              <a:rect b="b" l="l" r="r" t="t"/>
              <a:pathLst>
                <a:path extrusionOk="0" h="2162" w="3060">
                  <a:moveTo>
                    <a:pt x="2399" y="1"/>
                  </a:moveTo>
                  <a:cubicBezTo>
                    <a:pt x="2301" y="1"/>
                    <a:pt x="2199" y="26"/>
                    <a:pt x="2101" y="79"/>
                  </a:cubicBezTo>
                  <a:cubicBezTo>
                    <a:pt x="1530" y="422"/>
                    <a:pt x="959" y="764"/>
                    <a:pt x="366" y="1107"/>
                  </a:cubicBezTo>
                  <a:cubicBezTo>
                    <a:pt x="115" y="1244"/>
                    <a:pt x="1" y="1632"/>
                    <a:pt x="160" y="1883"/>
                  </a:cubicBezTo>
                  <a:cubicBezTo>
                    <a:pt x="270" y="2054"/>
                    <a:pt x="464" y="2162"/>
                    <a:pt x="664" y="2162"/>
                  </a:cubicBezTo>
                  <a:cubicBezTo>
                    <a:pt x="756" y="2162"/>
                    <a:pt x="850" y="2139"/>
                    <a:pt x="936" y="2088"/>
                  </a:cubicBezTo>
                  <a:cubicBezTo>
                    <a:pt x="1530" y="1746"/>
                    <a:pt x="2101" y="1403"/>
                    <a:pt x="2694" y="1061"/>
                  </a:cubicBezTo>
                  <a:cubicBezTo>
                    <a:pt x="2945" y="901"/>
                    <a:pt x="3059" y="536"/>
                    <a:pt x="2899" y="285"/>
                  </a:cubicBezTo>
                  <a:cubicBezTo>
                    <a:pt x="2778" y="102"/>
                    <a:pt x="2595" y="1"/>
                    <a:pt x="23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8"/>
            <p:cNvSpPr/>
            <p:nvPr/>
          </p:nvSpPr>
          <p:spPr>
            <a:xfrm>
              <a:off x="6921925" y="2420000"/>
              <a:ext cx="64525" cy="61750"/>
            </a:xfrm>
            <a:custGeom>
              <a:rect b="b" l="l" r="r" t="t"/>
              <a:pathLst>
                <a:path extrusionOk="0" h="2470" w="2581">
                  <a:moveTo>
                    <a:pt x="2053" y="1"/>
                  </a:moveTo>
                  <a:cubicBezTo>
                    <a:pt x="2039" y="1"/>
                    <a:pt x="2024" y="2"/>
                    <a:pt x="2009" y="4"/>
                  </a:cubicBezTo>
                  <a:cubicBezTo>
                    <a:pt x="1850" y="4"/>
                    <a:pt x="1713" y="50"/>
                    <a:pt x="1599" y="164"/>
                  </a:cubicBezTo>
                  <a:cubicBezTo>
                    <a:pt x="1165" y="644"/>
                    <a:pt x="686" y="1100"/>
                    <a:pt x="161" y="1511"/>
                  </a:cubicBezTo>
                  <a:cubicBezTo>
                    <a:pt x="46" y="1579"/>
                    <a:pt x="1" y="1785"/>
                    <a:pt x="1" y="1899"/>
                  </a:cubicBezTo>
                  <a:cubicBezTo>
                    <a:pt x="1" y="2036"/>
                    <a:pt x="69" y="2218"/>
                    <a:pt x="161" y="2310"/>
                  </a:cubicBezTo>
                  <a:cubicBezTo>
                    <a:pt x="275" y="2401"/>
                    <a:pt x="412" y="2470"/>
                    <a:pt x="571" y="2470"/>
                  </a:cubicBezTo>
                  <a:cubicBezTo>
                    <a:pt x="617" y="2470"/>
                    <a:pt x="663" y="2470"/>
                    <a:pt x="708" y="2447"/>
                  </a:cubicBezTo>
                  <a:cubicBezTo>
                    <a:pt x="823" y="2424"/>
                    <a:pt x="891" y="2378"/>
                    <a:pt x="982" y="2310"/>
                  </a:cubicBezTo>
                  <a:cubicBezTo>
                    <a:pt x="1484" y="1899"/>
                    <a:pt x="1964" y="1465"/>
                    <a:pt x="2397" y="963"/>
                  </a:cubicBezTo>
                  <a:cubicBezTo>
                    <a:pt x="2512" y="872"/>
                    <a:pt x="2580" y="735"/>
                    <a:pt x="2580" y="575"/>
                  </a:cubicBezTo>
                  <a:cubicBezTo>
                    <a:pt x="2580" y="438"/>
                    <a:pt x="2512" y="256"/>
                    <a:pt x="2397" y="164"/>
                  </a:cubicBezTo>
                  <a:cubicBezTo>
                    <a:pt x="2316" y="83"/>
                    <a:pt x="2179" y="1"/>
                    <a:pt x="205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8"/>
            <p:cNvSpPr/>
            <p:nvPr/>
          </p:nvSpPr>
          <p:spPr>
            <a:xfrm>
              <a:off x="7018950" y="2307550"/>
              <a:ext cx="50800" cy="71625"/>
            </a:xfrm>
            <a:custGeom>
              <a:rect b="b" l="l" r="r" t="t"/>
              <a:pathLst>
                <a:path extrusionOk="0" h="2865" w="2032">
                  <a:moveTo>
                    <a:pt x="1413" y="1"/>
                  </a:moveTo>
                  <a:cubicBezTo>
                    <a:pt x="1219" y="1"/>
                    <a:pt x="1025" y="87"/>
                    <a:pt x="936" y="280"/>
                  </a:cubicBezTo>
                  <a:cubicBezTo>
                    <a:pt x="662" y="850"/>
                    <a:pt x="388" y="1444"/>
                    <a:pt x="91" y="2014"/>
                  </a:cubicBezTo>
                  <a:cubicBezTo>
                    <a:pt x="23" y="2151"/>
                    <a:pt x="0" y="2311"/>
                    <a:pt x="46" y="2448"/>
                  </a:cubicBezTo>
                  <a:cubicBezTo>
                    <a:pt x="91" y="2585"/>
                    <a:pt x="183" y="2722"/>
                    <a:pt x="297" y="2791"/>
                  </a:cubicBezTo>
                  <a:cubicBezTo>
                    <a:pt x="393" y="2839"/>
                    <a:pt x="504" y="2864"/>
                    <a:pt x="612" y="2864"/>
                  </a:cubicBezTo>
                  <a:cubicBezTo>
                    <a:pt x="813" y="2864"/>
                    <a:pt x="1007" y="2777"/>
                    <a:pt x="1096" y="2585"/>
                  </a:cubicBezTo>
                  <a:cubicBezTo>
                    <a:pt x="1370" y="2014"/>
                    <a:pt x="1644" y="1444"/>
                    <a:pt x="1917" y="850"/>
                  </a:cubicBezTo>
                  <a:cubicBezTo>
                    <a:pt x="1986" y="713"/>
                    <a:pt x="2032" y="576"/>
                    <a:pt x="1986" y="417"/>
                  </a:cubicBezTo>
                  <a:cubicBezTo>
                    <a:pt x="1940" y="280"/>
                    <a:pt x="1849" y="143"/>
                    <a:pt x="1712" y="74"/>
                  </a:cubicBezTo>
                  <a:cubicBezTo>
                    <a:pt x="1624" y="26"/>
                    <a:pt x="1518" y="1"/>
                    <a:pt x="141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8"/>
            <p:cNvSpPr/>
            <p:nvPr/>
          </p:nvSpPr>
          <p:spPr>
            <a:xfrm>
              <a:off x="7068575" y="2186900"/>
              <a:ext cx="42825" cy="76700"/>
            </a:xfrm>
            <a:custGeom>
              <a:rect b="b" l="l" r="r" t="t"/>
              <a:pathLst>
                <a:path extrusionOk="0" h="3068" w="1713">
                  <a:moveTo>
                    <a:pt x="1116" y="0"/>
                  </a:moveTo>
                  <a:cubicBezTo>
                    <a:pt x="860" y="0"/>
                    <a:pt x="607" y="153"/>
                    <a:pt x="549" y="404"/>
                  </a:cubicBezTo>
                  <a:cubicBezTo>
                    <a:pt x="389" y="1066"/>
                    <a:pt x="229" y="1705"/>
                    <a:pt x="69" y="2344"/>
                  </a:cubicBezTo>
                  <a:cubicBezTo>
                    <a:pt x="1" y="2641"/>
                    <a:pt x="161" y="2983"/>
                    <a:pt x="480" y="3051"/>
                  </a:cubicBezTo>
                  <a:cubicBezTo>
                    <a:pt x="526" y="3062"/>
                    <a:pt x="573" y="3067"/>
                    <a:pt x="619" y="3067"/>
                  </a:cubicBezTo>
                  <a:cubicBezTo>
                    <a:pt x="870" y="3067"/>
                    <a:pt x="1111" y="2914"/>
                    <a:pt x="1188" y="2663"/>
                  </a:cubicBezTo>
                  <a:lnTo>
                    <a:pt x="1644" y="723"/>
                  </a:lnTo>
                  <a:cubicBezTo>
                    <a:pt x="1713" y="427"/>
                    <a:pt x="1553" y="84"/>
                    <a:pt x="1256" y="16"/>
                  </a:cubicBezTo>
                  <a:cubicBezTo>
                    <a:pt x="1210" y="5"/>
                    <a:pt x="1163" y="0"/>
                    <a:pt x="111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8"/>
            <p:cNvSpPr/>
            <p:nvPr/>
          </p:nvSpPr>
          <p:spPr>
            <a:xfrm>
              <a:off x="7097125" y="2266025"/>
              <a:ext cx="45100" cy="79475"/>
            </a:xfrm>
            <a:custGeom>
              <a:rect b="b" l="l" r="r" t="t"/>
              <a:pathLst>
                <a:path extrusionOk="0" h="3179" w="1804">
                  <a:moveTo>
                    <a:pt x="1210" y="1"/>
                  </a:moveTo>
                  <a:cubicBezTo>
                    <a:pt x="890" y="23"/>
                    <a:pt x="662" y="252"/>
                    <a:pt x="639" y="571"/>
                  </a:cubicBezTo>
                  <a:cubicBezTo>
                    <a:pt x="639" y="640"/>
                    <a:pt x="639" y="708"/>
                    <a:pt x="616" y="777"/>
                  </a:cubicBezTo>
                  <a:cubicBezTo>
                    <a:pt x="571" y="1051"/>
                    <a:pt x="525" y="1324"/>
                    <a:pt x="434" y="1598"/>
                  </a:cubicBezTo>
                  <a:cubicBezTo>
                    <a:pt x="388" y="1735"/>
                    <a:pt x="343" y="1872"/>
                    <a:pt x="297" y="2009"/>
                  </a:cubicBezTo>
                  <a:cubicBezTo>
                    <a:pt x="274" y="2055"/>
                    <a:pt x="251" y="2078"/>
                    <a:pt x="251" y="2123"/>
                  </a:cubicBezTo>
                  <a:cubicBezTo>
                    <a:pt x="206" y="2192"/>
                    <a:pt x="183" y="2260"/>
                    <a:pt x="137" y="2329"/>
                  </a:cubicBezTo>
                  <a:cubicBezTo>
                    <a:pt x="0" y="2603"/>
                    <a:pt x="69" y="2968"/>
                    <a:pt x="343" y="3105"/>
                  </a:cubicBezTo>
                  <a:cubicBezTo>
                    <a:pt x="431" y="3153"/>
                    <a:pt x="536" y="3179"/>
                    <a:pt x="642" y="3179"/>
                  </a:cubicBezTo>
                  <a:cubicBezTo>
                    <a:pt x="836" y="3179"/>
                    <a:pt x="1030" y="3092"/>
                    <a:pt x="1119" y="2899"/>
                  </a:cubicBezTo>
                  <a:cubicBezTo>
                    <a:pt x="1507" y="2169"/>
                    <a:pt x="1712" y="1393"/>
                    <a:pt x="1781" y="571"/>
                  </a:cubicBezTo>
                  <a:cubicBezTo>
                    <a:pt x="1803" y="275"/>
                    <a:pt x="1507" y="1"/>
                    <a:pt x="121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8"/>
            <p:cNvSpPr/>
            <p:nvPr/>
          </p:nvSpPr>
          <p:spPr>
            <a:xfrm>
              <a:off x="7011525" y="2425225"/>
              <a:ext cx="58800" cy="64650"/>
            </a:xfrm>
            <a:custGeom>
              <a:rect b="b" l="l" r="r" t="t"/>
              <a:pathLst>
                <a:path extrusionOk="0" h="2586" w="2352">
                  <a:moveTo>
                    <a:pt x="1686" y="0"/>
                  </a:moveTo>
                  <a:cubicBezTo>
                    <a:pt x="1438" y="0"/>
                    <a:pt x="1236" y="167"/>
                    <a:pt x="1142" y="412"/>
                  </a:cubicBezTo>
                  <a:cubicBezTo>
                    <a:pt x="1142" y="457"/>
                    <a:pt x="1119" y="503"/>
                    <a:pt x="1096" y="549"/>
                  </a:cubicBezTo>
                  <a:cubicBezTo>
                    <a:pt x="1028" y="708"/>
                    <a:pt x="936" y="868"/>
                    <a:pt x="822" y="1028"/>
                  </a:cubicBezTo>
                  <a:cubicBezTo>
                    <a:pt x="708" y="1165"/>
                    <a:pt x="571" y="1302"/>
                    <a:pt x="411" y="1416"/>
                  </a:cubicBezTo>
                  <a:cubicBezTo>
                    <a:pt x="388" y="1462"/>
                    <a:pt x="343" y="1485"/>
                    <a:pt x="297" y="1507"/>
                  </a:cubicBezTo>
                  <a:cubicBezTo>
                    <a:pt x="160" y="1599"/>
                    <a:pt x="69" y="1713"/>
                    <a:pt x="23" y="1850"/>
                  </a:cubicBezTo>
                  <a:cubicBezTo>
                    <a:pt x="0" y="1987"/>
                    <a:pt x="0" y="2169"/>
                    <a:pt x="92" y="2306"/>
                  </a:cubicBezTo>
                  <a:cubicBezTo>
                    <a:pt x="201" y="2478"/>
                    <a:pt x="395" y="2585"/>
                    <a:pt x="595" y="2585"/>
                  </a:cubicBezTo>
                  <a:cubicBezTo>
                    <a:pt x="687" y="2585"/>
                    <a:pt x="781" y="2562"/>
                    <a:pt x="868" y="2512"/>
                  </a:cubicBezTo>
                  <a:cubicBezTo>
                    <a:pt x="1530" y="2078"/>
                    <a:pt x="2009" y="1462"/>
                    <a:pt x="2260" y="708"/>
                  </a:cubicBezTo>
                  <a:cubicBezTo>
                    <a:pt x="2351" y="435"/>
                    <a:pt x="2146" y="92"/>
                    <a:pt x="1849" y="24"/>
                  </a:cubicBezTo>
                  <a:cubicBezTo>
                    <a:pt x="1793" y="8"/>
                    <a:pt x="1738" y="0"/>
                    <a:pt x="168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8"/>
            <p:cNvSpPr/>
            <p:nvPr/>
          </p:nvSpPr>
          <p:spPr>
            <a:xfrm>
              <a:off x="6885400" y="2530500"/>
              <a:ext cx="77075" cy="63675"/>
            </a:xfrm>
            <a:custGeom>
              <a:rect b="b" l="l" r="r" t="t"/>
              <a:pathLst>
                <a:path extrusionOk="0" h="2547" w="3083">
                  <a:moveTo>
                    <a:pt x="2433" y="1"/>
                  </a:moveTo>
                  <a:cubicBezTo>
                    <a:pt x="2292" y="1"/>
                    <a:pt x="2153" y="53"/>
                    <a:pt x="2055" y="172"/>
                  </a:cubicBezTo>
                  <a:cubicBezTo>
                    <a:pt x="1918" y="309"/>
                    <a:pt x="1781" y="446"/>
                    <a:pt x="1644" y="583"/>
                  </a:cubicBezTo>
                  <a:cubicBezTo>
                    <a:pt x="1576" y="652"/>
                    <a:pt x="1507" y="697"/>
                    <a:pt x="1439" y="766"/>
                  </a:cubicBezTo>
                  <a:cubicBezTo>
                    <a:pt x="1393" y="811"/>
                    <a:pt x="1348" y="834"/>
                    <a:pt x="1302" y="857"/>
                  </a:cubicBezTo>
                  <a:cubicBezTo>
                    <a:pt x="1302" y="880"/>
                    <a:pt x="1302" y="880"/>
                    <a:pt x="1302" y="880"/>
                  </a:cubicBezTo>
                  <a:lnTo>
                    <a:pt x="1279" y="880"/>
                  </a:lnTo>
                  <a:cubicBezTo>
                    <a:pt x="982" y="1108"/>
                    <a:pt x="640" y="1314"/>
                    <a:pt x="298" y="1473"/>
                  </a:cubicBezTo>
                  <a:cubicBezTo>
                    <a:pt x="161" y="1542"/>
                    <a:pt x="69" y="1702"/>
                    <a:pt x="24" y="1816"/>
                  </a:cubicBezTo>
                  <a:cubicBezTo>
                    <a:pt x="1" y="1953"/>
                    <a:pt x="1" y="2135"/>
                    <a:pt x="92" y="2272"/>
                  </a:cubicBezTo>
                  <a:cubicBezTo>
                    <a:pt x="214" y="2455"/>
                    <a:pt x="386" y="2546"/>
                    <a:pt x="576" y="2546"/>
                  </a:cubicBezTo>
                  <a:cubicBezTo>
                    <a:pt x="671" y="2546"/>
                    <a:pt x="769" y="2523"/>
                    <a:pt x="868" y="2478"/>
                  </a:cubicBezTo>
                  <a:cubicBezTo>
                    <a:pt x="1622" y="2112"/>
                    <a:pt x="2306" y="1587"/>
                    <a:pt x="2854" y="971"/>
                  </a:cubicBezTo>
                  <a:cubicBezTo>
                    <a:pt x="3060" y="743"/>
                    <a:pt x="3082" y="378"/>
                    <a:pt x="2854" y="172"/>
                  </a:cubicBezTo>
                  <a:cubicBezTo>
                    <a:pt x="2746" y="65"/>
                    <a:pt x="2588" y="1"/>
                    <a:pt x="243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8"/>
            <p:cNvSpPr/>
            <p:nvPr/>
          </p:nvSpPr>
          <p:spPr>
            <a:xfrm>
              <a:off x="6777575" y="2605100"/>
              <a:ext cx="68500" cy="43750"/>
            </a:xfrm>
            <a:custGeom>
              <a:rect b="b" l="l" r="r" t="t"/>
              <a:pathLst>
                <a:path extrusionOk="0" h="1750" w="2740">
                  <a:moveTo>
                    <a:pt x="2119" y="0"/>
                  </a:moveTo>
                  <a:cubicBezTo>
                    <a:pt x="2075" y="0"/>
                    <a:pt x="2030" y="6"/>
                    <a:pt x="1986" y="19"/>
                  </a:cubicBezTo>
                  <a:cubicBezTo>
                    <a:pt x="1484" y="224"/>
                    <a:pt x="959" y="430"/>
                    <a:pt x="457" y="635"/>
                  </a:cubicBezTo>
                  <a:cubicBezTo>
                    <a:pt x="297" y="681"/>
                    <a:pt x="183" y="749"/>
                    <a:pt x="114" y="886"/>
                  </a:cubicBezTo>
                  <a:cubicBezTo>
                    <a:pt x="46" y="1023"/>
                    <a:pt x="0" y="1206"/>
                    <a:pt x="46" y="1343"/>
                  </a:cubicBezTo>
                  <a:cubicBezTo>
                    <a:pt x="91" y="1479"/>
                    <a:pt x="183" y="1594"/>
                    <a:pt x="320" y="1685"/>
                  </a:cubicBezTo>
                  <a:cubicBezTo>
                    <a:pt x="400" y="1717"/>
                    <a:pt x="515" y="1749"/>
                    <a:pt x="624" y="1749"/>
                  </a:cubicBezTo>
                  <a:cubicBezTo>
                    <a:pt x="669" y="1749"/>
                    <a:pt x="713" y="1744"/>
                    <a:pt x="753" y="1731"/>
                  </a:cubicBezTo>
                  <a:cubicBezTo>
                    <a:pt x="1278" y="1525"/>
                    <a:pt x="1780" y="1320"/>
                    <a:pt x="2305" y="1137"/>
                  </a:cubicBezTo>
                  <a:cubicBezTo>
                    <a:pt x="2442" y="1069"/>
                    <a:pt x="2556" y="1000"/>
                    <a:pt x="2648" y="863"/>
                  </a:cubicBezTo>
                  <a:cubicBezTo>
                    <a:pt x="2716" y="749"/>
                    <a:pt x="2739" y="566"/>
                    <a:pt x="2693" y="430"/>
                  </a:cubicBezTo>
                  <a:cubicBezTo>
                    <a:pt x="2648" y="293"/>
                    <a:pt x="2556" y="156"/>
                    <a:pt x="2442" y="87"/>
                  </a:cubicBezTo>
                  <a:cubicBezTo>
                    <a:pt x="2344" y="38"/>
                    <a:pt x="2233" y="0"/>
                    <a:pt x="211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8"/>
            <p:cNvSpPr/>
            <p:nvPr/>
          </p:nvSpPr>
          <p:spPr>
            <a:xfrm>
              <a:off x="6858600" y="2627675"/>
              <a:ext cx="78775" cy="57925"/>
            </a:xfrm>
            <a:custGeom>
              <a:rect b="b" l="l" r="r" t="t"/>
              <a:pathLst>
                <a:path extrusionOk="0" h="2317" w="3151">
                  <a:moveTo>
                    <a:pt x="2464" y="1"/>
                  </a:moveTo>
                  <a:cubicBezTo>
                    <a:pt x="2372" y="1"/>
                    <a:pt x="2278" y="24"/>
                    <a:pt x="2191" y="74"/>
                  </a:cubicBezTo>
                  <a:lnTo>
                    <a:pt x="388" y="1238"/>
                  </a:lnTo>
                  <a:cubicBezTo>
                    <a:pt x="137" y="1421"/>
                    <a:pt x="0" y="1763"/>
                    <a:pt x="183" y="2037"/>
                  </a:cubicBezTo>
                  <a:cubicBezTo>
                    <a:pt x="292" y="2209"/>
                    <a:pt x="486" y="2316"/>
                    <a:pt x="686" y="2316"/>
                  </a:cubicBezTo>
                  <a:cubicBezTo>
                    <a:pt x="778" y="2316"/>
                    <a:pt x="872" y="2293"/>
                    <a:pt x="959" y="2243"/>
                  </a:cubicBezTo>
                  <a:lnTo>
                    <a:pt x="2762" y="1056"/>
                  </a:lnTo>
                  <a:cubicBezTo>
                    <a:pt x="3013" y="896"/>
                    <a:pt x="3150" y="554"/>
                    <a:pt x="2968" y="280"/>
                  </a:cubicBezTo>
                  <a:cubicBezTo>
                    <a:pt x="2858" y="108"/>
                    <a:pt x="2664" y="1"/>
                    <a:pt x="246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8"/>
            <p:cNvSpPr/>
            <p:nvPr/>
          </p:nvSpPr>
          <p:spPr>
            <a:xfrm>
              <a:off x="6997825" y="2522725"/>
              <a:ext cx="65650" cy="69800"/>
            </a:xfrm>
            <a:custGeom>
              <a:rect b="b" l="l" r="r" t="t"/>
              <a:pathLst>
                <a:path extrusionOk="0" h="2792" w="2626">
                  <a:moveTo>
                    <a:pt x="2099" y="0"/>
                  </a:moveTo>
                  <a:cubicBezTo>
                    <a:pt x="2084" y="0"/>
                    <a:pt x="2069" y="2"/>
                    <a:pt x="2055" y="4"/>
                  </a:cubicBezTo>
                  <a:cubicBezTo>
                    <a:pt x="1918" y="4"/>
                    <a:pt x="1735" y="50"/>
                    <a:pt x="1644" y="164"/>
                  </a:cubicBezTo>
                  <a:cubicBezTo>
                    <a:pt x="1188" y="734"/>
                    <a:pt x="731" y="1282"/>
                    <a:pt x="229" y="1830"/>
                  </a:cubicBezTo>
                  <a:cubicBezTo>
                    <a:pt x="23" y="2035"/>
                    <a:pt x="1" y="2423"/>
                    <a:pt x="229" y="2629"/>
                  </a:cubicBezTo>
                  <a:cubicBezTo>
                    <a:pt x="346" y="2734"/>
                    <a:pt x="499" y="2792"/>
                    <a:pt x="648" y="2792"/>
                  </a:cubicBezTo>
                  <a:cubicBezTo>
                    <a:pt x="790" y="2792"/>
                    <a:pt x="928" y="2740"/>
                    <a:pt x="1028" y="2629"/>
                  </a:cubicBezTo>
                  <a:cubicBezTo>
                    <a:pt x="1530" y="2104"/>
                    <a:pt x="2009" y="1533"/>
                    <a:pt x="2443" y="963"/>
                  </a:cubicBezTo>
                  <a:cubicBezTo>
                    <a:pt x="2557" y="849"/>
                    <a:pt x="2625" y="734"/>
                    <a:pt x="2625" y="575"/>
                  </a:cubicBezTo>
                  <a:cubicBezTo>
                    <a:pt x="2625" y="415"/>
                    <a:pt x="2557" y="255"/>
                    <a:pt x="2443" y="164"/>
                  </a:cubicBezTo>
                  <a:cubicBezTo>
                    <a:pt x="2361" y="82"/>
                    <a:pt x="2225" y="0"/>
                    <a:pt x="20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8"/>
            <p:cNvSpPr/>
            <p:nvPr/>
          </p:nvSpPr>
          <p:spPr>
            <a:xfrm>
              <a:off x="7096550" y="2366250"/>
              <a:ext cx="62800" cy="91975"/>
            </a:xfrm>
            <a:custGeom>
              <a:rect b="b" l="l" r="r" t="t"/>
              <a:pathLst>
                <a:path extrusionOk="0" h="3679" w="2512">
                  <a:moveTo>
                    <a:pt x="1948" y="0"/>
                  </a:moveTo>
                  <a:cubicBezTo>
                    <a:pt x="1694" y="0"/>
                    <a:pt x="1407" y="140"/>
                    <a:pt x="1347" y="420"/>
                  </a:cubicBezTo>
                  <a:cubicBezTo>
                    <a:pt x="1301" y="648"/>
                    <a:pt x="1256" y="853"/>
                    <a:pt x="1164" y="1082"/>
                  </a:cubicBezTo>
                  <a:cubicBezTo>
                    <a:pt x="1164" y="1127"/>
                    <a:pt x="1142" y="1196"/>
                    <a:pt x="1119" y="1241"/>
                  </a:cubicBezTo>
                  <a:cubicBezTo>
                    <a:pt x="1096" y="1264"/>
                    <a:pt x="1096" y="1333"/>
                    <a:pt x="1073" y="1378"/>
                  </a:cubicBezTo>
                  <a:cubicBezTo>
                    <a:pt x="1073" y="1365"/>
                    <a:pt x="1073" y="1352"/>
                    <a:pt x="1069" y="1352"/>
                  </a:cubicBezTo>
                  <a:cubicBezTo>
                    <a:pt x="1066" y="1352"/>
                    <a:pt x="1060" y="1359"/>
                    <a:pt x="1050" y="1378"/>
                  </a:cubicBezTo>
                  <a:cubicBezTo>
                    <a:pt x="1050" y="1401"/>
                    <a:pt x="1028" y="1424"/>
                    <a:pt x="1028" y="1470"/>
                  </a:cubicBezTo>
                  <a:cubicBezTo>
                    <a:pt x="1005" y="1515"/>
                    <a:pt x="959" y="1584"/>
                    <a:pt x="936" y="1629"/>
                  </a:cubicBezTo>
                  <a:cubicBezTo>
                    <a:pt x="845" y="1835"/>
                    <a:pt x="731" y="2040"/>
                    <a:pt x="594" y="2223"/>
                  </a:cubicBezTo>
                  <a:cubicBezTo>
                    <a:pt x="525" y="2314"/>
                    <a:pt x="480" y="2406"/>
                    <a:pt x="411" y="2497"/>
                  </a:cubicBezTo>
                  <a:cubicBezTo>
                    <a:pt x="402" y="2506"/>
                    <a:pt x="389" y="2523"/>
                    <a:pt x="380" y="2536"/>
                  </a:cubicBezTo>
                  <a:lnTo>
                    <a:pt x="380" y="2536"/>
                  </a:lnTo>
                  <a:cubicBezTo>
                    <a:pt x="372" y="2547"/>
                    <a:pt x="366" y="2558"/>
                    <a:pt x="366" y="2565"/>
                  </a:cubicBezTo>
                  <a:cubicBezTo>
                    <a:pt x="320" y="2611"/>
                    <a:pt x="274" y="2657"/>
                    <a:pt x="229" y="2702"/>
                  </a:cubicBezTo>
                  <a:cubicBezTo>
                    <a:pt x="46" y="2931"/>
                    <a:pt x="0" y="3296"/>
                    <a:pt x="229" y="3524"/>
                  </a:cubicBezTo>
                  <a:cubicBezTo>
                    <a:pt x="349" y="3620"/>
                    <a:pt x="514" y="3679"/>
                    <a:pt x="673" y="3679"/>
                  </a:cubicBezTo>
                  <a:cubicBezTo>
                    <a:pt x="815" y="3679"/>
                    <a:pt x="953" y="3632"/>
                    <a:pt x="1050" y="3524"/>
                  </a:cubicBezTo>
                  <a:cubicBezTo>
                    <a:pt x="1735" y="2725"/>
                    <a:pt x="2237" y="1766"/>
                    <a:pt x="2465" y="716"/>
                  </a:cubicBezTo>
                  <a:cubicBezTo>
                    <a:pt x="2511" y="420"/>
                    <a:pt x="2374" y="100"/>
                    <a:pt x="2055" y="9"/>
                  </a:cubicBezTo>
                  <a:cubicBezTo>
                    <a:pt x="2020" y="3"/>
                    <a:pt x="1985" y="0"/>
                    <a:pt x="194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3" name="Google Shape;353;p8"/>
          <p:cNvGrpSpPr/>
          <p:nvPr/>
        </p:nvGrpSpPr>
        <p:grpSpPr>
          <a:xfrm rot="10800000">
            <a:off x="8682306" y="1282717"/>
            <a:ext cx="416575" cy="426150"/>
            <a:chOff x="5045125" y="2936525"/>
            <a:chExt cx="416575" cy="426150"/>
          </a:xfrm>
        </p:grpSpPr>
        <p:sp>
          <p:nvSpPr>
            <p:cNvPr id="354" name="Google Shape;354;p8"/>
            <p:cNvSpPr/>
            <p:nvPr/>
          </p:nvSpPr>
          <p:spPr>
            <a:xfrm>
              <a:off x="5045125" y="3118075"/>
              <a:ext cx="292750" cy="244600"/>
            </a:xfrm>
            <a:custGeom>
              <a:rect b="b" l="l" r="r" t="t"/>
              <a:pathLst>
                <a:path extrusionOk="0" h="9784" w="11710">
                  <a:moveTo>
                    <a:pt x="5469" y="0"/>
                  </a:moveTo>
                  <a:cubicBezTo>
                    <a:pt x="4761" y="0"/>
                    <a:pt x="4052" y="132"/>
                    <a:pt x="3379" y="416"/>
                  </a:cubicBezTo>
                  <a:cubicBezTo>
                    <a:pt x="1827" y="1078"/>
                    <a:pt x="1073" y="2516"/>
                    <a:pt x="571" y="4045"/>
                  </a:cubicBezTo>
                  <a:cubicBezTo>
                    <a:pt x="183" y="5232"/>
                    <a:pt x="1" y="6647"/>
                    <a:pt x="548" y="7766"/>
                  </a:cubicBezTo>
                  <a:cubicBezTo>
                    <a:pt x="571" y="7834"/>
                    <a:pt x="571" y="7880"/>
                    <a:pt x="594" y="7926"/>
                  </a:cubicBezTo>
                  <a:cubicBezTo>
                    <a:pt x="1187" y="9181"/>
                    <a:pt x="2511" y="9660"/>
                    <a:pt x="3812" y="9752"/>
                  </a:cubicBezTo>
                  <a:cubicBezTo>
                    <a:pt x="4057" y="9773"/>
                    <a:pt x="4305" y="9783"/>
                    <a:pt x="4554" y="9783"/>
                  </a:cubicBezTo>
                  <a:cubicBezTo>
                    <a:pt x="5907" y="9783"/>
                    <a:pt x="7307" y="9480"/>
                    <a:pt x="8560" y="8998"/>
                  </a:cubicBezTo>
                  <a:cubicBezTo>
                    <a:pt x="9907" y="8450"/>
                    <a:pt x="11253" y="7697"/>
                    <a:pt x="11505" y="6145"/>
                  </a:cubicBezTo>
                  <a:cubicBezTo>
                    <a:pt x="11710" y="4867"/>
                    <a:pt x="11208" y="3520"/>
                    <a:pt x="10432" y="2493"/>
                  </a:cubicBezTo>
                  <a:cubicBezTo>
                    <a:pt x="9283" y="961"/>
                    <a:pt x="7380" y="0"/>
                    <a:pt x="546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8"/>
            <p:cNvSpPr/>
            <p:nvPr/>
          </p:nvSpPr>
          <p:spPr>
            <a:xfrm>
              <a:off x="5271100" y="2936525"/>
              <a:ext cx="190600" cy="157350"/>
            </a:xfrm>
            <a:custGeom>
              <a:rect b="b" l="l" r="r" t="t"/>
              <a:pathLst>
                <a:path extrusionOk="0" h="6294" w="7624">
                  <a:moveTo>
                    <a:pt x="3401" y="0"/>
                  </a:moveTo>
                  <a:cubicBezTo>
                    <a:pt x="2602" y="0"/>
                    <a:pt x="1803" y="274"/>
                    <a:pt x="1233" y="868"/>
                  </a:cubicBezTo>
                  <a:cubicBezTo>
                    <a:pt x="639" y="1484"/>
                    <a:pt x="343" y="2328"/>
                    <a:pt x="92" y="3127"/>
                  </a:cubicBezTo>
                  <a:cubicBezTo>
                    <a:pt x="0" y="3424"/>
                    <a:pt x="137" y="3652"/>
                    <a:pt x="343" y="3766"/>
                  </a:cubicBezTo>
                  <a:cubicBezTo>
                    <a:pt x="411" y="4246"/>
                    <a:pt x="594" y="4702"/>
                    <a:pt x="913" y="5113"/>
                  </a:cubicBezTo>
                  <a:cubicBezTo>
                    <a:pt x="1559" y="5920"/>
                    <a:pt x="2506" y="6293"/>
                    <a:pt x="3470" y="6293"/>
                  </a:cubicBezTo>
                  <a:cubicBezTo>
                    <a:pt x="4006" y="6293"/>
                    <a:pt x="4547" y="6178"/>
                    <a:pt x="5045" y="5958"/>
                  </a:cubicBezTo>
                  <a:cubicBezTo>
                    <a:pt x="6437" y="5341"/>
                    <a:pt x="7624" y="3812"/>
                    <a:pt x="7122" y="2237"/>
                  </a:cubicBezTo>
                  <a:cubicBezTo>
                    <a:pt x="6665" y="799"/>
                    <a:pt x="4816" y="23"/>
                    <a:pt x="340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6" name="Shape 356"/>
        <p:cNvGrpSpPr/>
        <p:nvPr/>
      </p:nvGrpSpPr>
      <p:grpSpPr>
        <a:xfrm>
          <a:off x="0" y="0"/>
          <a:ext cx="0" cy="0"/>
          <a:chOff x="0" y="0"/>
          <a:chExt cx="0" cy="0"/>
        </a:xfrm>
      </p:grpSpPr>
      <p:sp>
        <p:nvSpPr>
          <p:cNvPr id="357" name="Google Shape;357;p9"/>
          <p:cNvSpPr/>
          <p:nvPr/>
        </p:nvSpPr>
        <p:spPr>
          <a:xfrm flipH="1">
            <a:off x="3761724" y="-45225"/>
            <a:ext cx="5421127" cy="1960100"/>
          </a:xfrm>
          <a:custGeom>
            <a:rect b="b" l="l" r="r" t="t"/>
            <a:pathLst>
              <a:path extrusionOk="0" h="128848" w="356360">
                <a:moveTo>
                  <a:pt x="356360" y="1"/>
                </a:moveTo>
                <a:cubicBezTo>
                  <a:pt x="356360" y="1"/>
                  <a:pt x="341983" y="60853"/>
                  <a:pt x="279763" y="70336"/>
                </a:cubicBezTo>
                <a:cubicBezTo>
                  <a:pt x="197178" y="82859"/>
                  <a:pt x="188211" y="39667"/>
                  <a:pt x="120459" y="39393"/>
                </a:cubicBezTo>
                <a:cubicBezTo>
                  <a:pt x="38451" y="39059"/>
                  <a:pt x="1" y="128848"/>
                  <a:pt x="1" y="128848"/>
                </a:cubicBezTo>
                <a:lnTo>
                  <a:pt x="1" y="609"/>
                </a:lnTo>
                <a:close/>
              </a:path>
            </a:pathLst>
          </a:custGeom>
          <a:solidFill>
            <a:srgbClr val="E3D6C9">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9"/>
          <p:cNvSpPr/>
          <p:nvPr/>
        </p:nvSpPr>
        <p:spPr>
          <a:xfrm flipH="1">
            <a:off x="-10415" y="3681600"/>
            <a:ext cx="5085340" cy="1461854"/>
          </a:xfrm>
          <a:custGeom>
            <a:rect b="b" l="l" r="r" t="t"/>
            <a:pathLst>
              <a:path extrusionOk="0" h="87054" w="302834">
                <a:moveTo>
                  <a:pt x="1" y="87053"/>
                </a:moveTo>
                <a:cubicBezTo>
                  <a:pt x="1" y="87053"/>
                  <a:pt x="12250" y="45898"/>
                  <a:pt x="65108" y="39545"/>
                </a:cubicBezTo>
                <a:cubicBezTo>
                  <a:pt x="135262" y="31065"/>
                  <a:pt x="142921" y="60244"/>
                  <a:pt x="200460" y="60457"/>
                </a:cubicBezTo>
                <a:cubicBezTo>
                  <a:pt x="270158" y="60670"/>
                  <a:pt x="302833" y="0"/>
                  <a:pt x="302833" y="0"/>
                </a:cubicBezTo>
                <a:lnTo>
                  <a:pt x="302833" y="86628"/>
                </a:lnTo>
                <a:close/>
              </a:path>
            </a:pathLst>
          </a:custGeom>
          <a:solidFill>
            <a:srgbClr val="E3D6C9">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9"/>
          <p:cNvSpPr txBox="1"/>
          <p:nvPr>
            <p:ph idx="1" type="body"/>
          </p:nvPr>
        </p:nvSpPr>
        <p:spPr>
          <a:xfrm>
            <a:off x="1206750" y="1522150"/>
            <a:ext cx="6730500" cy="2713200"/>
          </a:xfrm>
          <a:prstGeom prst="rect">
            <a:avLst/>
          </a:prstGeom>
        </p:spPr>
        <p:txBody>
          <a:bodyPr anchorCtr="0" anchor="ctr" bIns="91425" lIns="91425" spcFirstLastPara="1" rIns="91425" wrap="square" tIns="91425">
            <a:noAutofit/>
          </a:bodyPr>
          <a:lstStyle>
            <a:lvl1pPr indent="-330200" lvl="0" marL="457200" rtl="0">
              <a:spcBef>
                <a:spcPts val="0"/>
              </a:spcBef>
              <a:spcAft>
                <a:spcPts val="0"/>
              </a:spcAft>
              <a:buSzPts val="1600"/>
              <a:buFont typeface="Nunito Light"/>
              <a:buChar char="●"/>
              <a:defRPr sz="1600"/>
            </a:lvl1pPr>
            <a:lvl2pPr indent="-330200" lvl="1" marL="914400" rtl="0">
              <a:spcBef>
                <a:spcPts val="0"/>
              </a:spcBef>
              <a:spcAft>
                <a:spcPts val="0"/>
              </a:spcAft>
              <a:buClr>
                <a:srgbClr val="E76A28"/>
              </a:buClr>
              <a:buSzPts val="1600"/>
              <a:buFont typeface="Nunito Light"/>
              <a:buChar char="○"/>
              <a:defRPr/>
            </a:lvl2pPr>
            <a:lvl3pPr indent="-323850" lvl="2" marL="1371600" rtl="0">
              <a:spcBef>
                <a:spcPts val="0"/>
              </a:spcBef>
              <a:spcAft>
                <a:spcPts val="0"/>
              </a:spcAft>
              <a:buClr>
                <a:srgbClr val="E76A28"/>
              </a:buClr>
              <a:buSzPts val="1500"/>
              <a:buFont typeface="Nunito Light"/>
              <a:buChar char="■"/>
              <a:defRPr/>
            </a:lvl3pPr>
            <a:lvl4pPr indent="-323850" lvl="3" marL="1828800" rtl="0">
              <a:spcBef>
                <a:spcPts val="0"/>
              </a:spcBef>
              <a:spcAft>
                <a:spcPts val="0"/>
              </a:spcAft>
              <a:buClr>
                <a:srgbClr val="E76A28"/>
              </a:buClr>
              <a:buSzPts val="1500"/>
              <a:buFont typeface="Nunito Light"/>
              <a:buChar char="●"/>
              <a:defRPr/>
            </a:lvl4pPr>
            <a:lvl5pPr indent="-317500" lvl="4" marL="2286000" rtl="0">
              <a:spcBef>
                <a:spcPts val="0"/>
              </a:spcBef>
              <a:spcAft>
                <a:spcPts val="0"/>
              </a:spcAft>
              <a:buClr>
                <a:srgbClr val="E76A28"/>
              </a:buClr>
              <a:buSzPts val="1400"/>
              <a:buFont typeface="Nunito Light"/>
              <a:buChar char="○"/>
              <a:defRPr/>
            </a:lvl5pPr>
            <a:lvl6pPr indent="-317500" lvl="5" marL="2743200" rtl="0">
              <a:spcBef>
                <a:spcPts val="0"/>
              </a:spcBef>
              <a:spcAft>
                <a:spcPts val="0"/>
              </a:spcAft>
              <a:buClr>
                <a:srgbClr val="999999"/>
              </a:buClr>
              <a:buSzPts val="1400"/>
              <a:buFont typeface="Nunito Light"/>
              <a:buChar char="■"/>
              <a:defRPr/>
            </a:lvl6pPr>
            <a:lvl7pPr indent="-311150" lvl="6" marL="3200400" rtl="0">
              <a:spcBef>
                <a:spcPts val="0"/>
              </a:spcBef>
              <a:spcAft>
                <a:spcPts val="0"/>
              </a:spcAft>
              <a:buClr>
                <a:srgbClr val="999999"/>
              </a:buClr>
              <a:buSzPts val="1300"/>
              <a:buFont typeface="Nunito Light"/>
              <a:buChar char="●"/>
              <a:defRPr/>
            </a:lvl7pPr>
            <a:lvl8pPr indent="-311150" lvl="7" marL="3657600" rtl="0">
              <a:spcBef>
                <a:spcPts val="0"/>
              </a:spcBef>
              <a:spcAft>
                <a:spcPts val="0"/>
              </a:spcAft>
              <a:buClr>
                <a:srgbClr val="999999"/>
              </a:buClr>
              <a:buSzPts val="1300"/>
              <a:buFont typeface="Nunito Light"/>
              <a:buChar char="○"/>
              <a:defRPr/>
            </a:lvl8pPr>
            <a:lvl9pPr indent="-317500" lvl="8" marL="4114800" rtl="0">
              <a:spcBef>
                <a:spcPts val="0"/>
              </a:spcBef>
              <a:spcAft>
                <a:spcPts val="0"/>
              </a:spcAft>
              <a:buClr>
                <a:srgbClr val="999999"/>
              </a:buClr>
              <a:buSzPts val="1400"/>
              <a:buFont typeface="Nunito Light"/>
              <a:buChar char="■"/>
              <a:defRPr/>
            </a:lvl9pPr>
          </a:lstStyle>
          <a:p/>
        </p:txBody>
      </p:sp>
      <p:sp>
        <p:nvSpPr>
          <p:cNvPr id="360" name="Google Shape;360;p9"/>
          <p:cNvSpPr txBox="1"/>
          <p:nvPr>
            <p:ph type="title"/>
          </p:nvPr>
        </p:nvSpPr>
        <p:spPr>
          <a:xfrm>
            <a:off x="713225" y="445025"/>
            <a:ext cx="77175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361" name="Google Shape;361;p9"/>
          <p:cNvGrpSpPr/>
          <p:nvPr/>
        </p:nvGrpSpPr>
        <p:grpSpPr>
          <a:xfrm>
            <a:off x="8285150" y="-214100"/>
            <a:ext cx="1067700" cy="1029050"/>
            <a:chOff x="4445375" y="3754025"/>
            <a:chExt cx="1067700" cy="1029050"/>
          </a:xfrm>
        </p:grpSpPr>
        <p:sp>
          <p:nvSpPr>
            <p:cNvPr id="362" name="Google Shape;362;p9"/>
            <p:cNvSpPr/>
            <p:nvPr/>
          </p:nvSpPr>
          <p:spPr>
            <a:xfrm>
              <a:off x="4445375" y="3754025"/>
              <a:ext cx="1067700" cy="1029050"/>
            </a:xfrm>
            <a:custGeom>
              <a:rect b="b" l="l" r="r" t="t"/>
              <a:pathLst>
                <a:path extrusionOk="0" h="41162" w="42708">
                  <a:moveTo>
                    <a:pt x="18268" y="754"/>
                  </a:moveTo>
                  <a:cubicBezTo>
                    <a:pt x="21180" y="754"/>
                    <a:pt x="24101" y="1353"/>
                    <a:pt x="26844" y="2291"/>
                  </a:cubicBezTo>
                  <a:cubicBezTo>
                    <a:pt x="30975" y="3684"/>
                    <a:pt x="35083" y="5807"/>
                    <a:pt x="37594" y="9481"/>
                  </a:cubicBezTo>
                  <a:cubicBezTo>
                    <a:pt x="38850" y="11307"/>
                    <a:pt x="39717" y="13362"/>
                    <a:pt x="40356" y="15462"/>
                  </a:cubicBezTo>
                  <a:cubicBezTo>
                    <a:pt x="41018" y="17539"/>
                    <a:pt x="41429" y="19684"/>
                    <a:pt x="41520" y="21876"/>
                  </a:cubicBezTo>
                  <a:cubicBezTo>
                    <a:pt x="41703" y="26098"/>
                    <a:pt x="40539" y="30252"/>
                    <a:pt x="37708" y="33448"/>
                  </a:cubicBezTo>
                  <a:cubicBezTo>
                    <a:pt x="35038" y="36461"/>
                    <a:pt x="31363" y="38469"/>
                    <a:pt x="27551" y="39565"/>
                  </a:cubicBezTo>
                  <a:cubicBezTo>
                    <a:pt x="25655" y="40107"/>
                    <a:pt x="23718" y="40389"/>
                    <a:pt x="21791" y="40389"/>
                  </a:cubicBezTo>
                  <a:cubicBezTo>
                    <a:pt x="19334" y="40389"/>
                    <a:pt x="16891" y="39931"/>
                    <a:pt x="14564" y="38972"/>
                  </a:cubicBezTo>
                  <a:cubicBezTo>
                    <a:pt x="10706" y="37374"/>
                    <a:pt x="7419" y="34544"/>
                    <a:pt x="5182" y="31028"/>
                  </a:cubicBezTo>
                  <a:cubicBezTo>
                    <a:pt x="823" y="24158"/>
                    <a:pt x="229" y="14686"/>
                    <a:pt x="4635" y="7678"/>
                  </a:cubicBezTo>
                  <a:cubicBezTo>
                    <a:pt x="5160" y="6811"/>
                    <a:pt x="5776" y="5989"/>
                    <a:pt x="6461" y="5236"/>
                  </a:cubicBezTo>
                  <a:cubicBezTo>
                    <a:pt x="6483" y="5236"/>
                    <a:pt x="6483" y="5213"/>
                    <a:pt x="6506" y="5190"/>
                  </a:cubicBezTo>
                  <a:cubicBezTo>
                    <a:pt x="8424" y="3341"/>
                    <a:pt x="10866" y="2063"/>
                    <a:pt x="13445" y="1356"/>
                  </a:cubicBezTo>
                  <a:cubicBezTo>
                    <a:pt x="15029" y="939"/>
                    <a:pt x="16647" y="754"/>
                    <a:pt x="18268" y="754"/>
                  </a:cubicBezTo>
                  <a:close/>
                  <a:moveTo>
                    <a:pt x="18378" y="0"/>
                  </a:moveTo>
                  <a:cubicBezTo>
                    <a:pt x="17616" y="0"/>
                    <a:pt x="16853" y="40"/>
                    <a:pt x="16093" y="123"/>
                  </a:cubicBezTo>
                  <a:cubicBezTo>
                    <a:pt x="12098" y="534"/>
                    <a:pt x="8150" y="2246"/>
                    <a:pt x="5388" y="5236"/>
                  </a:cubicBezTo>
                  <a:cubicBezTo>
                    <a:pt x="4703" y="5943"/>
                    <a:pt x="4132" y="6742"/>
                    <a:pt x="3630" y="7587"/>
                  </a:cubicBezTo>
                  <a:cubicBezTo>
                    <a:pt x="3562" y="7701"/>
                    <a:pt x="3562" y="7815"/>
                    <a:pt x="3607" y="7906"/>
                  </a:cubicBezTo>
                  <a:cubicBezTo>
                    <a:pt x="1" y="14183"/>
                    <a:pt x="69" y="22286"/>
                    <a:pt x="3105" y="28814"/>
                  </a:cubicBezTo>
                  <a:cubicBezTo>
                    <a:pt x="4931" y="32718"/>
                    <a:pt x="7853" y="36073"/>
                    <a:pt x="11551" y="38287"/>
                  </a:cubicBezTo>
                  <a:cubicBezTo>
                    <a:pt x="14671" y="40163"/>
                    <a:pt x="18229" y="41162"/>
                    <a:pt x="21856" y="41162"/>
                  </a:cubicBezTo>
                  <a:cubicBezTo>
                    <a:pt x="22687" y="41162"/>
                    <a:pt x="23522" y="41109"/>
                    <a:pt x="24356" y="41003"/>
                  </a:cubicBezTo>
                  <a:cubicBezTo>
                    <a:pt x="28647" y="40432"/>
                    <a:pt x="32915" y="38675"/>
                    <a:pt x="36270" y="35890"/>
                  </a:cubicBezTo>
                  <a:cubicBezTo>
                    <a:pt x="39580" y="33151"/>
                    <a:pt x="41657" y="29385"/>
                    <a:pt x="42182" y="25117"/>
                  </a:cubicBezTo>
                  <a:cubicBezTo>
                    <a:pt x="42707" y="20620"/>
                    <a:pt x="41657" y="15895"/>
                    <a:pt x="39763" y="11810"/>
                  </a:cubicBezTo>
                  <a:cubicBezTo>
                    <a:pt x="38804" y="9732"/>
                    <a:pt x="37526" y="7838"/>
                    <a:pt x="35814" y="6309"/>
                  </a:cubicBezTo>
                  <a:cubicBezTo>
                    <a:pt x="34148" y="4802"/>
                    <a:pt x="32185" y="3661"/>
                    <a:pt x="30130" y="2748"/>
                  </a:cubicBezTo>
                  <a:cubicBezTo>
                    <a:pt x="26462" y="1115"/>
                    <a:pt x="22422" y="0"/>
                    <a:pt x="1837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9"/>
            <p:cNvSpPr/>
            <p:nvPr/>
          </p:nvSpPr>
          <p:spPr>
            <a:xfrm>
              <a:off x="4525850" y="3828875"/>
              <a:ext cx="901050" cy="847950"/>
            </a:xfrm>
            <a:custGeom>
              <a:rect b="b" l="l" r="r" t="t"/>
              <a:pathLst>
                <a:path extrusionOk="0" h="33918" w="36042">
                  <a:moveTo>
                    <a:pt x="15729" y="732"/>
                  </a:moveTo>
                  <a:cubicBezTo>
                    <a:pt x="18305" y="732"/>
                    <a:pt x="20906" y="1153"/>
                    <a:pt x="23328" y="1922"/>
                  </a:cubicBezTo>
                  <a:cubicBezTo>
                    <a:pt x="26546" y="2927"/>
                    <a:pt x="29536" y="4707"/>
                    <a:pt x="31659" y="7355"/>
                  </a:cubicBezTo>
                  <a:cubicBezTo>
                    <a:pt x="33873" y="10139"/>
                    <a:pt x="34992" y="13746"/>
                    <a:pt x="34946" y="17284"/>
                  </a:cubicBezTo>
                  <a:cubicBezTo>
                    <a:pt x="34832" y="23926"/>
                    <a:pt x="30678" y="30157"/>
                    <a:pt x="24309" y="32303"/>
                  </a:cubicBezTo>
                  <a:cubicBezTo>
                    <a:pt x="22589" y="32880"/>
                    <a:pt x="20779" y="33172"/>
                    <a:pt x="18968" y="33172"/>
                  </a:cubicBezTo>
                  <a:cubicBezTo>
                    <a:pt x="17343" y="33172"/>
                    <a:pt x="15717" y="32937"/>
                    <a:pt x="14152" y="32463"/>
                  </a:cubicBezTo>
                  <a:cubicBezTo>
                    <a:pt x="11048" y="31527"/>
                    <a:pt x="8263" y="29632"/>
                    <a:pt x="6140" y="27167"/>
                  </a:cubicBezTo>
                  <a:cubicBezTo>
                    <a:pt x="1461" y="21757"/>
                    <a:pt x="525" y="14065"/>
                    <a:pt x="3127" y="7492"/>
                  </a:cubicBezTo>
                  <a:cubicBezTo>
                    <a:pt x="3401" y="6807"/>
                    <a:pt x="3721" y="6145"/>
                    <a:pt x="4063" y="5506"/>
                  </a:cubicBezTo>
                  <a:cubicBezTo>
                    <a:pt x="6072" y="2881"/>
                    <a:pt x="9245" y="1443"/>
                    <a:pt x="12486" y="964"/>
                  </a:cubicBezTo>
                  <a:cubicBezTo>
                    <a:pt x="13552" y="808"/>
                    <a:pt x="14638" y="732"/>
                    <a:pt x="15729" y="732"/>
                  </a:cubicBezTo>
                  <a:close/>
                  <a:moveTo>
                    <a:pt x="15639" y="0"/>
                  </a:moveTo>
                  <a:cubicBezTo>
                    <a:pt x="15463" y="0"/>
                    <a:pt x="15287" y="2"/>
                    <a:pt x="15111" y="5"/>
                  </a:cubicBezTo>
                  <a:cubicBezTo>
                    <a:pt x="11299" y="73"/>
                    <a:pt x="7373" y="1101"/>
                    <a:pt x="4565" y="3794"/>
                  </a:cubicBezTo>
                  <a:cubicBezTo>
                    <a:pt x="4360" y="3999"/>
                    <a:pt x="4155" y="4205"/>
                    <a:pt x="3972" y="4433"/>
                  </a:cubicBezTo>
                  <a:cubicBezTo>
                    <a:pt x="3858" y="4433"/>
                    <a:pt x="3767" y="4479"/>
                    <a:pt x="3698" y="4593"/>
                  </a:cubicBezTo>
                  <a:cubicBezTo>
                    <a:pt x="3607" y="4753"/>
                    <a:pt x="3515" y="4935"/>
                    <a:pt x="3424" y="5095"/>
                  </a:cubicBezTo>
                  <a:cubicBezTo>
                    <a:pt x="3264" y="5323"/>
                    <a:pt x="3082" y="5552"/>
                    <a:pt x="2922" y="5803"/>
                  </a:cubicBezTo>
                  <a:cubicBezTo>
                    <a:pt x="2854" y="5917"/>
                    <a:pt x="2854" y="6054"/>
                    <a:pt x="2899" y="6145"/>
                  </a:cubicBezTo>
                  <a:cubicBezTo>
                    <a:pt x="0" y="12422"/>
                    <a:pt x="229" y="20023"/>
                    <a:pt x="4155" y="25843"/>
                  </a:cubicBezTo>
                  <a:cubicBezTo>
                    <a:pt x="6049" y="28628"/>
                    <a:pt x="8674" y="30956"/>
                    <a:pt x="11755" y="32371"/>
                  </a:cubicBezTo>
                  <a:cubicBezTo>
                    <a:pt x="14029" y="33405"/>
                    <a:pt x="16491" y="33918"/>
                    <a:pt x="18965" y="33918"/>
                  </a:cubicBezTo>
                  <a:cubicBezTo>
                    <a:pt x="20041" y="33918"/>
                    <a:pt x="21120" y="33820"/>
                    <a:pt x="22187" y="33627"/>
                  </a:cubicBezTo>
                  <a:cubicBezTo>
                    <a:pt x="25656" y="32988"/>
                    <a:pt x="28920" y="31253"/>
                    <a:pt x="31271" y="28628"/>
                  </a:cubicBezTo>
                  <a:cubicBezTo>
                    <a:pt x="33554" y="26094"/>
                    <a:pt x="35037" y="22876"/>
                    <a:pt x="35517" y="19498"/>
                  </a:cubicBezTo>
                  <a:cubicBezTo>
                    <a:pt x="36042" y="15960"/>
                    <a:pt x="35425" y="12331"/>
                    <a:pt x="33736" y="9181"/>
                  </a:cubicBezTo>
                  <a:cubicBezTo>
                    <a:pt x="32024" y="5940"/>
                    <a:pt x="29171" y="3520"/>
                    <a:pt x="25839" y="2059"/>
                  </a:cubicBezTo>
                  <a:cubicBezTo>
                    <a:pt x="22645" y="647"/>
                    <a:pt x="19120" y="0"/>
                    <a:pt x="1563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9"/>
            <p:cNvSpPr/>
            <p:nvPr/>
          </p:nvSpPr>
          <p:spPr>
            <a:xfrm>
              <a:off x="4684475" y="3927800"/>
              <a:ext cx="575225" cy="578550"/>
            </a:xfrm>
            <a:custGeom>
              <a:rect b="b" l="l" r="r" t="t"/>
              <a:pathLst>
                <a:path extrusionOk="0" h="23142" w="23009">
                  <a:moveTo>
                    <a:pt x="8298" y="779"/>
                  </a:moveTo>
                  <a:cubicBezTo>
                    <a:pt x="9182" y="779"/>
                    <a:pt x="10067" y="877"/>
                    <a:pt x="10888" y="1001"/>
                  </a:cubicBezTo>
                  <a:cubicBezTo>
                    <a:pt x="15454" y="1732"/>
                    <a:pt x="19813" y="4402"/>
                    <a:pt x="21388" y="8921"/>
                  </a:cubicBezTo>
                  <a:cubicBezTo>
                    <a:pt x="22141" y="11021"/>
                    <a:pt x="22187" y="13304"/>
                    <a:pt x="21365" y="15381"/>
                  </a:cubicBezTo>
                  <a:cubicBezTo>
                    <a:pt x="20475" y="17618"/>
                    <a:pt x="18763" y="19535"/>
                    <a:pt x="16732" y="20791"/>
                  </a:cubicBezTo>
                  <a:cubicBezTo>
                    <a:pt x="15082" y="21810"/>
                    <a:pt x="13192" y="22393"/>
                    <a:pt x="11281" y="22393"/>
                  </a:cubicBezTo>
                  <a:cubicBezTo>
                    <a:pt x="10839" y="22393"/>
                    <a:pt x="10395" y="22361"/>
                    <a:pt x="9953" y="22297"/>
                  </a:cubicBezTo>
                  <a:cubicBezTo>
                    <a:pt x="7624" y="21955"/>
                    <a:pt x="5570" y="20722"/>
                    <a:pt x="4109" y="18896"/>
                  </a:cubicBezTo>
                  <a:cubicBezTo>
                    <a:pt x="2534" y="16887"/>
                    <a:pt x="1599" y="14331"/>
                    <a:pt x="1279" y="11820"/>
                  </a:cubicBezTo>
                  <a:cubicBezTo>
                    <a:pt x="937" y="9127"/>
                    <a:pt x="1302" y="6342"/>
                    <a:pt x="2603" y="3946"/>
                  </a:cubicBezTo>
                  <a:cubicBezTo>
                    <a:pt x="2671" y="3831"/>
                    <a:pt x="2671" y="3717"/>
                    <a:pt x="2626" y="3626"/>
                  </a:cubicBezTo>
                  <a:cubicBezTo>
                    <a:pt x="3014" y="3033"/>
                    <a:pt x="3447" y="2508"/>
                    <a:pt x="3995" y="2051"/>
                  </a:cubicBezTo>
                  <a:cubicBezTo>
                    <a:pt x="5201" y="1078"/>
                    <a:pt x="6749" y="779"/>
                    <a:pt x="8298" y="779"/>
                  </a:cubicBezTo>
                  <a:close/>
                  <a:moveTo>
                    <a:pt x="8312" y="0"/>
                  </a:moveTo>
                  <a:cubicBezTo>
                    <a:pt x="6754" y="0"/>
                    <a:pt x="5221" y="298"/>
                    <a:pt x="3972" y="1138"/>
                  </a:cubicBezTo>
                  <a:cubicBezTo>
                    <a:pt x="1850" y="2553"/>
                    <a:pt x="845" y="5087"/>
                    <a:pt x="571" y="7529"/>
                  </a:cubicBezTo>
                  <a:cubicBezTo>
                    <a:pt x="549" y="7598"/>
                    <a:pt x="571" y="7643"/>
                    <a:pt x="571" y="7689"/>
                  </a:cubicBezTo>
                  <a:cubicBezTo>
                    <a:pt x="1" y="11318"/>
                    <a:pt x="822" y="15221"/>
                    <a:pt x="2763" y="18280"/>
                  </a:cubicBezTo>
                  <a:cubicBezTo>
                    <a:pt x="4041" y="20311"/>
                    <a:pt x="5890" y="21932"/>
                    <a:pt x="8195" y="22662"/>
                  </a:cubicBezTo>
                  <a:cubicBezTo>
                    <a:pt x="9203" y="22986"/>
                    <a:pt x="10246" y="23141"/>
                    <a:pt x="11287" y="23141"/>
                  </a:cubicBezTo>
                  <a:cubicBezTo>
                    <a:pt x="12814" y="23141"/>
                    <a:pt x="14339" y="22807"/>
                    <a:pt x="15750" y="22183"/>
                  </a:cubicBezTo>
                  <a:cubicBezTo>
                    <a:pt x="18078" y="21133"/>
                    <a:pt x="20087" y="19307"/>
                    <a:pt x="21365" y="17093"/>
                  </a:cubicBezTo>
                  <a:cubicBezTo>
                    <a:pt x="22598" y="14970"/>
                    <a:pt x="23009" y="12528"/>
                    <a:pt x="22529" y="10131"/>
                  </a:cubicBezTo>
                  <a:cubicBezTo>
                    <a:pt x="21502" y="5110"/>
                    <a:pt x="17211" y="1686"/>
                    <a:pt x="12395" y="545"/>
                  </a:cubicBezTo>
                  <a:cubicBezTo>
                    <a:pt x="11140" y="242"/>
                    <a:pt x="9716" y="0"/>
                    <a:pt x="83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9"/>
            <p:cNvSpPr/>
            <p:nvPr/>
          </p:nvSpPr>
          <p:spPr>
            <a:xfrm>
              <a:off x="4832850" y="4094200"/>
              <a:ext cx="292175" cy="273000"/>
            </a:xfrm>
            <a:custGeom>
              <a:rect b="b" l="l" r="r" t="t"/>
              <a:pathLst>
                <a:path extrusionOk="0" h="10920" w="11687">
                  <a:moveTo>
                    <a:pt x="4301" y="761"/>
                  </a:moveTo>
                  <a:cubicBezTo>
                    <a:pt x="4948" y="761"/>
                    <a:pt x="5577" y="847"/>
                    <a:pt x="6072" y="964"/>
                  </a:cubicBezTo>
                  <a:cubicBezTo>
                    <a:pt x="8012" y="1444"/>
                    <a:pt x="9998" y="2768"/>
                    <a:pt x="10523" y="4822"/>
                  </a:cubicBezTo>
                  <a:cubicBezTo>
                    <a:pt x="11048" y="6876"/>
                    <a:pt x="9427" y="8588"/>
                    <a:pt x="7761" y="9501"/>
                  </a:cubicBezTo>
                  <a:cubicBezTo>
                    <a:pt x="6957" y="9928"/>
                    <a:pt x="6072" y="10174"/>
                    <a:pt x="5209" y="10174"/>
                  </a:cubicBezTo>
                  <a:cubicBezTo>
                    <a:pt x="4134" y="10174"/>
                    <a:pt x="3093" y="9793"/>
                    <a:pt x="2283" y="8908"/>
                  </a:cubicBezTo>
                  <a:cubicBezTo>
                    <a:pt x="594" y="7036"/>
                    <a:pt x="754" y="4365"/>
                    <a:pt x="1233" y="2060"/>
                  </a:cubicBezTo>
                  <a:cubicBezTo>
                    <a:pt x="1772" y="1072"/>
                    <a:pt x="3067" y="761"/>
                    <a:pt x="4301" y="761"/>
                  </a:cubicBezTo>
                  <a:close/>
                  <a:moveTo>
                    <a:pt x="4332" y="1"/>
                  </a:moveTo>
                  <a:cubicBezTo>
                    <a:pt x="3014" y="1"/>
                    <a:pt x="1677" y="328"/>
                    <a:pt x="891" y="1238"/>
                  </a:cubicBezTo>
                  <a:cubicBezTo>
                    <a:pt x="731" y="1261"/>
                    <a:pt x="594" y="1330"/>
                    <a:pt x="571" y="1512"/>
                  </a:cubicBezTo>
                  <a:cubicBezTo>
                    <a:pt x="548" y="1604"/>
                    <a:pt x="525" y="1695"/>
                    <a:pt x="503" y="1786"/>
                  </a:cubicBezTo>
                  <a:cubicBezTo>
                    <a:pt x="434" y="1946"/>
                    <a:pt x="366" y="2106"/>
                    <a:pt x="320" y="2288"/>
                  </a:cubicBezTo>
                  <a:cubicBezTo>
                    <a:pt x="274" y="2402"/>
                    <a:pt x="297" y="2517"/>
                    <a:pt x="366" y="2585"/>
                  </a:cubicBezTo>
                  <a:cubicBezTo>
                    <a:pt x="0" y="4822"/>
                    <a:pt x="23" y="7219"/>
                    <a:pt x="1461" y="9090"/>
                  </a:cubicBezTo>
                  <a:cubicBezTo>
                    <a:pt x="2434" y="10343"/>
                    <a:pt x="3806" y="10920"/>
                    <a:pt x="5239" y="10920"/>
                  </a:cubicBezTo>
                  <a:cubicBezTo>
                    <a:pt x="6027" y="10920"/>
                    <a:pt x="6833" y="10746"/>
                    <a:pt x="7601" y="10414"/>
                  </a:cubicBezTo>
                  <a:cubicBezTo>
                    <a:pt x="9655" y="9524"/>
                    <a:pt x="11687" y="7538"/>
                    <a:pt x="11367" y="5141"/>
                  </a:cubicBezTo>
                  <a:cubicBezTo>
                    <a:pt x="11048" y="2745"/>
                    <a:pt x="8902" y="1033"/>
                    <a:pt x="6734" y="348"/>
                  </a:cubicBezTo>
                  <a:cubicBezTo>
                    <a:pt x="6048" y="141"/>
                    <a:pt x="5194" y="1"/>
                    <a:pt x="433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9"/>
            <p:cNvSpPr/>
            <p:nvPr/>
          </p:nvSpPr>
          <p:spPr>
            <a:xfrm>
              <a:off x="4974375" y="4233575"/>
              <a:ext cx="575" cy="575"/>
            </a:xfrm>
            <a:custGeom>
              <a:rect b="b" l="l" r="r" t="t"/>
              <a:pathLst>
                <a:path extrusionOk="0" h="23" w="23">
                  <a:moveTo>
                    <a:pt x="23" y="0"/>
                  </a:moveTo>
                  <a:cubicBezTo>
                    <a:pt x="23" y="23"/>
                    <a:pt x="0" y="23"/>
                    <a:pt x="0" y="23"/>
                  </a:cubicBezTo>
                  <a:cubicBezTo>
                    <a:pt x="23" y="23"/>
                    <a:pt x="23" y="23"/>
                    <a:pt x="2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9"/>
            <p:cNvSpPr/>
            <p:nvPr/>
          </p:nvSpPr>
          <p:spPr>
            <a:xfrm>
              <a:off x="4977225" y="4222150"/>
              <a:ext cx="575" cy="25"/>
            </a:xfrm>
            <a:custGeom>
              <a:rect b="b" l="l" r="r" t="t"/>
              <a:pathLst>
                <a:path extrusionOk="0" h="1" w="23">
                  <a:moveTo>
                    <a:pt x="23" y="1"/>
                  </a:moveTo>
                  <a:cubicBezTo>
                    <a:pt x="0" y="1"/>
                    <a:pt x="0" y="1"/>
                    <a:pt x="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9"/>
            <p:cNvSpPr/>
            <p:nvPr/>
          </p:nvSpPr>
          <p:spPr>
            <a:xfrm>
              <a:off x="4915600" y="4190775"/>
              <a:ext cx="82750" cy="69875"/>
            </a:xfrm>
            <a:custGeom>
              <a:rect b="b" l="l" r="r" t="t"/>
              <a:pathLst>
                <a:path extrusionOk="0" h="2795" w="3310">
                  <a:moveTo>
                    <a:pt x="1643" y="753"/>
                  </a:moveTo>
                  <a:cubicBezTo>
                    <a:pt x="1666" y="776"/>
                    <a:pt x="1712" y="776"/>
                    <a:pt x="1735" y="776"/>
                  </a:cubicBezTo>
                  <a:cubicBezTo>
                    <a:pt x="1803" y="799"/>
                    <a:pt x="1849" y="822"/>
                    <a:pt x="1917" y="845"/>
                  </a:cubicBezTo>
                  <a:lnTo>
                    <a:pt x="1940" y="845"/>
                  </a:lnTo>
                  <a:cubicBezTo>
                    <a:pt x="1963" y="868"/>
                    <a:pt x="1986" y="890"/>
                    <a:pt x="2031" y="913"/>
                  </a:cubicBezTo>
                  <a:cubicBezTo>
                    <a:pt x="2077" y="936"/>
                    <a:pt x="2123" y="959"/>
                    <a:pt x="2146" y="982"/>
                  </a:cubicBezTo>
                  <a:cubicBezTo>
                    <a:pt x="2214" y="1005"/>
                    <a:pt x="2260" y="1050"/>
                    <a:pt x="2305" y="1073"/>
                  </a:cubicBezTo>
                  <a:cubicBezTo>
                    <a:pt x="2351" y="1096"/>
                    <a:pt x="2374" y="1119"/>
                    <a:pt x="2397" y="1141"/>
                  </a:cubicBezTo>
                  <a:cubicBezTo>
                    <a:pt x="2420" y="1164"/>
                    <a:pt x="2442" y="1187"/>
                    <a:pt x="2465" y="1210"/>
                  </a:cubicBezTo>
                  <a:cubicBezTo>
                    <a:pt x="2465" y="1233"/>
                    <a:pt x="2465" y="1233"/>
                    <a:pt x="2465" y="1233"/>
                  </a:cubicBezTo>
                  <a:cubicBezTo>
                    <a:pt x="2465" y="1256"/>
                    <a:pt x="2488" y="1278"/>
                    <a:pt x="2488" y="1278"/>
                  </a:cubicBezTo>
                  <a:cubicBezTo>
                    <a:pt x="2488" y="1284"/>
                    <a:pt x="2488" y="1290"/>
                    <a:pt x="2488" y="1301"/>
                  </a:cubicBezTo>
                  <a:cubicBezTo>
                    <a:pt x="2511" y="1324"/>
                    <a:pt x="2511" y="1347"/>
                    <a:pt x="2511" y="1347"/>
                  </a:cubicBezTo>
                  <a:cubicBezTo>
                    <a:pt x="2511" y="1370"/>
                    <a:pt x="2511" y="1393"/>
                    <a:pt x="2511" y="1393"/>
                  </a:cubicBezTo>
                  <a:cubicBezTo>
                    <a:pt x="2511" y="1415"/>
                    <a:pt x="2511" y="1438"/>
                    <a:pt x="2511" y="1438"/>
                  </a:cubicBezTo>
                  <a:cubicBezTo>
                    <a:pt x="2511" y="1438"/>
                    <a:pt x="2511" y="1438"/>
                    <a:pt x="2511" y="1461"/>
                  </a:cubicBezTo>
                  <a:cubicBezTo>
                    <a:pt x="2511" y="1484"/>
                    <a:pt x="2488" y="1507"/>
                    <a:pt x="2488" y="1530"/>
                  </a:cubicBezTo>
                  <a:cubicBezTo>
                    <a:pt x="2488" y="1535"/>
                    <a:pt x="2485" y="1544"/>
                    <a:pt x="2481" y="1553"/>
                  </a:cubicBezTo>
                  <a:lnTo>
                    <a:pt x="2481" y="1553"/>
                  </a:lnTo>
                  <a:cubicBezTo>
                    <a:pt x="2465" y="1557"/>
                    <a:pt x="2465" y="1578"/>
                    <a:pt x="2465" y="1598"/>
                  </a:cubicBezTo>
                  <a:cubicBezTo>
                    <a:pt x="2442" y="1644"/>
                    <a:pt x="2397" y="1689"/>
                    <a:pt x="2374" y="1712"/>
                  </a:cubicBezTo>
                  <a:cubicBezTo>
                    <a:pt x="2374" y="1735"/>
                    <a:pt x="2351" y="1735"/>
                    <a:pt x="2351" y="1735"/>
                  </a:cubicBezTo>
                  <a:cubicBezTo>
                    <a:pt x="2351" y="1758"/>
                    <a:pt x="2328" y="1758"/>
                    <a:pt x="2328" y="1781"/>
                  </a:cubicBezTo>
                  <a:cubicBezTo>
                    <a:pt x="2305" y="1803"/>
                    <a:pt x="2260" y="1826"/>
                    <a:pt x="2237" y="1872"/>
                  </a:cubicBezTo>
                  <a:cubicBezTo>
                    <a:pt x="2237" y="1872"/>
                    <a:pt x="2191" y="1895"/>
                    <a:pt x="2168" y="1918"/>
                  </a:cubicBezTo>
                  <a:cubicBezTo>
                    <a:pt x="2146" y="1940"/>
                    <a:pt x="2100" y="1940"/>
                    <a:pt x="2054" y="1963"/>
                  </a:cubicBezTo>
                  <a:cubicBezTo>
                    <a:pt x="2009" y="1986"/>
                    <a:pt x="1986" y="1986"/>
                    <a:pt x="1940" y="2009"/>
                  </a:cubicBezTo>
                  <a:cubicBezTo>
                    <a:pt x="1895" y="2009"/>
                    <a:pt x="1849" y="2032"/>
                    <a:pt x="1826" y="2032"/>
                  </a:cubicBezTo>
                  <a:lnTo>
                    <a:pt x="1780" y="2032"/>
                  </a:lnTo>
                  <a:cubicBezTo>
                    <a:pt x="1758" y="2032"/>
                    <a:pt x="1735" y="2032"/>
                    <a:pt x="1712" y="2055"/>
                  </a:cubicBezTo>
                  <a:cubicBezTo>
                    <a:pt x="1666" y="2055"/>
                    <a:pt x="1621" y="2055"/>
                    <a:pt x="1575" y="2032"/>
                  </a:cubicBezTo>
                  <a:lnTo>
                    <a:pt x="1461" y="2032"/>
                  </a:lnTo>
                  <a:cubicBezTo>
                    <a:pt x="1415" y="2009"/>
                    <a:pt x="1370" y="2009"/>
                    <a:pt x="1324" y="1986"/>
                  </a:cubicBezTo>
                  <a:cubicBezTo>
                    <a:pt x="1324" y="1986"/>
                    <a:pt x="1301" y="1963"/>
                    <a:pt x="1278" y="1963"/>
                  </a:cubicBezTo>
                  <a:lnTo>
                    <a:pt x="1255" y="1963"/>
                  </a:lnTo>
                  <a:cubicBezTo>
                    <a:pt x="1210" y="1940"/>
                    <a:pt x="1164" y="1895"/>
                    <a:pt x="1118" y="1872"/>
                  </a:cubicBezTo>
                  <a:cubicBezTo>
                    <a:pt x="1096" y="1849"/>
                    <a:pt x="1073" y="1826"/>
                    <a:pt x="1073" y="1803"/>
                  </a:cubicBezTo>
                  <a:cubicBezTo>
                    <a:pt x="1050" y="1803"/>
                    <a:pt x="1027" y="1781"/>
                    <a:pt x="1027" y="1758"/>
                  </a:cubicBezTo>
                  <a:cubicBezTo>
                    <a:pt x="1004" y="1758"/>
                    <a:pt x="1004" y="1758"/>
                    <a:pt x="1004" y="1735"/>
                  </a:cubicBezTo>
                  <a:cubicBezTo>
                    <a:pt x="982" y="1689"/>
                    <a:pt x="959" y="1644"/>
                    <a:pt x="936" y="1598"/>
                  </a:cubicBezTo>
                  <a:cubicBezTo>
                    <a:pt x="913" y="1575"/>
                    <a:pt x="913" y="1552"/>
                    <a:pt x="890" y="1507"/>
                  </a:cubicBezTo>
                  <a:cubicBezTo>
                    <a:pt x="890" y="1484"/>
                    <a:pt x="890" y="1461"/>
                    <a:pt x="890" y="1438"/>
                  </a:cubicBezTo>
                  <a:lnTo>
                    <a:pt x="867" y="1438"/>
                  </a:lnTo>
                  <a:lnTo>
                    <a:pt x="867" y="1415"/>
                  </a:lnTo>
                  <a:cubicBezTo>
                    <a:pt x="867" y="1370"/>
                    <a:pt x="867" y="1324"/>
                    <a:pt x="867" y="1278"/>
                  </a:cubicBezTo>
                  <a:cubicBezTo>
                    <a:pt x="867" y="1278"/>
                    <a:pt x="867" y="1278"/>
                    <a:pt x="867" y="1256"/>
                  </a:cubicBezTo>
                  <a:cubicBezTo>
                    <a:pt x="867" y="1233"/>
                    <a:pt x="890" y="1187"/>
                    <a:pt x="890" y="1187"/>
                  </a:cubicBezTo>
                  <a:cubicBezTo>
                    <a:pt x="890" y="1164"/>
                    <a:pt x="890" y="1164"/>
                    <a:pt x="890" y="1164"/>
                  </a:cubicBezTo>
                  <a:cubicBezTo>
                    <a:pt x="982" y="1141"/>
                    <a:pt x="1073" y="1073"/>
                    <a:pt x="1118" y="982"/>
                  </a:cubicBezTo>
                  <a:cubicBezTo>
                    <a:pt x="1118" y="959"/>
                    <a:pt x="1141" y="936"/>
                    <a:pt x="1141" y="913"/>
                  </a:cubicBezTo>
                  <a:lnTo>
                    <a:pt x="1164" y="913"/>
                  </a:lnTo>
                  <a:cubicBezTo>
                    <a:pt x="1164" y="913"/>
                    <a:pt x="1187" y="890"/>
                    <a:pt x="1187" y="868"/>
                  </a:cubicBezTo>
                  <a:cubicBezTo>
                    <a:pt x="1210" y="868"/>
                    <a:pt x="1233" y="845"/>
                    <a:pt x="1233" y="845"/>
                  </a:cubicBezTo>
                  <a:cubicBezTo>
                    <a:pt x="1255" y="845"/>
                    <a:pt x="1255" y="822"/>
                    <a:pt x="1255" y="822"/>
                  </a:cubicBezTo>
                  <a:cubicBezTo>
                    <a:pt x="1278" y="822"/>
                    <a:pt x="1301" y="799"/>
                    <a:pt x="1324" y="799"/>
                  </a:cubicBezTo>
                  <a:cubicBezTo>
                    <a:pt x="1370" y="799"/>
                    <a:pt x="1392" y="776"/>
                    <a:pt x="1438" y="776"/>
                  </a:cubicBezTo>
                  <a:cubicBezTo>
                    <a:pt x="1438" y="753"/>
                    <a:pt x="1461" y="753"/>
                    <a:pt x="1461" y="753"/>
                  </a:cubicBezTo>
                  <a:close/>
                  <a:moveTo>
                    <a:pt x="1519" y="0"/>
                  </a:moveTo>
                  <a:cubicBezTo>
                    <a:pt x="1432" y="0"/>
                    <a:pt x="1344" y="7"/>
                    <a:pt x="1255" y="23"/>
                  </a:cubicBezTo>
                  <a:cubicBezTo>
                    <a:pt x="1004" y="69"/>
                    <a:pt x="776" y="206"/>
                    <a:pt x="593" y="411"/>
                  </a:cubicBezTo>
                  <a:cubicBezTo>
                    <a:pt x="502" y="434"/>
                    <a:pt x="411" y="480"/>
                    <a:pt x="342" y="571"/>
                  </a:cubicBezTo>
                  <a:cubicBezTo>
                    <a:pt x="0" y="1027"/>
                    <a:pt x="46" y="1735"/>
                    <a:pt x="388" y="2169"/>
                  </a:cubicBezTo>
                  <a:cubicBezTo>
                    <a:pt x="684" y="2594"/>
                    <a:pt x="1175" y="2795"/>
                    <a:pt x="1678" y="2795"/>
                  </a:cubicBezTo>
                  <a:cubicBezTo>
                    <a:pt x="1796" y="2795"/>
                    <a:pt x="1915" y="2784"/>
                    <a:pt x="2031" y="2762"/>
                  </a:cubicBezTo>
                  <a:cubicBezTo>
                    <a:pt x="2579" y="2671"/>
                    <a:pt x="3104" y="2237"/>
                    <a:pt x="3241" y="1689"/>
                  </a:cubicBezTo>
                  <a:cubicBezTo>
                    <a:pt x="3310" y="1393"/>
                    <a:pt x="3264" y="1073"/>
                    <a:pt x="3104" y="822"/>
                  </a:cubicBezTo>
                  <a:cubicBezTo>
                    <a:pt x="2922" y="548"/>
                    <a:pt x="2625" y="343"/>
                    <a:pt x="2351" y="206"/>
                  </a:cubicBezTo>
                  <a:cubicBezTo>
                    <a:pt x="2087" y="83"/>
                    <a:pt x="1810" y="0"/>
                    <a:pt x="151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9" name="Google Shape;369;p9"/>
          <p:cNvGrpSpPr/>
          <p:nvPr/>
        </p:nvGrpSpPr>
        <p:grpSpPr>
          <a:xfrm rot="-1413944">
            <a:off x="24" y="4167079"/>
            <a:ext cx="671649" cy="976573"/>
            <a:chOff x="6754175" y="1092800"/>
            <a:chExt cx="671650" cy="976575"/>
          </a:xfrm>
        </p:grpSpPr>
        <p:sp>
          <p:nvSpPr>
            <p:cNvPr id="370" name="Google Shape;370;p9"/>
            <p:cNvSpPr/>
            <p:nvPr/>
          </p:nvSpPr>
          <p:spPr>
            <a:xfrm>
              <a:off x="7014950" y="1223675"/>
              <a:ext cx="70200" cy="69675"/>
            </a:xfrm>
            <a:custGeom>
              <a:rect b="b" l="l" r="r" t="t"/>
              <a:pathLst>
                <a:path extrusionOk="0" h="2787" w="2808">
                  <a:moveTo>
                    <a:pt x="1580" y="1"/>
                  </a:moveTo>
                  <a:cubicBezTo>
                    <a:pt x="1466" y="1"/>
                    <a:pt x="1353" y="12"/>
                    <a:pt x="1233" y="39"/>
                  </a:cubicBezTo>
                  <a:cubicBezTo>
                    <a:pt x="1027" y="84"/>
                    <a:pt x="845" y="221"/>
                    <a:pt x="685" y="358"/>
                  </a:cubicBezTo>
                  <a:cubicBezTo>
                    <a:pt x="639" y="381"/>
                    <a:pt x="617" y="381"/>
                    <a:pt x="594" y="404"/>
                  </a:cubicBezTo>
                  <a:cubicBezTo>
                    <a:pt x="411" y="518"/>
                    <a:pt x="274" y="632"/>
                    <a:pt x="183" y="815"/>
                  </a:cubicBezTo>
                  <a:cubicBezTo>
                    <a:pt x="69" y="997"/>
                    <a:pt x="46" y="1180"/>
                    <a:pt x="0" y="1385"/>
                  </a:cubicBezTo>
                  <a:cubicBezTo>
                    <a:pt x="0" y="1522"/>
                    <a:pt x="23" y="1682"/>
                    <a:pt x="46" y="1819"/>
                  </a:cubicBezTo>
                  <a:cubicBezTo>
                    <a:pt x="69" y="1910"/>
                    <a:pt x="114" y="2001"/>
                    <a:pt x="160" y="2070"/>
                  </a:cubicBezTo>
                  <a:cubicBezTo>
                    <a:pt x="183" y="2116"/>
                    <a:pt x="206" y="2161"/>
                    <a:pt x="229" y="2207"/>
                  </a:cubicBezTo>
                  <a:cubicBezTo>
                    <a:pt x="343" y="2367"/>
                    <a:pt x="480" y="2504"/>
                    <a:pt x="662" y="2595"/>
                  </a:cubicBezTo>
                  <a:cubicBezTo>
                    <a:pt x="845" y="2709"/>
                    <a:pt x="1027" y="2755"/>
                    <a:pt x="1256" y="2778"/>
                  </a:cubicBezTo>
                  <a:cubicBezTo>
                    <a:pt x="1299" y="2784"/>
                    <a:pt x="1341" y="2787"/>
                    <a:pt x="1384" y="2787"/>
                  </a:cubicBezTo>
                  <a:cubicBezTo>
                    <a:pt x="1499" y="2787"/>
                    <a:pt x="1612" y="2765"/>
                    <a:pt x="1712" y="2732"/>
                  </a:cubicBezTo>
                  <a:cubicBezTo>
                    <a:pt x="1849" y="2709"/>
                    <a:pt x="2009" y="2641"/>
                    <a:pt x="2123" y="2572"/>
                  </a:cubicBezTo>
                  <a:cubicBezTo>
                    <a:pt x="2306" y="2435"/>
                    <a:pt x="2420" y="2321"/>
                    <a:pt x="2534" y="2161"/>
                  </a:cubicBezTo>
                  <a:cubicBezTo>
                    <a:pt x="2625" y="2047"/>
                    <a:pt x="2671" y="1910"/>
                    <a:pt x="2717" y="1796"/>
                  </a:cubicBezTo>
                  <a:cubicBezTo>
                    <a:pt x="2808" y="1522"/>
                    <a:pt x="2808" y="1225"/>
                    <a:pt x="2739" y="952"/>
                  </a:cubicBezTo>
                  <a:cubicBezTo>
                    <a:pt x="2717" y="815"/>
                    <a:pt x="2648" y="700"/>
                    <a:pt x="2580" y="586"/>
                  </a:cubicBezTo>
                  <a:cubicBezTo>
                    <a:pt x="2465" y="404"/>
                    <a:pt x="2374" y="312"/>
                    <a:pt x="2192" y="175"/>
                  </a:cubicBezTo>
                  <a:cubicBezTo>
                    <a:pt x="2169" y="153"/>
                    <a:pt x="2123" y="130"/>
                    <a:pt x="2100" y="130"/>
                  </a:cubicBezTo>
                  <a:cubicBezTo>
                    <a:pt x="2009" y="84"/>
                    <a:pt x="1918" y="39"/>
                    <a:pt x="1826" y="16"/>
                  </a:cubicBezTo>
                  <a:cubicBezTo>
                    <a:pt x="1741" y="6"/>
                    <a:pt x="1660" y="1"/>
                    <a:pt x="158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9"/>
            <p:cNvSpPr/>
            <p:nvPr/>
          </p:nvSpPr>
          <p:spPr>
            <a:xfrm>
              <a:off x="6904250" y="1350500"/>
              <a:ext cx="62225" cy="62125"/>
            </a:xfrm>
            <a:custGeom>
              <a:rect b="b" l="l" r="r" t="t"/>
              <a:pathLst>
                <a:path extrusionOk="0" h="2485" w="2489">
                  <a:moveTo>
                    <a:pt x="1173" y="0"/>
                  </a:moveTo>
                  <a:cubicBezTo>
                    <a:pt x="1086" y="0"/>
                    <a:pt x="994" y="17"/>
                    <a:pt x="913" y="33"/>
                  </a:cubicBezTo>
                  <a:cubicBezTo>
                    <a:pt x="822" y="56"/>
                    <a:pt x="731" y="124"/>
                    <a:pt x="639" y="193"/>
                  </a:cubicBezTo>
                  <a:cubicBezTo>
                    <a:pt x="548" y="215"/>
                    <a:pt x="457" y="261"/>
                    <a:pt x="388" y="352"/>
                  </a:cubicBezTo>
                  <a:cubicBezTo>
                    <a:pt x="343" y="375"/>
                    <a:pt x="320" y="421"/>
                    <a:pt x="274" y="466"/>
                  </a:cubicBezTo>
                  <a:cubicBezTo>
                    <a:pt x="251" y="512"/>
                    <a:pt x="206" y="558"/>
                    <a:pt x="183" y="603"/>
                  </a:cubicBezTo>
                  <a:cubicBezTo>
                    <a:pt x="137" y="672"/>
                    <a:pt x="114" y="740"/>
                    <a:pt x="92" y="832"/>
                  </a:cubicBezTo>
                  <a:cubicBezTo>
                    <a:pt x="69" y="854"/>
                    <a:pt x="69" y="877"/>
                    <a:pt x="69" y="900"/>
                  </a:cubicBezTo>
                  <a:cubicBezTo>
                    <a:pt x="0" y="1128"/>
                    <a:pt x="0" y="1334"/>
                    <a:pt x="69" y="1562"/>
                  </a:cubicBezTo>
                  <a:cubicBezTo>
                    <a:pt x="92" y="1676"/>
                    <a:pt x="137" y="1767"/>
                    <a:pt x="183" y="1859"/>
                  </a:cubicBezTo>
                  <a:cubicBezTo>
                    <a:pt x="228" y="1950"/>
                    <a:pt x="297" y="2041"/>
                    <a:pt x="365" y="2133"/>
                  </a:cubicBezTo>
                  <a:cubicBezTo>
                    <a:pt x="388" y="2133"/>
                    <a:pt x="411" y="2155"/>
                    <a:pt x="434" y="2178"/>
                  </a:cubicBezTo>
                  <a:cubicBezTo>
                    <a:pt x="502" y="2224"/>
                    <a:pt x="548" y="2292"/>
                    <a:pt x="639" y="2315"/>
                  </a:cubicBezTo>
                  <a:cubicBezTo>
                    <a:pt x="708" y="2361"/>
                    <a:pt x="776" y="2384"/>
                    <a:pt x="845" y="2429"/>
                  </a:cubicBezTo>
                  <a:cubicBezTo>
                    <a:pt x="890" y="2429"/>
                    <a:pt x="913" y="2429"/>
                    <a:pt x="936" y="2452"/>
                  </a:cubicBezTo>
                  <a:cubicBezTo>
                    <a:pt x="1017" y="2468"/>
                    <a:pt x="1097" y="2484"/>
                    <a:pt x="1178" y="2484"/>
                  </a:cubicBezTo>
                  <a:cubicBezTo>
                    <a:pt x="1212" y="2484"/>
                    <a:pt x="1245" y="2482"/>
                    <a:pt x="1278" y="2475"/>
                  </a:cubicBezTo>
                  <a:cubicBezTo>
                    <a:pt x="1370" y="2475"/>
                    <a:pt x="1507" y="2452"/>
                    <a:pt x="1598" y="2407"/>
                  </a:cubicBezTo>
                  <a:cubicBezTo>
                    <a:pt x="1712" y="2384"/>
                    <a:pt x="1826" y="2338"/>
                    <a:pt x="1918" y="2270"/>
                  </a:cubicBezTo>
                  <a:cubicBezTo>
                    <a:pt x="1986" y="2224"/>
                    <a:pt x="2100" y="2155"/>
                    <a:pt x="2169" y="2064"/>
                  </a:cubicBezTo>
                  <a:cubicBezTo>
                    <a:pt x="2237" y="1973"/>
                    <a:pt x="2306" y="1904"/>
                    <a:pt x="2351" y="1790"/>
                  </a:cubicBezTo>
                  <a:cubicBezTo>
                    <a:pt x="2397" y="1722"/>
                    <a:pt x="2420" y="1653"/>
                    <a:pt x="2443" y="1562"/>
                  </a:cubicBezTo>
                  <a:cubicBezTo>
                    <a:pt x="2465" y="1516"/>
                    <a:pt x="2465" y="1448"/>
                    <a:pt x="2488" y="1402"/>
                  </a:cubicBezTo>
                  <a:cubicBezTo>
                    <a:pt x="2488" y="1242"/>
                    <a:pt x="2488" y="1128"/>
                    <a:pt x="2465" y="969"/>
                  </a:cubicBezTo>
                  <a:cubicBezTo>
                    <a:pt x="2443" y="946"/>
                    <a:pt x="2443" y="900"/>
                    <a:pt x="2443" y="877"/>
                  </a:cubicBezTo>
                  <a:cubicBezTo>
                    <a:pt x="2397" y="809"/>
                    <a:pt x="2374" y="717"/>
                    <a:pt x="2328" y="649"/>
                  </a:cubicBezTo>
                  <a:cubicBezTo>
                    <a:pt x="2283" y="558"/>
                    <a:pt x="2237" y="512"/>
                    <a:pt x="2169" y="444"/>
                  </a:cubicBezTo>
                  <a:cubicBezTo>
                    <a:pt x="2146" y="398"/>
                    <a:pt x="2123" y="375"/>
                    <a:pt x="2100" y="352"/>
                  </a:cubicBezTo>
                  <a:cubicBezTo>
                    <a:pt x="2032" y="307"/>
                    <a:pt x="1963" y="238"/>
                    <a:pt x="1895" y="193"/>
                  </a:cubicBezTo>
                  <a:cubicBezTo>
                    <a:pt x="1872" y="170"/>
                    <a:pt x="1849" y="170"/>
                    <a:pt x="1803" y="147"/>
                  </a:cubicBezTo>
                  <a:cubicBezTo>
                    <a:pt x="1735" y="101"/>
                    <a:pt x="1644" y="78"/>
                    <a:pt x="1552" y="56"/>
                  </a:cubicBezTo>
                  <a:cubicBezTo>
                    <a:pt x="1484" y="10"/>
                    <a:pt x="1370" y="10"/>
                    <a:pt x="1278" y="10"/>
                  </a:cubicBezTo>
                  <a:cubicBezTo>
                    <a:pt x="1245" y="3"/>
                    <a:pt x="1210" y="0"/>
                    <a:pt x="11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9"/>
            <p:cNvSpPr/>
            <p:nvPr/>
          </p:nvSpPr>
          <p:spPr>
            <a:xfrm>
              <a:off x="6895125" y="1500800"/>
              <a:ext cx="41675" cy="53100"/>
            </a:xfrm>
            <a:custGeom>
              <a:rect b="b" l="l" r="r" t="t"/>
              <a:pathLst>
                <a:path extrusionOk="0" h="2124" w="1667">
                  <a:moveTo>
                    <a:pt x="845" y="1"/>
                  </a:moveTo>
                  <a:cubicBezTo>
                    <a:pt x="799" y="1"/>
                    <a:pt x="730" y="24"/>
                    <a:pt x="662" y="24"/>
                  </a:cubicBezTo>
                  <a:cubicBezTo>
                    <a:pt x="548" y="69"/>
                    <a:pt x="457" y="115"/>
                    <a:pt x="365" y="206"/>
                  </a:cubicBezTo>
                  <a:cubicBezTo>
                    <a:pt x="205" y="343"/>
                    <a:pt x="114" y="503"/>
                    <a:pt x="69" y="686"/>
                  </a:cubicBezTo>
                  <a:cubicBezTo>
                    <a:pt x="23" y="777"/>
                    <a:pt x="23" y="891"/>
                    <a:pt x="23" y="982"/>
                  </a:cubicBezTo>
                  <a:cubicBezTo>
                    <a:pt x="23" y="1005"/>
                    <a:pt x="23" y="1028"/>
                    <a:pt x="23" y="1051"/>
                  </a:cubicBezTo>
                  <a:cubicBezTo>
                    <a:pt x="23" y="1074"/>
                    <a:pt x="23" y="1074"/>
                    <a:pt x="0" y="1074"/>
                  </a:cubicBezTo>
                  <a:cubicBezTo>
                    <a:pt x="0" y="1119"/>
                    <a:pt x="0" y="1142"/>
                    <a:pt x="23" y="1188"/>
                  </a:cubicBezTo>
                  <a:cubicBezTo>
                    <a:pt x="0" y="1279"/>
                    <a:pt x="23" y="1370"/>
                    <a:pt x="69" y="1439"/>
                  </a:cubicBezTo>
                  <a:cubicBezTo>
                    <a:pt x="91" y="1507"/>
                    <a:pt x="114" y="1553"/>
                    <a:pt x="160" y="1599"/>
                  </a:cubicBezTo>
                  <a:cubicBezTo>
                    <a:pt x="160" y="1599"/>
                    <a:pt x="160" y="1622"/>
                    <a:pt x="183" y="1644"/>
                  </a:cubicBezTo>
                  <a:cubicBezTo>
                    <a:pt x="274" y="1804"/>
                    <a:pt x="411" y="1941"/>
                    <a:pt x="571" y="2032"/>
                  </a:cubicBezTo>
                  <a:cubicBezTo>
                    <a:pt x="685" y="2101"/>
                    <a:pt x="799" y="2124"/>
                    <a:pt x="936" y="2124"/>
                  </a:cubicBezTo>
                  <a:cubicBezTo>
                    <a:pt x="1027" y="2124"/>
                    <a:pt x="1118" y="2124"/>
                    <a:pt x="1187" y="2078"/>
                  </a:cubicBezTo>
                  <a:cubicBezTo>
                    <a:pt x="1278" y="2032"/>
                    <a:pt x="1347" y="1987"/>
                    <a:pt x="1415" y="1918"/>
                  </a:cubicBezTo>
                  <a:cubicBezTo>
                    <a:pt x="1507" y="1827"/>
                    <a:pt x="1552" y="1736"/>
                    <a:pt x="1598" y="1622"/>
                  </a:cubicBezTo>
                  <a:cubicBezTo>
                    <a:pt x="1643" y="1507"/>
                    <a:pt x="1643" y="1393"/>
                    <a:pt x="1666" y="1279"/>
                  </a:cubicBezTo>
                  <a:cubicBezTo>
                    <a:pt x="1666" y="1165"/>
                    <a:pt x="1643" y="1051"/>
                    <a:pt x="1621" y="937"/>
                  </a:cubicBezTo>
                  <a:cubicBezTo>
                    <a:pt x="1598" y="868"/>
                    <a:pt x="1575" y="800"/>
                    <a:pt x="1552" y="731"/>
                  </a:cubicBezTo>
                  <a:cubicBezTo>
                    <a:pt x="1552" y="709"/>
                    <a:pt x="1552" y="709"/>
                    <a:pt x="1552" y="709"/>
                  </a:cubicBezTo>
                  <a:cubicBezTo>
                    <a:pt x="1552" y="594"/>
                    <a:pt x="1529" y="526"/>
                    <a:pt x="1484" y="435"/>
                  </a:cubicBezTo>
                  <a:cubicBezTo>
                    <a:pt x="1461" y="343"/>
                    <a:pt x="1415" y="275"/>
                    <a:pt x="1347" y="206"/>
                  </a:cubicBezTo>
                  <a:cubicBezTo>
                    <a:pt x="1210" y="92"/>
                    <a:pt x="1027" y="1"/>
                    <a:pt x="84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9"/>
            <p:cNvSpPr/>
            <p:nvPr/>
          </p:nvSpPr>
          <p:spPr>
            <a:xfrm>
              <a:off x="6954450" y="1656600"/>
              <a:ext cx="55950" cy="61800"/>
            </a:xfrm>
            <a:custGeom>
              <a:rect b="b" l="l" r="r" t="t"/>
              <a:pathLst>
                <a:path extrusionOk="0" h="2472" w="2238">
                  <a:moveTo>
                    <a:pt x="960" y="0"/>
                  </a:moveTo>
                  <a:cubicBezTo>
                    <a:pt x="777" y="23"/>
                    <a:pt x="594" y="69"/>
                    <a:pt x="457" y="206"/>
                  </a:cubicBezTo>
                  <a:cubicBezTo>
                    <a:pt x="389" y="297"/>
                    <a:pt x="320" y="388"/>
                    <a:pt x="252" y="480"/>
                  </a:cubicBezTo>
                  <a:cubicBezTo>
                    <a:pt x="183" y="571"/>
                    <a:pt x="138" y="685"/>
                    <a:pt x="92" y="799"/>
                  </a:cubicBezTo>
                  <a:cubicBezTo>
                    <a:pt x="69" y="845"/>
                    <a:pt x="69" y="913"/>
                    <a:pt x="47" y="959"/>
                  </a:cubicBezTo>
                  <a:cubicBezTo>
                    <a:pt x="24" y="1073"/>
                    <a:pt x="1" y="1210"/>
                    <a:pt x="24" y="1324"/>
                  </a:cubicBezTo>
                  <a:cubicBezTo>
                    <a:pt x="47" y="1552"/>
                    <a:pt x="92" y="1758"/>
                    <a:pt x="229" y="1940"/>
                  </a:cubicBezTo>
                  <a:cubicBezTo>
                    <a:pt x="275" y="2032"/>
                    <a:pt x="343" y="2100"/>
                    <a:pt x="412" y="2169"/>
                  </a:cubicBezTo>
                  <a:cubicBezTo>
                    <a:pt x="571" y="2306"/>
                    <a:pt x="663" y="2351"/>
                    <a:pt x="845" y="2420"/>
                  </a:cubicBezTo>
                  <a:cubicBezTo>
                    <a:pt x="937" y="2454"/>
                    <a:pt x="1051" y="2471"/>
                    <a:pt x="1165" y="2471"/>
                  </a:cubicBezTo>
                  <a:cubicBezTo>
                    <a:pt x="1279" y="2471"/>
                    <a:pt x="1393" y="2454"/>
                    <a:pt x="1485" y="2420"/>
                  </a:cubicBezTo>
                  <a:cubicBezTo>
                    <a:pt x="1667" y="2351"/>
                    <a:pt x="1758" y="2306"/>
                    <a:pt x="1895" y="2191"/>
                  </a:cubicBezTo>
                  <a:cubicBezTo>
                    <a:pt x="1987" y="2100"/>
                    <a:pt x="2055" y="2032"/>
                    <a:pt x="2101" y="1918"/>
                  </a:cubicBezTo>
                  <a:cubicBezTo>
                    <a:pt x="2146" y="1849"/>
                    <a:pt x="2192" y="1735"/>
                    <a:pt x="2215" y="1644"/>
                  </a:cubicBezTo>
                  <a:cubicBezTo>
                    <a:pt x="2215" y="1575"/>
                    <a:pt x="2238" y="1484"/>
                    <a:pt x="2238" y="1393"/>
                  </a:cubicBezTo>
                  <a:cubicBezTo>
                    <a:pt x="2238" y="1324"/>
                    <a:pt x="2215" y="1233"/>
                    <a:pt x="2192" y="1142"/>
                  </a:cubicBezTo>
                  <a:cubicBezTo>
                    <a:pt x="2124" y="913"/>
                    <a:pt x="1964" y="708"/>
                    <a:pt x="1758" y="594"/>
                  </a:cubicBezTo>
                  <a:cubicBezTo>
                    <a:pt x="1713" y="571"/>
                    <a:pt x="1667" y="548"/>
                    <a:pt x="1621" y="525"/>
                  </a:cubicBezTo>
                  <a:cubicBezTo>
                    <a:pt x="1576" y="411"/>
                    <a:pt x="1530" y="297"/>
                    <a:pt x="1439" y="206"/>
                  </a:cubicBezTo>
                  <a:cubicBezTo>
                    <a:pt x="1302" y="92"/>
                    <a:pt x="1142" y="0"/>
                    <a:pt x="96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9"/>
            <p:cNvSpPr/>
            <p:nvPr/>
          </p:nvSpPr>
          <p:spPr>
            <a:xfrm>
              <a:off x="7072000" y="1827275"/>
              <a:ext cx="57675" cy="69825"/>
            </a:xfrm>
            <a:custGeom>
              <a:rect b="b" l="l" r="r" t="t"/>
              <a:pathLst>
                <a:path extrusionOk="0" h="2793" w="2307">
                  <a:moveTo>
                    <a:pt x="1090" y="1"/>
                  </a:moveTo>
                  <a:cubicBezTo>
                    <a:pt x="987" y="1"/>
                    <a:pt x="886" y="23"/>
                    <a:pt x="800" y="66"/>
                  </a:cubicBezTo>
                  <a:cubicBezTo>
                    <a:pt x="708" y="89"/>
                    <a:pt x="640" y="135"/>
                    <a:pt x="572" y="203"/>
                  </a:cubicBezTo>
                  <a:cubicBezTo>
                    <a:pt x="480" y="295"/>
                    <a:pt x="412" y="386"/>
                    <a:pt x="389" y="523"/>
                  </a:cubicBezTo>
                  <a:cubicBezTo>
                    <a:pt x="320" y="706"/>
                    <a:pt x="252" y="888"/>
                    <a:pt x="183" y="1071"/>
                  </a:cubicBezTo>
                  <a:cubicBezTo>
                    <a:pt x="161" y="1094"/>
                    <a:pt x="161" y="1139"/>
                    <a:pt x="161" y="1162"/>
                  </a:cubicBezTo>
                  <a:cubicBezTo>
                    <a:pt x="115" y="1253"/>
                    <a:pt x="69" y="1345"/>
                    <a:pt x="47" y="1436"/>
                  </a:cubicBezTo>
                  <a:cubicBezTo>
                    <a:pt x="24" y="1504"/>
                    <a:pt x="1" y="1619"/>
                    <a:pt x="24" y="1710"/>
                  </a:cubicBezTo>
                  <a:cubicBezTo>
                    <a:pt x="24" y="1915"/>
                    <a:pt x="69" y="2121"/>
                    <a:pt x="183" y="2281"/>
                  </a:cubicBezTo>
                  <a:cubicBezTo>
                    <a:pt x="298" y="2440"/>
                    <a:pt x="435" y="2577"/>
                    <a:pt x="617" y="2669"/>
                  </a:cubicBezTo>
                  <a:cubicBezTo>
                    <a:pt x="788" y="2746"/>
                    <a:pt x="958" y="2792"/>
                    <a:pt x="1129" y="2792"/>
                  </a:cubicBezTo>
                  <a:cubicBezTo>
                    <a:pt x="1209" y="2792"/>
                    <a:pt x="1290" y="2782"/>
                    <a:pt x="1370" y="2760"/>
                  </a:cubicBezTo>
                  <a:cubicBezTo>
                    <a:pt x="1576" y="2714"/>
                    <a:pt x="1758" y="2600"/>
                    <a:pt x="1895" y="2463"/>
                  </a:cubicBezTo>
                  <a:cubicBezTo>
                    <a:pt x="2032" y="2349"/>
                    <a:pt x="2124" y="2189"/>
                    <a:pt x="2192" y="2029"/>
                  </a:cubicBezTo>
                  <a:cubicBezTo>
                    <a:pt x="2261" y="1870"/>
                    <a:pt x="2306" y="1687"/>
                    <a:pt x="2306" y="1504"/>
                  </a:cubicBezTo>
                  <a:cubicBezTo>
                    <a:pt x="2306" y="1276"/>
                    <a:pt x="2238" y="1094"/>
                    <a:pt x="2146" y="888"/>
                  </a:cubicBezTo>
                  <a:cubicBezTo>
                    <a:pt x="2010" y="546"/>
                    <a:pt x="1713" y="295"/>
                    <a:pt x="1416" y="89"/>
                  </a:cubicBezTo>
                  <a:cubicBezTo>
                    <a:pt x="1320" y="29"/>
                    <a:pt x="1204" y="1"/>
                    <a:pt x="10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9"/>
            <p:cNvSpPr/>
            <p:nvPr/>
          </p:nvSpPr>
          <p:spPr>
            <a:xfrm>
              <a:off x="7220375" y="1878275"/>
              <a:ext cx="75925" cy="59250"/>
            </a:xfrm>
            <a:custGeom>
              <a:rect b="b" l="l" r="r" t="t"/>
              <a:pathLst>
                <a:path extrusionOk="0" h="2370" w="3037">
                  <a:moveTo>
                    <a:pt x="2001" y="1"/>
                  </a:moveTo>
                  <a:cubicBezTo>
                    <a:pt x="1912" y="1"/>
                    <a:pt x="1826" y="12"/>
                    <a:pt x="1758" y="35"/>
                  </a:cubicBezTo>
                  <a:cubicBezTo>
                    <a:pt x="1575" y="104"/>
                    <a:pt x="1416" y="195"/>
                    <a:pt x="1324" y="355"/>
                  </a:cubicBezTo>
                  <a:cubicBezTo>
                    <a:pt x="1324" y="355"/>
                    <a:pt x="1324" y="377"/>
                    <a:pt x="1324" y="377"/>
                  </a:cubicBezTo>
                  <a:cubicBezTo>
                    <a:pt x="1233" y="286"/>
                    <a:pt x="1142" y="241"/>
                    <a:pt x="1028" y="218"/>
                  </a:cubicBezTo>
                  <a:cubicBezTo>
                    <a:pt x="966" y="200"/>
                    <a:pt x="894" y="189"/>
                    <a:pt x="820" y="189"/>
                  </a:cubicBezTo>
                  <a:cubicBezTo>
                    <a:pt x="705" y="189"/>
                    <a:pt x="587" y="216"/>
                    <a:pt x="503" y="286"/>
                  </a:cubicBezTo>
                  <a:cubicBezTo>
                    <a:pt x="343" y="377"/>
                    <a:pt x="274" y="446"/>
                    <a:pt x="160" y="606"/>
                  </a:cubicBezTo>
                  <a:cubicBezTo>
                    <a:pt x="115" y="674"/>
                    <a:pt x="92" y="743"/>
                    <a:pt x="69" y="834"/>
                  </a:cubicBezTo>
                  <a:cubicBezTo>
                    <a:pt x="69" y="857"/>
                    <a:pt x="46" y="880"/>
                    <a:pt x="46" y="902"/>
                  </a:cubicBezTo>
                  <a:cubicBezTo>
                    <a:pt x="23" y="1017"/>
                    <a:pt x="0" y="1131"/>
                    <a:pt x="23" y="1222"/>
                  </a:cubicBezTo>
                  <a:cubicBezTo>
                    <a:pt x="46" y="1427"/>
                    <a:pt x="69" y="1519"/>
                    <a:pt x="160" y="1701"/>
                  </a:cubicBezTo>
                  <a:cubicBezTo>
                    <a:pt x="343" y="2135"/>
                    <a:pt x="822" y="2340"/>
                    <a:pt x="1279" y="2363"/>
                  </a:cubicBezTo>
                  <a:cubicBezTo>
                    <a:pt x="1316" y="2367"/>
                    <a:pt x="1354" y="2369"/>
                    <a:pt x="1392" y="2369"/>
                  </a:cubicBezTo>
                  <a:cubicBezTo>
                    <a:pt x="1559" y="2369"/>
                    <a:pt x="1723" y="2332"/>
                    <a:pt x="1872" y="2295"/>
                  </a:cubicBezTo>
                  <a:cubicBezTo>
                    <a:pt x="2032" y="2249"/>
                    <a:pt x="2215" y="2181"/>
                    <a:pt x="2374" y="2112"/>
                  </a:cubicBezTo>
                  <a:cubicBezTo>
                    <a:pt x="2557" y="1998"/>
                    <a:pt x="2739" y="1838"/>
                    <a:pt x="2854" y="1656"/>
                  </a:cubicBezTo>
                  <a:cubicBezTo>
                    <a:pt x="2922" y="1564"/>
                    <a:pt x="2968" y="1450"/>
                    <a:pt x="2991" y="1359"/>
                  </a:cubicBezTo>
                  <a:cubicBezTo>
                    <a:pt x="3036" y="1199"/>
                    <a:pt x="3036" y="1085"/>
                    <a:pt x="3013" y="925"/>
                  </a:cubicBezTo>
                  <a:cubicBezTo>
                    <a:pt x="2968" y="674"/>
                    <a:pt x="2876" y="446"/>
                    <a:pt x="2671" y="263"/>
                  </a:cubicBezTo>
                  <a:cubicBezTo>
                    <a:pt x="2557" y="149"/>
                    <a:pt x="2420" y="81"/>
                    <a:pt x="2260" y="35"/>
                  </a:cubicBezTo>
                  <a:cubicBezTo>
                    <a:pt x="2180" y="12"/>
                    <a:pt x="2089" y="1"/>
                    <a:pt x="20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9"/>
            <p:cNvSpPr/>
            <p:nvPr/>
          </p:nvSpPr>
          <p:spPr>
            <a:xfrm>
              <a:off x="7359050" y="1770925"/>
              <a:ext cx="66775" cy="64875"/>
            </a:xfrm>
            <a:custGeom>
              <a:rect b="b" l="l" r="r" t="t"/>
              <a:pathLst>
                <a:path extrusionOk="0" h="2595" w="2671">
                  <a:moveTo>
                    <a:pt x="1597" y="0"/>
                  </a:moveTo>
                  <a:cubicBezTo>
                    <a:pt x="1559" y="0"/>
                    <a:pt x="1521" y="6"/>
                    <a:pt x="1484" y="15"/>
                  </a:cubicBezTo>
                  <a:cubicBezTo>
                    <a:pt x="1392" y="15"/>
                    <a:pt x="1301" y="38"/>
                    <a:pt x="1233" y="106"/>
                  </a:cubicBezTo>
                  <a:cubicBezTo>
                    <a:pt x="1096" y="175"/>
                    <a:pt x="981" y="312"/>
                    <a:pt x="936" y="449"/>
                  </a:cubicBezTo>
                  <a:cubicBezTo>
                    <a:pt x="875" y="434"/>
                    <a:pt x="812" y="426"/>
                    <a:pt x="748" y="426"/>
                  </a:cubicBezTo>
                  <a:cubicBezTo>
                    <a:pt x="621" y="426"/>
                    <a:pt x="495" y="456"/>
                    <a:pt x="388" y="517"/>
                  </a:cubicBezTo>
                  <a:cubicBezTo>
                    <a:pt x="228" y="609"/>
                    <a:pt x="114" y="768"/>
                    <a:pt x="68" y="928"/>
                  </a:cubicBezTo>
                  <a:cubicBezTo>
                    <a:pt x="23" y="1156"/>
                    <a:pt x="0" y="1385"/>
                    <a:pt x="68" y="1590"/>
                  </a:cubicBezTo>
                  <a:cubicBezTo>
                    <a:pt x="137" y="1818"/>
                    <a:pt x="251" y="1978"/>
                    <a:pt x="411" y="2161"/>
                  </a:cubicBezTo>
                  <a:cubicBezTo>
                    <a:pt x="479" y="2229"/>
                    <a:pt x="548" y="2298"/>
                    <a:pt x="639" y="2343"/>
                  </a:cubicBezTo>
                  <a:cubicBezTo>
                    <a:pt x="685" y="2389"/>
                    <a:pt x="730" y="2412"/>
                    <a:pt x="799" y="2435"/>
                  </a:cubicBezTo>
                  <a:cubicBezTo>
                    <a:pt x="890" y="2480"/>
                    <a:pt x="981" y="2526"/>
                    <a:pt x="1096" y="2549"/>
                  </a:cubicBezTo>
                  <a:cubicBezTo>
                    <a:pt x="1187" y="2572"/>
                    <a:pt x="1324" y="2594"/>
                    <a:pt x="1415" y="2594"/>
                  </a:cubicBezTo>
                  <a:cubicBezTo>
                    <a:pt x="1643" y="2572"/>
                    <a:pt x="1849" y="2526"/>
                    <a:pt x="2031" y="2412"/>
                  </a:cubicBezTo>
                  <a:cubicBezTo>
                    <a:pt x="2191" y="2298"/>
                    <a:pt x="2351" y="2161"/>
                    <a:pt x="2442" y="1978"/>
                  </a:cubicBezTo>
                  <a:cubicBezTo>
                    <a:pt x="2625" y="1659"/>
                    <a:pt x="2671" y="1293"/>
                    <a:pt x="2579" y="951"/>
                  </a:cubicBezTo>
                  <a:cubicBezTo>
                    <a:pt x="2556" y="791"/>
                    <a:pt x="2488" y="631"/>
                    <a:pt x="2397" y="517"/>
                  </a:cubicBezTo>
                  <a:cubicBezTo>
                    <a:pt x="2328" y="426"/>
                    <a:pt x="2283" y="335"/>
                    <a:pt x="2191" y="266"/>
                  </a:cubicBezTo>
                  <a:cubicBezTo>
                    <a:pt x="2123" y="221"/>
                    <a:pt x="2077" y="175"/>
                    <a:pt x="2009" y="129"/>
                  </a:cubicBezTo>
                  <a:cubicBezTo>
                    <a:pt x="1917" y="84"/>
                    <a:pt x="1849" y="61"/>
                    <a:pt x="1758" y="38"/>
                  </a:cubicBezTo>
                  <a:cubicBezTo>
                    <a:pt x="1704" y="11"/>
                    <a:pt x="1651" y="0"/>
                    <a:pt x="159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9"/>
            <p:cNvSpPr/>
            <p:nvPr/>
          </p:nvSpPr>
          <p:spPr>
            <a:xfrm>
              <a:off x="7275150" y="1140175"/>
              <a:ext cx="63375" cy="66325"/>
            </a:xfrm>
            <a:custGeom>
              <a:rect b="b" l="l" r="r" t="t"/>
              <a:pathLst>
                <a:path extrusionOk="0" h="2653" w="2535">
                  <a:moveTo>
                    <a:pt x="1119" y="0"/>
                  </a:moveTo>
                  <a:cubicBezTo>
                    <a:pt x="868" y="0"/>
                    <a:pt x="617" y="69"/>
                    <a:pt x="412" y="206"/>
                  </a:cubicBezTo>
                  <a:cubicBezTo>
                    <a:pt x="252" y="297"/>
                    <a:pt x="138" y="457"/>
                    <a:pt x="92" y="617"/>
                  </a:cubicBezTo>
                  <a:cubicBezTo>
                    <a:pt x="46" y="754"/>
                    <a:pt x="46" y="913"/>
                    <a:pt x="115" y="1050"/>
                  </a:cubicBezTo>
                  <a:cubicBezTo>
                    <a:pt x="46" y="1164"/>
                    <a:pt x="1" y="1279"/>
                    <a:pt x="1" y="1416"/>
                  </a:cubicBezTo>
                  <a:cubicBezTo>
                    <a:pt x="1" y="1644"/>
                    <a:pt x="46" y="1872"/>
                    <a:pt x="183" y="2055"/>
                  </a:cubicBezTo>
                  <a:cubicBezTo>
                    <a:pt x="320" y="2237"/>
                    <a:pt x="480" y="2397"/>
                    <a:pt x="663" y="2511"/>
                  </a:cubicBezTo>
                  <a:cubicBezTo>
                    <a:pt x="841" y="2590"/>
                    <a:pt x="1037" y="2653"/>
                    <a:pt x="1235" y="2653"/>
                  </a:cubicBezTo>
                  <a:cubicBezTo>
                    <a:pt x="1265" y="2653"/>
                    <a:pt x="1295" y="2651"/>
                    <a:pt x="1325" y="2648"/>
                  </a:cubicBezTo>
                  <a:cubicBezTo>
                    <a:pt x="1439" y="2648"/>
                    <a:pt x="1553" y="2625"/>
                    <a:pt x="1644" y="2602"/>
                  </a:cubicBezTo>
                  <a:cubicBezTo>
                    <a:pt x="1827" y="2534"/>
                    <a:pt x="1941" y="2466"/>
                    <a:pt x="2078" y="2351"/>
                  </a:cubicBezTo>
                  <a:cubicBezTo>
                    <a:pt x="2260" y="2192"/>
                    <a:pt x="2375" y="1986"/>
                    <a:pt x="2443" y="1781"/>
                  </a:cubicBezTo>
                  <a:cubicBezTo>
                    <a:pt x="2466" y="1735"/>
                    <a:pt x="2489" y="1689"/>
                    <a:pt x="2489" y="1644"/>
                  </a:cubicBezTo>
                  <a:cubicBezTo>
                    <a:pt x="2511" y="1530"/>
                    <a:pt x="2534" y="1393"/>
                    <a:pt x="2511" y="1279"/>
                  </a:cubicBezTo>
                  <a:cubicBezTo>
                    <a:pt x="2511" y="1073"/>
                    <a:pt x="2466" y="845"/>
                    <a:pt x="2329" y="639"/>
                  </a:cubicBezTo>
                  <a:cubicBezTo>
                    <a:pt x="2215" y="457"/>
                    <a:pt x="2032" y="274"/>
                    <a:pt x="1827" y="183"/>
                  </a:cubicBezTo>
                  <a:cubicBezTo>
                    <a:pt x="1621" y="69"/>
                    <a:pt x="1370" y="0"/>
                    <a:pt x="111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9"/>
            <p:cNvSpPr/>
            <p:nvPr/>
          </p:nvSpPr>
          <p:spPr>
            <a:xfrm>
              <a:off x="7158175" y="1293225"/>
              <a:ext cx="54225" cy="54925"/>
            </a:xfrm>
            <a:custGeom>
              <a:rect b="b" l="l" r="r" t="t"/>
              <a:pathLst>
                <a:path extrusionOk="0" h="2197" w="2169">
                  <a:moveTo>
                    <a:pt x="1069" y="0"/>
                  </a:moveTo>
                  <a:cubicBezTo>
                    <a:pt x="1024" y="0"/>
                    <a:pt x="979" y="6"/>
                    <a:pt x="936" y="18"/>
                  </a:cubicBezTo>
                  <a:lnTo>
                    <a:pt x="708" y="18"/>
                  </a:lnTo>
                  <a:cubicBezTo>
                    <a:pt x="684" y="12"/>
                    <a:pt x="659" y="9"/>
                    <a:pt x="635" y="9"/>
                  </a:cubicBezTo>
                  <a:cubicBezTo>
                    <a:pt x="568" y="9"/>
                    <a:pt x="501" y="31"/>
                    <a:pt x="434" y="64"/>
                  </a:cubicBezTo>
                  <a:cubicBezTo>
                    <a:pt x="343" y="87"/>
                    <a:pt x="274" y="133"/>
                    <a:pt x="206" y="201"/>
                  </a:cubicBezTo>
                  <a:cubicBezTo>
                    <a:pt x="137" y="269"/>
                    <a:pt x="92" y="338"/>
                    <a:pt x="69" y="429"/>
                  </a:cubicBezTo>
                  <a:cubicBezTo>
                    <a:pt x="23" y="521"/>
                    <a:pt x="0" y="612"/>
                    <a:pt x="0" y="703"/>
                  </a:cubicBezTo>
                  <a:cubicBezTo>
                    <a:pt x="23" y="886"/>
                    <a:pt x="69" y="1068"/>
                    <a:pt x="206" y="1205"/>
                  </a:cubicBezTo>
                  <a:cubicBezTo>
                    <a:pt x="229" y="1205"/>
                    <a:pt x="229" y="1205"/>
                    <a:pt x="252" y="1228"/>
                  </a:cubicBezTo>
                  <a:cubicBezTo>
                    <a:pt x="252" y="1297"/>
                    <a:pt x="274" y="1388"/>
                    <a:pt x="274" y="1456"/>
                  </a:cubicBezTo>
                  <a:cubicBezTo>
                    <a:pt x="274" y="1479"/>
                    <a:pt x="297" y="1502"/>
                    <a:pt x="297" y="1525"/>
                  </a:cubicBezTo>
                  <a:cubicBezTo>
                    <a:pt x="320" y="1593"/>
                    <a:pt x="343" y="1662"/>
                    <a:pt x="389" y="1730"/>
                  </a:cubicBezTo>
                  <a:cubicBezTo>
                    <a:pt x="389" y="1730"/>
                    <a:pt x="389" y="1753"/>
                    <a:pt x="411" y="1753"/>
                  </a:cubicBezTo>
                  <a:cubicBezTo>
                    <a:pt x="457" y="1822"/>
                    <a:pt x="480" y="1890"/>
                    <a:pt x="548" y="1936"/>
                  </a:cubicBezTo>
                  <a:cubicBezTo>
                    <a:pt x="662" y="2050"/>
                    <a:pt x="777" y="2095"/>
                    <a:pt x="914" y="2164"/>
                  </a:cubicBezTo>
                  <a:lnTo>
                    <a:pt x="982" y="2164"/>
                  </a:lnTo>
                  <a:cubicBezTo>
                    <a:pt x="1030" y="2180"/>
                    <a:pt x="1090" y="2196"/>
                    <a:pt x="1145" y="2196"/>
                  </a:cubicBezTo>
                  <a:cubicBezTo>
                    <a:pt x="1168" y="2196"/>
                    <a:pt x="1190" y="2193"/>
                    <a:pt x="1210" y="2187"/>
                  </a:cubicBezTo>
                  <a:cubicBezTo>
                    <a:pt x="1279" y="2187"/>
                    <a:pt x="1347" y="2187"/>
                    <a:pt x="1416" y="2164"/>
                  </a:cubicBezTo>
                  <a:lnTo>
                    <a:pt x="1438" y="2164"/>
                  </a:lnTo>
                  <a:cubicBezTo>
                    <a:pt x="1484" y="2141"/>
                    <a:pt x="1507" y="2141"/>
                    <a:pt x="1553" y="2118"/>
                  </a:cubicBezTo>
                  <a:cubicBezTo>
                    <a:pt x="1575" y="2095"/>
                    <a:pt x="1621" y="2095"/>
                    <a:pt x="1644" y="2073"/>
                  </a:cubicBezTo>
                  <a:cubicBezTo>
                    <a:pt x="1667" y="2073"/>
                    <a:pt x="1667" y="2073"/>
                    <a:pt x="1667" y="2050"/>
                  </a:cubicBezTo>
                  <a:cubicBezTo>
                    <a:pt x="1735" y="2027"/>
                    <a:pt x="1781" y="1981"/>
                    <a:pt x="1827" y="1936"/>
                  </a:cubicBezTo>
                  <a:cubicBezTo>
                    <a:pt x="1849" y="1936"/>
                    <a:pt x="1849" y="1913"/>
                    <a:pt x="1872" y="1890"/>
                  </a:cubicBezTo>
                  <a:cubicBezTo>
                    <a:pt x="1986" y="1753"/>
                    <a:pt x="2032" y="1685"/>
                    <a:pt x="2100" y="1502"/>
                  </a:cubicBezTo>
                  <a:cubicBezTo>
                    <a:pt x="2123" y="1411"/>
                    <a:pt x="2146" y="1319"/>
                    <a:pt x="2146" y="1205"/>
                  </a:cubicBezTo>
                  <a:cubicBezTo>
                    <a:pt x="2169" y="1114"/>
                    <a:pt x="2146" y="1023"/>
                    <a:pt x="2123" y="931"/>
                  </a:cubicBezTo>
                  <a:cubicBezTo>
                    <a:pt x="2123" y="909"/>
                    <a:pt x="2123" y="886"/>
                    <a:pt x="2100" y="863"/>
                  </a:cubicBezTo>
                  <a:cubicBezTo>
                    <a:pt x="2078" y="794"/>
                    <a:pt x="2055" y="726"/>
                    <a:pt x="2032" y="657"/>
                  </a:cubicBezTo>
                  <a:cubicBezTo>
                    <a:pt x="2009" y="612"/>
                    <a:pt x="1963" y="566"/>
                    <a:pt x="1941" y="521"/>
                  </a:cubicBezTo>
                  <a:cubicBezTo>
                    <a:pt x="1895" y="498"/>
                    <a:pt x="1872" y="452"/>
                    <a:pt x="1827" y="406"/>
                  </a:cubicBezTo>
                  <a:cubicBezTo>
                    <a:pt x="1781" y="338"/>
                    <a:pt x="1712" y="292"/>
                    <a:pt x="1644" y="247"/>
                  </a:cubicBezTo>
                  <a:cubicBezTo>
                    <a:pt x="1621" y="224"/>
                    <a:pt x="1598" y="224"/>
                    <a:pt x="1575" y="201"/>
                  </a:cubicBezTo>
                  <a:cubicBezTo>
                    <a:pt x="1553" y="201"/>
                    <a:pt x="1530" y="201"/>
                    <a:pt x="1530" y="178"/>
                  </a:cubicBezTo>
                  <a:cubicBezTo>
                    <a:pt x="1484" y="155"/>
                    <a:pt x="1461" y="133"/>
                    <a:pt x="1438" y="110"/>
                  </a:cubicBezTo>
                  <a:cubicBezTo>
                    <a:pt x="1322" y="43"/>
                    <a:pt x="1192" y="0"/>
                    <a:pt x="106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9"/>
            <p:cNvSpPr/>
            <p:nvPr/>
          </p:nvSpPr>
          <p:spPr>
            <a:xfrm>
              <a:off x="7034350" y="1398425"/>
              <a:ext cx="54225" cy="53575"/>
            </a:xfrm>
            <a:custGeom>
              <a:rect b="b" l="l" r="r" t="t"/>
              <a:pathLst>
                <a:path extrusionOk="0" h="2143" w="2169">
                  <a:moveTo>
                    <a:pt x="1204" y="1"/>
                  </a:moveTo>
                  <a:cubicBezTo>
                    <a:pt x="1174" y="1"/>
                    <a:pt x="1146" y="4"/>
                    <a:pt x="1119" y="10"/>
                  </a:cubicBezTo>
                  <a:cubicBezTo>
                    <a:pt x="1028" y="10"/>
                    <a:pt x="959" y="10"/>
                    <a:pt x="868" y="33"/>
                  </a:cubicBezTo>
                  <a:cubicBezTo>
                    <a:pt x="845" y="33"/>
                    <a:pt x="822" y="56"/>
                    <a:pt x="799" y="56"/>
                  </a:cubicBezTo>
                  <a:cubicBezTo>
                    <a:pt x="776" y="56"/>
                    <a:pt x="754" y="79"/>
                    <a:pt x="731" y="79"/>
                  </a:cubicBezTo>
                  <a:cubicBezTo>
                    <a:pt x="640" y="102"/>
                    <a:pt x="525" y="124"/>
                    <a:pt x="434" y="170"/>
                  </a:cubicBezTo>
                  <a:cubicBezTo>
                    <a:pt x="388" y="216"/>
                    <a:pt x="343" y="238"/>
                    <a:pt x="297" y="284"/>
                  </a:cubicBezTo>
                  <a:cubicBezTo>
                    <a:pt x="206" y="375"/>
                    <a:pt x="160" y="467"/>
                    <a:pt x="115" y="581"/>
                  </a:cubicBezTo>
                  <a:cubicBezTo>
                    <a:pt x="115" y="604"/>
                    <a:pt x="92" y="649"/>
                    <a:pt x="92" y="672"/>
                  </a:cubicBezTo>
                  <a:cubicBezTo>
                    <a:pt x="92" y="695"/>
                    <a:pt x="92" y="695"/>
                    <a:pt x="92" y="718"/>
                  </a:cubicBezTo>
                  <a:cubicBezTo>
                    <a:pt x="69" y="741"/>
                    <a:pt x="69" y="763"/>
                    <a:pt x="69" y="786"/>
                  </a:cubicBezTo>
                  <a:cubicBezTo>
                    <a:pt x="46" y="786"/>
                    <a:pt x="46" y="809"/>
                    <a:pt x="46" y="809"/>
                  </a:cubicBezTo>
                  <a:cubicBezTo>
                    <a:pt x="0" y="992"/>
                    <a:pt x="23" y="1129"/>
                    <a:pt x="46" y="1311"/>
                  </a:cubicBezTo>
                  <a:cubicBezTo>
                    <a:pt x="69" y="1403"/>
                    <a:pt x="115" y="1494"/>
                    <a:pt x="160" y="1540"/>
                  </a:cubicBezTo>
                  <a:cubicBezTo>
                    <a:pt x="183" y="1562"/>
                    <a:pt x="206" y="1562"/>
                    <a:pt x="206" y="1585"/>
                  </a:cubicBezTo>
                  <a:cubicBezTo>
                    <a:pt x="206" y="1585"/>
                    <a:pt x="206" y="1608"/>
                    <a:pt x="206" y="1608"/>
                  </a:cubicBezTo>
                  <a:cubicBezTo>
                    <a:pt x="229" y="1631"/>
                    <a:pt x="251" y="1654"/>
                    <a:pt x="251" y="1676"/>
                  </a:cubicBezTo>
                  <a:cubicBezTo>
                    <a:pt x="320" y="1745"/>
                    <a:pt x="366" y="1813"/>
                    <a:pt x="411" y="1882"/>
                  </a:cubicBezTo>
                  <a:cubicBezTo>
                    <a:pt x="434" y="1905"/>
                    <a:pt x="434" y="1905"/>
                    <a:pt x="457" y="1905"/>
                  </a:cubicBezTo>
                  <a:cubicBezTo>
                    <a:pt x="571" y="2019"/>
                    <a:pt x="571" y="2019"/>
                    <a:pt x="685" y="2064"/>
                  </a:cubicBezTo>
                  <a:cubicBezTo>
                    <a:pt x="708" y="2064"/>
                    <a:pt x="754" y="2087"/>
                    <a:pt x="776" y="2110"/>
                  </a:cubicBezTo>
                  <a:cubicBezTo>
                    <a:pt x="845" y="2133"/>
                    <a:pt x="959" y="2133"/>
                    <a:pt x="1028" y="2133"/>
                  </a:cubicBezTo>
                  <a:cubicBezTo>
                    <a:pt x="1054" y="2140"/>
                    <a:pt x="1083" y="2142"/>
                    <a:pt x="1112" y="2142"/>
                  </a:cubicBezTo>
                  <a:cubicBezTo>
                    <a:pt x="1184" y="2142"/>
                    <a:pt x="1260" y="2126"/>
                    <a:pt x="1324" y="2110"/>
                  </a:cubicBezTo>
                  <a:cubicBezTo>
                    <a:pt x="1416" y="2087"/>
                    <a:pt x="1484" y="2042"/>
                    <a:pt x="1553" y="2019"/>
                  </a:cubicBezTo>
                  <a:cubicBezTo>
                    <a:pt x="1575" y="2019"/>
                    <a:pt x="1598" y="1996"/>
                    <a:pt x="1621" y="1996"/>
                  </a:cubicBezTo>
                  <a:cubicBezTo>
                    <a:pt x="1689" y="1950"/>
                    <a:pt x="1758" y="1882"/>
                    <a:pt x="1804" y="1836"/>
                  </a:cubicBezTo>
                  <a:cubicBezTo>
                    <a:pt x="1826" y="1813"/>
                    <a:pt x="1849" y="1813"/>
                    <a:pt x="1849" y="1791"/>
                  </a:cubicBezTo>
                  <a:cubicBezTo>
                    <a:pt x="1918" y="1722"/>
                    <a:pt x="1986" y="1631"/>
                    <a:pt x="2032" y="1540"/>
                  </a:cubicBezTo>
                  <a:cubicBezTo>
                    <a:pt x="2078" y="1471"/>
                    <a:pt x="2100" y="1380"/>
                    <a:pt x="2123" y="1311"/>
                  </a:cubicBezTo>
                  <a:cubicBezTo>
                    <a:pt x="2146" y="1288"/>
                    <a:pt x="2146" y="1266"/>
                    <a:pt x="2146" y="1243"/>
                  </a:cubicBezTo>
                  <a:cubicBezTo>
                    <a:pt x="2169" y="1174"/>
                    <a:pt x="2169" y="1083"/>
                    <a:pt x="2169" y="1015"/>
                  </a:cubicBezTo>
                  <a:cubicBezTo>
                    <a:pt x="2169" y="992"/>
                    <a:pt x="2169" y="992"/>
                    <a:pt x="2169" y="969"/>
                  </a:cubicBezTo>
                  <a:cubicBezTo>
                    <a:pt x="2169" y="900"/>
                    <a:pt x="2169" y="832"/>
                    <a:pt x="2146" y="763"/>
                  </a:cubicBezTo>
                  <a:cubicBezTo>
                    <a:pt x="2123" y="672"/>
                    <a:pt x="2078" y="604"/>
                    <a:pt x="2055" y="535"/>
                  </a:cubicBezTo>
                  <a:cubicBezTo>
                    <a:pt x="2055" y="512"/>
                    <a:pt x="2032" y="490"/>
                    <a:pt x="2032" y="467"/>
                  </a:cubicBezTo>
                  <a:cubicBezTo>
                    <a:pt x="1986" y="421"/>
                    <a:pt x="1941" y="375"/>
                    <a:pt x="1895" y="307"/>
                  </a:cubicBezTo>
                  <a:cubicBezTo>
                    <a:pt x="1895" y="307"/>
                    <a:pt x="1895" y="307"/>
                    <a:pt x="1872" y="284"/>
                  </a:cubicBezTo>
                  <a:cubicBezTo>
                    <a:pt x="1872" y="284"/>
                    <a:pt x="1872" y="284"/>
                    <a:pt x="1849" y="261"/>
                  </a:cubicBezTo>
                  <a:cubicBezTo>
                    <a:pt x="1804" y="216"/>
                    <a:pt x="1758" y="170"/>
                    <a:pt x="1689" y="147"/>
                  </a:cubicBezTo>
                  <a:cubicBezTo>
                    <a:pt x="1621" y="102"/>
                    <a:pt x="1553" y="79"/>
                    <a:pt x="1484" y="56"/>
                  </a:cubicBezTo>
                  <a:cubicBezTo>
                    <a:pt x="1461" y="33"/>
                    <a:pt x="1438" y="33"/>
                    <a:pt x="1416" y="33"/>
                  </a:cubicBezTo>
                  <a:cubicBezTo>
                    <a:pt x="1351" y="17"/>
                    <a:pt x="1275" y="1"/>
                    <a:pt x="12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9"/>
            <p:cNvSpPr/>
            <p:nvPr/>
          </p:nvSpPr>
          <p:spPr>
            <a:xfrm>
              <a:off x="7035500" y="1552750"/>
              <a:ext cx="55375" cy="58225"/>
            </a:xfrm>
            <a:custGeom>
              <a:rect b="b" l="l" r="r" t="t"/>
              <a:pathLst>
                <a:path extrusionOk="0" h="2329" w="2215">
                  <a:moveTo>
                    <a:pt x="976" y="0"/>
                  </a:moveTo>
                  <a:cubicBezTo>
                    <a:pt x="850" y="0"/>
                    <a:pt x="723" y="30"/>
                    <a:pt x="616" y="91"/>
                  </a:cubicBezTo>
                  <a:cubicBezTo>
                    <a:pt x="525" y="160"/>
                    <a:pt x="434" y="228"/>
                    <a:pt x="342" y="320"/>
                  </a:cubicBezTo>
                  <a:cubicBezTo>
                    <a:pt x="274" y="411"/>
                    <a:pt x="205" y="502"/>
                    <a:pt x="160" y="594"/>
                  </a:cubicBezTo>
                  <a:cubicBezTo>
                    <a:pt x="114" y="708"/>
                    <a:pt x="46" y="822"/>
                    <a:pt x="23" y="936"/>
                  </a:cubicBezTo>
                  <a:cubicBezTo>
                    <a:pt x="23" y="1004"/>
                    <a:pt x="0" y="1096"/>
                    <a:pt x="0" y="1187"/>
                  </a:cubicBezTo>
                  <a:cubicBezTo>
                    <a:pt x="0" y="1278"/>
                    <a:pt x="23" y="1370"/>
                    <a:pt x="46" y="1461"/>
                  </a:cubicBezTo>
                  <a:cubicBezTo>
                    <a:pt x="46" y="1484"/>
                    <a:pt x="46" y="1507"/>
                    <a:pt x="69" y="1529"/>
                  </a:cubicBezTo>
                  <a:cubicBezTo>
                    <a:pt x="91" y="1621"/>
                    <a:pt x="114" y="1689"/>
                    <a:pt x="160" y="1758"/>
                  </a:cubicBezTo>
                  <a:cubicBezTo>
                    <a:pt x="205" y="1826"/>
                    <a:pt x="251" y="1895"/>
                    <a:pt x="320" y="1963"/>
                  </a:cubicBezTo>
                  <a:cubicBezTo>
                    <a:pt x="320" y="1986"/>
                    <a:pt x="342" y="2009"/>
                    <a:pt x="365" y="2031"/>
                  </a:cubicBezTo>
                  <a:cubicBezTo>
                    <a:pt x="434" y="2077"/>
                    <a:pt x="502" y="2123"/>
                    <a:pt x="571" y="2168"/>
                  </a:cubicBezTo>
                  <a:cubicBezTo>
                    <a:pt x="639" y="2214"/>
                    <a:pt x="730" y="2237"/>
                    <a:pt x="799" y="2283"/>
                  </a:cubicBezTo>
                  <a:cubicBezTo>
                    <a:pt x="913" y="2305"/>
                    <a:pt x="1027" y="2328"/>
                    <a:pt x="1141" y="2328"/>
                  </a:cubicBezTo>
                  <a:lnTo>
                    <a:pt x="1210" y="2328"/>
                  </a:lnTo>
                  <a:cubicBezTo>
                    <a:pt x="1301" y="2328"/>
                    <a:pt x="1370" y="2328"/>
                    <a:pt x="1461" y="2283"/>
                  </a:cubicBezTo>
                  <a:cubicBezTo>
                    <a:pt x="1621" y="2237"/>
                    <a:pt x="1758" y="2168"/>
                    <a:pt x="1895" y="2054"/>
                  </a:cubicBezTo>
                  <a:cubicBezTo>
                    <a:pt x="1917" y="2009"/>
                    <a:pt x="1940" y="1963"/>
                    <a:pt x="1986" y="1940"/>
                  </a:cubicBezTo>
                  <a:cubicBezTo>
                    <a:pt x="2009" y="1895"/>
                    <a:pt x="2054" y="1849"/>
                    <a:pt x="2077" y="1803"/>
                  </a:cubicBezTo>
                  <a:cubicBezTo>
                    <a:pt x="2123" y="1712"/>
                    <a:pt x="2168" y="1621"/>
                    <a:pt x="2191" y="1507"/>
                  </a:cubicBezTo>
                  <a:cubicBezTo>
                    <a:pt x="2214" y="1301"/>
                    <a:pt x="2214" y="1210"/>
                    <a:pt x="2168" y="1004"/>
                  </a:cubicBezTo>
                  <a:cubicBezTo>
                    <a:pt x="2168" y="982"/>
                    <a:pt x="2168" y="959"/>
                    <a:pt x="2168" y="959"/>
                  </a:cubicBezTo>
                  <a:cubicBezTo>
                    <a:pt x="2146" y="867"/>
                    <a:pt x="2100" y="799"/>
                    <a:pt x="2054" y="730"/>
                  </a:cubicBezTo>
                  <a:cubicBezTo>
                    <a:pt x="2054" y="708"/>
                    <a:pt x="2054" y="708"/>
                    <a:pt x="2054" y="708"/>
                  </a:cubicBezTo>
                  <a:cubicBezTo>
                    <a:pt x="2009" y="639"/>
                    <a:pt x="1963" y="594"/>
                    <a:pt x="1917" y="548"/>
                  </a:cubicBezTo>
                  <a:cubicBezTo>
                    <a:pt x="1917" y="525"/>
                    <a:pt x="1895" y="525"/>
                    <a:pt x="1895" y="525"/>
                  </a:cubicBezTo>
                  <a:cubicBezTo>
                    <a:pt x="1849" y="479"/>
                    <a:pt x="1780" y="434"/>
                    <a:pt x="1735" y="388"/>
                  </a:cubicBezTo>
                  <a:cubicBezTo>
                    <a:pt x="1712" y="388"/>
                    <a:pt x="1712" y="365"/>
                    <a:pt x="1712" y="365"/>
                  </a:cubicBezTo>
                  <a:cubicBezTo>
                    <a:pt x="1643" y="342"/>
                    <a:pt x="1598" y="320"/>
                    <a:pt x="1529" y="297"/>
                  </a:cubicBezTo>
                  <a:cubicBezTo>
                    <a:pt x="1438" y="183"/>
                    <a:pt x="1324" y="69"/>
                    <a:pt x="1164" y="23"/>
                  </a:cubicBezTo>
                  <a:cubicBezTo>
                    <a:pt x="1103" y="8"/>
                    <a:pt x="1040" y="0"/>
                    <a:pt x="97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9"/>
            <p:cNvSpPr/>
            <p:nvPr/>
          </p:nvSpPr>
          <p:spPr>
            <a:xfrm>
              <a:off x="7147900" y="1679900"/>
              <a:ext cx="64500" cy="61400"/>
            </a:xfrm>
            <a:custGeom>
              <a:rect b="b" l="l" r="r" t="t"/>
              <a:pathLst>
                <a:path extrusionOk="0" h="2456" w="2580">
                  <a:moveTo>
                    <a:pt x="970" y="1"/>
                  </a:moveTo>
                  <a:cubicBezTo>
                    <a:pt x="951" y="1"/>
                    <a:pt x="932" y="2"/>
                    <a:pt x="914" y="4"/>
                  </a:cubicBezTo>
                  <a:cubicBezTo>
                    <a:pt x="868" y="4"/>
                    <a:pt x="800" y="27"/>
                    <a:pt x="731" y="27"/>
                  </a:cubicBezTo>
                  <a:cubicBezTo>
                    <a:pt x="617" y="50"/>
                    <a:pt x="503" y="118"/>
                    <a:pt x="434" y="210"/>
                  </a:cubicBezTo>
                  <a:cubicBezTo>
                    <a:pt x="411" y="232"/>
                    <a:pt x="389" y="255"/>
                    <a:pt x="366" y="278"/>
                  </a:cubicBezTo>
                  <a:cubicBezTo>
                    <a:pt x="297" y="346"/>
                    <a:pt x="252" y="415"/>
                    <a:pt x="206" y="483"/>
                  </a:cubicBezTo>
                  <a:cubicBezTo>
                    <a:pt x="138" y="575"/>
                    <a:pt x="92" y="689"/>
                    <a:pt x="69" y="826"/>
                  </a:cubicBezTo>
                  <a:cubicBezTo>
                    <a:pt x="1" y="1054"/>
                    <a:pt x="1" y="1305"/>
                    <a:pt x="69" y="1533"/>
                  </a:cubicBezTo>
                  <a:cubicBezTo>
                    <a:pt x="92" y="1625"/>
                    <a:pt x="138" y="1716"/>
                    <a:pt x="183" y="1784"/>
                  </a:cubicBezTo>
                  <a:cubicBezTo>
                    <a:pt x="183" y="1807"/>
                    <a:pt x="206" y="1853"/>
                    <a:pt x="229" y="1876"/>
                  </a:cubicBezTo>
                  <a:cubicBezTo>
                    <a:pt x="275" y="1944"/>
                    <a:pt x="320" y="2013"/>
                    <a:pt x="389" y="2081"/>
                  </a:cubicBezTo>
                  <a:cubicBezTo>
                    <a:pt x="434" y="2127"/>
                    <a:pt x="526" y="2195"/>
                    <a:pt x="594" y="2241"/>
                  </a:cubicBezTo>
                  <a:cubicBezTo>
                    <a:pt x="777" y="2378"/>
                    <a:pt x="1028" y="2424"/>
                    <a:pt x="1279" y="2446"/>
                  </a:cubicBezTo>
                  <a:cubicBezTo>
                    <a:pt x="1312" y="2453"/>
                    <a:pt x="1346" y="2456"/>
                    <a:pt x="1379" y="2456"/>
                  </a:cubicBezTo>
                  <a:cubicBezTo>
                    <a:pt x="1460" y="2456"/>
                    <a:pt x="1541" y="2440"/>
                    <a:pt x="1621" y="2424"/>
                  </a:cubicBezTo>
                  <a:cubicBezTo>
                    <a:pt x="1667" y="2424"/>
                    <a:pt x="1690" y="2401"/>
                    <a:pt x="1713" y="2401"/>
                  </a:cubicBezTo>
                  <a:cubicBezTo>
                    <a:pt x="1804" y="2378"/>
                    <a:pt x="1895" y="2332"/>
                    <a:pt x="1964" y="2287"/>
                  </a:cubicBezTo>
                  <a:cubicBezTo>
                    <a:pt x="2009" y="2264"/>
                    <a:pt x="2055" y="2218"/>
                    <a:pt x="2101" y="2195"/>
                  </a:cubicBezTo>
                  <a:cubicBezTo>
                    <a:pt x="2146" y="2150"/>
                    <a:pt x="2192" y="2127"/>
                    <a:pt x="2238" y="2081"/>
                  </a:cubicBezTo>
                  <a:cubicBezTo>
                    <a:pt x="2306" y="2013"/>
                    <a:pt x="2352" y="1944"/>
                    <a:pt x="2397" y="1876"/>
                  </a:cubicBezTo>
                  <a:cubicBezTo>
                    <a:pt x="2443" y="1807"/>
                    <a:pt x="2466" y="1716"/>
                    <a:pt x="2511" y="1647"/>
                  </a:cubicBezTo>
                  <a:cubicBezTo>
                    <a:pt x="2511" y="1602"/>
                    <a:pt x="2534" y="1579"/>
                    <a:pt x="2534" y="1556"/>
                  </a:cubicBezTo>
                  <a:cubicBezTo>
                    <a:pt x="2557" y="1465"/>
                    <a:pt x="2557" y="1374"/>
                    <a:pt x="2557" y="1282"/>
                  </a:cubicBezTo>
                  <a:cubicBezTo>
                    <a:pt x="2580" y="1100"/>
                    <a:pt x="2511" y="963"/>
                    <a:pt x="2443" y="780"/>
                  </a:cubicBezTo>
                  <a:cubicBezTo>
                    <a:pt x="2374" y="643"/>
                    <a:pt x="2238" y="506"/>
                    <a:pt x="2101" y="438"/>
                  </a:cubicBezTo>
                  <a:cubicBezTo>
                    <a:pt x="2101" y="415"/>
                    <a:pt x="2078" y="415"/>
                    <a:pt x="2078" y="415"/>
                  </a:cubicBezTo>
                  <a:cubicBezTo>
                    <a:pt x="2009" y="369"/>
                    <a:pt x="1941" y="346"/>
                    <a:pt x="1895" y="324"/>
                  </a:cubicBezTo>
                  <a:lnTo>
                    <a:pt x="1849" y="324"/>
                  </a:lnTo>
                  <a:cubicBezTo>
                    <a:pt x="1781" y="301"/>
                    <a:pt x="1713" y="301"/>
                    <a:pt x="1644" y="301"/>
                  </a:cubicBezTo>
                  <a:cubicBezTo>
                    <a:pt x="1598" y="301"/>
                    <a:pt x="1553" y="301"/>
                    <a:pt x="1507" y="324"/>
                  </a:cubicBezTo>
                  <a:cubicBezTo>
                    <a:pt x="1484" y="278"/>
                    <a:pt x="1439" y="232"/>
                    <a:pt x="1416" y="210"/>
                  </a:cubicBezTo>
                  <a:cubicBezTo>
                    <a:pt x="1293" y="87"/>
                    <a:pt x="1133" y="1"/>
                    <a:pt x="97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9"/>
            <p:cNvSpPr/>
            <p:nvPr/>
          </p:nvSpPr>
          <p:spPr>
            <a:xfrm>
              <a:off x="7300825" y="1652600"/>
              <a:ext cx="67375" cy="59600"/>
            </a:xfrm>
            <a:custGeom>
              <a:rect b="b" l="l" r="r" t="t"/>
              <a:pathLst>
                <a:path extrusionOk="0" h="2384" w="2695">
                  <a:moveTo>
                    <a:pt x="1530" y="0"/>
                  </a:moveTo>
                  <a:cubicBezTo>
                    <a:pt x="1439" y="0"/>
                    <a:pt x="1348" y="23"/>
                    <a:pt x="1279" y="46"/>
                  </a:cubicBezTo>
                  <a:cubicBezTo>
                    <a:pt x="1096" y="92"/>
                    <a:pt x="982" y="160"/>
                    <a:pt x="845" y="274"/>
                  </a:cubicBezTo>
                  <a:cubicBezTo>
                    <a:pt x="845" y="297"/>
                    <a:pt x="845" y="297"/>
                    <a:pt x="823" y="297"/>
                  </a:cubicBezTo>
                  <a:lnTo>
                    <a:pt x="708" y="297"/>
                  </a:lnTo>
                  <a:cubicBezTo>
                    <a:pt x="526" y="297"/>
                    <a:pt x="343" y="366"/>
                    <a:pt x="206" y="503"/>
                  </a:cubicBezTo>
                  <a:lnTo>
                    <a:pt x="115" y="640"/>
                  </a:lnTo>
                  <a:cubicBezTo>
                    <a:pt x="46" y="754"/>
                    <a:pt x="1" y="868"/>
                    <a:pt x="1" y="982"/>
                  </a:cubicBezTo>
                  <a:cubicBezTo>
                    <a:pt x="1" y="1050"/>
                    <a:pt x="1" y="1096"/>
                    <a:pt x="1" y="1165"/>
                  </a:cubicBezTo>
                  <a:cubicBezTo>
                    <a:pt x="24" y="1279"/>
                    <a:pt x="24" y="1393"/>
                    <a:pt x="69" y="1484"/>
                  </a:cubicBezTo>
                  <a:cubicBezTo>
                    <a:pt x="161" y="1690"/>
                    <a:pt x="252" y="1895"/>
                    <a:pt x="435" y="2032"/>
                  </a:cubicBezTo>
                  <a:cubicBezTo>
                    <a:pt x="594" y="2169"/>
                    <a:pt x="800" y="2306"/>
                    <a:pt x="1005" y="2351"/>
                  </a:cubicBezTo>
                  <a:cubicBezTo>
                    <a:pt x="1108" y="2372"/>
                    <a:pt x="1206" y="2383"/>
                    <a:pt x="1303" y="2383"/>
                  </a:cubicBezTo>
                  <a:cubicBezTo>
                    <a:pt x="1423" y="2383"/>
                    <a:pt x="1541" y="2366"/>
                    <a:pt x="1667" y="2329"/>
                  </a:cubicBezTo>
                  <a:cubicBezTo>
                    <a:pt x="2078" y="2192"/>
                    <a:pt x="2420" y="1872"/>
                    <a:pt x="2557" y="1438"/>
                  </a:cubicBezTo>
                  <a:cubicBezTo>
                    <a:pt x="2694" y="959"/>
                    <a:pt x="2512" y="388"/>
                    <a:pt x="2078" y="137"/>
                  </a:cubicBezTo>
                  <a:cubicBezTo>
                    <a:pt x="1918" y="46"/>
                    <a:pt x="1781" y="23"/>
                    <a:pt x="15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9"/>
            <p:cNvSpPr/>
            <p:nvPr/>
          </p:nvSpPr>
          <p:spPr>
            <a:xfrm>
              <a:off x="7346475" y="1317650"/>
              <a:ext cx="61650" cy="58225"/>
            </a:xfrm>
            <a:custGeom>
              <a:rect b="b" l="l" r="r" t="t"/>
              <a:pathLst>
                <a:path extrusionOk="0" h="2329" w="2466">
                  <a:moveTo>
                    <a:pt x="1096" y="0"/>
                  </a:moveTo>
                  <a:cubicBezTo>
                    <a:pt x="891" y="0"/>
                    <a:pt x="686" y="46"/>
                    <a:pt x="503" y="114"/>
                  </a:cubicBezTo>
                  <a:cubicBezTo>
                    <a:pt x="412" y="137"/>
                    <a:pt x="343" y="183"/>
                    <a:pt x="275" y="228"/>
                  </a:cubicBezTo>
                  <a:cubicBezTo>
                    <a:pt x="206" y="274"/>
                    <a:pt x="138" y="342"/>
                    <a:pt x="92" y="434"/>
                  </a:cubicBezTo>
                  <a:cubicBezTo>
                    <a:pt x="46" y="502"/>
                    <a:pt x="24" y="593"/>
                    <a:pt x="24" y="685"/>
                  </a:cubicBezTo>
                  <a:cubicBezTo>
                    <a:pt x="1" y="776"/>
                    <a:pt x="1" y="867"/>
                    <a:pt x="24" y="959"/>
                  </a:cubicBezTo>
                  <a:cubicBezTo>
                    <a:pt x="69" y="1141"/>
                    <a:pt x="183" y="1301"/>
                    <a:pt x="343" y="1392"/>
                  </a:cubicBezTo>
                  <a:lnTo>
                    <a:pt x="435" y="1415"/>
                  </a:lnTo>
                  <a:cubicBezTo>
                    <a:pt x="435" y="1461"/>
                    <a:pt x="457" y="1507"/>
                    <a:pt x="457" y="1552"/>
                  </a:cubicBezTo>
                  <a:cubicBezTo>
                    <a:pt x="480" y="1621"/>
                    <a:pt x="526" y="1689"/>
                    <a:pt x="549" y="1758"/>
                  </a:cubicBezTo>
                  <a:cubicBezTo>
                    <a:pt x="571" y="1780"/>
                    <a:pt x="571" y="1803"/>
                    <a:pt x="594" y="1826"/>
                  </a:cubicBezTo>
                  <a:cubicBezTo>
                    <a:pt x="640" y="1895"/>
                    <a:pt x="708" y="1986"/>
                    <a:pt x="777" y="2054"/>
                  </a:cubicBezTo>
                  <a:cubicBezTo>
                    <a:pt x="823" y="2100"/>
                    <a:pt x="891" y="2146"/>
                    <a:pt x="960" y="2191"/>
                  </a:cubicBezTo>
                  <a:cubicBezTo>
                    <a:pt x="1005" y="2214"/>
                    <a:pt x="1051" y="2214"/>
                    <a:pt x="1096" y="2237"/>
                  </a:cubicBezTo>
                  <a:cubicBezTo>
                    <a:pt x="1119" y="2260"/>
                    <a:pt x="1165" y="2283"/>
                    <a:pt x="1211" y="2305"/>
                  </a:cubicBezTo>
                  <a:lnTo>
                    <a:pt x="1348" y="2305"/>
                  </a:lnTo>
                  <a:cubicBezTo>
                    <a:pt x="1370" y="2305"/>
                    <a:pt x="1416" y="2328"/>
                    <a:pt x="1462" y="2328"/>
                  </a:cubicBezTo>
                  <a:lnTo>
                    <a:pt x="1484" y="2328"/>
                  </a:lnTo>
                  <a:cubicBezTo>
                    <a:pt x="1553" y="2328"/>
                    <a:pt x="1621" y="2305"/>
                    <a:pt x="1690" y="2305"/>
                  </a:cubicBezTo>
                  <a:cubicBezTo>
                    <a:pt x="1758" y="2283"/>
                    <a:pt x="1850" y="2237"/>
                    <a:pt x="1918" y="2214"/>
                  </a:cubicBezTo>
                  <a:cubicBezTo>
                    <a:pt x="1941" y="2191"/>
                    <a:pt x="1941" y="2191"/>
                    <a:pt x="1964" y="2168"/>
                  </a:cubicBezTo>
                  <a:cubicBezTo>
                    <a:pt x="2032" y="2123"/>
                    <a:pt x="2101" y="2077"/>
                    <a:pt x="2146" y="2031"/>
                  </a:cubicBezTo>
                  <a:cubicBezTo>
                    <a:pt x="2215" y="1963"/>
                    <a:pt x="2283" y="1872"/>
                    <a:pt x="2329" y="1780"/>
                  </a:cubicBezTo>
                  <a:cubicBezTo>
                    <a:pt x="2375" y="1712"/>
                    <a:pt x="2420" y="1598"/>
                    <a:pt x="2420" y="1507"/>
                  </a:cubicBezTo>
                  <a:cubicBezTo>
                    <a:pt x="2443" y="1415"/>
                    <a:pt x="2466" y="1301"/>
                    <a:pt x="2466" y="1187"/>
                  </a:cubicBezTo>
                  <a:cubicBezTo>
                    <a:pt x="2443" y="1096"/>
                    <a:pt x="2443" y="982"/>
                    <a:pt x="2398" y="890"/>
                  </a:cubicBezTo>
                  <a:cubicBezTo>
                    <a:pt x="2375" y="799"/>
                    <a:pt x="2352" y="730"/>
                    <a:pt x="2306" y="662"/>
                  </a:cubicBezTo>
                  <a:cubicBezTo>
                    <a:pt x="2306" y="639"/>
                    <a:pt x="2306" y="616"/>
                    <a:pt x="2283" y="593"/>
                  </a:cubicBezTo>
                  <a:cubicBezTo>
                    <a:pt x="2238" y="525"/>
                    <a:pt x="2192" y="479"/>
                    <a:pt x="2146" y="411"/>
                  </a:cubicBezTo>
                  <a:cubicBezTo>
                    <a:pt x="2124" y="388"/>
                    <a:pt x="2101" y="365"/>
                    <a:pt x="2101" y="365"/>
                  </a:cubicBezTo>
                  <a:cubicBezTo>
                    <a:pt x="2009" y="297"/>
                    <a:pt x="1918" y="205"/>
                    <a:pt x="1827" y="160"/>
                  </a:cubicBezTo>
                  <a:cubicBezTo>
                    <a:pt x="1713" y="114"/>
                    <a:pt x="1599" y="46"/>
                    <a:pt x="1462" y="46"/>
                  </a:cubicBezTo>
                  <a:cubicBezTo>
                    <a:pt x="1348" y="23"/>
                    <a:pt x="1233" y="0"/>
                    <a:pt x="109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9"/>
            <p:cNvSpPr/>
            <p:nvPr/>
          </p:nvSpPr>
          <p:spPr>
            <a:xfrm>
              <a:off x="7226650" y="1439075"/>
              <a:ext cx="57650" cy="66900"/>
            </a:xfrm>
            <a:custGeom>
              <a:rect b="b" l="l" r="r" t="t"/>
              <a:pathLst>
                <a:path extrusionOk="0" h="2676" w="2306">
                  <a:moveTo>
                    <a:pt x="1244" y="0"/>
                  </a:moveTo>
                  <a:cubicBezTo>
                    <a:pt x="1218" y="0"/>
                    <a:pt x="1192" y="2"/>
                    <a:pt x="1165" y="5"/>
                  </a:cubicBezTo>
                  <a:cubicBezTo>
                    <a:pt x="982" y="28"/>
                    <a:pt x="891" y="50"/>
                    <a:pt x="731" y="119"/>
                  </a:cubicBezTo>
                  <a:cubicBezTo>
                    <a:pt x="640" y="165"/>
                    <a:pt x="571" y="233"/>
                    <a:pt x="503" y="302"/>
                  </a:cubicBezTo>
                  <a:cubicBezTo>
                    <a:pt x="366" y="416"/>
                    <a:pt x="297" y="621"/>
                    <a:pt x="297" y="781"/>
                  </a:cubicBezTo>
                  <a:cubicBezTo>
                    <a:pt x="297" y="963"/>
                    <a:pt x="366" y="1169"/>
                    <a:pt x="503" y="1283"/>
                  </a:cubicBezTo>
                  <a:cubicBezTo>
                    <a:pt x="503" y="1283"/>
                    <a:pt x="526" y="1306"/>
                    <a:pt x="526" y="1306"/>
                  </a:cubicBezTo>
                  <a:cubicBezTo>
                    <a:pt x="411" y="1352"/>
                    <a:pt x="297" y="1397"/>
                    <a:pt x="229" y="1488"/>
                  </a:cubicBezTo>
                  <a:cubicBezTo>
                    <a:pt x="92" y="1603"/>
                    <a:pt x="1" y="1808"/>
                    <a:pt x="23" y="1991"/>
                  </a:cubicBezTo>
                  <a:cubicBezTo>
                    <a:pt x="23" y="2150"/>
                    <a:pt x="92" y="2356"/>
                    <a:pt x="229" y="2470"/>
                  </a:cubicBezTo>
                  <a:cubicBezTo>
                    <a:pt x="366" y="2607"/>
                    <a:pt x="526" y="2675"/>
                    <a:pt x="708" y="2675"/>
                  </a:cubicBezTo>
                  <a:cubicBezTo>
                    <a:pt x="1279" y="2675"/>
                    <a:pt x="1827" y="2379"/>
                    <a:pt x="2100" y="1876"/>
                  </a:cubicBezTo>
                  <a:cubicBezTo>
                    <a:pt x="2146" y="1831"/>
                    <a:pt x="2169" y="1762"/>
                    <a:pt x="2192" y="1694"/>
                  </a:cubicBezTo>
                  <a:cubicBezTo>
                    <a:pt x="2215" y="1625"/>
                    <a:pt x="2260" y="1557"/>
                    <a:pt x="2260" y="1488"/>
                  </a:cubicBezTo>
                  <a:cubicBezTo>
                    <a:pt x="2306" y="1306"/>
                    <a:pt x="2306" y="1146"/>
                    <a:pt x="2283" y="986"/>
                  </a:cubicBezTo>
                  <a:cubicBezTo>
                    <a:pt x="2260" y="804"/>
                    <a:pt x="2215" y="644"/>
                    <a:pt x="2123" y="507"/>
                  </a:cubicBezTo>
                  <a:cubicBezTo>
                    <a:pt x="2009" y="347"/>
                    <a:pt x="1895" y="210"/>
                    <a:pt x="1712" y="142"/>
                  </a:cubicBezTo>
                  <a:cubicBezTo>
                    <a:pt x="1574" y="62"/>
                    <a:pt x="1418" y="0"/>
                    <a:pt x="124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9"/>
            <p:cNvSpPr/>
            <p:nvPr/>
          </p:nvSpPr>
          <p:spPr>
            <a:xfrm>
              <a:off x="7148475" y="1550950"/>
              <a:ext cx="53675" cy="54750"/>
            </a:xfrm>
            <a:custGeom>
              <a:rect b="b" l="l" r="r" t="t"/>
              <a:pathLst>
                <a:path extrusionOk="0" h="2190" w="2147">
                  <a:moveTo>
                    <a:pt x="1245" y="1"/>
                  </a:moveTo>
                  <a:cubicBezTo>
                    <a:pt x="1162" y="1"/>
                    <a:pt x="1080" y="16"/>
                    <a:pt x="1005" y="49"/>
                  </a:cubicBezTo>
                  <a:cubicBezTo>
                    <a:pt x="936" y="49"/>
                    <a:pt x="868" y="95"/>
                    <a:pt x="822" y="118"/>
                  </a:cubicBezTo>
                  <a:cubicBezTo>
                    <a:pt x="799" y="118"/>
                    <a:pt x="754" y="118"/>
                    <a:pt x="731" y="95"/>
                  </a:cubicBezTo>
                  <a:cubicBezTo>
                    <a:pt x="594" y="95"/>
                    <a:pt x="480" y="141"/>
                    <a:pt x="366" y="209"/>
                  </a:cubicBezTo>
                  <a:cubicBezTo>
                    <a:pt x="229" y="300"/>
                    <a:pt x="115" y="437"/>
                    <a:pt x="46" y="620"/>
                  </a:cubicBezTo>
                  <a:cubicBezTo>
                    <a:pt x="46" y="643"/>
                    <a:pt x="46" y="688"/>
                    <a:pt x="23" y="711"/>
                  </a:cubicBezTo>
                  <a:cubicBezTo>
                    <a:pt x="23" y="802"/>
                    <a:pt x="0" y="894"/>
                    <a:pt x="0" y="985"/>
                  </a:cubicBezTo>
                  <a:cubicBezTo>
                    <a:pt x="0" y="1008"/>
                    <a:pt x="0" y="1054"/>
                    <a:pt x="0" y="1076"/>
                  </a:cubicBezTo>
                  <a:cubicBezTo>
                    <a:pt x="23" y="1168"/>
                    <a:pt x="23" y="1259"/>
                    <a:pt x="46" y="1350"/>
                  </a:cubicBezTo>
                  <a:cubicBezTo>
                    <a:pt x="46" y="1396"/>
                    <a:pt x="69" y="1419"/>
                    <a:pt x="69" y="1442"/>
                  </a:cubicBezTo>
                  <a:cubicBezTo>
                    <a:pt x="92" y="1533"/>
                    <a:pt x="137" y="1624"/>
                    <a:pt x="183" y="1693"/>
                  </a:cubicBezTo>
                  <a:cubicBezTo>
                    <a:pt x="183" y="1715"/>
                    <a:pt x="206" y="1761"/>
                    <a:pt x="229" y="1784"/>
                  </a:cubicBezTo>
                  <a:cubicBezTo>
                    <a:pt x="274" y="1852"/>
                    <a:pt x="343" y="1921"/>
                    <a:pt x="388" y="1989"/>
                  </a:cubicBezTo>
                  <a:cubicBezTo>
                    <a:pt x="480" y="2081"/>
                    <a:pt x="571" y="2149"/>
                    <a:pt x="708" y="2172"/>
                  </a:cubicBezTo>
                  <a:cubicBezTo>
                    <a:pt x="765" y="2183"/>
                    <a:pt x="822" y="2189"/>
                    <a:pt x="882" y="2189"/>
                  </a:cubicBezTo>
                  <a:cubicBezTo>
                    <a:pt x="942" y="2189"/>
                    <a:pt x="1005" y="2183"/>
                    <a:pt x="1073" y="2172"/>
                  </a:cubicBezTo>
                  <a:cubicBezTo>
                    <a:pt x="1210" y="2126"/>
                    <a:pt x="1324" y="2081"/>
                    <a:pt x="1461" y="2012"/>
                  </a:cubicBezTo>
                  <a:cubicBezTo>
                    <a:pt x="1575" y="1967"/>
                    <a:pt x="1667" y="1875"/>
                    <a:pt x="1781" y="1807"/>
                  </a:cubicBezTo>
                  <a:cubicBezTo>
                    <a:pt x="1804" y="1784"/>
                    <a:pt x="1826" y="1761"/>
                    <a:pt x="1849" y="1715"/>
                  </a:cubicBezTo>
                  <a:cubicBezTo>
                    <a:pt x="1895" y="1670"/>
                    <a:pt x="1963" y="1579"/>
                    <a:pt x="2009" y="1510"/>
                  </a:cubicBezTo>
                  <a:cubicBezTo>
                    <a:pt x="2100" y="1327"/>
                    <a:pt x="2146" y="1190"/>
                    <a:pt x="2146" y="985"/>
                  </a:cubicBezTo>
                  <a:cubicBezTo>
                    <a:pt x="2146" y="643"/>
                    <a:pt x="1963" y="277"/>
                    <a:pt x="1667" y="118"/>
                  </a:cubicBezTo>
                  <a:cubicBezTo>
                    <a:pt x="1537" y="45"/>
                    <a:pt x="1388" y="1"/>
                    <a:pt x="124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9"/>
            <p:cNvSpPr/>
            <p:nvPr/>
          </p:nvSpPr>
          <p:spPr>
            <a:xfrm>
              <a:off x="7282575" y="1538050"/>
              <a:ext cx="51375" cy="58650"/>
            </a:xfrm>
            <a:custGeom>
              <a:rect b="b" l="l" r="r" t="t"/>
              <a:pathLst>
                <a:path extrusionOk="0" h="2346" w="2055">
                  <a:moveTo>
                    <a:pt x="685" y="0"/>
                  </a:moveTo>
                  <a:cubicBezTo>
                    <a:pt x="640" y="0"/>
                    <a:pt x="594" y="6"/>
                    <a:pt x="548" y="17"/>
                  </a:cubicBezTo>
                  <a:cubicBezTo>
                    <a:pt x="457" y="40"/>
                    <a:pt x="388" y="86"/>
                    <a:pt x="320" y="154"/>
                  </a:cubicBezTo>
                  <a:cubicBezTo>
                    <a:pt x="229" y="200"/>
                    <a:pt x="183" y="268"/>
                    <a:pt x="137" y="337"/>
                  </a:cubicBezTo>
                  <a:cubicBezTo>
                    <a:pt x="46" y="497"/>
                    <a:pt x="0" y="702"/>
                    <a:pt x="69" y="885"/>
                  </a:cubicBezTo>
                  <a:cubicBezTo>
                    <a:pt x="92" y="930"/>
                    <a:pt x="115" y="976"/>
                    <a:pt x="137" y="1045"/>
                  </a:cubicBezTo>
                  <a:cubicBezTo>
                    <a:pt x="137" y="1067"/>
                    <a:pt x="115" y="1067"/>
                    <a:pt x="115" y="1090"/>
                  </a:cubicBezTo>
                  <a:cubicBezTo>
                    <a:pt x="115" y="1090"/>
                    <a:pt x="115" y="1113"/>
                    <a:pt x="92" y="1136"/>
                  </a:cubicBezTo>
                  <a:cubicBezTo>
                    <a:pt x="92" y="1204"/>
                    <a:pt x="69" y="1296"/>
                    <a:pt x="69" y="1364"/>
                  </a:cubicBezTo>
                  <a:cubicBezTo>
                    <a:pt x="69" y="1638"/>
                    <a:pt x="183" y="1866"/>
                    <a:pt x="343" y="2072"/>
                  </a:cubicBezTo>
                  <a:cubicBezTo>
                    <a:pt x="411" y="2140"/>
                    <a:pt x="480" y="2186"/>
                    <a:pt x="571" y="2231"/>
                  </a:cubicBezTo>
                  <a:cubicBezTo>
                    <a:pt x="708" y="2300"/>
                    <a:pt x="822" y="2346"/>
                    <a:pt x="959" y="2346"/>
                  </a:cubicBezTo>
                  <a:cubicBezTo>
                    <a:pt x="1050" y="2346"/>
                    <a:pt x="1142" y="2323"/>
                    <a:pt x="1233" y="2277"/>
                  </a:cubicBezTo>
                  <a:cubicBezTo>
                    <a:pt x="1324" y="2254"/>
                    <a:pt x="1393" y="2209"/>
                    <a:pt x="1461" y="2140"/>
                  </a:cubicBezTo>
                  <a:cubicBezTo>
                    <a:pt x="1461" y="2117"/>
                    <a:pt x="1484" y="2117"/>
                    <a:pt x="1507" y="2095"/>
                  </a:cubicBezTo>
                  <a:cubicBezTo>
                    <a:pt x="1621" y="2003"/>
                    <a:pt x="1735" y="1912"/>
                    <a:pt x="1849" y="1821"/>
                  </a:cubicBezTo>
                  <a:cubicBezTo>
                    <a:pt x="1941" y="1729"/>
                    <a:pt x="1986" y="1615"/>
                    <a:pt x="2032" y="1501"/>
                  </a:cubicBezTo>
                  <a:cubicBezTo>
                    <a:pt x="2055" y="1387"/>
                    <a:pt x="2055" y="1250"/>
                    <a:pt x="2032" y="1136"/>
                  </a:cubicBezTo>
                  <a:cubicBezTo>
                    <a:pt x="1963" y="999"/>
                    <a:pt x="1918" y="885"/>
                    <a:pt x="1849" y="771"/>
                  </a:cubicBezTo>
                  <a:cubicBezTo>
                    <a:pt x="1781" y="657"/>
                    <a:pt x="1689" y="542"/>
                    <a:pt x="1598" y="451"/>
                  </a:cubicBezTo>
                  <a:cubicBezTo>
                    <a:pt x="1507" y="360"/>
                    <a:pt x="1393" y="291"/>
                    <a:pt x="1301" y="200"/>
                  </a:cubicBezTo>
                  <a:cubicBezTo>
                    <a:pt x="1233" y="154"/>
                    <a:pt x="1165" y="132"/>
                    <a:pt x="1096" y="86"/>
                  </a:cubicBezTo>
                  <a:cubicBezTo>
                    <a:pt x="1005" y="40"/>
                    <a:pt x="913" y="17"/>
                    <a:pt x="822" y="17"/>
                  </a:cubicBezTo>
                  <a:cubicBezTo>
                    <a:pt x="776" y="6"/>
                    <a:pt x="731" y="0"/>
                    <a:pt x="68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9"/>
            <p:cNvSpPr/>
            <p:nvPr/>
          </p:nvSpPr>
          <p:spPr>
            <a:xfrm>
              <a:off x="7120525" y="1092800"/>
              <a:ext cx="57075" cy="68500"/>
            </a:xfrm>
            <a:custGeom>
              <a:rect b="b" l="l" r="r" t="t"/>
              <a:pathLst>
                <a:path extrusionOk="0" h="2740" w="2283">
                  <a:moveTo>
                    <a:pt x="714" y="1"/>
                  </a:moveTo>
                  <a:cubicBezTo>
                    <a:pt x="588" y="1"/>
                    <a:pt x="457" y="31"/>
                    <a:pt x="365" y="92"/>
                  </a:cubicBezTo>
                  <a:cubicBezTo>
                    <a:pt x="205" y="183"/>
                    <a:pt x="69" y="343"/>
                    <a:pt x="46" y="526"/>
                  </a:cubicBezTo>
                  <a:cubicBezTo>
                    <a:pt x="0" y="686"/>
                    <a:pt x="0" y="891"/>
                    <a:pt x="114" y="1051"/>
                  </a:cubicBezTo>
                  <a:cubicBezTo>
                    <a:pt x="137" y="1096"/>
                    <a:pt x="183" y="1142"/>
                    <a:pt x="228" y="1188"/>
                  </a:cubicBezTo>
                  <a:cubicBezTo>
                    <a:pt x="183" y="1256"/>
                    <a:pt x="137" y="1325"/>
                    <a:pt x="114" y="1416"/>
                  </a:cubicBezTo>
                  <a:cubicBezTo>
                    <a:pt x="114" y="1462"/>
                    <a:pt x="91" y="1507"/>
                    <a:pt x="91" y="1553"/>
                  </a:cubicBezTo>
                  <a:cubicBezTo>
                    <a:pt x="91" y="1599"/>
                    <a:pt x="69" y="1667"/>
                    <a:pt x="69" y="1713"/>
                  </a:cubicBezTo>
                  <a:cubicBezTo>
                    <a:pt x="91" y="1850"/>
                    <a:pt x="114" y="1941"/>
                    <a:pt x="160" y="2078"/>
                  </a:cubicBezTo>
                  <a:cubicBezTo>
                    <a:pt x="251" y="2283"/>
                    <a:pt x="411" y="2443"/>
                    <a:pt x="593" y="2557"/>
                  </a:cubicBezTo>
                  <a:cubicBezTo>
                    <a:pt x="753" y="2671"/>
                    <a:pt x="959" y="2717"/>
                    <a:pt x="1164" y="2740"/>
                  </a:cubicBezTo>
                  <a:cubicBezTo>
                    <a:pt x="1255" y="2740"/>
                    <a:pt x="1370" y="2717"/>
                    <a:pt x="1461" y="2694"/>
                  </a:cubicBezTo>
                  <a:cubicBezTo>
                    <a:pt x="1506" y="2694"/>
                    <a:pt x="1552" y="2671"/>
                    <a:pt x="1598" y="2649"/>
                  </a:cubicBezTo>
                  <a:cubicBezTo>
                    <a:pt x="1643" y="2626"/>
                    <a:pt x="1689" y="2603"/>
                    <a:pt x="1735" y="2580"/>
                  </a:cubicBezTo>
                  <a:cubicBezTo>
                    <a:pt x="1895" y="2466"/>
                    <a:pt x="2054" y="2329"/>
                    <a:pt x="2123" y="2146"/>
                  </a:cubicBezTo>
                  <a:cubicBezTo>
                    <a:pt x="2214" y="1941"/>
                    <a:pt x="2283" y="1758"/>
                    <a:pt x="2283" y="1553"/>
                  </a:cubicBezTo>
                  <a:cubicBezTo>
                    <a:pt x="2260" y="1165"/>
                    <a:pt x="2123" y="823"/>
                    <a:pt x="1849" y="549"/>
                  </a:cubicBezTo>
                  <a:cubicBezTo>
                    <a:pt x="1575" y="298"/>
                    <a:pt x="1233" y="138"/>
                    <a:pt x="890" y="24"/>
                  </a:cubicBezTo>
                  <a:cubicBezTo>
                    <a:pt x="837" y="8"/>
                    <a:pt x="776" y="1"/>
                    <a:pt x="7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9"/>
            <p:cNvSpPr/>
            <p:nvPr/>
          </p:nvSpPr>
          <p:spPr>
            <a:xfrm>
              <a:off x="6865450" y="1172575"/>
              <a:ext cx="58800" cy="61325"/>
            </a:xfrm>
            <a:custGeom>
              <a:rect b="b" l="l" r="r" t="t"/>
              <a:pathLst>
                <a:path extrusionOk="0" h="2453" w="2352">
                  <a:moveTo>
                    <a:pt x="1072" y="1"/>
                  </a:moveTo>
                  <a:cubicBezTo>
                    <a:pt x="1042" y="1"/>
                    <a:pt x="1012" y="2"/>
                    <a:pt x="982" y="5"/>
                  </a:cubicBezTo>
                  <a:cubicBezTo>
                    <a:pt x="890" y="5"/>
                    <a:pt x="799" y="28"/>
                    <a:pt x="731" y="51"/>
                  </a:cubicBezTo>
                  <a:cubicBezTo>
                    <a:pt x="639" y="97"/>
                    <a:pt x="548" y="142"/>
                    <a:pt x="502" y="211"/>
                  </a:cubicBezTo>
                  <a:cubicBezTo>
                    <a:pt x="411" y="302"/>
                    <a:pt x="342" y="416"/>
                    <a:pt x="320" y="530"/>
                  </a:cubicBezTo>
                  <a:cubicBezTo>
                    <a:pt x="297" y="553"/>
                    <a:pt x="297" y="553"/>
                    <a:pt x="297" y="553"/>
                  </a:cubicBezTo>
                  <a:cubicBezTo>
                    <a:pt x="183" y="713"/>
                    <a:pt x="137" y="781"/>
                    <a:pt x="69" y="941"/>
                  </a:cubicBezTo>
                  <a:cubicBezTo>
                    <a:pt x="23" y="1055"/>
                    <a:pt x="23" y="1147"/>
                    <a:pt x="0" y="1261"/>
                  </a:cubicBezTo>
                  <a:cubicBezTo>
                    <a:pt x="0" y="1466"/>
                    <a:pt x="69" y="1649"/>
                    <a:pt x="137" y="1831"/>
                  </a:cubicBezTo>
                  <a:cubicBezTo>
                    <a:pt x="206" y="1946"/>
                    <a:pt x="297" y="2083"/>
                    <a:pt x="388" y="2151"/>
                  </a:cubicBezTo>
                  <a:cubicBezTo>
                    <a:pt x="502" y="2265"/>
                    <a:pt x="571" y="2311"/>
                    <a:pt x="708" y="2356"/>
                  </a:cubicBezTo>
                  <a:cubicBezTo>
                    <a:pt x="845" y="2425"/>
                    <a:pt x="936" y="2425"/>
                    <a:pt x="1096" y="2448"/>
                  </a:cubicBezTo>
                  <a:cubicBezTo>
                    <a:pt x="1122" y="2451"/>
                    <a:pt x="1150" y="2452"/>
                    <a:pt x="1177" y="2452"/>
                  </a:cubicBezTo>
                  <a:cubicBezTo>
                    <a:pt x="1364" y="2452"/>
                    <a:pt x="1573" y="2387"/>
                    <a:pt x="1712" y="2288"/>
                  </a:cubicBezTo>
                  <a:cubicBezTo>
                    <a:pt x="1895" y="2174"/>
                    <a:pt x="2054" y="2014"/>
                    <a:pt x="2169" y="1831"/>
                  </a:cubicBezTo>
                  <a:cubicBezTo>
                    <a:pt x="2260" y="1649"/>
                    <a:pt x="2351" y="1421"/>
                    <a:pt x="2328" y="1215"/>
                  </a:cubicBezTo>
                  <a:cubicBezTo>
                    <a:pt x="2305" y="1010"/>
                    <a:pt x="2260" y="781"/>
                    <a:pt x="2146" y="599"/>
                  </a:cubicBezTo>
                  <a:cubicBezTo>
                    <a:pt x="2009" y="416"/>
                    <a:pt x="1849" y="256"/>
                    <a:pt x="1644" y="142"/>
                  </a:cubicBezTo>
                  <a:cubicBezTo>
                    <a:pt x="1465" y="63"/>
                    <a:pt x="1269" y="1"/>
                    <a:pt x="107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9"/>
            <p:cNvSpPr/>
            <p:nvPr/>
          </p:nvSpPr>
          <p:spPr>
            <a:xfrm>
              <a:off x="6754175" y="1444325"/>
              <a:ext cx="46800" cy="59575"/>
            </a:xfrm>
            <a:custGeom>
              <a:rect b="b" l="l" r="r" t="t"/>
              <a:pathLst>
                <a:path extrusionOk="0" h="2383" w="1872">
                  <a:moveTo>
                    <a:pt x="868" y="0"/>
                  </a:moveTo>
                  <a:cubicBezTo>
                    <a:pt x="685" y="0"/>
                    <a:pt x="525" y="69"/>
                    <a:pt x="388" y="206"/>
                  </a:cubicBezTo>
                  <a:cubicBezTo>
                    <a:pt x="228" y="365"/>
                    <a:pt x="137" y="525"/>
                    <a:pt x="69" y="708"/>
                  </a:cubicBezTo>
                  <a:cubicBezTo>
                    <a:pt x="23" y="845"/>
                    <a:pt x="0" y="1005"/>
                    <a:pt x="0" y="1164"/>
                  </a:cubicBezTo>
                  <a:cubicBezTo>
                    <a:pt x="0" y="1507"/>
                    <a:pt x="137" y="1849"/>
                    <a:pt x="365" y="2100"/>
                  </a:cubicBezTo>
                  <a:cubicBezTo>
                    <a:pt x="434" y="2169"/>
                    <a:pt x="525" y="2237"/>
                    <a:pt x="594" y="2283"/>
                  </a:cubicBezTo>
                  <a:cubicBezTo>
                    <a:pt x="714" y="2349"/>
                    <a:pt x="846" y="2383"/>
                    <a:pt x="975" y="2383"/>
                  </a:cubicBezTo>
                  <a:cubicBezTo>
                    <a:pt x="1114" y="2383"/>
                    <a:pt x="1251" y="2343"/>
                    <a:pt x="1370" y="2260"/>
                  </a:cubicBezTo>
                  <a:cubicBezTo>
                    <a:pt x="1507" y="2169"/>
                    <a:pt x="1644" y="2032"/>
                    <a:pt x="1735" y="1872"/>
                  </a:cubicBezTo>
                  <a:cubicBezTo>
                    <a:pt x="1826" y="1712"/>
                    <a:pt x="1872" y="1552"/>
                    <a:pt x="1872" y="1347"/>
                  </a:cubicBezTo>
                  <a:cubicBezTo>
                    <a:pt x="1872" y="1233"/>
                    <a:pt x="1849" y="1096"/>
                    <a:pt x="1803" y="959"/>
                  </a:cubicBezTo>
                  <a:cubicBezTo>
                    <a:pt x="1781" y="890"/>
                    <a:pt x="1735" y="776"/>
                    <a:pt x="1689" y="708"/>
                  </a:cubicBezTo>
                  <a:cubicBezTo>
                    <a:pt x="1644" y="639"/>
                    <a:pt x="1598" y="594"/>
                    <a:pt x="1552" y="525"/>
                  </a:cubicBezTo>
                  <a:cubicBezTo>
                    <a:pt x="1529" y="411"/>
                    <a:pt x="1461" y="274"/>
                    <a:pt x="1370" y="206"/>
                  </a:cubicBezTo>
                  <a:cubicBezTo>
                    <a:pt x="1233" y="92"/>
                    <a:pt x="1073" y="0"/>
                    <a:pt x="86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9"/>
            <p:cNvSpPr/>
            <p:nvPr/>
          </p:nvSpPr>
          <p:spPr>
            <a:xfrm>
              <a:off x="6810100" y="1665450"/>
              <a:ext cx="54225" cy="53950"/>
            </a:xfrm>
            <a:custGeom>
              <a:rect b="b" l="l" r="r" t="t"/>
              <a:pathLst>
                <a:path extrusionOk="0" h="2158" w="2169">
                  <a:moveTo>
                    <a:pt x="947" y="0"/>
                  </a:moveTo>
                  <a:cubicBezTo>
                    <a:pt x="856" y="0"/>
                    <a:pt x="765" y="11"/>
                    <a:pt x="662" y="34"/>
                  </a:cubicBezTo>
                  <a:cubicBezTo>
                    <a:pt x="571" y="57"/>
                    <a:pt x="502" y="103"/>
                    <a:pt x="434" y="171"/>
                  </a:cubicBezTo>
                  <a:cubicBezTo>
                    <a:pt x="342" y="217"/>
                    <a:pt x="297" y="285"/>
                    <a:pt x="251" y="354"/>
                  </a:cubicBezTo>
                  <a:cubicBezTo>
                    <a:pt x="205" y="399"/>
                    <a:pt x="183" y="468"/>
                    <a:pt x="183" y="514"/>
                  </a:cubicBezTo>
                  <a:cubicBezTo>
                    <a:pt x="160" y="559"/>
                    <a:pt x="137" y="582"/>
                    <a:pt x="114" y="628"/>
                  </a:cubicBezTo>
                  <a:lnTo>
                    <a:pt x="46" y="788"/>
                  </a:lnTo>
                  <a:cubicBezTo>
                    <a:pt x="0" y="924"/>
                    <a:pt x="0" y="1039"/>
                    <a:pt x="46" y="1176"/>
                  </a:cubicBezTo>
                  <a:cubicBezTo>
                    <a:pt x="46" y="1198"/>
                    <a:pt x="46" y="1244"/>
                    <a:pt x="69" y="1290"/>
                  </a:cubicBezTo>
                  <a:cubicBezTo>
                    <a:pt x="91" y="1358"/>
                    <a:pt x="137" y="1449"/>
                    <a:pt x="183" y="1541"/>
                  </a:cubicBezTo>
                  <a:cubicBezTo>
                    <a:pt x="183" y="1564"/>
                    <a:pt x="205" y="1609"/>
                    <a:pt x="228" y="1632"/>
                  </a:cubicBezTo>
                  <a:cubicBezTo>
                    <a:pt x="274" y="1701"/>
                    <a:pt x="342" y="1792"/>
                    <a:pt x="411" y="1860"/>
                  </a:cubicBezTo>
                  <a:cubicBezTo>
                    <a:pt x="434" y="1883"/>
                    <a:pt x="457" y="1906"/>
                    <a:pt x="479" y="1929"/>
                  </a:cubicBezTo>
                  <a:cubicBezTo>
                    <a:pt x="594" y="2020"/>
                    <a:pt x="685" y="2111"/>
                    <a:pt x="822" y="2134"/>
                  </a:cubicBezTo>
                  <a:cubicBezTo>
                    <a:pt x="845" y="2134"/>
                    <a:pt x="890" y="2134"/>
                    <a:pt x="913" y="2157"/>
                  </a:cubicBezTo>
                  <a:cubicBezTo>
                    <a:pt x="1004" y="2157"/>
                    <a:pt x="1096" y="2157"/>
                    <a:pt x="1187" y="2134"/>
                  </a:cubicBezTo>
                  <a:lnTo>
                    <a:pt x="1233" y="2134"/>
                  </a:lnTo>
                  <a:cubicBezTo>
                    <a:pt x="1324" y="2089"/>
                    <a:pt x="1415" y="2066"/>
                    <a:pt x="1484" y="2020"/>
                  </a:cubicBezTo>
                  <a:cubicBezTo>
                    <a:pt x="1529" y="1997"/>
                    <a:pt x="1552" y="1974"/>
                    <a:pt x="1575" y="1952"/>
                  </a:cubicBezTo>
                  <a:cubicBezTo>
                    <a:pt x="1666" y="1906"/>
                    <a:pt x="1735" y="1860"/>
                    <a:pt x="1803" y="1792"/>
                  </a:cubicBezTo>
                  <a:cubicBezTo>
                    <a:pt x="1849" y="1746"/>
                    <a:pt x="1895" y="1701"/>
                    <a:pt x="1917" y="1632"/>
                  </a:cubicBezTo>
                  <a:cubicBezTo>
                    <a:pt x="1963" y="1586"/>
                    <a:pt x="2009" y="1541"/>
                    <a:pt x="2032" y="1495"/>
                  </a:cubicBezTo>
                  <a:cubicBezTo>
                    <a:pt x="2077" y="1427"/>
                    <a:pt x="2123" y="1335"/>
                    <a:pt x="2123" y="1290"/>
                  </a:cubicBezTo>
                  <a:cubicBezTo>
                    <a:pt x="2123" y="1244"/>
                    <a:pt x="2146" y="1221"/>
                    <a:pt x="2146" y="1176"/>
                  </a:cubicBezTo>
                  <a:cubicBezTo>
                    <a:pt x="2168" y="1084"/>
                    <a:pt x="2168" y="993"/>
                    <a:pt x="2123" y="902"/>
                  </a:cubicBezTo>
                  <a:cubicBezTo>
                    <a:pt x="2123" y="902"/>
                    <a:pt x="2123" y="879"/>
                    <a:pt x="2123" y="879"/>
                  </a:cubicBezTo>
                  <a:cubicBezTo>
                    <a:pt x="2054" y="582"/>
                    <a:pt x="1849" y="331"/>
                    <a:pt x="1598" y="171"/>
                  </a:cubicBezTo>
                  <a:cubicBezTo>
                    <a:pt x="1507" y="126"/>
                    <a:pt x="1415" y="80"/>
                    <a:pt x="1347" y="57"/>
                  </a:cubicBezTo>
                  <a:cubicBezTo>
                    <a:pt x="1301" y="34"/>
                    <a:pt x="1278" y="34"/>
                    <a:pt x="1233" y="34"/>
                  </a:cubicBezTo>
                  <a:cubicBezTo>
                    <a:pt x="1130" y="11"/>
                    <a:pt x="1039" y="0"/>
                    <a:pt x="94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9"/>
            <p:cNvSpPr/>
            <p:nvPr/>
          </p:nvSpPr>
          <p:spPr>
            <a:xfrm>
              <a:off x="6898525" y="1849475"/>
              <a:ext cx="62800" cy="61025"/>
            </a:xfrm>
            <a:custGeom>
              <a:rect b="b" l="l" r="r" t="t"/>
              <a:pathLst>
                <a:path extrusionOk="0" h="2441" w="2512">
                  <a:moveTo>
                    <a:pt x="1622" y="0"/>
                  </a:moveTo>
                  <a:cubicBezTo>
                    <a:pt x="1439" y="0"/>
                    <a:pt x="1234" y="69"/>
                    <a:pt x="1119" y="206"/>
                  </a:cubicBezTo>
                  <a:cubicBezTo>
                    <a:pt x="1119" y="206"/>
                    <a:pt x="1097" y="228"/>
                    <a:pt x="1097" y="228"/>
                  </a:cubicBezTo>
                  <a:cubicBezTo>
                    <a:pt x="993" y="184"/>
                    <a:pt x="879" y="149"/>
                    <a:pt x="768" y="149"/>
                  </a:cubicBezTo>
                  <a:cubicBezTo>
                    <a:pt x="709" y="149"/>
                    <a:pt x="650" y="159"/>
                    <a:pt x="594" y="183"/>
                  </a:cubicBezTo>
                  <a:cubicBezTo>
                    <a:pt x="412" y="228"/>
                    <a:pt x="275" y="343"/>
                    <a:pt x="161" y="502"/>
                  </a:cubicBezTo>
                  <a:cubicBezTo>
                    <a:pt x="47" y="662"/>
                    <a:pt x="1" y="890"/>
                    <a:pt x="1" y="1096"/>
                  </a:cubicBezTo>
                  <a:cubicBezTo>
                    <a:pt x="1" y="1324"/>
                    <a:pt x="47" y="1507"/>
                    <a:pt x="138" y="1712"/>
                  </a:cubicBezTo>
                  <a:cubicBezTo>
                    <a:pt x="206" y="1849"/>
                    <a:pt x="298" y="1963"/>
                    <a:pt x="412" y="2077"/>
                  </a:cubicBezTo>
                  <a:cubicBezTo>
                    <a:pt x="572" y="2214"/>
                    <a:pt x="731" y="2306"/>
                    <a:pt x="937" y="2397"/>
                  </a:cubicBezTo>
                  <a:cubicBezTo>
                    <a:pt x="1030" y="2428"/>
                    <a:pt x="1122" y="2440"/>
                    <a:pt x="1215" y="2440"/>
                  </a:cubicBezTo>
                  <a:cubicBezTo>
                    <a:pt x="1328" y="2440"/>
                    <a:pt x="1440" y="2422"/>
                    <a:pt x="1553" y="2397"/>
                  </a:cubicBezTo>
                  <a:cubicBezTo>
                    <a:pt x="1759" y="2351"/>
                    <a:pt x="1918" y="2237"/>
                    <a:pt x="2078" y="2123"/>
                  </a:cubicBezTo>
                  <a:cubicBezTo>
                    <a:pt x="2147" y="2054"/>
                    <a:pt x="2215" y="1963"/>
                    <a:pt x="2261" y="1895"/>
                  </a:cubicBezTo>
                  <a:cubicBezTo>
                    <a:pt x="2284" y="1849"/>
                    <a:pt x="2306" y="1826"/>
                    <a:pt x="2329" y="1781"/>
                  </a:cubicBezTo>
                  <a:cubicBezTo>
                    <a:pt x="2375" y="1689"/>
                    <a:pt x="2420" y="1598"/>
                    <a:pt x="2443" y="1507"/>
                  </a:cubicBezTo>
                  <a:cubicBezTo>
                    <a:pt x="2466" y="1415"/>
                    <a:pt x="2489" y="1301"/>
                    <a:pt x="2489" y="1210"/>
                  </a:cubicBezTo>
                  <a:cubicBezTo>
                    <a:pt x="2512" y="1141"/>
                    <a:pt x="2512" y="1096"/>
                    <a:pt x="2489" y="1050"/>
                  </a:cubicBezTo>
                  <a:cubicBezTo>
                    <a:pt x="2489" y="936"/>
                    <a:pt x="2466" y="822"/>
                    <a:pt x="2443" y="731"/>
                  </a:cubicBezTo>
                  <a:cubicBezTo>
                    <a:pt x="2375" y="548"/>
                    <a:pt x="2261" y="343"/>
                    <a:pt x="2101" y="206"/>
                  </a:cubicBezTo>
                  <a:cubicBezTo>
                    <a:pt x="2032" y="137"/>
                    <a:pt x="1964" y="91"/>
                    <a:pt x="1873" y="69"/>
                  </a:cubicBezTo>
                  <a:cubicBezTo>
                    <a:pt x="1804" y="23"/>
                    <a:pt x="1713" y="0"/>
                    <a:pt x="162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9"/>
            <p:cNvSpPr/>
            <p:nvPr/>
          </p:nvSpPr>
          <p:spPr>
            <a:xfrm>
              <a:off x="7147900" y="2001825"/>
              <a:ext cx="67925" cy="67550"/>
            </a:xfrm>
            <a:custGeom>
              <a:rect b="b" l="l" r="r" t="t"/>
              <a:pathLst>
                <a:path extrusionOk="0" h="2702" w="2717">
                  <a:moveTo>
                    <a:pt x="1232" y="1"/>
                  </a:moveTo>
                  <a:cubicBezTo>
                    <a:pt x="1172" y="1"/>
                    <a:pt x="1111" y="8"/>
                    <a:pt x="1051" y="23"/>
                  </a:cubicBezTo>
                  <a:cubicBezTo>
                    <a:pt x="914" y="46"/>
                    <a:pt x="800" y="115"/>
                    <a:pt x="685" y="183"/>
                  </a:cubicBezTo>
                  <a:cubicBezTo>
                    <a:pt x="571" y="252"/>
                    <a:pt x="480" y="320"/>
                    <a:pt x="389" y="434"/>
                  </a:cubicBezTo>
                  <a:cubicBezTo>
                    <a:pt x="297" y="526"/>
                    <a:pt x="229" y="617"/>
                    <a:pt x="183" y="754"/>
                  </a:cubicBezTo>
                  <a:cubicBezTo>
                    <a:pt x="138" y="822"/>
                    <a:pt x="92" y="914"/>
                    <a:pt x="69" y="1005"/>
                  </a:cubicBezTo>
                  <a:cubicBezTo>
                    <a:pt x="46" y="1096"/>
                    <a:pt x="46" y="1187"/>
                    <a:pt x="23" y="1302"/>
                  </a:cubicBezTo>
                  <a:cubicBezTo>
                    <a:pt x="1" y="1416"/>
                    <a:pt x="23" y="1553"/>
                    <a:pt x="46" y="1690"/>
                  </a:cubicBezTo>
                  <a:cubicBezTo>
                    <a:pt x="69" y="1804"/>
                    <a:pt x="138" y="1941"/>
                    <a:pt x="183" y="2055"/>
                  </a:cubicBezTo>
                  <a:cubicBezTo>
                    <a:pt x="229" y="2123"/>
                    <a:pt x="297" y="2192"/>
                    <a:pt x="366" y="2260"/>
                  </a:cubicBezTo>
                  <a:cubicBezTo>
                    <a:pt x="389" y="2283"/>
                    <a:pt x="411" y="2306"/>
                    <a:pt x="434" y="2352"/>
                  </a:cubicBezTo>
                  <a:cubicBezTo>
                    <a:pt x="503" y="2397"/>
                    <a:pt x="571" y="2466"/>
                    <a:pt x="663" y="2511"/>
                  </a:cubicBezTo>
                  <a:cubicBezTo>
                    <a:pt x="731" y="2557"/>
                    <a:pt x="822" y="2580"/>
                    <a:pt x="914" y="2625"/>
                  </a:cubicBezTo>
                  <a:cubicBezTo>
                    <a:pt x="1061" y="2679"/>
                    <a:pt x="1216" y="2701"/>
                    <a:pt x="1369" y="2701"/>
                  </a:cubicBezTo>
                  <a:cubicBezTo>
                    <a:pt x="1478" y="2701"/>
                    <a:pt x="1586" y="2690"/>
                    <a:pt x="1690" y="2671"/>
                  </a:cubicBezTo>
                  <a:cubicBezTo>
                    <a:pt x="1804" y="2648"/>
                    <a:pt x="1941" y="2603"/>
                    <a:pt x="2055" y="2534"/>
                  </a:cubicBezTo>
                  <a:cubicBezTo>
                    <a:pt x="2078" y="2511"/>
                    <a:pt x="2101" y="2511"/>
                    <a:pt x="2146" y="2488"/>
                  </a:cubicBezTo>
                  <a:cubicBezTo>
                    <a:pt x="2215" y="2420"/>
                    <a:pt x="2283" y="2374"/>
                    <a:pt x="2352" y="2306"/>
                  </a:cubicBezTo>
                  <a:cubicBezTo>
                    <a:pt x="2580" y="2078"/>
                    <a:pt x="2717" y="1735"/>
                    <a:pt x="2717" y="1416"/>
                  </a:cubicBezTo>
                  <a:cubicBezTo>
                    <a:pt x="2717" y="1279"/>
                    <a:pt x="2717" y="1119"/>
                    <a:pt x="2648" y="1005"/>
                  </a:cubicBezTo>
                  <a:cubicBezTo>
                    <a:pt x="2580" y="822"/>
                    <a:pt x="2511" y="640"/>
                    <a:pt x="2352" y="526"/>
                  </a:cubicBezTo>
                  <a:cubicBezTo>
                    <a:pt x="2215" y="389"/>
                    <a:pt x="2055" y="297"/>
                    <a:pt x="1872" y="252"/>
                  </a:cubicBezTo>
                  <a:lnTo>
                    <a:pt x="1758" y="252"/>
                  </a:lnTo>
                  <a:cubicBezTo>
                    <a:pt x="1713" y="183"/>
                    <a:pt x="1644" y="137"/>
                    <a:pt x="1576" y="92"/>
                  </a:cubicBezTo>
                  <a:cubicBezTo>
                    <a:pt x="1469" y="31"/>
                    <a:pt x="1352" y="1"/>
                    <a:pt x="123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3" name="Google Shape;393;p9"/>
          <p:cNvGrpSpPr/>
          <p:nvPr/>
        </p:nvGrpSpPr>
        <p:grpSpPr>
          <a:xfrm>
            <a:off x="8679950" y="976150"/>
            <a:ext cx="416575" cy="426150"/>
            <a:chOff x="5045125" y="2936525"/>
            <a:chExt cx="416575" cy="426150"/>
          </a:xfrm>
        </p:grpSpPr>
        <p:sp>
          <p:nvSpPr>
            <p:cNvPr id="394" name="Google Shape;394;p9"/>
            <p:cNvSpPr/>
            <p:nvPr/>
          </p:nvSpPr>
          <p:spPr>
            <a:xfrm>
              <a:off x="5045125" y="3118075"/>
              <a:ext cx="292750" cy="244600"/>
            </a:xfrm>
            <a:custGeom>
              <a:rect b="b" l="l" r="r" t="t"/>
              <a:pathLst>
                <a:path extrusionOk="0" h="9784" w="11710">
                  <a:moveTo>
                    <a:pt x="5469" y="0"/>
                  </a:moveTo>
                  <a:cubicBezTo>
                    <a:pt x="4761" y="0"/>
                    <a:pt x="4052" y="132"/>
                    <a:pt x="3379" y="416"/>
                  </a:cubicBezTo>
                  <a:cubicBezTo>
                    <a:pt x="1827" y="1078"/>
                    <a:pt x="1073" y="2516"/>
                    <a:pt x="571" y="4045"/>
                  </a:cubicBezTo>
                  <a:cubicBezTo>
                    <a:pt x="183" y="5232"/>
                    <a:pt x="1" y="6647"/>
                    <a:pt x="548" y="7766"/>
                  </a:cubicBezTo>
                  <a:cubicBezTo>
                    <a:pt x="571" y="7834"/>
                    <a:pt x="571" y="7880"/>
                    <a:pt x="594" y="7926"/>
                  </a:cubicBezTo>
                  <a:cubicBezTo>
                    <a:pt x="1187" y="9181"/>
                    <a:pt x="2511" y="9660"/>
                    <a:pt x="3812" y="9752"/>
                  </a:cubicBezTo>
                  <a:cubicBezTo>
                    <a:pt x="4057" y="9773"/>
                    <a:pt x="4305" y="9783"/>
                    <a:pt x="4554" y="9783"/>
                  </a:cubicBezTo>
                  <a:cubicBezTo>
                    <a:pt x="5907" y="9783"/>
                    <a:pt x="7307" y="9480"/>
                    <a:pt x="8560" y="8998"/>
                  </a:cubicBezTo>
                  <a:cubicBezTo>
                    <a:pt x="9907" y="8450"/>
                    <a:pt x="11253" y="7697"/>
                    <a:pt x="11505" y="6145"/>
                  </a:cubicBezTo>
                  <a:cubicBezTo>
                    <a:pt x="11710" y="4867"/>
                    <a:pt x="11208" y="3520"/>
                    <a:pt x="10432" y="2493"/>
                  </a:cubicBezTo>
                  <a:cubicBezTo>
                    <a:pt x="9283" y="961"/>
                    <a:pt x="7380" y="0"/>
                    <a:pt x="546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9"/>
            <p:cNvSpPr/>
            <p:nvPr/>
          </p:nvSpPr>
          <p:spPr>
            <a:xfrm>
              <a:off x="5271100" y="2936525"/>
              <a:ext cx="190600" cy="157350"/>
            </a:xfrm>
            <a:custGeom>
              <a:rect b="b" l="l" r="r" t="t"/>
              <a:pathLst>
                <a:path extrusionOk="0" h="6294" w="7624">
                  <a:moveTo>
                    <a:pt x="3401" y="0"/>
                  </a:moveTo>
                  <a:cubicBezTo>
                    <a:pt x="2602" y="0"/>
                    <a:pt x="1803" y="274"/>
                    <a:pt x="1233" y="868"/>
                  </a:cubicBezTo>
                  <a:cubicBezTo>
                    <a:pt x="639" y="1484"/>
                    <a:pt x="343" y="2328"/>
                    <a:pt x="92" y="3127"/>
                  </a:cubicBezTo>
                  <a:cubicBezTo>
                    <a:pt x="0" y="3424"/>
                    <a:pt x="137" y="3652"/>
                    <a:pt x="343" y="3766"/>
                  </a:cubicBezTo>
                  <a:cubicBezTo>
                    <a:pt x="411" y="4246"/>
                    <a:pt x="594" y="4702"/>
                    <a:pt x="913" y="5113"/>
                  </a:cubicBezTo>
                  <a:cubicBezTo>
                    <a:pt x="1559" y="5920"/>
                    <a:pt x="2506" y="6293"/>
                    <a:pt x="3470" y="6293"/>
                  </a:cubicBezTo>
                  <a:cubicBezTo>
                    <a:pt x="4006" y="6293"/>
                    <a:pt x="4547" y="6178"/>
                    <a:pt x="5045" y="5958"/>
                  </a:cubicBezTo>
                  <a:cubicBezTo>
                    <a:pt x="6437" y="5341"/>
                    <a:pt x="7624" y="3812"/>
                    <a:pt x="7122" y="2237"/>
                  </a:cubicBezTo>
                  <a:cubicBezTo>
                    <a:pt x="6665" y="799"/>
                    <a:pt x="4816" y="23"/>
                    <a:pt x="340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6" name="Google Shape;396;p9"/>
          <p:cNvSpPr/>
          <p:nvPr/>
        </p:nvSpPr>
        <p:spPr>
          <a:xfrm>
            <a:off x="4431175" y="4739775"/>
            <a:ext cx="1028079" cy="292585"/>
          </a:xfrm>
          <a:custGeom>
            <a:rect b="b" l="l" r="r" t="t"/>
            <a:pathLst>
              <a:path extrusionOk="0" h="13926" w="48927">
                <a:moveTo>
                  <a:pt x="11396" y="756"/>
                </a:moveTo>
                <a:cubicBezTo>
                  <a:pt x="12294" y="756"/>
                  <a:pt x="11286" y="2679"/>
                  <a:pt x="11059" y="3132"/>
                </a:cubicBezTo>
                <a:cubicBezTo>
                  <a:pt x="10534" y="4114"/>
                  <a:pt x="9918" y="5073"/>
                  <a:pt x="9210" y="5963"/>
                </a:cubicBezTo>
                <a:cubicBezTo>
                  <a:pt x="8320" y="7058"/>
                  <a:pt x="7293" y="8085"/>
                  <a:pt x="6152" y="8930"/>
                </a:cubicBezTo>
                <a:cubicBezTo>
                  <a:pt x="6152" y="8679"/>
                  <a:pt x="6175" y="8405"/>
                  <a:pt x="6220" y="8154"/>
                </a:cubicBezTo>
                <a:cubicBezTo>
                  <a:pt x="6334" y="7150"/>
                  <a:pt x="6608" y="6145"/>
                  <a:pt x="6996" y="5209"/>
                </a:cubicBezTo>
                <a:cubicBezTo>
                  <a:pt x="7727" y="3429"/>
                  <a:pt x="9119" y="1466"/>
                  <a:pt x="11036" y="827"/>
                </a:cubicBezTo>
                <a:cubicBezTo>
                  <a:pt x="11181" y="778"/>
                  <a:pt x="11299" y="756"/>
                  <a:pt x="11396" y="756"/>
                </a:cubicBezTo>
                <a:close/>
                <a:moveTo>
                  <a:pt x="20369" y="1722"/>
                </a:moveTo>
                <a:cubicBezTo>
                  <a:pt x="20636" y="1722"/>
                  <a:pt x="20825" y="1863"/>
                  <a:pt x="20851" y="2242"/>
                </a:cubicBezTo>
                <a:cubicBezTo>
                  <a:pt x="20897" y="2676"/>
                  <a:pt x="20669" y="3132"/>
                  <a:pt x="20463" y="3498"/>
                </a:cubicBezTo>
                <a:cubicBezTo>
                  <a:pt x="20189" y="3977"/>
                  <a:pt x="19893" y="4456"/>
                  <a:pt x="19573" y="4913"/>
                </a:cubicBezTo>
                <a:cubicBezTo>
                  <a:pt x="18980" y="5780"/>
                  <a:pt x="18272" y="6602"/>
                  <a:pt x="17519" y="7355"/>
                </a:cubicBezTo>
                <a:cubicBezTo>
                  <a:pt x="16697" y="8177"/>
                  <a:pt x="15807" y="8907"/>
                  <a:pt x="14848" y="9569"/>
                </a:cubicBezTo>
                <a:cubicBezTo>
                  <a:pt x="14848" y="9021"/>
                  <a:pt x="14940" y="8496"/>
                  <a:pt x="15054" y="7994"/>
                </a:cubicBezTo>
                <a:cubicBezTo>
                  <a:pt x="15282" y="7013"/>
                  <a:pt x="15670" y="6054"/>
                  <a:pt x="16195" y="5187"/>
                </a:cubicBezTo>
                <a:cubicBezTo>
                  <a:pt x="16743" y="4296"/>
                  <a:pt x="17450" y="3520"/>
                  <a:pt x="18249" y="2858"/>
                </a:cubicBezTo>
                <a:cubicBezTo>
                  <a:pt x="18559" y="2598"/>
                  <a:pt x="19705" y="1722"/>
                  <a:pt x="20369" y="1722"/>
                </a:cubicBezTo>
                <a:close/>
                <a:moveTo>
                  <a:pt x="28109" y="3492"/>
                </a:moveTo>
                <a:cubicBezTo>
                  <a:pt x="28377" y="3492"/>
                  <a:pt x="28558" y="3695"/>
                  <a:pt x="28543" y="4114"/>
                </a:cubicBezTo>
                <a:cubicBezTo>
                  <a:pt x="28498" y="4616"/>
                  <a:pt x="28224" y="5095"/>
                  <a:pt x="27996" y="5552"/>
                </a:cubicBezTo>
                <a:cubicBezTo>
                  <a:pt x="27493" y="6511"/>
                  <a:pt x="26923" y="7401"/>
                  <a:pt x="26238" y="8222"/>
                </a:cubicBezTo>
                <a:cubicBezTo>
                  <a:pt x="25690" y="8907"/>
                  <a:pt x="25074" y="9523"/>
                  <a:pt x="24435" y="10117"/>
                </a:cubicBezTo>
                <a:cubicBezTo>
                  <a:pt x="24389" y="9843"/>
                  <a:pt x="24389" y="9592"/>
                  <a:pt x="24389" y="9318"/>
                </a:cubicBezTo>
                <a:cubicBezTo>
                  <a:pt x="24435" y="8200"/>
                  <a:pt x="24869" y="7081"/>
                  <a:pt x="25439" y="6100"/>
                </a:cubicBezTo>
                <a:cubicBezTo>
                  <a:pt x="25964" y="5209"/>
                  <a:pt x="26717" y="4205"/>
                  <a:pt x="27630" y="3657"/>
                </a:cubicBezTo>
                <a:cubicBezTo>
                  <a:pt x="27803" y="3547"/>
                  <a:pt x="27968" y="3492"/>
                  <a:pt x="28109" y="3492"/>
                </a:cubicBezTo>
                <a:close/>
                <a:moveTo>
                  <a:pt x="36360" y="3657"/>
                </a:moveTo>
                <a:cubicBezTo>
                  <a:pt x="36925" y="3657"/>
                  <a:pt x="37034" y="4237"/>
                  <a:pt x="36989" y="4685"/>
                </a:cubicBezTo>
                <a:cubicBezTo>
                  <a:pt x="36875" y="5666"/>
                  <a:pt x="36304" y="6670"/>
                  <a:pt x="35779" y="7492"/>
                </a:cubicBezTo>
                <a:cubicBezTo>
                  <a:pt x="35231" y="8359"/>
                  <a:pt x="34592" y="9113"/>
                  <a:pt x="33839" y="9820"/>
                </a:cubicBezTo>
                <a:cubicBezTo>
                  <a:pt x="33679" y="9957"/>
                  <a:pt x="33519" y="10094"/>
                  <a:pt x="33337" y="10254"/>
                </a:cubicBezTo>
                <a:cubicBezTo>
                  <a:pt x="33108" y="9341"/>
                  <a:pt x="33154" y="8337"/>
                  <a:pt x="33382" y="7446"/>
                </a:cubicBezTo>
                <a:cubicBezTo>
                  <a:pt x="33656" y="6351"/>
                  <a:pt x="34204" y="5301"/>
                  <a:pt x="35003" y="4479"/>
                </a:cubicBezTo>
                <a:cubicBezTo>
                  <a:pt x="35345" y="4137"/>
                  <a:pt x="35802" y="3657"/>
                  <a:pt x="36327" y="3657"/>
                </a:cubicBezTo>
                <a:cubicBezTo>
                  <a:pt x="36338" y="3657"/>
                  <a:pt x="36349" y="3657"/>
                  <a:pt x="36360" y="3657"/>
                </a:cubicBezTo>
                <a:close/>
                <a:moveTo>
                  <a:pt x="11386" y="0"/>
                </a:moveTo>
                <a:cubicBezTo>
                  <a:pt x="11346" y="0"/>
                  <a:pt x="11305" y="2"/>
                  <a:pt x="11265" y="5"/>
                </a:cubicBezTo>
                <a:cubicBezTo>
                  <a:pt x="10169" y="97"/>
                  <a:pt x="9028" y="1055"/>
                  <a:pt x="8297" y="1809"/>
                </a:cubicBezTo>
                <a:cubicBezTo>
                  <a:pt x="6608" y="3543"/>
                  <a:pt x="5695" y="5940"/>
                  <a:pt x="5444" y="8314"/>
                </a:cubicBezTo>
                <a:cubicBezTo>
                  <a:pt x="5399" y="8679"/>
                  <a:pt x="5376" y="9067"/>
                  <a:pt x="5399" y="9455"/>
                </a:cubicBezTo>
                <a:cubicBezTo>
                  <a:pt x="4988" y="9729"/>
                  <a:pt x="4554" y="9980"/>
                  <a:pt x="4120" y="10185"/>
                </a:cubicBezTo>
                <a:cubicBezTo>
                  <a:pt x="3339" y="10585"/>
                  <a:pt x="2484" y="10850"/>
                  <a:pt x="1618" y="10850"/>
                </a:cubicBezTo>
                <a:cubicBezTo>
                  <a:pt x="1296" y="10850"/>
                  <a:pt x="973" y="10814"/>
                  <a:pt x="651" y="10733"/>
                </a:cubicBezTo>
                <a:cubicBezTo>
                  <a:pt x="616" y="10725"/>
                  <a:pt x="583" y="10721"/>
                  <a:pt x="552" y="10721"/>
                </a:cubicBezTo>
                <a:cubicBezTo>
                  <a:pt x="146" y="10721"/>
                  <a:pt x="1" y="11358"/>
                  <a:pt x="445" y="11464"/>
                </a:cubicBezTo>
                <a:cubicBezTo>
                  <a:pt x="848" y="11567"/>
                  <a:pt x="1247" y="11614"/>
                  <a:pt x="1643" y="11614"/>
                </a:cubicBezTo>
                <a:cubicBezTo>
                  <a:pt x="3000" y="11614"/>
                  <a:pt x="4311" y="11059"/>
                  <a:pt x="5513" y="10300"/>
                </a:cubicBezTo>
                <a:cubicBezTo>
                  <a:pt x="5604" y="10779"/>
                  <a:pt x="5787" y="11235"/>
                  <a:pt x="6060" y="11623"/>
                </a:cubicBezTo>
                <a:cubicBezTo>
                  <a:pt x="6680" y="12456"/>
                  <a:pt x="7646" y="12796"/>
                  <a:pt x="8649" y="12796"/>
                </a:cubicBezTo>
                <a:cubicBezTo>
                  <a:pt x="8828" y="12796"/>
                  <a:pt x="9008" y="12785"/>
                  <a:pt x="9188" y="12765"/>
                </a:cubicBezTo>
                <a:cubicBezTo>
                  <a:pt x="10397" y="12628"/>
                  <a:pt x="11584" y="12171"/>
                  <a:pt x="12680" y="11646"/>
                </a:cubicBezTo>
                <a:cubicBezTo>
                  <a:pt x="13205" y="11418"/>
                  <a:pt x="13707" y="11144"/>
                  <a:pt x="14186" y="10870"/>
                </a:cubicBezTo>
                <a:cubicBezTo>
                  <a:pt x="14278" y="11349"/>
                  <a:pt x="14460" y="11783"/>
                  <a:pt x="14711" y="12194"/>
                </a:cubicBezTo>
                <a:cubicBezTo>
                  <a:pt x="15373" y="13175"/>
                  <a:pt x="16492" y="13746"/>
                  <a:pt x="17633" y="13883"/>
                </a:cubicBezTo>
                <a:cubicBezTo>
                  <a:pt x="17852" y="13912"/>
                  <a:pt x="18071" y="13925"/>
                  <a:pt x="18290" y="13925"/>
                </a:cubicBezTo>
                <a:cubicBezTo>
                  <a:pt x="20353" y="13925"/>
                  <a:pt x="22394" y="12720"/>
                  <a:pt x="24024" y="11441"/>
                </a:cubicBezTo>
                <a:cubicBezTo>
                  <a:pt x="24184" y="11738"/>
                  <a:pt x="24389" y="12034"/>
                  <a:pt x="24663" y="12285"/>
                </a:cubicBezTo>
                <a:cubicBezTo>
                  <a:pt x="25460" y="13071"/>
                  <a:pt x="26493" y="13363"/>
                  <a:pt x="27566" y="13363"/>
                </a:cubicBezTo>
                <a:cubicBezTo>
                  <a:pt x="28800" y="13363"/>
                  <a:pt x="30085" y="12977"/>
                  <a:pt x="31123" y="12514"/>
                </a:cubicBezTo>
                <a:cubicBezTo>
                  <a:pt x="31785" y="12217"/>
                  <a:pt x="32424" y="11852"/>
                  <a:pt x="33017" y="11441"/>
                </a:cubicBezTo>
                <a:cubicBezTo>
                  <a:pt x="33291" y="11897"/>
                  <a:pt x="33656" y="12308"/>
                  <a:pt x="34136" y="12628"/>
                </a:cubicBezTo>
                <a:cubicBezTo>
                  <a:pt x="34966" y="13163"/>
                  <a:pt x="35990" y="13340"/>
                  <a:pt x="36979" y="13340"/>
                </a:cubicBezTo>
                <a:cubicBezTo>
                  <a:pt x="37214" y="13340"/>
                  <a:pt x="37446" y="13330"/>
                  <a:pt x="37674" y="13312"/>
                </a:cubicBezTo>
                <a:cubicBezTo>
                  <a:pt x="40413" y="13084"/>
                  <a:pt x="42946" y="11852"/>
                  <a:pt x="45206" y="10368"/>
                </a:cubicBezTo>
                <a:cubicBezTo>
                  <a:pt x="46370" y="9592"/>
                  <a:pt x="47488" y="8747"/>
                  <a:pt x="48607" y="7903"/>
                </a:cubicBezTo>
                <a:cubicBezTo>
                  <a:pt x="48926" y="7677"/>
                  <a:pt x="48720" y="7189"/>
                  <a:pt x="48420" y="7189"/>
                </a:cubicBezTo>
                <a:cubicBezTo>
                  <a:pt x="48356" y="7189"/>
                  <a:pt x="48287" y="7211"/>
                  <a:pt x="48219" y="7264"/>
                </a:cubicBezTo>
                <a:cubicBezTo>
                  <a:pt x="46393" y="8656"/>
                  <a:pt x="44544" y="10048"/>
                  <a:pt x="42490" y="11076"/>
                </a:cubicBezTo>
                <a:cubicBezTo>
                  <a:pt x="40877" y="11911"/>
                  <a:pt x="38964" y="12604"/>
                  <a:pt x="37105" y="12604"/>
                </a:cubicBezTo>
                <a:cubicBezTo>
                  <a:pt x="36728" y="12604"/>
                  <a:pt x="36354" y="12575"/>
                  <a:pt x="35984" y="12514"/>
                </a:cubicBezTo>
                <a:cubicBezTo>
                  <a:pt x="34980" y="12331"/>
                  <a:pt x="34113" y="11852"/>
                  <a:pt x="33633" y="10984"/>
                </a:cubicBezTo>
                <a:cubicBezTo>
                  <a:pt x="34798" y="10071"/>
                  <a:pt x="35779" y="8953"/>
                  <a:pt x="36555" y="7697"/>
                </a:cubicBezTo>
                <a:cubicBezTo>
                  <a:pt x="37126" y="6762"/>
                  <a:pt x="37765" y="5575"/>
                  <a:pt x="37765" y="4456"/>
                </a:cubicBezTo>
                <a:cubicBezTo>
                  <a:pt x="37747" y="3536"/>
                  <a:pt x="37144" y="2901"/>
                  <a:pt x="36351" y="2901"/>
                </a:cubicBezTo>
                <a:cubicBezTo>
                  <a:pt x="36141" y="2901"/>
                  <a:pt x="35917" y="2945"/>
                  <a:pt x="35688" y="3041"/>
                </a:cubicBezTo>
                <a:cubicBezTo>
                  <a:pt x="34546" y="3498"/>
                  <a:pt x="33679" y="4753"/>
                  <a:pt x="33177" y="5826"/>
                </a:cubicBezTo>
                <a:cubicBezTo>
                  <a:pt x="32606" y="6967"/>
                  <a:pt x="32332" y="8291"/>
                  <a:pt x="32469" y="9569"/>
                </a:cubicBezTo>
                <a:cubicBezTo>
                  <a:pt x="32492" y="9980"/>
                  <a:pt x="32583" y="10368"/>
                  <a:pt x="32720" y="10733"/>
                </a:cubicBezTo>
                <a:cubicBezTo>
                  <a:pt x="31442" y="11646"/>
                  <a:pt x="29959" y="12331"/>
                  <a:pt x="28406" y="12536"/>
                </a:cubicBezTo>
                <a:cubicBezTo>
                  <a:pt x="28144" y="12575"/>
                  <a:pt x="27870" y="12597"/>
                  <a:pt x="27594" y="12597"/>
                </a:cubicBezTo>
                <a:cubicBezTo>
                  <a:pt x="26888" y="12597"/>
                  <a:pt x="26167" y="12451"/>
                  <a:pt x="25576" y="12057"/>
                </a:cubicBezTo>
                <a:cubicBezTo>
                  <a:pt x="25142" y="11760"/>
                  <a:pt x="24846" y="11372"/>
                  <a:pt x="24663" y="10916"/>
                </a:cubicBezTo>
                <a:cubicBezTo>
                  <a:pt x="24709" y="10870"/>
                  <a:pt x="24777" y="10802"/>
                  <a:pt x="24846" y="10756"/>
                </a:cubicBezTo>
                <a:cubicBezTo>
                  <a:pt x="25827" y="9911"/>
                  <a:pt x="26672" y="8953"/>
                  <a:pt x="27425" y="7903"/>
                </a:cubicBezTo>
                <a:cubicBezTo>
                  <a:pt x="28133" y="6944"/>
                  <a:pt x="28931" y="5780"/>
                  <a:pt x="29228" y="4616"/>
                </a:cubicBezTo>
                <a:cubicBezTo>
                  <a:pt x="29432" y="3758"/>
                  <a:pt x="29088" y="2699"/>
                  <a:pt x="28146" y="2699"/>
                </a:cubicBezTo>
                <a:cubicBezTo>
                  <a:pt x="28036" y="2699"/>
                  <a:pt x="27917" y="2713"/>
                  <a:pt x="27790" y="2744"/>
                </a:cubicBezTo>
                <a:cubicBezTo>
                  <a:pt x="27197" y="2904"/>
                  <a:pt x="26717" y="3361"/>
                  <a:pt x="26307" y="3771"/>
                </a:cubicBezTo>
                <a:cubicBezTo>
                  <a:pt x="25850" y="4228"/>
                  <a:pt x="25439" y="4730"/>
                  <a:pt x="25074" y="5255"/>
                </a:cubicBezTo>
                <a:cubicBezTo>
                  <a:pt x="24115" y="6716"/>
                  <a:pt x="23271" y="8884"/>
                  <a:pt x="23750" y="10688"/>
                </a:cubicBezTo>
                <a:cubicBezTo>
                  <a:pt x="22951" y="11304"/>
                  <a:pt x="22107" y="11874"/>
                  <a:pt x="21194" y="12331"/>
                </a:cubicBezTo>
                <a:cubicBezTo>
                  <a:pt x="20316" y="12775"/>
                  <a:pt x="19170" y="13127"/>
                  <a:pt x="18089" y="13127"/>
                </a:cubicBezTo>
                <a:cubicBezTo>
                  <a:pt x="16894" y="13127"/>
                  <a:pt x="15778" y="12697"/>
                  <a:pt x="15191" y="11486"/>
                </a:cubicBezTo>
                <a:cubicBezTo>
                  <a:pt x="15031" y="11167"/>
                  <a:pt x="14940" y="10802"/>
                  <a:pt x="14894" y="10436"/>
                </a:cubicBezTo>
                <a:cubicBezTo>
                  <a:pt x="15259" y="10208"/>
                  <a:pt x="15647" y="9934"/>
                  <a:pt x="16012" y="9683"/>
                </a:cubicBezTo>
                <a:cubicBezTo>
                  <a:pt x="18021" y="8154"/>
                  <a:pt x="19756" y="6259"/>
                  <a:pt x="21011" y="4068"/>
                </a:cubicBezTo>
                <a:cubicBezTo>
                  <a:pt x="21468" y="3269"/>
                  <a:pt x="22061" y="1923"/>
                  <a:pt x="21125" y="1215"/>
                </a:cubicBezTo>
                <a:cubicBezTo>
                  <a:pt x="20879" y="1025"/>
                  <a:pt x="20608" y="947"/>
                  <a:pt x="20328" y="947"/>
                </a:cubicBezTo>
                <a:cubicBezTo>
                  <a:pt x="19464" y="947"/>
                  <a:pt x="18510" y="1686"/>
                  <a:pt x="17907" y="2151"/>
                </a:cubicBezTo>
                <a:cubicBezTo>
                  <a:pt x="15967" y="3657"/>
                  <a:pt x="14597" y="5917"/>
                  <a:pt x="14209" y="8359"/>
                </a:cubicBezTo>
                <a:cubicBezTo>
                  <a:pt x="14118" y="8907"/>
                  <a:pt x="14072" y="9478"/>
                  <a:pt x="14095" y="10048"/>
                </a:cubicBezTo>
                <a:cubicBezTo>
                  <a:pt x="13547" y="10368"/>
                  <a:pt x="12954" y="10688"/>
                  <a:pt x="12360" y="10961"/>
                </a:cubicBezTo>
                <a:cubicBezTo>
                  <a:pt x="11399" y="11407"/>
                  <a:pt x="9909" y="12075"/>
                  <a:pt x="8620" y="12075"/>
                </a:cubicBezTo>
                <a:cubicBezTo>
                  <a:pt x="7798" y="12075"/>
                  <a:pt x="7057" y="11803"/>
                  <a:pt x="6585" y="11030"/>
                </a:cubicBezTo>
                <a:cubicBezTo>
                  <a:pt x="6380" y="10665"/>
                  <a:pt x="6243" y="10254"/>
                  <a:pt x="6197" y="9843"/>
                </a:cubicBezTo>
                <a:cubicBezTo>
                  <a:pt x="6745" y="9455"/>
                  <a:pt x="7247" y="9021"/>
                  <a:pt x="7727" y="8610"/>
                </a:cubicBezTo>
                <a:cubicBezTo>
                  <a:pt x="9690" y="6876"/>
                  <a:pt x="11310" y="4662"/>
                  <a:pt x="12315" y="2242"/>
                </a:cubicBezTo>
                <a:cubicBezTo>
                  <a:pt x="12497" y="1763"/>
                  <a:pt x="12657" y="1215"/>
                  <a:pt x="12474" y="713"/>
                </a:cubicBezTo>
                <a:cubicBezTo>
                  <a:pt x="12306" y="250"/>
                  <a:pt x="11865" y="0"/>
                  <a:pt x="1138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97" name="Shape 397"/>
        <p:cNvGrpSpPr/>
        <p:nvPr/>
      </p:nvGrpSpPr>
      <p:grpSpPr>
        <a:xfrm>
          <a:off x="0" y="0"/>
          <a:ext cx="0" cy="0"/>
          <a:chOff x="0" y="0"/>
          <a:chExt cx="0" cy="0"/>
        </a:xfrm>
      </p:grpSpPr>
      <p:sp>
        <p:nvSpPr>
          <p:cNvPr id="398" name="Google Shape;398;p10"/>
          <p:cNvSpPr/>
          <p:nvPr/>
        </p:nvSpPr>
        <p:spPr>
          <a:xfrm>
            <a:off x="4397825" y="1151050"/>
            <a:ext cx="4062000" cy="8925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0"/>
          <p:cNvSpPr txBox="1"/>
          <p:nvPr>
            <p:ph idx="1" type="body"/>
          </p:nvPr>
        </p:nvSpPr>
        <p:spPr>
          <a:xfrm>
            <a:off x="4477925" y="1219750"/>
            <a:ext cx="3890400" cy="755100"/>
          </a:xfrm>
          <a:prstGeom prst="rect">
            <a:avLst/>
          </a:prstGeom>
        </p:spPr>
        <p:txBody>
          <a:bodyPr anchorCtr="0" anchor="ctr" bIns="91425" lIns="91425" spcFirstLastPara="1" rIns="91425" wrap="square" tIns="91425">
            <a:noAutofit/>
          </a:bodyPr>
          <a:lstStyle>
            <a:lvl1pPr indent="-228600" lvl="0" marL="457200" algn="ctr">
              <a:lnSpc>
                <a:spcPct val="100000"/>
              </a:lnSpc>
              <a:spcBef>
                <a:spcPts val="0"/>
              </a:spcBef>
              <a:spcAft>
                <a:spcPts val="0"/>
              </a:spcAft>
              <a:buSzPts val="1800"/>
              <a:buNone/>
              <a:defRPr sz="1900">
                <a:solidFill>
                  <a:schemeClr val="dk1"/>
                </a:solidFill>
                <a:latin typeface="Paytone One"/>
                <a:ea typeface="Paytone One"/>
                <a:cs typeface="Paytone One"/>
                <a:sym typeface="Paytone One"/>
              </a:defRPr>
            </a:lvl1pPr>
          </a:lstStyle>
          <a:p/>
        </p:txBody>
      </p:sp>
      <p:sp>
        <p:nvSpPr>
          <p:cNvPr id="400" name="Google Shape;400;p10"/>
          <p:cNvSpPr/>
          <p:nvPr/>
        </p:nvSpPr>
        <p:spPr>
          <a:xfrm rot="10800000">
            <a:off x="3969653" y="3272627"/>
            <a:ext cx="5174347" cy="1870873"/>
          </a:xfrm>
          <a:custGeom>
            <a:rect b="b" l="l" r="r" t="t"/>
            <a:pathLst>
              <a:path extrusionOk="0" h="128848" w="356360">
                <a:moveTo>
                  <a:pt x="356360" y="1"/>
                </a:moveTo>
                <a:cubicBezTo>
                  <a:pt x="356360" y="1"/>
                  <a:pt x="341983" y="60853"/>
                  <a:pt x="279763" y="70336"/>
                </a:cubicBezTo>
                <a:cubicBezTo>
                  <a:pt x="197178" y="82859"/>
                  <a:pt x="188211" y="39667"/>
                  <a:pt x="120459" y="39393"/>
                </a:cubicBezTo>
                <a:cubicBezTo>
                  <a:pt x="38451" y="39059"/>
                  <a:pt x="1" y="128848"/>
                  <a:pt x="1" y="128848"/>
                </a:cubicBezTo>
                <a:lnTo>
                  <a:pt x="1" y="609"/>
                </a:lnTo>
                <a:close/>
              </a:path>
            </a:pathLst>
          </a:custGeom>
          <a:solidFill>
            <a:srgbClr val="E5DE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0"/>
          <p:cNvSpPr/>
          <p:nvPr/>
        </p:nvSpPr>
        <p:spPr>
          <a:xfrm>
            <a:off x="-26375" y="0"/>
            <a:ext cx="3260832" cy="703342"/>
          </a:xfrm>
          <a:custGeom>
            <a:rect b="b" l="l" r="r" t="t"/>
            <a:pathLst>
              <a:path extrusionOk="0" h="54895" w="254504">
                <a:moveTo>
                  <a:pt x="254503" y="0"/>
                </a:moveTo>
                <a:cubicBezTo>
                  <a:pt x="254503" y="0"/>
                  <a:pt x="244837" y="54895"/>
                  <a:pt x="153954" y="52159"/>
                </a:cubicBezTo>
                <a:cubicBezTo>
                  <a:pt x="75898" y="49788"/>
                  <a:pt x="63922" y="14529"/>
                  <a:pt x="821" y="32280"/>
                </a:cubicBezTo>
                <a:lnTo>
                  <a:pt x="0" y="517"/>
                </a:lnTo>
                <a:close/>
              </a:path>
            </a:pathLst>
          </a:custGeom>
          <a:solidFill>
            <a:srgbClr val="E5DE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2" name="Google Shape;402;p10"/>
          <p:cNvGrpSpPr/>
          <p:nvPr/>
        </p:nvGrpSpPr>
        <p:grpSpPr>
          <a:xfrm>
            <a:off x="-112856" y="-188270"/>
            <a:ext cx="679575" cy="655229"/>
            <a:chOff x="493750" y="169525"/>
            <a:chExt cx="1067675" cy="1029425"/>
          </a:xfrm>
        </p:grpSpPr>
        <p:sp>
          <p:nvSpPr>
            <p:cNvPr id="403" name="Google Shape;403;p10"/>
            <p:cNvSpPr/>
            <p:nvPr/>
          </p:nvSpPr>
          <p:spPr>
            <a:xfrm>
              <a:off x="493750" y="169525"/>
              <a:ext cx="1067675" cy="1029425"/>
            </a:xfrm>
            <a:custGeom>
              <a:rect b="b" l="l" r="r" t="t"/>
              <a:pathLst>
                <a:path extrusionOk="0" h="41177" w="42707">
                  <a:moveTo>
                    <a:pt x="18282" y="767"/>
                  </a:moveTo>
                  <a:cubicBezTo>
                    <a:pt x="21189" y="767"/>
                    <a:pt x="24106" y="1361"/>
                    <a:pt x="26843" y="2283"/>
                  </a:cubicBezTo>
                  <a:cubicBezTo>
                    <a:pt x="30952" y="3698"/>
                    <a:pt x="35083" y="5821"/>
                    <a:pt x="37594" y="9496"/>
                  </a:cubicBezTo>
                  <a:cubicBezTo>
                    <a:pt x="38827" y="11322"/>
                    <a:pt x="39694" y="13376"/>
                    <a:pt x="40356" y="15476"/>
                  </a:cubicBezTo>
                  <a:cubicBezTo>
                    <a:pt x="40995" y="17553"/>
                    <a:pt x="41429" y="19699"/>
                    <a:pt x="41520" y="21890"/>
                  </a:cubicBezTo>
                  <a:cubicBezTo>
                    <a:pt x="41703" y="26113"/>
                    <a:pt x="40538" y="30267"/>
                    <a:pt x="37708" y="33462"/>
                  </a:cubicBezTo>
                  <a:cubicBezTo>
                    <a:pt x="35038" y="36475"/>
                    <a:pt x="31363" y="38484"/>
                    <a:pt x="27528" y="39580"/>
                  </a:cubicBezTo>
                  <a:cubicBezTo>
                    <a:pt x="25636" y="40113"/>
                    <a:pt x="23699" y="40394"/>
                    <a:pt x="21768" y="40394"/>
                  </a:cubicBezTo>
                  <a:cubicBezTo>
                    <a:pt x="19322" y="40394"/>
                    <a:pt x="16885" y="39943"/>
                    <a:pt x="14563" y="38986"/>
                  </a:cubicBezTo>
                  <a:cubicBezTo>
                    <a:pt x="10706" y="37388"/>
                    <a:pt x="7419" y="34558"/>
                    <a:pt x="5182" y="31043"/>
                  </a:cubicBezTo>
                  <a:cubicBezTo>
                    <a:pt x="822" y="24150"/>
                    <a:pt x="229" y="14700"/>
                    <a:pt x="4611" y="7693"/>
                  </a:cubicBezTo>
                  <a:cubicBezTo>
                    <a:pt x="5159" y="6825"/>
                    <a:pt x="5776" y="6004"/>
                    <a:pt x="6460" y="5250"/>
                  </a:cubicBezTo>
                  <a:cubicBezTo>
                    <a:pt x="6483" y="5228"/>
                    <a:pt x="6483" y="5228"/>
                    <a:pt x="6506" y="5205"/>
                  </a:cubicBezTo>
                  <a:cubicBezTo>
                    <a:pt x="8423" y="3356"/>
                    <a:pt x="10866" y="2078"/>
                    <a:pt x="13445" y="1370"/>
                  </a:cubicBezTo>
                  <a:cubicBezTo>
                    <a:pt x="15033" y="953"/>
                    <a:pt x="16656" y="767"/>
                    <a:pt x="18282" y="767"/>
                  </a:cubicBezTo>
                  <a:close/>
                  <a:moveTo>
                    <a:pt x="18302" y="1"/>
                  </a:moveTo>
                  <a:cubicBezTo>
                    <a:pt x="17565" y="1"/>
                    <a:pt x="16828" y="38"/>
                    <a:pt x="16093" y="115"/>
                  </a:cubicBezTo>
                  <a:cubicBezTo>
                    <a:pt x="12075" y="548"/>
                    <a:pt x="8149" y="2260"/>
                    <a:pt x="5388" y="5250"/>
                  </a:cubicBezTo>
                  <a:cubicBezTo>
                    <a:pt x="4703" y="5958"/>
                    <a:pt x="4132" y="6757"/>
                    <a:pt x="3630" y="7601"/>
                  </a:cubicBezTo>
                  <a:cubicBezTo>
                    <a:pt x="3561" y="7716"/>
                    <a:pt x="3561" y="7830"/>
                    <a:pt x="3607" y="7921"/>
                  </a:cubicBezTo>
                  <a:cubicBezTo>
                    <a:pt x="1" y="14198"/>
                    <a:pt x="69" y="22301"/>
                    <a:pt x="3105" y="28829"/>
                  </a:cubicBezTo>
                  <a:cubicBezTo>
                    <a:pt x="4931" y="32732"/>
                    <a:pt x="7830" y="36087"/>
                    <a:pt x="11528" y="38301"/>
                  </a:cubicBezTo>
                  <a:cubicBezTo>
                    <a:pt x="14666" y="40177"/>
                    <a:pt x="18228" y="41176"/>
                    <a:pt x="21844" y="41176"/>
                  </a:cubicBezTo>
                  <a:cubicBezTo>
                    <a:pt x="22672" y="41176"/>
                    <a:pt x="23503" y="41124"/>
                    <a:pt x="24333" y="41018"/>
                  </a:cubicBezTo>
                  <a:cubicBezTo>
                    <a:pt x="28646" y="40447"/>
                    <a:pt x="32915" y="38689"/>
                    <a:pt x="36270" y="35905"/>
                  </a:cubicBezTo>
                  <a:cubicBezTo>
                    <a:pt x="39580" y="33166"/>
                    <a:pt x="41657" y="29400"/>
                    <a:pt x="42159" y="25131"/>
                  </a:cubicBezTo>
                  <a:cubicBezTo>
                    <a:pt x="42707" y="20635"/>
                    <a:pt x="41657" y="15910"/>
                    <a:pt x="39762" y="11824"/>
                  </a:cubicBezTo>
                  <a:cubicBezTo>
                    <a:pt x="38804" y="9747"/>
                    <a:pt x="37526" y="7853"/>
                    <a:pt x="35814" y="6323"/>
                  </a:cubicBezTo>
                  <a:cubicBezTo>
                    <a:pt x="34147" y="4817"/>
                    <a:pt x="32162" y="3675"/>
                    <a:pt x="30130" y="2762"/>
                  </a:cubicBezTo>
                  <a:cubicBezTo>
                    <a:pt x="26420" y="1120"/>
                    <a:pt x="22366" y="1"/>
                    <a:pt x="1830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0"/>
            <p:cNvSpPr/>
            <p:nvPr/>
          </p:nvSpPr>
          <p:spPr>
            <a:xfrm>
              <a:off x="574225" y="244725"/>
              <a:ext cx="900475" cy="847975"/>
            </a:xfrm>
            <a:custGeom>
              <a:rect b="b" l="l" r="r" t="t"/>
              <a:pathLst>
                <a:path extrusionOk="0" h="33919" w="36019">
                  <a:moveTo>
                    <a:pt x="15710" y="733"/>
                  </a:moveTo>
                  <a:cubicBezTo>
                    <a:pt x="18293" y="733"/>
                    <a:pt x="20906" y="1153"/>
                    <a:pt x="23328" y="1923"/>
                  </a:cubicBezTo>
                  <a:cubicBezTo>
                    <a:pt x="26546" y="2927"/>
                    <a:pt x="29536" y="4708"/>
                    <a:pt x="31659" y="7355"/>
                  </a:cubicBezTo>
                  <a:cubicBezTo>
                    <a:pt x="33873" y="10140"/>
                    <a:pt x="34991" y="13746"/>
                    <a:pt x="34946" y="17284"/>
                  </a:cubicBezTo>
                  <a:cubicBezTo>
                    <a:pt x="34832" y="23926"/>
                    <a:pt x="30677" y="30158"/>
                    <a:pt x="24309" y="32280"/>
                  </a:cubicBezTo>
                  <a:cubicBezTo>
                    <a:pt x="22588" y="32870"/>
                    <a:pt x="20779" y="33162"/>
                    <a:pt x="18967" y="33162"/>
                  </a:cubicBezTo>
                  <a:cubicBezTo>
                    <a:pt x="17343" y="33162"/>
                    <a:pt x="15717" y="32927"/>
                    <a:pt x="14152" y="32463"/>
                  </a:cubicBezTo>
                  <a:cubicBezTo>
                    <a:pt x="11048" y="31527"/>
                    <a:pt x="8263" y="29610"/>
                    <a:pt x="6140" y="27168"/>
                  </a:cubicBezTo>
                  <a:cubicBezTo>
                    <a:pt x="1461" y="21758"/>
                    <a:pt x="502" y="14066"/>
                    <a:pt x="3127" y="7492"/>
                  </a:cubicBezTo>
                  <a:cubicBezTo>
                    <a:pt x="3401" y="6807"/>
                    <a:pt x="3721" y="6146"/>
                    <a:pt x="4063" y="5506"/>
                  </a:cubicBezTo>
                  <a:cubicBezTo>
                    <a:pt x="6072" y="2882"/>
                    <a:pt x="9244" y="1444"/>
                    <a:pt x="12463" y="964"/>
                  </a:cubicBezTo>
                  <a:cubicBezTo>
                    <a:pt x="13529" y="808"/>
                    <a:pt x="14617" y="733"/>
                    <a:pt x="15710" y="733"/>
                  </a:cubicBezTo>
                  <a:close/>
                  <a:moveTo>
                    <a:pt x="15635" y="0"/>
                  </a:moveTo>
                  <a:cubicBezTo>
                    <a:pt x="15453" y="0"/>
                    <a:pt x="15270" y="2"/>
                    <a:pt x="15088" y="6"/>
                  </a:cubicBezTo>
                  <a:cubicBezTo>
                    <a:pt x="11276" y="74"/>
                    <a:pt x="7373" y="1101"/>
                    <a:pt x="4565" y="3795"/>
                  </a:cubicBezTo>
                  <a:cubicBezTo>
                    <a:pt x="4360" y="4000"/>
                    <a:pt x="4154" y="4205"/>
                    <a:pt x="3972" y="4411"/>
                  </a:cubicBezTo>
                  <a:cubicBezTo>
                    <a:pt x="3858" y="4434"/>
                    <a:pt x="3766" y="4479"/>
                    <a:pt x="3698" y="4593"/>
                  </a:cubicBezTo>
                  <a:cubicBezTo>
                    <a:pt x="3607" y="4753"/>
                    <a:pt x="3515" y="4913"/>
                    <a:pt x="3424" y="5073"/>
                  </a:cubicBezTo>
                  <a:cubicBezTo>
                    <a:pt x="3241" y="5324"/>
                    <a:pt x="3082" y="5552"/>
                    <a:pt x="2922" y="5803"/>
                  </a:cubicBezTo>
                  <a:cubicBezTo>
                    <a:pt x="2853" y="5917"/>
                    <a:pt x="2853" y="6054"/>
                    <a:pt x="2899" y="6146"/>
                  </a:cubicBezTo>
                  <a:cubicBezTo>
                    <a:pt x="0" y="12422"/>
                    <a:pt x="228" y="20023"/>
                    <a:pt x="4154" y="25821"/>
                  </a:cubicBezTo>
                  <a:cubicBezTo>
                    <a:pt x="6049" y="28628"/>
                    <a:pt x="8674" y="30957"/>
                    <a:pt x="11755" y="32372"/>
                  </a:cubicBezTo>
                  <a:cubicBezTo>
                    <a:pt x="14029" y="33405"/>
                    <a:pt x="16491" y="33918"/>
                    <a:pt x="18964" y="33918"/>
                  </a:cubicBezTo>
                  <a:cubicBezTo>
                    <a:pt x="20041" y="33918"/>
                    <a:pt x="21120" y="33821"/>
                    <a:pt x="22186" y="33627"/>
                  </a:cubicBezTo>
                  <a:cubicBezTo>
                    <a:pt x="25656" y="32988"/>
                    <a:pt x="28920" y="31253"/>
                    <a:pt x="31271" y="28628"/>
                  </a:cubicBezTo>
                  <a:cubicBezTo>
                    <a:pt x="33553" y="26095"/>
                    <a:pt x="35037" y="22854"/>
                    <a:pt x="35516" y="19498"/>
                  </a:cubicBezTo>
                  <a:cubicBezTo>
                    <a:pt x="36018" y="15960"/>
                    <a:pt x="35425" y="12331"/>
                    <a:pt x="33736" y="9158"/>
                  </a:cubicBezTo>
                  <a:cubicBezTo>
                    <a:pt x="32024" y="5940"/>
                    <a:pt x="29171" y="3521"/>
                    <a:pt x="25838" y="2060"/>
                  </a:cubicBezTo>
                  <a:cubicBezTo>
                    <a:pt x="22650" y="628"/>
                    <a:pt x="19131" y="0"/>
                    <a:pt x="1563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0"/>
            <p:cNvSpPr/>
            <p:nvPr/>
          </p:nvSpPr>
          <p:spPr>
            <a:xfrm>
              <a:off x="732850" y="343575"/>
              <a:ext cx="575225" cy="578625"/>
            </a:xfrm>
            <a:custGeom>
              <a:rect b="b" l="l" r="r" t="t"/>
              <a:pathLst>
                <a:path extrusionOk="0" h="23145" w="23009">
                  <a:moveTo>
                    <a:pt x="8298" y="783"/>
                  </a:moveTo>
                  <a:cubicBezTo>
                    <a:pt x="9182" y="783"/>
                    <a:pt x="10067" y="880"/>
                    <a:pt x="10888" y="1005"/>
                  </a:cubicBezTo>
                  <a:cubicBezTo>
                    <a:pt x="15453" y="1735"/>
                    <a:pt x="19813" y="4406"/>
                    <a:pt x="21388" y="8925"/>
                  </a:cubicBezTo>
                  <a:cubicBezTo>
                    <a:pt x="22141" y="11025"/>
                    <a:pt x="22164" y="13307"/>
                    <a:pt x="21365" y="15385"/>
                  </a:cubicBezTo>
                  <a:cubicBezTo>
                    <a:pt x="20475" y="17621"/>
                    <a:pt x="18763" y="19539"/>
                    <a:pt x="16731" y="20794"/>
                  </a:cubicBezTo>
                  <a:cubicBezTo>
                    <a:pt x="15082" y="21813"/>
                    <a:pt x="13192" y="22396"/>
                    <a:pt x="11281" y="22396"/>
                  </a:cubicBezTo>
                  <a:cubicBezTo>
                    <a:pt x="10838" y="22396"/>
                    <a:pt x="10395" y="22365"/>
                    <a:pt x="9952" y="22301"/>
                  </a:cubicBezTo>
                  <a:cubicBezTo>
                    <a:pt x="7601" y="21958"/>
                    <a:pt x="5570" y="20726"/>
                    <a:pt x="4109" y="18900"/>
                  </a:cubicBezTo>
                  <a:cubicBezTo>
                    <a:pt x="2534" y="16891"/>
                    <a:pt x="1598" y="14335"/>
                    <a:pt x="1279" y="11824"/>
                  </a:cubicBezTo>
                  <a:cubicBezTo>
                    <a:pt x="936" y="9130"/>
                    <a:pt x="1302" y="6346"/>
                    <a:pt x="2603" y="3926"/>
                  </a:cubicBezTo>
                  <a:cubicBezTo>
                    <a:pt x="2648" y="3835"/>
                    <a:pt x="2648" y="3721"/>
                    <a:pt x="2625" y="3630"/>
                  </a:cubicBezTo>
                  <a:cubicBezTo>
                    <a:pt x="2991" y="3036"/>
                    <a:pt x="3447" y="2488"/>
                    <a:pt x="3995" y="2055"/>
                  </a:cubicBezTo>
                  <a:cubicBezTo>
                    <a:pt x="5201" y="1081"/>
                    <a:pt x="6749" y="783"/>
                    <a:pt x="8298" y="783"/>
                  </a:cubicBezTo>
                  <a:close/>
                  <a:moveTo>
                    <a:pt x="8338" y="0"/>
                  </a:moveTo>
                  <a:cubicBezTo>
                    <a:pt x="6771" y="0"/>
                    <a:pt x="5228" y="296"/>
                    <a:pt x="3972" y="1142"/>
                  </a:cubicBezTo>
                  <a:cubicBezTo>
                    <a:pt x="1849" y="2557"/>
                    <a:pt x="845" y="5090"/>
                    <a:pt x="548" y="7533"/>
                  </a:cubicBezTo>
                  <a:cubicBezTo>
                    <a:pt x="548" y="7601"/>
                    <a:pt x="548" y="7647"/>
                    <a:pt x="571" y="7692"/>
                  </a:cubicBezTo>
                  <a:cubicBezTo>
                    <a:pt x="1" y="11322"/>
                    <a:pt x="822" y="15225"/>
                    <a:pt x="2762" y="18283"/>
                  </a:cubicBezTo>
                  <a:cubicBezTo>
                    <a:pt x="4041" y="20315"/>
                    <a:pt x="5889" y="21935"/>
                    <a:pt x="8195" y="22666"/>
                  </a:cubicBezTo>
                  <a:cubicBezTo>
                    <a:pt x="9203" y="22990"/>
                    <a:pt x="10245" y="23145"/>
                    <a:pt x="11285" y="23145"/>
                  </a:cubicBezTo>
                  <a:cubicBezTo>
                    <a:pt x="12810" y="23145"/>
                    <a:pt x="14329" y="22811"/>
                    <a:pt x="15727" y="22186"/>
                  </a:cubicBezTo>
                  <a:cubicBezTo>
                    <a:pt x="18078" y="21137"/>
                    <a:pt x="20087" y="19310"/>
                    <a:pt x="21365" y="17096"/>
                  </a:cubicBezTo>
                  <a:cubicBezTo>
                    <a:pt x="22598" y="14974"/>
                    <a:pt x="23008" y="12531"/>
                    <a:pt x="22506" y="10135"/>
                  </a:cubicBezTo>
                  <a:cubicBezTo>
                    <a:pt x="21502" y="5113"/>
                    <a:pt x="17188" y="1689"/>
                    <a:pt x="12395" y="525"/>
                  </a:cubicBezTo>
                  <a:cubicBezTo>
                    <a:pt x="11148" y="235"/>
                    <a:pt x="9733" y="0"/>
                    <a:pt x="833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0"/>
            <p:cNvSpPr/>
            <p:nvPr/>
          </p:nvSpPr>
          <p:spPr>
            <a:xfrm>
              <a:off x="880650" y="510075"/>
              <a:ext cx="292175" cy="273000"/>
            </a:xfrm>
            <a:custGeom>
              <a:rect b="b" l="l" r="r" t="t"/>
              <a:pathLst>
                <a:path extrusionOk="0" h="10920" w="11687">
                  <a:moveTo>
                    <a:pt x="4317" y="761"/>
                  </a:moveTo>
                  <a:cubicBezTo>
                    <a:pt x="4961" y="761"/>
                    <a:pt x="5585" y="846"/>
                    <a:pt x="6072" y="964"/>
                  </a:cubicBezTo>
                  <a:cubicBezTo>
                    <a:pt x="8035" y="1443"/>
                    <a:pt x="10021" y="2767"/>
                    <a:pt x="10546" y="4821"/>
                  </a:cubicBezTo>
                  <a:cubicBezTo>
                    <a:pt x="11071" y="6876"/>
                    <a:pt x="9450" y="8588"/>
                    <a:pt x="7784" y="9478"/>
                  </a:cubicBezTo>
                  <a:cubicBezTo>
                    <a:pt x="6975" y="9918"/>
                    <a:pt x="6084" y="10170"/>
                    <a:pt x="5215" y="10170"/>
                  </a:cubicBezTo>
                  <a:cubicBezTo>
                    <a:pt x="4146" y="10170"/>
                    <a:pt x="3111" y="9788"/>
                    <a:pt x="2306" y="8907"/>
                  </a:cubicBezTo>
                  <a:cubicBezTo>
                    <a:pt x="617" y="7035"/>
                    <a:pt x="776" y="4365"/>
                    <a:pt x="1256" y="2060"/>
                  </a:cubicBezTo>
                  <a:cubicBezTo>
                    <a:pt x="1795" y="1071"/>
                    <a:pt x="3090" y="761"/>
                    <a:pt x="4317" y="761"/>
                  </a:cubicBezTo>
                  <a:close/>
                  <a:moveTo>
                    <a:pt x="4342" y="0"/>
                  </a:moveTo>
                  <a:cubicBezTo>
                    <a:pt x="3023" y="0"/>
                    <a:pt x="1677" y="327"/>
                    <a:pt x="890" y="1238"/>
                  </a:cubicBezTo>
                  <a:cubicBezTo>
                    <a:pt x="754" y="1238"/>
                    <a:pt x="617" y="1329"/>
                    <a:pt x="594" y="1512"/>
                  </a:cubicBezTo>
                  <a:cubicBezTo>
                    <a:pt x="571" y="1603"/>
                    <a:pt x="548" y="1694"/>
                    <a:pt x="525" y="1786"/>
                  </a:cubicBezTo>
                  <a:cubicBezTo>
                    <a:pt x="457" y="1945"/>
                    <a:pt x="388" y="2105"/>
                    <a:pt x="343" y="2288"/>
                  </a:cubicBezTo>
                  <a:cubicBezTo>
                    <a:pt x="297" y="2402"/>
                    <a:pt x="320" y="2516"/>
                    <a:pt x="388" y="2585"/>
                  </a:cubicBezTo>
                  <a:cubicBezTo>
                    <a:pt x="0" y="4821"/>
                    <a:pt x="46" y="7195"/>
                    <a:pt x="1484" y="9090"/>
                  </a:cubicBezTo>
                  <a:cubicBezTo>
                    <a:pt x="2442" y="10342"/>
                    <a:pt x="3818" y="10919"/>
                    <a:pt x="5257" y="10919"/>
                  </a:cubicBezTo>
                  <a:cubicBezTo>
                    <a:pt x="6047" y="10919"/>
                    <a:pt x="6855" y="10745"/>
                    <a:pt x="7624" y="10414"/>
                  </a:cubicBezTo>
                  <a:cubicBezTo>
                    <a:pt x="9678" y="9501"/>
                    <a:pt x="11687" y="7538"/>
                    <a:pt x="11367" y="5118"/>
                  </a:cubicBezTo>
                  <a:cubicBezTo>
                    <a:pt x="11071" y="2744"/>
                    <a:pt x="8925" y="1010"/>
                    <a:pt x="6734" y="348"/>
                  </a:cubicBezTo>
                  <a:cubicBezTo>
                    <a:pt x="6057" y="140"/>
                    <a:pt x="5205" y="0"/>
                    <a:pt x="434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0"/>
            <p:cNvSpPr/>
            <p:nvPr/>
          </p:nvSpPr>
          <p:spPr>
            <a:xfrm>
              <a:off x="1022725" y="649425"/>
              <a:ext cx="600" cy="600"/>
            </a:xfrm>
            <a:custGeom>
              <a:rect b="b" l="l" r="r" t="t"/>
              <a:pathLst>
                <a:path extrusionOk="0" h="24" w="24">
                  <a:moveTo>
                    <a:pt x="24" y="1"/>
                  </a:moveTo>
                  <a:lnTo>
                    <a:pt x="24" y="1"/>
                  </a:lnTo>
                  <a:cubicBezTo>
                    <a:pt x="1" y="23"/>
                    <a:pt x="1" y="23"/>
                    <a:pt x="1" y="23"/>
                  </a:cubicBezTo>
                  <a:cubicBezTo>
                    <a:pt x="24" y="23"/>
                    <a:pt x="24" y="23"/>
                    <a:pt x="2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0"/>
            <p:cNvSpPr/>
            <p:nvPr/>
          </p:nvSpPr>
          <p:spPr>
            <a:xfrm>
              <a:off x="1025575" y="638025"/>
              <a:ext cx="25" cy="25"/>
            </a:xfrm>
            <a:custGeom>
              <a:rect b="b" l="l" r="r" t="t"/>
              <a:pathLst>
                <a:path extrusionOk="0" h="1" w="1">
                  <a:moveTo>
                    <a:pt x="1" y="0"/>
                  </a:moveTo>
                  <a:cubicBezTo>
                    <a:pt x="1" y="0"/>
                    <a:pt x="1" y="0"/>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0"/>
            <p:cNvSpPr/>
            <p:nvPr/>
          </p:nvSpPr>
          <p:spPr>
            <a:xfrm>
              <a:off x="963950" y="606625"/>
              <a:ext cx="82775" cy="69900"/>
            </a:xfrm>
            <a:custGeom>
              <a:rect b="b" l="l" r="r" t="t"/>
              <a:pathLst>
                <a:path extrusionOk="0" h="2796" w="3311">
                  <a:moveTo>
                    <a:pt x="1644" y="754"/>
                  </a:moveTo>
                  <a:cubicBezTo>
                    <a:pt x="1667" y="777"/>
                    <a:pt x="1713" y="777"/>
                    <a:pt x="1736" y="777"/>
                  </a:cubicBezTo>
                  <a:cubicBezTo>
                    <a:pt x="1781" y="800"/>
                    <a:pt x="1850" y="822"/>
                    <a:pt x="1918" y="845"/>
                  </a:cubicBezTo>
                  <a:cubicBezTo>
                    <a:pt x="1964" y="868"/>
                    <a:pt x="1987" y="891"/>
                    <a:pt x="2032" y="891"/>
                  </a:cubicBezTo>
                  <a:cubicBezTo>
                    <a:pt x="2078" y="914"/>
                    <a:pt x="2101" y="937"/>
                    <a:pt x="2146" y="982"/>
                  </a:cubicBezTo>
                  <a:cubicBezTo>
                    <a:pt x="2192" y="1005"/>
                    <a:pt x="2260" y="1028"/>
                    <a:pt x="2306" y="1074"/>
                  </a:cubicBezTo>
                  <a:cubicBezTo>
                    <a:pt x="2329" y="1096"/>
                    <a:pt x="2352" y="1119"/>
                    <a:pt x="2397" y="1142"/>
                  </a:cubicBezTo>
                  <a:cubicBezTo>
                    <a:pt x="2420" y="1165"/>
                    <a:pt x="2443" y="1188"/>
                    <a:pt x="2443" y="1211"/>
                  </a:cubicBezTo>
                  <a:cubicBezTo>
                    <a:pt x="2466" y="1211"/>
                    <a:pt x="2466" y="1233"/>
                    <a:pt x="2466" y="1233"/>
                  </a:cubicBezTo>
                  <a:cubicBezTo>
                    <a:pt x="2466" y="1242"/>
                    <a:pt x="2469" y="1250"/>
                    <a:pt x="2473" y="1257"/>
                  </a:cubicBezTo>
                  <a:lnTo>
                    <a:pt x="2473" y="1257"/>
                  </a:lnTo>
                  <a:cubicBezTo>
                    <a:pt x="2471" y="1256"/>
                    <a:pt x="2468" y="1256"/>
                    <a:pt x="2466" y="1256"/>
                  </a:cubicBezTo>
                  <a:cubicBezTo>
                    <a:pt x="2489" y="1279"/>
                    <a:pt x="2489" y="1279"/>
                    <a:pt x="2489" y="1302"/>
                  </a:cubicBezTo>
                  <a:cubicBezTo>
                    <a:pt x="2489" y="1325"/>
                    <a:pt x="2512" y="1325"/>
                    <a:pt x="2512" y="1347"/>
                  </a:cubicBezTo>
                  <a:cubicBezTo>
                    <a:pt x="2512" y="1370"/>
                    <a:pt x="2512" y="1393"/>
                    <a:pt x="2512" y="1393"/>
                  </a:cubicBezTo>
                  <a:cubicBezTo>
                    <a:pt x="2512" y="1416"/>
                    <a:pt x="2512" y="1416"/>
                    <a:pt x="2512" y="1439"/>
                  </a:cubicBezTo>
                  <a:cubicBezTo>
                    <a:pt x="2512" y="1484"/>
                    <a:pt x="2489" y="1507"/>
                    <a:pt x="2489" y="1530"/>
                  </a:cubicBezTo>
                  <a:cubicBezTo>
                    <a:pt x="2480" y="1539"/>
                    <a:pt x="2471" y="1555"/>
                    <a:pt x="2466" y="1567"/>
                  </a:cubicBezTo>
                  <a:lnTo>
                    <a:pt x="2466" y="1567"/>
                  </a:lnTo>
                  <a:cubicBezTo>
                    <a:pt x="2460" y="1576"/>
                    <a:pt x="2455" y="1587"/>
                    <a:pt x="2443" y="1599"/>
                  </a:cubicBezTo>
                  <a:cubicBezTo>
                    <a:pt x="2420" y="1644"/>
                    <a:pt x="2397" y="1667"/>
                    <a:pt x="2375" y="1713"/>
                  </a:cubicBezTo>
                  <a:cubicBezTo>
                    <a:pt x="2375" y="1735"/>
                    <a:pt x="2352" y="1735"/>
                    <a:pt x="2352" y="1735"/>
                  </a:cubicBezTo>
                  <a:cubicBezTo>
                    <a:pt x="2352" y="1758"/>
                    <a:pt x="2329" y="1758"/>
                    <a:pt x="2329" y="1781"/>
                  </a:cubicBezTo>
                  <a:cubicBezTo>
                    <a:pt x="2306" y="1804"/>
                    <a:pt x="2260" y="1827"/>
                    <a:pt x="2238" y="1850"/>
                  </a:cubicBezTo>
                  <a:cubicBezTo>
                    <a:pt x="2238" y="1872"/>
                    <a:pt x="2192" y="1895"/>
                    <a:pt x="2169" y="1895"/>
                  </a:cubicBezTo>
                  <a:cubicBezTo>
                    <a:pt x="2124" y="1918"/>
                    <a:pt x="2101" y="1941"/>
                    <a:pt x="2055" y="1964"/>
                  </a:cubicBezTo>
                  <a:cubicBezTo>
                    <a:pt x="2009" y="1987"/>
                    <a:pt x="1964" y="1987"/>
                    <a:pt x="1941" y="2009"/>
                  </a:cubicBezTo>
                  <a:cubicBezTo>
                    <a:pt x="1895" y="2009"/>
                    <a:pt x="1850" y="2032"/>
                    <a:pt x="1804" y="2032"/>
                  </a:cubicBezTo>
                  <a:lnTo>
                    <a:pt x="1530" y="2032"/>
                  </a:lnTo>
                  <a:cubicBezTo>
                    <a:pt x="1507" y="2032"/>
                    <a:pt x="1484" y="2032"/>
                    <a:pt x="1462" y="2009"/>
                  </a:cubicBezTo>
                  <a:cubicBezTo>
                    <a:pt x="1416" y="2009"/>
                    <a:pt x="1370" y="1987"/>
                    <a:pt x="1325" y="1987"/>
                  </a:cubicBezTo>
                  <a:cubicBezTo>
                    <a:pt x="1325" y="1987"/>
                    <a:pt x="1302" y="1964"/>
                    <a:pt x="1279" y="1964"/>
                  </a:cubicBezTo>
                  <a:cubicBezTo>
                    <a:pt x="1279" y="1964"/>
                    <a:pt x="1256" y="1964"/>
                    <a:pt x="1256" y="1941"/>
                  </a:cubicBezTo>
                  <a:cubicBezTo>
                    <a:pt x="1211" y="1918"/>
                    <a:pt x="1165" y="1895"/>
                    <a:pt x="1119" y="1872"/>
                  </a:cubicBezTo>
                  <a:cubicBezTo>
                    <a:pt x="1096" y="1850"/>
                    <a:pt x="1074" y="1827"/>
                    <a:pt x="1051" y="1804"/>
                  </a:cubicBezTo>
                  <a:cubicBezTo>
                    <a:pt x="1051" y="1804"/>
                    <a:pt x="1028" y="1781"/>
                    <a:pt x="1005" y="1758"/>
                  </a:cubicBezTo>
                  <a:cubicBezTo>
                    <a:pt x="1005" y="1758"/>
                    <a:pt x="1005" y="1735"/>
                    <a:pt x="1005" y="1735"/>
                  </a:cubicBezTo>
                  <a:cubicBezTo>
                    <a:pt x="982" y="1690"/>
                    <a:pt x="959" y="1644"/>
                    <a:pt x="914" y="1599"/>
                  </a:cubicBezTo>
                  <a:cubicBezTo>
                    <a:pt x="914" y="1576"/>
                    <a:pt x="914" y="1530"/>
                    <a:pt x="891" y="1507"/>
                  </a:cubicBezTo>
                  <a:cubicBezTo>
                    <a:pt x="891" y="1484"/>
                    <a:pt x="891" y="1462"/>
                    <a:pt x="868" y="1439"/>
                  </a:cubicBezTo>
                  <a:cubicBezTo>
                    <a:pt x="868" y="1439"/>
                    <a:pt x="868" y="1439"/>
                    <a:pt x="868" y="1416"/>
                  </a:cubicBezTo>
                  <a:cubicBezTo>
                    <a:pt x="868" y="1370"/>
                    <a:pt x="868" y="1325"/>
                    <a:pt x="868" y="1279"/>
                  </a:cubicBezTo>
                  <a:cubicBezTo>
                    <a:pt x="868" y="1279"/>
                    <a:pt x="868" y="1256"/>
                    <a:pt x="868" y="1256"/>
                  </a:cubicBezTo>
                  <a:cubicBezTo>
                    <a:pt x="868" y="1233"/>
                    <a:pt x="891" y="1188"/>
                    <a:pt x="891" y="1188"/>
                  </a:cubicBezTo>
                  <a:cubicBezTo>
                    <a:pt x="891" y="1165"/>
                    <a:pt x="891" y="1165"/>
                    <a:pt x="891" y="1165"/>
                  </a:cubicBezTo>
                  <a:cubicBezTo>
                    <a:pt x="982" y="1142"/>
                    <a:pt x="1074" y="1074"/>
                    <a:pt x="1119" y="982"/>
                  </a:cubicBezTo>
                  <a:cubicBezTo>
                    <a:pt x="1119" y="959"/>
                    <a:pt x="1142" y="937"/>
                    <a:pt x="1142" y="914"/>
                  </a:cubicBezTo>
                  <a:cubicBezTo>
                    <a:pt x="1165" y="891"/>
                    <a:pt x="1188" y="891"/>
                    <a:pt x="1188" y="868"/>
                  </a:cubicBezTo>
                  <a:cubicBezTo>
                    <a:pt x="1188" y="868"/>
                    <a:pt x="1233" y="845"/>
                    <a:pt x="1233" y="845"/>
                  </a:cubicBezTo>
                  <a:cubicBezTo>
                    <a:pt x="1256" y="822"/>
                    <a:pt x="1256" y="822"/>
                    <a:pt x="1256" y="822"/>
                  </a:cubicBezTo>
                  <a:cubicBezTo>
                    <a:pt x="1279" y="822"/>
                    <a:pt x="1302" y="800"/>
                    <a:pt x="1325" y="800"/>
                  </a:cubicBezTo>
                  <a:cubicBezTo>
                    <a:pt x="1347" y="777"/>
                    <a:pt x="1393" y="777"/>
                    <a:pt x="1416" y="754"/>
                  </a:cubicBezTo>
                  <a:close/>
                  <a:moveTo>
                    <a:pt x="1520" y="1"/>
                  </a:moveTo>
                  <a:cubicBezTo>
                    <a:pt x="1433" y="1"/>
                    <a:pt x="1345" y="8"/>
                    <a:pt x="1256" y="24"/>
                  </a:cubicBezTo>
                  <a:cubicBezTo>
                    <a:pt x="1005" y="69"/>
                    <a:pt x="754" y="206"/>
                    <a:pt x="594" y="412"/>
                  </a:cubicBezTo>
                  <a:cubicBezTo>
                    <a:pt x="503" y="434"/>
                    <a:pt x="412" y="480"/>
                    <a:pt x="343" y="571"/>
                  </a:cubicBezTo>
                  <a:cubicBezTo>
                    <a:pt x="1" y="1028"/>
                    <a:pt x="46" y="1713"/>
                    <a:pt x="366" y="2169"/>
                  </a:cubicBezTo>
                  <a:cubicBezTo>
                    <a:pt x="680" y="2595"/>
                    <a:pt x="1175" y="2795"/>
                    <a:pt x="1679" y="2795"/>
                  </a:cubicBezTo>
                  <a:cubicBezTo>
                    <a:pt x="1797" y="2795"/>
                    <a:pt x="1915" y="2784"/>
                    <a:pt x="2032" y="2763"/>
                  </a:cubicBezTo>
                  <a:cubicBezTo>
                    <a:pt x="2580" y="2648"/>
                    <a:pt x="3082" y="2238"/>
                    <a:pt x="3242" y="1667"/>
                  </a:cubicBezTo>
                  <a:cubicBezTo>
                    <a:pt x="3310" y="1393"/>
                    <a:pt x="3265" y="1074"/>
                    <a:pt x="3105" y="822"/>
                  </a:cubicBezTo>
                  <a:cubicBezTo>
                    <a:pt x="2922" y="549"/>
                    <a:pt x="2626" y="343"/>
                    <a:pt x="2352" y="206"/>
                  </a:cubicBezTo>
                  <a:cubicBezTo>
                    <a:pt x="2088" y="83"/>
                    <a:pt x="1811" y="1"/>
                    <a:pt x="15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0" name="Google Shape;410;p10"/>
          <p:cNvGrpSpPr/>
          <p:nvPr/>
        </p:nvGrpSpPr>
        <p:grpSpPr>
          <a:xfrm>
            <a:off x="6106300" y="3966238"/>
            <a:ext cx="572925" cy="787025"/>
            <a:chOff x="3127800" y="2228675"/>
            <a:chExt cx="572925" cy="787025"/>
          </a:xfrm>
        </p:grpSpPr>
        <p:sp>
          <p:nvSpPr>
            <p:cNvPr id="411" name="Google Shape;411;p10"/>
            <p:cNvSpPr/>
            <p:nvPr/>
          </p:nvSpPr>
          <p:spPr>
            <a:xfrm>
              <a:off x="3150625" y="2450925"/>
              <a:ext cx="103300" cy="131100"/>
            </a:xfrm>
            <a:custGeom>
              <a:rect b="b" l="l" r="r" t="t"/>
              <a:pathLst>
                <a:path extrusionOk="0" h="5244" w="4132">
                  <a:moveTo>
                    <a:pt x="3059" y="0"/>
                  </a:moveTo>
                  <a:cubicBezTo>
                    <a:pt x="2734" y="0"/>
                    <a:pt x="2420" y="152"/>
                    <a:pt x="2237" y="457"/>
                  </a:cubicBezTo>
                  <a:cubicBezTo>
                    <a:pt x="1575" y="1575"/>
                    <a:pt x="913" y="2693"/>
                    <a:pt x="251" y="3812"/>
                  </a:cubicBezTo>
                  <a:cubicBezTo>
                    <a:pt x="0" y="4246"/>
                    <a:pt x="137" y="4885"/>
                    <a:pt x="594" y="5113"/>
                  </a:cubicBezTo>
                  <a:cubicBezTo>
                    <a:pt x="752" y="5200"/>
                    <a:pt x="925" y="5243"/>
                    <a:pt x="1094" y="5243"/>
                  </a:cubicBezTo>
                  <a:cubicBezTo>
                    <a:pt x="1411" y="5243"/>
                    <a:pt x="1716" y="5091"/>
                    <a:pt x="1895" y="4793"/>
                  </a:cubicBezTo>
                  <a:cubicBezTo>
                    <a:pt x="2557" y="3652"/>
                    <a:pt x="3219" y="2534"/>
                    <a:pt x="3881" y="1415"/>
                  </a:cubicBezTo>
                  <a:cubicBezTo>
                    <a:pt x="4132" y="1004"/>
                    <a:pt x="3995" y="365"/>
                    <a:pt x="3538" y="114"/>
                  </a:cubicBezTo>
                  <a:cubicBezTo>
                    <a:pt x="3386" y="38"/>
                    <a:pt x="3221" y="0"/>
                    <a:pt x="305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0"/>
            <p:cNvSpPr/>
            <p:nvPr/>
          </p:nvSpPr>
          <p:spPr>
            <a:xfrm>
              <a:off x="3291575" y="2539800"/>
              <a:ext cx="99875" cy="135275"/>
            </a:xfrm>
            <a:custGeom>
              <a:rect b="b" l="l" r="r" t="t"/>
              <a:pathLst>
                <a:path extrusionOk="0" h="5411" w="3995">
                  <a:moveTo>
                    <a:pt x="2909" y="1"/>
                  </a:moveTo>
                  <a:cubicBezTo>
                    <a:pt x="2584" y="1"/>
                    <a:pt x="2278" y="169"/>
                    <a:pt x="2077" y="462"/>
                  </a:cubicBezTo>
                  <a:cubicBezTo>
                    <a:pt x="1324" y="1581"/>
                    <a:pt x="685" y="2768"/>
                    <a:pt x="160" y="4000"/>
                  </a:cubicBezTo>
                  <a:cubicBezTo>
                    <a:pt x="69" y="4228"/>
                    <a:pt x="0" y="4457"/>
                    <a:pt x="69" y="4708"/>
                  </a:cubicBezTo>
                  <a:cubicBezTo>
                    <a:pt x="114" y="4936"/>
                    <a:pt x="297" y="5187"/>
                    <a:pt x="502" y="5301"/>
                  </a:cubicBezTo>
                  <a:cubicBezTo>
                    <a:pt x="644" y="5372"/>
                    <a:pt x="819" y="5410"/>
                    <a:pt x="995" y="5410"/>
                  </a:cubicBezTo>
                  <a:cubicBezTo>
                    <a:pt x="1329" y="5410"/>
                    <a:pt x="1669" y="5273"/>
                    <a:pt x="1803" y="4959"/>
                  </a:cubicBezTo>
                  <a:cubicBezTo>
                    <a:pt x="2328" y="3726"/>
                    <a:pt x="2968" y="2539"/>
                    <a:pt x="3721" y="1444"/>
                  </a:cubicBezTo>
                  <a:cubicBezTo>
                    <a:pt x="3995" y="1010"/>
                    <a:pt x="3812" y="371"/>
                    <a:pt x="3378" y="120"/>
                  </a:cubicBezTo>
                  <a:cubicBezTo>
                    <a:pt x="3224" y="39"/>
                    <a:pt x="3064" y="1"/>
                    <a:pt x="290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0"/>
            <p:cNvSpPr/>
            <p:nvPr/>
          </p:nvSpPr>
          <p:spPr>
            <a:xfrm>
              <a:off x="3429100" y="2620975"/>
              <a:ext cx="88475" cy="129675"/>
            </a:xfrm>
            <a:custGeom>
              <a:rect b="b" l="l" r="r" t="t"/>
              <a:pathLst>
                <a:path extrusionOk="0" h="5187" w="3539">
                  <a:moveTo>
                    <a:pt x="2558" y="1"/>
                  </a:moveTo>
                  <a:cubicBezTo>
                    <a:pt x="2390" y="1"/>
                    <a:pt x="2218" y="36"/>
                    <a:pt x="2077" y="114"/>
                  </a:cubicBezTo>
                  <a:cubicBezTo>
                    <a:pt x="1849" y="274"/>
                    <a:pt x="1712" y="456"/>
                    <a:pt x="1621" y="708"/>
                  </a:cubicBezTo>
                  <a:cubicBezTo>
                    <a:pt x="1575" y="844"/>
                    <a:pt x="1507" y="1004"/>
                    <a:pt x="1461" y="1141"/>
                  </a:cubicBezTo>
                  <a:cubicBezTo>
                    <a:pt x="1438" y="1210"/>
                    <a:pt x="1392" y="1278"/>
                    <a:pt x="1370" y="1324"/>
                  </a:cubicBezTo>
                  <a:cubicBezTo>
                    <a:pt x="1370" y="1347"/>
                    <a:pt x="1370" y="1369"/>
                    <a:pt x="1347" y="1415"/>
                  </a:cubicBezTo>
                  <a:cubicBezTo>
                    <a:pt x="1324" y="1438"/>
                    <a:pt x="1278" y="1575"/>
                    <a:pt x="1278" y="1598"/>
                  </a:cubicBezTo>
                  <a:cubicBezTo>
                    <a:pt x="1233" y="1666"/>
                    <a:pt x="1210" y="1712"/>
                    <a:pt x="1187" y="1780"/>
                  </a:cubicBezTo>
                  <a:cubicBezTo>
                    <a:pt x="1119" y="1917"/>
                    <a:pt x="1073" y="2054"/>
                    <a:pt x="1004" y="2168"/>
                  </a:cubicBezTo>
                  <a:cubicBezTo>
                    <a:pt x="753" y="2716"/>
                    <a:pt x="502" y="3241"/>
                    <a:pt x="228" y="3766"/>
                  </a:cubicBezTo>
                  <a:cubicBezTo>
                    <a:pt x="0" y="4223"/>
                    <a:pt x="91" y="4816"/>
                    <a:pt x="571" y="5067"/>
                  </a:cubicBezTo>
                  <a:cubicBezTo>
                    <a:pt x="720" y="5146"/>
                    <a:pt x="891" y="5186"/>
                    <a:pt x="1061" y="5186"/>
                  </a:cubicBezTo>
                  <a:cubicBezTo>
                    <a:pt x="1386" y="5186"/>
                    <a:pt x="1707" y="5039"/>
                    <a:pt x="1872" y="4725"/>
                  </a:cubicBezTo>
                  <a:cubicBezTo>
                    <a:pt x="2465" y="3583"/>
                    <a:pt x="2990" y="2397"/>
                    <a:pt x="3470" y="1187"/>
                  </a:cubicBezTo>
                  <a:cubicBezTo>
                    <a:pt x="3538" y="981"/>
                    <a:pt x="3470" y="685"/>
                    <a:pt x="3378" y="479"/>
                  </a:cubicBezTo>
                  <a:cubicBezTo>
                    <a:pt x="3264" y="274"/>
                    <a:pt x="3013" y="91"/>
                    <a:pt x="2785" y="23"/>
                  </a:cubicBezTo>
                  <a:cubicBezTo>
                    <a:pt x="2713" y="8"/>
                    <a:pt x="2636" y="1"/>
                    <a:pt x="255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0"/>
            <p:cNvSpPr/>
            <p:nvPr/>
          </p:nvSpPr>
          <p:spPr>
            <a:xfrm>
              <a:off x="3574025" y="2684625"/>
              <a:ext cx="93625" cy="112950"/>
            </a:xfrm>
            <a:custGeom>
              <a:rect b="b" l="l" r="r" t="t"/>
              <a:pathLst>
                <a:path extrusionOk="0" h="4518" w="3745">
                  <a:moveTo>
                    <a:pt x="2671" y="0"/>
                  </a:moveTo>
                  <a:cubicBezTo>
                    <a:pt x="2347" y="0"/>
                    <a:pt x="2032" y="163"/>
                    <a:pt x="1850" y="467"/>
                  </a:cubicBezTo>
                  <a:lnTo>
                    <a:pt x="275" y="3092"/>
                  </a:lnTo>
                  <a:cubicBezTo>
                    <a:pt x="1" y="3525"/>
                    <a:pt x="161" y="4165"/>
                    <a:pt x="594" y="4393"/>
                  </a:cubicBezTo>
                  <a:cubicBezTo>
                    <a:pt x="754" y="4477"/>
                    <a:pt x="921" y="4517"/>
                    <a:pt x="1084" y="4517"/>
                  </a:cubicBezTo>
                  <a:cubicBezTo>
                    <a:pt x="1408" y="4517"/>
                    <a:pt x="1713" y="4355"/>
                    <a:pt x="1895" y="4050"/>
                  </a:cubicBezTo>
                  <a:lnTo>
                    <a:pt x="3493" y="1426"/>
                  </a:lnTo>
                  <a:cubicBezTo>
                    <a:pt x="3744" y="992"/>
                    <a:pt x="3607" y="353"/>
                    <a:pt x="3151" y="124"/>
                  </a:cubicBezTo>
                  <a:cubicBezTo>
                    <a:pt x="2998" y="41"/>
                    <a:pt x="2834" y="0"/>
                    <a:pt x="26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0"/>
            <p:cNvSpPr/>
            <p:nvPr/>
          </p:nvSpPr>
          <p:spPr>
            <a:xfrm>
              <a:off x="3570600" y="2511325"/>
              <a:ext cx="85050" cy="119350"/>
            </a:xfrm>
            <a:custGeom>
              <a:rect b="b" l="l" r="r" t="t"/>
              <a:pathLst>
                <a:path extrusionOk="0" h="4774" w="3402">
                  <a:moveTo>
                    <a:pt x="2374" y="1"/>
                  </a:moveTo>
                  <a:cubicBezTo>
                    <a:pt x="1945" y="1"/>
                    <a:pt x="1536" y="265"/>
                    <a:pt x="1439" y="711"/>
                  </a:cubicBezTo>
                  <a:cubicBezTo>
                    <a:pt x="1347" y="1053"/>
                    <a:pt x="1233" y="1373"/>
                    <a:pt x="1096" y="1715"/>
                  </a:cubicBezTo>
                  <a:cubicBezTo>
                    <a:pt x="868" y="2263"/>
                    <a:pt x="571" y="2765"/>
                    <a:pt x="206" y="3245"/>
                  </a:cubicBezTo>
                  <a:lnTo>
                    <a:pt x="252" y="3153"/>
                  </a:lnTo>
                  <a:lnTo>
                    <a:pt x="252" y="3153"/>
                  </a:lnTo>
                  <a:cubicBezTo>
                    <a:pt x="115" y="3359"/>
                    <a:pt x="1" y="3541"/>
                    <a:pt x="1" y="3815"/>
                  </a:cubicBezTo>
                  <a:cubicBezTo>
                    <a:pt x="1" y="4044"/>
                    <a:pt x="92" y="4317"/>
                    <a:pt x="252" y="4477"/>
                  </a:cubicBezTo>
                  <a:cubicBezTo>
                    <a:pt x="434" y="4637"/>
                    <a:pt x="686" y="4774"/>
                    <a:pt x="937" y="4774"/>
                  </a:cubicBezTo>
                  <a:cubicBezTo>
                    <a:pt x="1165" y="4751"/>
                    <a:pt x="1462" y="4683"/>
                    <a:pt x="1599" y="4500"/>
                  </a:cubicBezTo>
                  <a:cubicBezTo>
                    <a:pt x="2397" y="3519"/>
                    <a:pt x="2968" y="2423"/>
                    <a:pt x="3265" y="1190"/>
                  </a:cubicBezTo>
                  <a:cubicBezTo>
                    <a:pt x="3402" y="711"/>
                    <a:pt x="3105" y="140"/>
                    <a:pt x="2603" y="26"/>
                  </a:cubicBezTo>
                  <a:cubicBezTo>
                    <a:pt x="2527" y="9"/>
                    <a:pt x="2450" y="1"/>
                    <a:pt x="23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0"/>
            <p:cNvSpPr/>
            <p:nvPr/>
          </p:nvSpPr>
          <p:spPr>
            <a:xfrm>
              <a:off x="3445650" y="2431250"/>
              <a:ext cx="94175" cy="115550"/>
            </a:xfrm>
            <a:custGeom>
              <a:rect b="b" l="l" r="r" t="t"/>
              <a:pathLst>
                <a:path extrusionOk="0" h="4622" w="3767">
                  <a:moveTo>
                    <a:pt x="2693" y="1"/>
                  </a:moveTo>
                  <a:cubicBezTo>
                    <a:pt x="2369" y="1"/>
                    <a:pt x="2054" y="163"/>
                    <a:pt x="1872" y="467"/>
                  </a:cubicBezTo>
                  <a:lnTo>
                    <a:pt x="251" y="3206"/>
                  </a:lnTo>
                  <a:cubicBezTo>
                    <a:pt x="0" y="3640"/>
                    <a:pt x="137" y="4256"/>
                    <a:pt x="594" y="4508"/>
                  </a:cubicBezTo>
                  <a:cubicBezTo>
                    <a:pt x="746" y="4584"/>
                    <a:pt x="913" y="4622"/>
                    <a:pt x="1078" y="4622"/>
                  </a:cubicBezTo>
                  <a:cubicBezTo>
                    <a:pt x="1408" y="4622"/>
                    <a:pt x="1727" y="4469"/>
                    <a:pt x="1895" y="4165"/>
                  </a:cubicBezTo>
                  <a:lnTo>
                    <a:pt x="3515" y="1426"/>
                  </a:lnTo>
                  <a:cubicBezTo>
                    <a:pt x="3766" y="992"/>
                    <a:pt x="3629" y="353"/>
                    <a:pt x="3173" y="125"/>
                  </a:cubicBezTo>
                  <a:cubicBezTo>
                    <a:pt x="3021" y="41"/>
                    <a:pt x="2856" y="1"/>
                    <a:pt x="269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0"/>
            <p:cNvSpPr/>
            <p:nvPr/>
          </p:nvSpPr>
          <p:spPr>
            <a:xfrm>
              <a:off x="3297275" y="2367475"/>
              <a:ext cx="98750" cy="113675"/>
            </a:xfrm>
            <a:custGeom>
              <a:rect b="b" l="l" r="r" t="t"/>
              <a:pathLst>
                <a:path extrusionOk="0" h="4547" w="3950">
                  <a:moveTo>
                    <a:pt x="2874" y="0"/>
                  </a:moveTo>
                  <a:cubicBezTo>
                    <a:pt x="2549" y="0"/>
                    <a:pt x="2233" y="168"/>
                    <a:pt x="2032" y="462"/>
                  </a:cubicBezTo>
                  <a:cubicBezTo>
                    <a:pt x="1461" y="1352"/>
                    <a:pt x="868" y="2242"/>
                    <a:pt x="274" y="3110"/>
                  </a:cubicBezTo>
                  <a:cubicBezTo>
                    <a:pt x="0" y="3543"/>
                    <a:pt x="183" y="4183"/>
                    <a:pt x="617" y="4411"/>
                  </a:cubicBezTo>
                  <a:cubicBezTo>
                    <a:pt x="778" y="4503"/>
                    <a:pt x="945" y="4546"/>
                    <a:pt x="1106" y="4546"/>
                  </a:cubicBezTo>
                  <a:cubicBezTo>
                    <a:pt x="1424" y="4546"/>
                    <a:pt x="1721" y="4379"/>
                    <a:pt x="1918" y="4091"/>
                  </a:cubicBezTo>
                  <a:lnTo>
                    <a:pt x="3675" y="1421"/>
                  </a:lnTo>
                  <a:cubicBezTo>
                    <a:pt x="3949" y="1010"/>
                    <a:pt x="3789" y="348"/>
                    <a:pt x="3333" y="120"/>
                  </a:cubicBezTo>
                  <a:cubicBezTo>
                    <a:pt x="3186" y="39"/>
                    <a:pt x="3029" y="0"/>
                    <a:pt x="28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0"/>
            <p:cNvSpPr/>
            <p:nvPr/>
          </p:nvSpPr>
          <p:spPr>
            <a:xfrm>
              <a:off x="3451925" y="2228675"/>
              <a:ext cx="79900" cy="109400"/>
            </a:xfrm>
            <a:custGeom>
              <a:rect b="b" l="l" r="r" t="t"/>
              <a:pathLst>
                <a:path extrusionOk="0" h="4376" w="3196">
                  <a:moveTo>
                    <a:pt x="2181" y="0"/>
                  </a:moveTo>
                  <a:cubicBezTo>
                    <a:pt x="1857" y="0"/>
                    <a:pt x="1540" y="144"/>
                    <a:pt x="1392" y="467"/>
                  </a:cubicBezTo>
                  <a:lnTo>
                    <a:pt x="183" y="2955"/>
                  </a:lnTo>
                  <a:cubicBezTo>
                    <a:pt x="69" y="3184"/>
                    <a:pt x="0" y="3435"/>
                    <a:pt x="69" y="3686"/>
                  </a:cubicBezTo>
                  <a:cubicBezTo>
                    <a:pt x="137" y="3914"/>
                    <a:pt x="297" y="4142"/>
                    <a:pt x="525" y="4256"/>
                  </a:cubicBezTo>
                  <a:cubicBezTo>
                    <a:pt x="667" y="4335"/>
                    <a:pt x="838" y="4376"/>
                    <a:pt x="1011" y="4376"/>
                  </a:cubicBezTo>
                  <a:cubicBezTo>
                    <a:pt x="1340" y="4376"/>
                    <a:pt x="1677" y="4228"/>
                    <a:pt x="1826" y="3914"/>
                  </a:cubicBezTo>
                  <a:lnTo>
                    <a:pt x="3013" y="1426"/>
                  </a:lnTo>
                  <a:cubicBezTo>
                    <a:pt x="3127" y="1198"/>
                    <a:pt x="3196" y="947"/>
                    <a:pt x="3127" y="696"/>
                  </a:cubicBezTo>
                  <a:cubicBezTo>
                    <a:pt x="3059" y="467"/>
                    <a:pt x="2899" y="216"/>
                    <a:pt x="2694" y="125"/>
                  </a:cubicBezTo>
                  <a:cubicBezTo>
                    <a:pt x="2539" y="44"/>
                    <a:pt x="2359" y="0"/>
                    <a:pt x="218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0"/>
            <p:cNvSpPr/>
            <p:nvPr/>
          </p:nvSpPr>
          <p:spPr>
            <a:xfrm>
              <a:off x="3607125" y="2317125"/>
              <a:ext cx="93600" cy="127000"/>
            </a:xfrm>
            <a:custGeom>
              <a:rect b="b" l="l" r="r" t="t"/>
              <a:pathLst>
                <a:path extrusionOk="0" h="5080" w="3744">
                  <a:moveTo>
                    <a:pt x="2643" y="1"/>
                  </a:moveTo>
                  <a:cubicBezTo>
                    <a:pt x="2324" y="1"/>
                    <a:pt x="2024" y="163"/>
                    <a:pt x="1827" y="467"/>
                  </a:cubicBezTo>
                  <a:cubicBezTo>
                    <a:pt x="1119" y="1540"/>
                    <a:pt x="548" y="2681"/>
                    <a:pt x="69" y="3891"/>
                  </a:cubicBezTo>
                  <a:cubicBezTo>
                    <a:pt x="1" y="4097"/>
                    <a:pt x="69" y="4416"/>
                    <a:pt x="160" y="4599"/>
                  </a:cubicBezTo>
                  <a:cubicBezTo>
                    <a:pt x="275" y="4804"/>
                    <a:pt x="526" y="5010"/>
                    <a:pt x="754" y="5055"/>
                  </a:cubicBezTo>
                  <a:cubicBezTo>
                    <a:pt x="833" y="5072"/>
                    <a:pt x="909" y="5080"/>
                    <a:pt x="982" y="5080"/>
                  </a:cubicBezTo>
                  <a:cubicBezTo>
                    <a:pt x="1416" y="5080"/>
                    <a:pt x="1742" y="4800"/>
                    <a:pt x="1918" y="4371"/>
                  </a:cubicBezTo>
                  <a:cubicBezTo>
                    <a:pt x="1941" y="4302"/>
                    <a:pt x="1986" y="4234"/>
                    <a:pt x="2009" y="4165"/>
                  </a:cubicBezTo>
                  <a:cubicBezTo>
                    <a:pt x="2009" y="4142"/>
                    <a:pt x="2009" y="4119"/>
                    <a:pt x="2032" y="4097"/>
                  </a:cubicBezTo>
                  <a:cubicBezTo>
                    <a:pt x="2078" y="3982"/>
                    <a:pt x="2146" y="3846"/>
                    <a:pt x="2192" y="3731"/>
                  </a:cubicBezTo>
                  <a:cubicBezTo>
                    <a:pt x="2306" y="3458"/>
                    <a:pt x="2443" y="3206"/>
                    <a:pt x="2580" y="2955"/>
                  </a:cubicBezTo>
                  <a:cubicBezTo>
                    <a:pt x="2854" y="2430"/>
                    <a:pt x="3151" y="1905"/>
                    <a:pt x="3470" y="1426"/>
                  </a:cubicBezTo>
                  <a:cubicBezTo>
                    <a:pt x="3744" y="1015"/>
                    <a:pt x="3561" y="353"/>
                    <a:pt x="3128" y="125"/>
                  </a:cubicBezTo>
                  <a:cubicBezTo>
                    <a:pt x="2968" y="41"/>
                    <a:pt x="2803" y="1"/>
                    <a:pt x="264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0"/>
            <p:cNvSpPr/>
            <p:nvPr/>
          </p:nvSpPr>
          <p:spPr>
            <a:xfrm>
              <a:off x="3176300" y="2631125"/>
              <a:ext cx="79350" cy="95650"/>
            </a:xfrm>
            <a:custGeom>
              <a:rect b="b" l="l" r="r" t="t"/>
              <a:pathLst>
                <a:path extrusionOk="0" h="3826" w="3174">
                  <a:moveTo>
                    <a:pt x="2148" y="0"/>
                  </a:moveTo>
                  <a:cubicBezTo>
                    <a:pt x="2079" y="0"/>
                    <a:pt x="2010" y="9"/>
                    <a:pt x="1941" y="28"/>
                  </a:cubicBezTo>
                  <a:lnTo>
                    <a:pt x="1735" y="119"/>
                  </a:lnTo>
                  <a:cubicBezTo>
                    <a:pt x="1575" y="210"/>
                    <a:pt x="1461" y="324"/>
                    <a:pt x="1370" y="484"/>
                  </a:cubicBezTo>
                  <a:cubicBezTo>
                    <a:pt x="914" y="1078"/>
                    <a:pt x="503" y="1717"/>
                    <a:pt x="183" y="2401"/>
                  </a:cubicBezTo>
                  <a:cubicBezTo>
                    <a:pt x="69" y="2630"/>
                    <a:pt x="1" y="2858"/>
                    <a:pt x="69" y="3109"/>
                  </a:cubicBezTo>
                  <a:cubicBezTo>
                    <a:pt x="137" y="3337"/>
                    <a:pt x="297" y="3588"/>
                    <a:pt x="503" y="3702"/>
                  </a:cubicBezTo>
                  <a:cubicBezTo>
                    <a:pt x="658" y="3780"/>
                    <a:pt x="823" y="3826"/>
                    <a:pt x="992" y="3826"/>
                  </a:cubicBezTo>
                  <a:cubicBezTo>
                    <a:pt x="1072" y="3826"/>
                    <a:pt x="1153" y="3816"/>
                    <a:pt x="1233" y="3794"/>
                  </a:cubicBezTo>
                  <a:cubicBezTo>
                    <a:pt x="1461" y="3725"/>
                    <a:pt x="1712" y="3588"/>
                    <a:pt x="1804" y="3360"/>
                  </a:cubicBezTo>
                  <a:cubicBezTo>
                    <a:pt x="2146" y="2675"/>
                    <a:pt x="2557" y="2036"/>
                    <a:pt x="3013" y="1443"/>
                  </a:cubicBezTo>
                  <a:cubicBezTo>
                    <a:pt x="3150" y="1260"/>
                    <a:pt x="3173" y="918"/>
                    <a:pt x="3105" y="712"/>
                  </a:cubicBezTo>
                  <a:cubicBezTo>
                    <a:pt x="3059" y="484"/>
                    <a:pt x="2876" y="256"/>
                    <a:pt x="2671" y="142"/>
                  </a:cubicBezTo>
                  <a:cubicBezTo>
                    <a:pt x="2506" y="59"/>
                    <a:pt x="2328" y="0"/>
                    <a:pt x="214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0"/>
            <p:cNvSpPr/>
            <p:nvPr/>
          </p:nvSpPr>
          <p:spPr>
            <a:xfrm>
              <a:off x="3289850" y="2746025"/>
              <a:ext cx="74775" cy="95025"/>
            </a:xfrm>
            <a:custGeom>
              <a:rect b="b" l="l" r="r" t="t"/>
              <a:pathLst>
                <a:path extrusionOk="0" h="3801" w="2991">
                  <a:moveTo>
                    <a:pt x="2023" y="0"/>
                  </a:moveTo>
                  <a:cubicBezTo>
                    <a:pt x="1943" y="0"/>
                    <a:pt x="1862" y="13"/>
                    <a:pt x="1781" y="42"/>
                  </a:cubicBezTo>
                  <a:cubicBezTo>
                    <a:pt x="1530" y="111"/>
                    <a:pt x="1347" y="248"/>
                    <a:pt x="1188" y="476"/>
                  </a:cubicBezTo>
                  <a:cubicBezTo>
                    <a:pt x="731" y="1138"/>
                    <a:pt x="389" y="1846"/>
                    <a:pt x="69" y="2599"/>
                  </a:cubicBezTo>
                  <a:cubicBezTo>
                    <a:pt x="1" y="2804"/>
                    <a:pt x="69" y="3124"/>
                    <a:pt x="161" y="3306"/>
                  </a:cubicBezTo>
                  <a:cubicBezTo>
                    <a:pt x="275" y="3535"/>
                    <a:pt x="526" y="3717"/>
                    <a:pt x="754" y="3763"/>
                  </a:cubicBezTo>
                  <a:cubicBezTo>
                    <a:pt x="836" y="3787"/>
                    <a:pt x="924" y="3800"/>
                    <a:pt x="1012" y="3800"/>
                  </a:cubicBezTo>
                  <a:cubicBezTo>
                    <a:pt x="1170" y="3800"/>
                    <a:pt x="1330" y="3759"/>
                    <a:pt x="1462" y="3672"/>
                  </a:cubicBezTo>
                  <a:cubicBezTo>
                    <a:pt x="1530" y="3626"/>
                    <a:pt x="1599" y="3580"/>
                    <a:pt x="1667" y="3535"/>
                  </a:cubicBezTo>
                  <a:cubicBezTo>
                    <a:pt x="1781" y="3420"/>
                    <a:pt x="1850" y="3284"/>
                    <a:pt x="1895" y="3124"/>
                  </a:cubicBezTo>
                  <a:cubicBezTo>
                    <a:pt x="2146" y="2530"/>
                    <a:pt x="2466" y="1960"/>
                    <a:pt x="2831" y="1435"/>
                  </a:cubicBezTo>
                  <a:cubicBezTo>
                    <a:pt x="2968" y="1252"/>
                    <a:pt x="2991" y="933"/>
                    <a:pt x="2945" y="704"/>
                  </a:cubicBezTo>
                  <a:cubicBezTo>
                    <a:pt x="2877" y="476"/>
                    <a:pt x="2717" y="248"/>
                    <a:pt x="2489" y="134"/>
                  </a:cubicBezTo>
                  <a:cubicBezTo>
                    <a:pt x="2350" y="56"/>
                    <a:pt x="2190" y="0"/>
                    <a:pt x="202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0"/>
            <p:cNvSpPr/>
            <p:nvPr/>
          </p:nvSpPr>
          <p:spPr>
            <a:xfrm>
              <a:off x="3463900" y="2821975"/>
              <a:ext cx="107875" cy="125375"/>
            </a:xfrm>
            <a:custGeom>
              <a:rect b="b" l="l" r="r" t="t"/>
              <a:pathLst>
                <a:path extrusionOk="0" h="5015" w="4315">
                  <a:moveTo>
                    <a:pt x="983" y="2710"/>
                  </a:moveTo>
                  <a:cubicBezTo>
                    <a:pt x="969" y="2726"/>
                    <a:pt x="963" y="2735"/>
                    <a:pt x="963" y="2735"/>
                  </a:cubicBezTo>
                  <a:cubicBezTo>
                    <a:pt x="964" y="2735"/>
                    <a:pt x="971" y="2727"/>
                    <a:pt x="983" y="2710"/>
                  </a:cubicBezTo>
                  <a:close/>
                  <a:moveTo>
                    <a:pt x="3248" y="1"/>
                  </a:moveTo>
                  <a:cubicBezTo>
                    <a:pt x="2926" y="1"/>
                    <a:pt x="2607" y="153"/>
                    <a:pt x="2443" y="451"/>
                  </a:cubicBezTo>
                  <a:cubicBezTo>
                    <a:pt x="2146" y="999"/>
                    <a:pt x="1826" y="1547"/>
                    <a:pt x="1461" y="2049"/>
                  </a:cubicBezTo>
                  <a:cubicBezTo>
                    <a:pt x="1370" y="2186"/>
                    <a:pt x="1279" y="2323"/>
                    <a:pt x="1187" y="2437"/>
                  </a:cubicBezTo>
                  <a:cubicBezTo>
                    <a:pt x="1142" y="2505"/>
                    <a:pt x="1096" y="2551"/>
                    <a:pt x="1050" y="2619"/>
                  </a:cubicBezTo>
                  <a:cubicBezTo>
                    <a:pt x="1030" y="2639"/>
                    <a:pt x="1028" y="2659"/>
                    <a:pt x="1012" y="2679"/>
                  </a:cubicBezTo>
                  <a:lnTo>
                    <a:pt x="1012" y="2679"/>
                  </a:lnTo>
                  <a:cubicBezTo>
                    <a:pt x="1022" y="2665"/>
                    <a:pt x="1028" y="2653"/>
                    <a:pt x="1028" y="2642"/>
                  </a:cubicBezTo>
                  <a:lnTo>
                    <a:pt x="1028" y="2642"/>
                  </a:lnTo>
                  <a:cubicBezTo>
                    <a:pt x="1009" y="2673"/>
                    <a:pt x="994" y="2695"/>
                    <a:pt x="983" y="2710"/>
                  </a:cubicBezTo>
                  <a:lnTo>
                    <a:pt x="983" y="2710"/>
                  </a:lnTo>
                  <a:cubicBezTo>
                    <a:pt x="989" y="2704"/>
                    <a:pt x="996" y="2696"/>
                    <a:pt x="1005" y="2688"/>
                  </a:cubicBezTo>
                  <a:cubicBezTo>
                    <a:pt x="1008" y="2685"/>
                    <a:pt x="1010" y="2682"/>
                    <a:pt x="1012" y="2679"/>
                  </a:cubicBezTo>
                  <a:lnTo>
                    <a:pt x="1012" y="2679"/>
                  </a:lnTo>
                  <a:cubicBezTo>
                    <a:pt x="980" y="2727"/>
                    <a:pt x="908" y="2789"/>
                    <a:pt x="891" y="2825"/>
                  </a:cubicBezTo>
                  <a:cubicBezTo>
                    <a:pt x="845" y="2870"/>
                    <a:pt x="799" y="2939"/>
                    <a:pt x="754" y="2985"/>
                  </a:cubicBezTo>
                  <a:cubicBezTo>
                    <a:pt x="640" y="3121"/>
                    <a:pt x="525" y="3258"/>
                    <a:pt x="411" y="3373"/>
                  </a:cubicBezTo>
                  <a:cubicBezTo>
                    <a:pt x="92" y="3761"/>
                    <a:pt x="0" y="4354"/>
                    <a:pt x="411" y="4719"/>
                  </a:cubicBezTo>
                  <a:cubicBezTo>
                    <a:pt x="595" y="4903"/>
                    <a:pt x="865" y="5015"/>
                    <a:pt x="1128" y="5015"/>
                  </a:cubicBezTo>
                  <a:cubicBezTo>
                    <a:pt x="1355" y="5015"/>
                    <a:pt x="1577" y="4932"/>
                    <a:pt x="1735" y="4742"/>
                  </a:cubicBezTo>
                  <a:cubicBezTo>
                    <a:pt x="2648" y="3738"/>
                    <a:pt x="3447" y="2619"/>
                    <a:pt x="4086" y="1432"/>
                  </a:cubicBezTo>
                  <a:cubicBezTo>
                    <a:pt x="4314" y="976"/>
                    <a:pt x="4200" y="360"/>
                    <a:pt x="3744" y="131"/>
                  </a:cubicBezTo>
                  <a:cubicBezTo>
                    <a:pt x="3593" y="44"/>
                    <a:pt x="3420" y="1"/>
                    <a:pt x="324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0"/>
            <p:cNvSpPr/>
            <p:nvPr/>
          </p:nvSpPr>
          <p:spPr>
            <a:xfrm>
              <a:off x="3285850" y="2894725"/>
              <a:ext cx="100475" cy="120975"/>
            </a:xfrm>
            <a:custGeom>
              <a:rect b="b" l="l" r="r" t="t"/>
              <a:pathLst>
                <a:path extrusionOk="0" h="4839" w="4019">
                  <a:moveTo>
                    <a:pt x="2957" y="1"/>
                  </a:moveTo>
                  <a:cubicBezTo>
                    <a:pt x="2633" y="1"/>
                    <a:pt x="2311" y="148"/>
                    <a:pt x="2147" y="463"/>
                  </a:cubicBezTo>
                  <a:cubicBezTo>
                    <a:pt x="1599" y="1490"/>
                    <a:pt x="982" y="2471"/>
                    <a:pt x="298" y="3407"/>
                  </a:cubicBezTo>
                  <a:cubicBezTo>
                    <a:pt x="1" y="3818"/>
                    <a:pt x="206" y="4503"/>
                    <a:pt x="640" y="4708"/>
                  </a:cubicBezTo>
                  <a:cubicBezTo>
                    <a:pt x="804" y="4798"/>
                    <a:pt x="966" y="4838"/>
                    <a:pt x="1120" y="4838"/>
                  </a:cubicBezTo>
                  <a:cubicBezTo>
                    <a:pt x="1438" y="4838"/>
                    <a:pt x="1726" y="4665"/>
                    <a:pt x="1941" y="4389"/>
                  </a:cubicBezTo>
                  <a:cubicBezTo>
                    <a:pt x="2626" y="3430"/>
                    <a:pt x="3242" y="2448"/>
                    <a:pt x="3790" y="1421"/>
                  </a:cubicBezTo>
                  <a:cubicBezTo>
                    <a:pt x="4018" y="988"/>
                    <a:pt x="3904" y="371"/>
                    <a:pt x="3448" y="120"/>
                  </a:cubicBezTo>
                  <a:cubicBezTo>
                    <a:pt x="3298" y="42"/>
                    <a:pt x="3127" y="1"/>
                    <a:pt x="295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0"/>
            <p:cNvSpPr/>
            <p:nvPr/>
          </p:nvSpPr>
          <p:spPr>
            <a:xfrm>
              <a:off x="3127800" y="2807725"/>
              <a:ext cx="90175" cy="117525"/>
            </a:xfrm>
            <a:custGeom>
              <a:rect b="b" l="l" r="r" t="t"/>
              <a:pathLst>
                <a:path extrusionOk="0" h="4701" w="3607">
                  <a:moveTo>
                    <a:pt x="2541" y="0"/>
                  </a:moveTo>
                  <a:cubicBezTo>
                    <a:pt x="2218" y="0"/>
                    <a:pt x="1899" y="152"/>
                    <a:pt x="1735" y="450"/>
                  </a:cubicBezTo>
                  <a:cubicBezTo>
                    <a:pt x="1233" y="1409"/>
                    <a:pt x="731" y="2345"/>
                    <a:pt x="251" y="3281"/>
                  </a:cubicBezTo>
                  <a:cubicBezTo>
                    <a:pt x="0" y="3714"/>
                    <a:pt x="114" y="4331"/>
                    <a:pt x="571" y="4582"/>
                  </a:cubicBezTo>
                  <a:cubicBezTo>
                    <a:pt x="728" y="4660"/>
                    <a:pt x="904" y="4701"/>
                    <a:pt x="1077" y="4701"/>
                  </a:cubicBezTo>
                  <a:cubicBezTo>
                    <a:pt x="1406" y="4701"/>
                    <a:pt x="1722" y="4554"/>
                    <a:pt x="1872" y="4239"/>
                  </a:cubicBezTo>
                  <a:cubicBezTo>
                    <a:pt x="2374" y="3303"/>
                    <a:pt x="2876" y="2368"/>
                    <a:pt x="3378" y="1432"/>
                  </a:cubicBezTo>
                  <a:cubicBezTo>
                    <a:pt x="3607" y="975"/>
                    <a:pt x="3515" y="359"/>
                    <a:pt x="3036" y="131"/>
                  </a:cubicBezTo>
                  <a:cubicBezTo>
                    <a:pt x="2885" y="43"/>
                    <a:pt x="2713" y="0"/>
                    <a:pt x="254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5" name="Google Shape;425;p10"/>
          <p:cNvGrpSpPr/>
          <p:nvPr/>
        </p:nvGrpSpPr>
        <p:grpSpPr>
          <a:xfrm rot="10800000">
            <a:off x="6637550" y="4011763"/>
            <a:ext cx="572925" cy="787025"/>
            <a:chOff x="3127800" y="2228675"/>
            <a:chExt cx="572925" cy="787025"/>
          </a:xfrm>
        </p:grpSpPr>
        <p:sp>
          <p:nvSpPr>
            <p:cNvPr id="426" name="Google Shape;426;p10"/>
            <p:cNvSpPr/>
            <p:nvPr/>
          </p:nvSpPr>
          <p:spPr>
            <a:xfrm>
              <a:off x="3150625" y="2450925"/>
              <a:ext cx="103300" cy="131100"/>
            </a:xfrm>
            <a:custGeom>
              <a:rect b="b" l="l" r="r" t="t"/>
              <a:pathLst>
                <a:path extrusionOk="0" h="5244" w="4132">
                  <a:moveTo>
                    <a:pt x="3059" y="0"/>
                  </a:moveTo>
                  <a:cubicBezTo>
                    <a:pt x="2734" y="0"/>
                    <a:pt x="2420" y="152"/>
                    <a:pt x="2237" y="457"/>
                  </a:cubicBezTo>
                  <a:cubicBezTo>
                    <a:pt x="1575" y="1575"/>
                    <a:pt x="913" y="2693"/>
                    <a:pt x="251" y="3812"/>
                  </a:cubicBezTo>
                  <a:cubicBezTo>
                    <a:pt x="0" y="4246"/>
                    <a:pt x="137" y="4885"/>
                    <a:pt x="594" y="5113"/>
                  </a:cubicBezTo>
                  <a:cubicBezTo>
                    <a:pt x="752" y="5200"/>
                    <a:pt x="925" y="5243"/>
                    <a:pt x="1094" y="5243"/>
                  </a:cubicBezTo>
                  <a:cubicBezTo>
                    <a:pt x="1411" y="5243"/>
                    <a:pt x="1716" y="5091"/>
                    <a:pt x="1895" y="4793"/>
                  </a:cubicBezTo>
                  <a:cubicBezTo>
                    <a:pt x="2557" y="3652"/>
                    <a:pt x="3219" y="2534"/>
                    <a:pt x="3881" y="1415"/>
                  </a:cubicBezTo>
                  <a:cubicBezTo>
                    <a:pt x="4132" y="1004"/>
                    <a:pt x="3995" y="365"/>
                    <a:pt x="3538" y="114"/>
                  </a:cubicBezTo>
                  <a:cubicBezTo>
                    <a:pt x="3386" y="38"/>
                    <a:pt x="3221" y="0"/>
                    <a:pt x="305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0"/>
            <p:cNvSpPr/>
            <p:nvPr/>
          </p:nvSpPr>
          <p:spPr>
            <a:xfrm>
              <a:off x="3291575" y="2539800"/>
              <a:ext cx="99875" cy="135275"/>
            </a:xfrm>
            <a:custGeom>
              <a:rect b="b" l="l" r="r" t="t"/>
              <a:pathLst>
                <a:path extrusionOk="0" h="5411" w="3995">
                  <a:moveTo>
                    <a:pt x="2909" y="1"/>
                  </a:moveTo>
                  <a:cubicBezTo>
                    <a:pt x="2584" y="1"/>
                    <a:pt x="2278" y="169"/>
                    <a:pt x="2077" y="462"/>
                  </a:cubicBezTo>
                  <a:cubicBezTo>
                    <a:pt x="1324" y="1581"/>
                    <a:pt x="685" y="2768"/>
                    <a:pt x="160" y="4000"/>
                  </a:cubicBezTo>
                  <a:cubicBezTo>
                    <a:pt x="69" y="4228"/>
                    <a:pt x="0" y="4457"/>
                    <a:pt x="69" y="4708"/>
                  </a:cubicBezTo>
                  <a:cubicBezTo>
                    <a:pt x="114" y="4936"/>
                    <a:pt x="297" y="5187"/>
                    <a:pt x="502" y="5301"/>
                  </a:cubicBezTo>
                  <a:cubicBezTo>
                    <a:pt x="644" y="5372"/>
                    <a:pt x="819" y="5410"/>
                    <a:pt x="995" y="5410"/>
                  </a:cubicBezTo>
                  <a:cubicBezTo>
                    <a:pt x="1329" y="5410"/>
                    <a:pt x="1669" y="5273"/>
                    <a:pt x="1803" y="4959"/>
                  </a:cubicBezTo>
                  <a:cubicBezTo>
                    <a:pt x="2328" y="3726"/>
                    <a:pt x="2968" y="2539"/>
                    <a:pt x="3721" y="1444"/>
                  </a:cubicBezTo>
                  <a:cubicBezTo>
                    <a:pt x="3995" y="1010"/>
                    <a:pt x="3812" y="371"/>
                    <a:pt x="3378" y="120"/>
                  </a:cubicBezTo>
                  <a:cubicBezTo>
                    <a:pt x="3224" y="39"/>
                    <a:pt x="3064" y="1"/>
                    <a:pt x="290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0"/>
            <p:cNvSpPr/>
            <p:nvPr/>
          </p:nvSpPr>
          <p:spPr>
            <a:xfrm>
              <a:off x="3429100" y="2620975"/>
              <a:ext cx="88475" cy="129675"/>
            </a:xfrm>
            <a:custGeom>
              <a:rect b="b" l="l" r="r" t="t"/>
              <a:pathLst>
                <a:path extrusionOk="0" h="5187" w="3539">
                  <a:moveTo>
                    <a:pt x="2558" y="1"/>
                  </a:moveTo>
                  <a:cubicBezTo>
                    <a:pt x="2390" y="1"/>
                    <a:pt x="2218" y="36"/>
                    <a:pt x="2077" y="114"/>
                  </a:cubicBezTo>
                  <a:cubicBezTo>
                    <a:pt x="1849" y="274"/>
                    <a:pt x="1712" y="456"/>
                    <a:pt x="1621" y="708"/>
                  </a:cubicBezTo>
                  <a:cubicBezTo>
                    <a:pt x="1575" y="844"/>
                    <a:pt x="1507" y="1004"/>
                    <a:pt x="1461" y="1141"/>
                  </a:cubicBezTo>
                  <a:cubicBezTo>
                    <a:pt x="1438" y="1210"/>
                    <a:pt x="1392" y="1278"/>
                    <a:pt x="1370" y="1324"/>
                  </a:cubicBezTo>
                  <a:cubicBezTo>
                    <a:pt x="1370" y="1347"/>
                    <a:pt x="1370" y="1369"/>
                    <a:pt x="1347" y="1415"/>
                  </a:cubicBezTo>
                  <a:cubicBezTo>
                    <a:pt x="1324" y="1438"/>
                    <a:pt x="1278" y="1575"/>
                    <a:pt x="1278" y="1598"/>
                  </a:cubicBezTo>
                  <a:cubicBezTo>
                    <a:pt x="1233" y="1666"/>
                    <a:pt x="1210" y="1712"/>
                    <a:pt x="1187" y="1780"/>
                  </a:cubicBezTo>
                  <a:cubicBezTo>
                    <a:pt x="1119" y="1917"/>
                    <a:pt x="1073" y="2054"/>
                    <a:pt x="1004" y="2168"/>
                  </a:cubicBezTo>
                  <a:cubicBezTo>
                    <a:pt x="753" y="2716"/>
                    <a:pt x="502" y="3241"/>
                    <a:pt x="228" y="3766"/>
                  </a:cubicBezTo>
                  <a:cubicBezTo>
                    <a:pt x="0" y="4223"/>
                    <a:pt x="91" y="4816"/>
                    <a:pt x="571" y="5067"/>
                  </a:cubicBezTo>
                  <a:cubicBezTo>
                    <a:pt x="720" y="5146"/>
                    <a:pt x="891" y="5186"/>
                    <a:pt x="1061" y="5186"/>
                  </a:cubicBezTo>
                  <a:cubicBezTo>
                    <a:pt x="1386" y="5186"/>
                    <a:pt x="1707" y="5039"/>
                    <a:pt x="1872" y="4725"/>
                  </a:cubicBezTo>
                  <a:cubicBezTo>
                    <a:pt x="2465" y="3583"/>
                    <a:pt x="2990" y="2397"/>
                    <a:pt x="3470" y="1187"/>
                  </a:cubicBezTo>
                  <a:cubicBezTo>
                    <a:pt x="3538" y="981"/>
                    <a:pt x="3470" y="685"/>
                    <a:pt x="3378" y="479"/>
                  </a:cubicBezTo>
                  <a:cubicBezTo>
                    <a:pt x="3264" y="274"/>
                    <a:pt x="3013" y="91"/>
                    <a:pt x="2785" y="23"/>
                  </a:cubicBezTo>
                  <a:cubicBezTo>
                    <a:pt x="2713" y="8"/>
                    <a:pt x="2636" y="1"/>
                    <a:pt x="255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0"/>
            <p:cNvSpPr/>
            <p:nvPr/>
          </p:nvSpPr>
          <p:spPr>
            <a:xfrm>
              <a:off x="3574025" y="2684625"/>
              <a:ext cx="93625" cy="112950"/>
            </a:xfrm>
            <a:custGeom>
              <a:rect b="b" l="l" r="r" t="t"/>
              <a:pathLst>
                <a:path extrusionOk="0" h="4518" w="3745">
                  <a:moveTo>
                    <a:pt x="2671" y="0"/>
                  </a:moveTo>
                  <a:cubicBezTo>
                    <a:pt x="2347" y="0"/>
                    <a:pt x="2032" y="163"/>
                    <a:pt x="1850" y="467"/>
                  </a:cubicBezTo>
                  <a:lnTo>
                    <a:pt x="275" y="3092"/>
                  </a:lnTo>
                  <a:cubicBezTo>
                    <a:pt x="1" y="3525"/>
                    <a:pt x="161" y="4165"/>
                    <a:pt x="594" y="4393"/>
                  </a:cubicBezTo>
                  <a:cubicBezTo>
                    <a:pt x="754" y="4477"/>
                    <a:pt x="921" y="4517"/>
                    <a:pt x="1084" y="4517"/>
                  </a:cubicBezTo>
                  <a:cubicBezTo>
                    <a:pt x="1408" y="4517"/>
                    <a:pt x="1713" y="4355"/>
                    <a:pt x="1895" y="4050"/>
                  </a:cubicBezTo>
                  <a:lnTo>
                    <a:pt x="3493" y="1426"/>
                  </a:lnTo>
                  <a:cubicBezTo>
                    <a:pt x="3744" y="992"/>
                    <a:pt x="3607" y="353"/>
                    <a:pt x="3151" y="124"/>
                  </a:cubicBezTo>
                  <a:cubicBezTo>
                    <a:pt x="2998" y="41"/>
                    <a:pt x="2834" y="0"/>
                    <a:pt x="26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0"/>
            <p:cNvSpPr/>
            <p:nvPr/>
          </p:nvSpPr>
          <p:spPr>
            <a:xfrm>
              <a:off x="3570600" y="2511325"/>
              <a:ext cx="85050" cy="119350"/>
            </a:xfrm>
            <a:custGeom>
              <a:rect b="b" l="l" r="r" t="t"/>
              <a:pathLst>
                <a:path extrusionOk="0" h="4774" w="3402">
                  <a:moveTo>
                    <a:pt x="2374" y="1"/>
                  </a:moveTo>
                  <a:cubicBezTo>
                    <a:pt x="1945" y="1"/>
                    <a:pt x="1536" y="265"/>
                    <a:pt x="1439" y="711"/>
                  </a:cubicBezTo>
                  <a:cubicBezTo>
                    <a:pt x="1347" y="1053"/>
                    <a:pt x="1233" y="1373"/>
                    <a:pt x="1096" y="1715"/>
                  </a:cubicBezTo>
                  <a:cubicBezTo>
                    <a:pt x="868" y="2263"/>
                    <a:pt x="571" y="2765"/>
                    <a:pt x="206" y="3245"/>
                  </a:cubicBezTo>
                  <a:lnTo>
                    <a:pt x="252" y="3153"/>
                  </a:lnTo>
                  <a:lnTo>
                    <a:pt x="252" y="3153"/>
                  </a:lnTo>
                  <a:cubicBezTo>
                    <a:pt x="115" y="3359"/>
                    <a:pt x="1" y="3541"/>
                    <a:pt x="1" y="3815"/>
                  </a:cubicBezTo>
                  <a:cubicBezTo>
                    <a:pt x="1" y="4044"/>
                    <a:pt x="92" y="4317"/>
                    <a:pt x="252" y="4477"/>
                  </a:cubicBezTo>
                  <a:cubicBezTo>
                    <a:pt x="434" y="4637"/>
                    <a:pt x="686" y="4774"/>
                    <a:pt x="937" y="4774"/>
                  </a:cubicBezTo>
                  <a:cubicBezTo>
                    <a:pt x="1165" y="4751"/>
                    <a:pt x="1462" y="4683"/>
                    <a:pt x="1599" y="4500"/>
                  </a:cubicBezTo>
                  <a:cubicBezTo>
                    <a:pt x="2397" y="3519"/>
                    <a:pt x="2968" y="2423"/>
                    <a:pt x="3265" y="1190"/>
                  </a:cubicBezTo>
                  <a:cubicBezTo>
                    <a:pt x="3402" y="711"/>
                    <a:pt x="3105" y="140"/>
                    <a:pt x="2603" y="26"/>
                  </a:cubicBezTo>
                  <a:cubicBezTo>
                    <a:pt x="2527" y="9"/>
                    <a:pt x="2450" y="1"/>
                    <a:pt x="23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0"/>
            <p:cNvSpPr/>
            <p:nvPr/>
          </p:nvSpPr>
          <p:spPr>
            <a:xfrm>
              <a:off x="3445650" y="2431250"/>
              <a:ext cx="94175" cy="115550"/>
            </a:xfrm>
            <a:custGeom>
              <a:rect b="b" l="l" r="r" t="t"/>
              <a:pathLst>
                <a:path extrusionOk="0" h="4622" w="3767">
                  <a:moveTo>
                    <a:pt x="2693" y="1"/>
                  </a:moveTo>
                  <a:cubicBezTo>
                    <a:pt x="2369" y="1"/>
                    <a:pt x="2054" y="163"/>
                    <a:pt x="1872" y="467"/>
                  </a:cubicBezTo>
                  <a:lnTo>
                    <a:pt x="251" y="3206"/>
                  </a:lnTo>
                  <a:cubicBezTo>
                    <a:pt x="0" y="3640"/>
                    <a:pt x="137" y="4256"/>
                    <a:pt x="594" y="4508"/>
                  </a:cubicBezTo>
                  <a:cubicBezTo>
                    <a:pt x="746" y="4584"/>
                    <a:pt x="913" y="4622"/>
                    <a:pt x="1078" y="4622"/>
                  </a:cubicBezTo>
                  <a:cubicBezTo>
                    <a:pt x="1408" y="4622"/>
                    <a:pt x="1727" y="4469"/>
                    <a:pt x="1895" y="4165"/>
                  </a:cubicBezTo>
                  <a:lnTo>
                    <a:pt x="3515" y="1426"/>
                  </a:lnTo>
                  <a:cubicBezTo>
                    <a:pt x="3766" y="992"/>
                    <a:pt x="3629" y="353"/>
                    <a:pt x="3173" y="125"/>
                  </a:cubicBezTo>
                  <a:cubicBezTo>
                    <a:pt x="3021" y="41"/>
                    <a:pt x="2856" y="1"/>
                    <a:pt x="269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0"/>
            <p:cNvSpPr/>
            <p:nvPr/>
          </p:nvSpPr>
          <p:spPr>
            <a:xfrm>
              <a:off x="3297275" y="2367475"/>
              <a:ext cx="98750" cy="113675"/>
            </a:xfrm>
            <a:custGeom>
              <a:rect b="b" l="l" r="r" t="t"/>
              <a:pathLst>
                <a:path extrusionOk="0" h="4547" w="3950">
                  <a:moveTo>
                    <a:pt x="2874" y="0"/>
                  </a:moveTo>
                  <a:cubicBezTo>
                    <a:pt x="2549" y="0"/>
                    <a:pt x="2233" y="168"/>
                    <a:pt x="2032" y="462"/>
                  </a:cubicBezTo>
                  <a:cubicBezTo>
                    <a:pt x="1461" y="1352"/>
                    <a:pt x="868" y="2242"/>
                    <a:pt x="274" y="3110"/>
                  </a:cubicBezTo>
                  <a:cubicBezTo>
                    <a:pt x="0" y="3543"/>
                    <a:pt x="183" y="4183"/>
                    <a:pt x="617" y="4411"/>
                  </a:cubicBezTo>
                  <a:cubicBezTo>
                    <a:pt x="778" y="4503"/>
                    <a:pt x="945" y="4546"/>
                    <a:pt x="1106" y="4546"/>
                  </a:cubicBezTo>
                  <a:cubicBezTo>
                    <a:pt x="1424" y="4546"/>
                    <a:pt x="1721" y="4379"/>
                    <a:pt x="1918" y="4091"/>
                  </a:cubicBezTo>
                  <a:lnTo>
                    <a:pt x="3675" y="1421"/>
                  </a:lnTo>
                  <a:cubicBezTo>
                    <a:pt x="3949" y="1010"/>
                    <a:pt x="3789" y="348"/>
                    <a:pt x="3333" y="120"/>
                  </a:cubicBezTo>
                  <a:cubicBezTo>
                    <a:pt x="3186" y="39"/>
                    <a:pt x="3029" y="0"/>
                    <a:pt x="28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0"/>
            <p:cNvSpPr/>
            <p:nvPr/>
          </p:nvSpPr>
          <p:spPr>
            <a:xfrm>
              <a:off x="3451925" y="2228675"/>
              <a:ext cx="79900" cy="109400"/>
            </a:xfrm>
            <a:custGeom>
              <a:rect b="b" l="l" r="r" t="t"/>
              <a:pathLst>
                <a:path extrusionOk="0" h="4376" w="3196">
                  <a:moveTo>
                    <a:pt x="2181" y="0"/>
                  </a:moveTo>
                  <a:cubicBezTo>
                    <a:pt x="1857" y="0"/>
                    <a:pt x="1540" y="144"/>
                    <a:pt x="1392" y="467"/>
                  </a:cubicBezTo>
                  <a:lnTo>
                    <a:pt x="183" y="2955"/>
                  </a:lnTo>
                  <a:cubicBezTo>
                    <a:pt x="69" y="3184"/>
                    <a:pt x="0" y="3435"/>
                    <a:pt x="69" y="3686"/>
                  </a:cubicBezTo>
                  <a:cubicBezTo>
                    <a:pt x="137" y="3914"/>
                    <a:pt x="297" y="4142"/>
                    <a:pt x="525" y="4256"/>
                  </a:cubicBezTo>
                  <a:cubicBezTo>
                    <a:pt x="667" y="4335"/>
                    <a:pt x="838" y="4376"/>
                    <a:pt x="1011" y="4376"/>
                  </a:cubicBezTo>
                  <a:cubicBezTo>
                    <a:pt x="1340" y="4376"/>
                    <a:pt x="1677" y="4228"/>
                    <a:pt x="1826" y="3914"/>
                  </a:cubicBezTo>
                  <a:lnTo>
                    <a:pt x="3013" y="1426"/>
                  </a:lnTo>
                  <a:cubicBezTo>
                    <a:pt x="3127" y="1198"/>
                    <a:pt x="3196" y="947"/>
                    <a:pt x="3127" y="696"/>
                  </a:cubicBezTo>
                  <a:cubicBezTo>
                    <a:pt x="3059" y="467"/>
                    <a:pt x="2899" y="216"/>
                    <a:pt x="2694" y="125"/>
                  </a:cubicBezTo>
                  <a:cubicBezTo>
                    <a:pt x="2539" y="44"/>
                    <a:pt x="2359" y="0"/>
                    <a:pt x="218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0"/>
            <p:cNvSpPr/>
            <p:nvPr/>
          </p:nvSpPr>
          <p:spPr>
            <a:xfrm>
              <a:off x="3607125" y="2317125"/>
              <a:ext cx="93600" cy="127000"/>
            </a:xfrm>
            <a:custGeom>
              <a:rect b="b" l="l" r="r" t="t"/>
              <a:pathLst>
                <a:path extrusionOk="0" h="5080" w="3744">
                  <a:moveTo>
                    <a:pt x="2643" y="1"/>
                  </a:moveTo>
                  <a:cubicBezTo>
                    <a:pt x="2324" y="1"/>
                    <a:pt x="2024" y="163"/>
                    <a:pt x="1827" y="467"/>
                  </a:cubicBezTo>
                  <a:cubicBezTo>
                    <a:pt x="1119" y="1540"/>
                    <a:pt x="548" y="2681"/>
                    <a:pt x="69" y="3891"/>
                  </a:cubicBezTo>
                  <a:cubicBezTo>
                    <a:pt x="1" y="4097"/>
                    <a:pt x="69" y="4416"/>
                    <a:pt x="160" y="4599"/>
                  </a:cubicBezTo>
                  <a:cubicBezTo>
                    <a:pt x="275" y="4804"/>
                    <a:pt x="526" y="5010"/>
                    <a:pt x="754" y="5055"/>
                  </a:cubicBezTo>
                  <a:cubicBezTo>
                    <a:pt x="833" y="5072"/>
                    <a:pt x="909" y="5080"/>
                    <a:pt x="982" y="5080"/>
                  </a:cubicBezTo>
                  <a:cubicBezTo>
                    <a:pt x="1416" y="5080"/>
                    <a:pt x="1742" y="4800"/>
                    <a:pt x="1918" y="4371"/>
                  </a:cubicBezTo>
                  <a:cubicBezTo>
                    <a:pt x="1941" y="4302"/>
                    <a:pt x="1986" y="4234"/>
                    <a:pt x="2009" y="4165"/>
                  </a:cubicBezTo>
                  <a:cubicBezTo>
                    <a:pt x="2009" y="4142"/>
                    <a:pt x="2009" y="4119"/>
                    <a:pt x="2032" y="4097"/>
                  </a:cubicBezTo>
                  <a:cubicBezTo>
                    <a:pt x="2078" y="3982"/>
                    <a:pt x="2146" y="3846"/>
                    <a:pt x="2192" y="3731"/>
                  </a:cubicBezTo>
                  <a:cubicBezTo>
                    <a:pt x="2306" y="3458"/>
                    <a:pt x="2443" y="3206"/>
                    <a:pt x="2580" y="2955"/>
                  </a:cubicBezTo>
                  <a:cubicBezTo>
                    <a:pt x="2854" y="2430"/>
                    <a:pt x="3151" y="1905"/>
                    <a:pt x="3470" y="1426"/>
                  </a:cubicBezTo>
                  <a:cubicBezTo>
                    <a:pt x="3744" y="1015"/>
                    <a:pt x="3561" y="353"/>
                    <a:pt x="3128" y="125"/>
                  </a:cubicBezTo>
                  <a:cubicBezTo>
                    <a:pt x="2968" y="41"/>
                    <a:pt x="2803" y="1"/>
                    <a:pt x="264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0"/>
            <p:cNvSpPr/>
            <p:nvPr/>
          </p:nvSpPr>
          <p:spPr>
            <a:xfrm>
              <a:off x="3176300" y="2631125"/>
              <a:ext cx="79350" cy="95650"/>
            </a:xfrm>
            <a:custGeom>
              <a:rect b="b" l="l" r="r" t="t"/>
              <a:pathLst>
                <a:path extrusionOk="0" h="3826" w="3174">
                  <a:moveTo>
                    <a:pt x="2148" y="0"/>
                  </a:moveTo>
                  <a:cubicBezTo>
                    <a:pt x="2079" y="0"/>
                    <a:pt x="2010" y="9"/>
                    <a:pt x="1941" y="28"/>
                  </a:cubicBezTo>
                  <a:lnTo>
                    <a:pt x="1735" y="119"/>
                  </a:lnTo>
                  <a:cubicBezTo>
                    <a:pt x="1575" y="210"/>
                    <a:pt x="1461" y="324"/>
                    <a:pt x="1370" y="484"/>
                  </a:cubicBezTo>
                  <a:cubicBezTo>
                    <a:pt x="914" y="1078"/>
                    <a:pt x="503" y="1717"/>
                    <a:pt x="183" y="2401"/>
                  </a:cubicBezTo>
                  <a:cubicBezTo>
                    <a:pt x="69" y="2630"/>
                    <a:pt x="1" y="2858"/>
                    <a:pt x="69" y="3109"/>
                  </a:cubicBezTo>
                  <a:cubicBezTo>
                    <a:pt x="137" y="3337"/>
                    <a:pt x="297" y="3588"/>
                    <a:pt x="503" y="3702"/>
                  </a:cubicBezTo>
                  <a:cubicBezTo>
                    <a:pt x="658" y="3780"/>
                    <a:pt x="823" y="3826"/>
                    <a:pt x="992" y="3826"/>
                  </a:cubicBezTo>
                  <a:cubicBezTo>
                    <a:pt x="1072" y="3826"/>
                    <a:pt x="1153" y="3816"/>
                    <a:pt x="1233" y="3794"/>
                  </a:cubicBezTo>
                  <a:cubicBezTo>
                    <a:pt x="1461" y="3725"/>
                    <a:pt x="1712" y="3588"/>
                    <a:pt x="1804" y="3360"/>
                  </a:cubicBezTo>
                  <a:cubicBezTo>
                    <a:pt x="2146" y="2675"/>
                    <a:pt x="2557" y="2036"/>
                    <a:pt x="3013" y="1443"/>
                  </a:cubicBezTo>
                  <a:cubicBezTo>
                    <a:pt x="3150" y="1260"/>
                    <a:pt x="3173" y="918"/>
                    <a:pt x="3105" y="712"/>
                  </a:cubicBezTo>
                  <a:cubicBezTo>
                    <a:pt x="3059" y="484"/>
                    <a:pt x="2876" y="256"/>
                    <a:pt x="2671" y="142"/>
                  </a:cubicBezTo>
                  <a:cubicBezTo>
                    <a:pt x="2506" y="59"/>
                    <a:pt x="2328" y="0"/>
                    <a:pt x="214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0"/>
            <p:cNvSpPr/>
            <p:nvPr/>
          </p:nvSpPr>
          <p:spPr>
            <a:xfrm>
              <a:off x="3289850" y="2746025"/>
              <a:ext cx="74775" cy="95025"/>
            </a:xfrm>
            <a:custGeom>
              <a:rect b="b" l="l" r="r" t="t"/>
              <a:pathLst>
                <a:path extrusionOk="0" h="3801" w="2991">
                  <a:moveTo>
                    <a:pt x="2023" y="0"/>
                  </a:moveTo>
                  <a:cubicBezTo>
                    <a:pt x="1943" y="0"/>
                    <a:pt x="1862" y="13"/>
                    <a:pt x="1781" y="42"/>
                  </a:cubicBezTo>
                  <a:cubicBezTo>
                    <a:pt x="1530" y="111"/>
                    <a:pt x="1347" y="248"/>
                    <a:pt x="1188" y="476"/>
                  </a:cubicBezTo>
                  <a:cubicBezTo>
                    <a:pt x="731" y="1138"/>
                    <a:pt x="389" y="1846"/>
                    <a:pt x="69" y="2599"/>
                  </a:cubicBezTo>
                  <a:cubicBezTo>
                    <a:pt x="1" y="2804"/>
                    <a:pt x="69" y="3124"/>
                    <a:pt x="161" y="3306"/>
                  </a:cubicBezTo>
                  <a:cubicBezTo>
                    <a:pt x="275" y="3535"/>
                    <a:pt x="526" y="3717"/>
                    <a:pt x="754" y="3763"/>
                  </a:cubicBezTo>
                  <a:cubicBezTo>
                    <a:pt x="836" y="3787"/>
                    <a:pt x="924" y="3800"/>
                    <a:pt x="1012" y="3800"/>
                  </a:cubicBezTo>
                  <a:cubicBezTo>
                    <a:pt x="1170" y="3800"/>
                    <a:pt x="1330" y="3759"/>
                    <a:pt x="1462" y="3672"/>
                  </a:cubicBezTo>
                  <a:cubicBezTo>
                    <a:pt x="1530" y="3626"/>
                    <a:pt x="1599" y="3580"/>
                    <a:pt x="1667" y="3535"/>
                  </a:cubicBezTo>
                  <a:cubicBezTo>
                    <a:pt x="1781" y="3420"/>
                    <a:pt x="1850" y="3284"/>
                    <a:pt x="1895" y="3124"/>
                  </a:cubicBezTo>
                  <a:cubicBezTo>
                    <a:pt x="2146" y="2530"/>
                    <a:pt x="2466" y="1960"/>
                    <a:pt x="2831" y="1435"/>
                  </a:cubicBezTo>
                  <a:cubicBezTo>
                    <a:pt x="2968" y="1252"/>
                    <a:pt x="2991" y="933"/>
                    <a:pt x="2945" y="704"/>
                  </a:cubicBezTo>
                  <a:cubicBezTo>
                    <a:pt x="2877" y="476"/>
                    <a:pt x="2717" y="248"/>
                    <a:pt x="2489" y="134"/>
                  </a:cubicBezTo>
                  <a:cubicBezTo>
                    <a:pt x="2350" y="56"/>
                    <a:pt x="2190" y="0"/>
                    <a:pt x="202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0"/>
            <p:cNvSpPr/>
            <p:nvPr/>
          </p:nvSpPr>
          <p:spPr>
            <a:xfrm>
              <a:off x="3463900" y="2821975"/>
              <a:ext cx="107875" cy="125375"/>
            </a:xfrm>
            <a:custGeom>
              <a:rect b="b" l="l" r="r" t="t"/>
              <a:pathLst>
                <a:path extrusionOk="0" h="5015" w="4315">
                  <a:moveTo>
                    <a:pt x="983" y="2710"/>
                  </a:moveTo>
                  <a:cubicBezTo>
                    <a:pt x="969" y="2726"/>
                    <a:pt x="963" y="2735"/>
                    <a:pt x="963" y="2735"/>
                  </a:cubicBezTo>
                  <a:cubicBezTo>
                    <a:pt x="964" y="2735"/>
                    <a:pt x="971" y="2727"/>
                    <a:pt x="983" y="2710"/>
                  </a:cubicBezTo>
                  <a:close/>
                  <a:moveTo>
                    <a:pt x="3248" y="1"/>
                  </a:moveTo>
                  <a:cubicBezTo>
                    <a:pt x="2926" y="1"/>
                    <a:pt x="2607" y="153"/>
                    <a:pt x="2443" y="451"/>
                  </a:cubicBezTo>
                  <a:cubicBezTo>
                    <a:pt x="2146" y="999"/>
                    <a:pt x="1826" y="1547"/>
                    <a:pt x="1461" y="2049"/>
                  </a:cubicBezTo>
                  <a:cubicBezTo>
                    <a:pt x="1370" y="2186"/>
                    <a:pt x="1279" y="2323"/>
                    <a:pt x="1187" y="2437"/>
                  </a:cubicBezTo>
                  <a:cubicBezTo>
                    <a:pt x="1142" y="2505"/>
                    <a:pt x="1096" y="2551"/>
                    <a:pt x="1050" y="2619"/>
                  </a:cubicBezTo>
                  <a:cubicBezTo>
                    <a:pt x="1030" y="2639"/>
                    <a:pt x="1028" y="2659"/>
                    <a:pt x="1012" y="2679"/>
                  </a:cubicBezTo>
                  <a:lnTo>
                    <a:pt x="1012" y="2679"/>
                  </a:lnTo>
                  <a:cubicBezTo>
                    <a:pt x="1022" y="2665"/>
                    <a:pt x="1028" y="2653"/>
                    <a:pt x="1028" y="2642"/>
                  </a:cubicBezTo>
                  <a:lnTo>
                    <a:pt x="1028" y="2642"/>
                  </a:lnTo>
                  <a:cubicBezTo>
                    <a:pt x="1009" y="2673"/>
                    <a:pt x="994" y="2695"/>
                    <a:pt x="983" y="2710"/>
                  </a:cubicBezTo>
                  <a:lnTo>
                    <a:pt x="983" y="2710"/>
                  </a:lnTo>
                  <a:cubicBezTo>
                    <a:pt x="989" y="2704"/>
                    <a:pt x="996" y="2696"/>
                    <a:pt x="1005" y="2688"/>
                  </a:cubicBezTo>
                  <a:cubicBezTo>
                    <a:pt x="1008" y="2685"/>
                    <a:pt x="1010" y="2682"/>
                    <a:pt x="1012" y="2679"/>
                  </a:cubicBezTo>
                  <a:lnTo>
                    <a:pt x="1012" y="2679"/>
                  </a:lnTo>
                  <a:cubicBezTo>
                    <a:pt x="980" y="2727"/>
                    <a:pt x="908" y="2789"/>
                    <a:pt x="891" y="2825"/>
                  </a:cubicBezTo>
                  <a:cubicBezTo>
                    <a:pt x="845" y="2870"/>
                    <a:pt x="799" y="2939"/>
                    <a:pt x="754" y="2985"/>
                  </a:cubicBezTo>
                  <a:cubicBezTo>
                    <a:pt x="640" y="3121"/>
                    <a:pt x="525" y="3258"/>
                    <a:pt x="411" y="3373"/>
                  </a:cubicBezTo>
                  <a:cubicBezTo>
                    <a:pt x="92" y="3761"/>
                    <a:pt x="0" y="4354"/>
                    <a:pt x="411" y="4719"/>
                  </a:cubicBezTo>
                  <a:cubicBezTo>
                    <a:pt x="595" y="4903"/>
                    <a:pt x="865" y="5015"/>
                    <a:pt x="1128" y="5015"/>
                  </a:cubicBezTo>
                  <a:cubicBezTo>
                    <a:pt x="1355" y="5015"/>
                    <a:pt x="1577" y="4932"/>
                    <a:pt x="1735" y="4742"/>
                  </a:cubicBezTo>
                  <a:cubicBezTo>
                    <a:pt x="2648" y="3738"/>
                    <a:pt x="3447" y="2619"/>
                    <a:pt x="4086" y="1432"/>
                  </a:cubicBezTo>
                  <a:cubicBezTo>
                    <a:pt x="4314" y="976"/>
                    <a:pt x="4200" y="360"/>
                    <a:pt x="3744" y="131"/>
                  </a:cubicBezTo>
                  <a:cubicBezTo>
                    <a:pt x="3593" y="44"/>
                    <a:pt x="3420" y="1"/>
                    <a:pt x="324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0"/>
            <p:cNvSpPr/>
            <p:nvPr/>
          </p:nvSpPr>
          <p:spPr>
            <a:xfrm>
              <a:off x="3285850" y="2894725"/>
              <a:ext cx="100475" cy="120975"/>
            </a:xfrm>
            <a:custGeom>
              <a:rect b="b" l="l" r="r" t="t"/>
              <a:pathLst>
                <a:path extrusionOk="0" h="4839" w="4019">
                  <a:moveTo>
                    <a:pt x="2957" y="1"/>
                  </a:moveTo>
                  <a:cubicBezTo>
                    <a:pt x="2633" y="1"/>
                    <a:pt x="2311" y="148"/>
                    <a:pt x="2147" y="463"/>
                  </a:cubicBezTo>
                  <a:cubicBezTo>
                    <a:pt x="1599" y="1490"/>
                    <a:pt x="982" y="2471"/>
                    <a:pt x="298" y="3407"/>
                  </a:cubicBezTo>
                  <a:cubicBezTo>
                    <a:pt x="1" y="3818"/>
                    <a:pt x="206" y="4503"/>
                    <a:pt x="640" y="4708"/>
                  </a:cubicBezTo>
                  <a:cubicBezTo>
                    <a:pt x="804" y="4798"/>
                    <a:pt x="966" y="4838"/>
                    <a:pt x="1120" y="4838"/>
                  </a:cubicBezTo>
                  <a:cubicBezTo>
                    <a:pt x="1438" y="4838"/>
                    <a:pt x="1726" y="4665"/>
                    <a:pt x="1941" y="4389"/>
                  </a:cubicBezTo>
                  <a:cubicBezTo>
                    <a:pt x="2626" y="3430"/>
                    <a:pt x="3242" y="2448"/>
                    <a:pt x="3790" y="1421"/>
                  </a:cubicBezTo>
                  <a:cubicBezTo>
                    <a:pt x="4018" y="988"/>
                    <a:pt x="3904" y="371"/>
                    <a:pt x="3448" y="120"/>
                  </a:cubicBezTo>
                  <a:cubicBezTo>
                    <a:pt x="3298" y="42"/>
                    <a:pt x="3127" y="1"/>
                    <a:pt x="295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0"/>
            <p:cNvSpPr/>
            <p:nvPr/>
          </p:nvSpPr>
          <p:spPr>
            <a:xfrm>
              <a:off x="3127800" y="2807725"/>
              <a:ext cx="90175" cy="117525"/>
            </a:xfrm>
            <a:custGeom>
              <a:rect b="b" l="l" r="r" t="t"/>
              <a:pathLst>
                <a:path extrusionOk="0" h="4701" w="3607">
                  <a:moveTo>
                    <a:pt x="2541" y="0"/>
                  </a:moveTo>
                  <a:cubicBezTo>
                    <a:pt x="2218" y="0"/>
                    <a:pt x="1899" y="152"/>
                    <a:pt x="1735" y="450"/>
                  </a:cubicBezTo>
                  <a:cubicBezTo>
                    <a:pt x="1233" y="1409"/>
                    <a:pt x="731" y="2345"/>
                    <a:pt x="251" y="3281"/>
                  </a:cubicBezTo>
                  <a:cubicBezTo>
                    <a:pt x="0" y="3714"/>
                    <a:pt x="114" y="4331"/>
                    <a:pt x="571" y="4582"/>
                  </a:cubicBezTo>
                  <a:cubicBezTo>
                    <a:pt x="728" y="4660"/>
                    <a:pt x="904" y="4701"/>
                    <a:pt x="1077" y="4701"/>
                  </a:cubicBezTo>
                  <a:cubicBezTo>
                    <a:pt x="1406" y="4701"/>
                    <a:pt x="1722" y="4554"/>
                    <a:pt x="1872" y="4239"/>
                  </a:cubicBezTo>
                  <a:cubicBezTo>
                    <a:pt x="2374" y="3303"/>
                    <a:pt x="2876" y="2368"/>
                    <a:pt x="3378" y="1432"/>
                  </a:cubicBezTo>
                  <a:cubicBezTo>
                    <a:pt x="3607" y="975"/>
                    <a:pt x="3515" y="359"/>
                    <a:pt x="3036" y="131"/>
                  </a:cubicBezTo>
                  <a:cubicBezTo>
                    <a:pt x="2885" y="43"/>
                    <a:pt x="2713" y="0"/>
                    <a:pt x="254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0" name="Google Shape;440;p10"/>
          <p:cNvSpPr/>
          <p:nvPr/>
        </p:nvSpPr>
        <p:spPr>
          <a:xfrm>
            <a:off x="8214125" y="4661475"/>
            <a:ext cx="1223175" cy="348150"/>
          </a:xfrm>
          <a:custGeom>
            <a:rect b="b" l="l" r="r" t="t"/>
            <a:pathLst>
              <a:path extrusionOk="0" h="13926" w="48927">
                <a:moveTo>
                  <a:pt x="11396" y="757"/>
                </a:moveTo>
                <a:cubicBezTo>
                  <a:pt x="12294" y="757"/>
                  <a:pt x="11286" y="2680"/>
                  <a:pt x="11060" y="3133"/>
                </a:cubicBezTo>
                <a:cubicBezTo>
                  <a:pt x="10535" y="4137"/>
                  <a:pt x="9918" y="5073"/>
                  <a:pt x="9211" y="5964"/>
                </a:cubicBezTo>
                <a:cubicBezTo>
                  <a:pt x="8343" y="7059"/>
                  <a:pt x="7293" y="8086"/>
                  <a:pt x="6152" y="8954"/>
                </a:cubicBezTo>
                <a:cubicBezTo>
                  <a:pt x="6152" y="8680"/>
                  <a:pt x="6175" y="8406"/>
                  <a:pt x="6221" y="8155"/>
                </a:cubicBezTo>
                <a:cubicBezTo>
                  <a:pt x="6335" y="7150"/>
                  <a:pt x="6609" y="6146"/>
                  <a:pt x="6997" y="5210"/>
                </a:cubicBezTo>
                <a:cubicBezTo>
                  <a:pt x="7727" y="3453"/>
                  <a:pt x="9119" y="1467"/>
                  <a:pt x="11037" y="828"/>
                </a:cubicBezTo>
                <a:cubicBezTo>
                  <a:pt x="11181" y="779"/>
                  <a:pt x="11300" y="757"/>
                  <a:pt x="11396" y="757"/>
                </a:cubicBezTo>
                <a:close/>
                <a:moveTo>
                  <a:pt x="20378" y="1722"/>
                </a:moveTo>
                <a:cubicBezTo>
                  <a:pt x="20648" y="1722"/>
                  <a:pt x="20842" y="1864"/>
                  <a:pt x="20874" y="2243"/>
                </a:cubicBezTo>
                <a:cubicBezTo>
                  <a:pt x="20897" y="2677"/>
                  <a:pt x="20669" y="3133"/>
                  <a:pt x="20464" y="3498"/>
                </a:cubicBezTo>
                <a:cubicBezTo>
                  <a:pt x="20190" y="4001"/>
                  <a:pt x="19893" y="4457"/>
                  <a:pt x="19573" y="4914"/>
                </a:cubicBezTo>
                <a:cubicBezTo>
                  <a:pt x="18980" y="5804"/>
                  <a:pt x="18295" y="6603"/>
                  <a:pt x="17542" y="7356"/>
                </a:cubicBezTo>
                <a:cubicBezTo>
                  <a:pt x="16720" y="8178"/>
                  <a:pt x="15807" y="8931"/>
                  <a:pt x="14849" y="9570"/>
                </a:cubicBezTo>
                <a:cubicBezTo>
                  <a:pt x="14871" y="9022"/>
                  <a:pt x="14940" y="8497"/>
                  <a:pt x="15054" y="7995"/>
                </a:cubicBezTo>
                <a:cubicBezTo>
                  <a:pt x="15282" y="7013"/>
                  <a:pt x="15670" y="6055"/>
                  <a:pt x="16218" y="5187"/>
                </a:cubicBezTo>
                <a:cubicBezTo>
                  <a:pt x="16743" y="4297"/>
                  <a:pt x="17451" y="3521"/>
                  <a:pt x="18250" y="2859"/>
                </a:cubicBezTo>
                <a:cubicBezTo>
                  <a:pt x="18559" y="2599"/>
                  <a:pt x="19705" y="1722"/>
                  <a:pt x="20378" y="1722"/>
                </a:cubicBezTo>
                <a:close/>
                <a:moveTo>
                  <a:pt x="28114" y="3492"/>
                </a:moveTo>
                <a:cubicBezTo>
                  <a:pt x="28388" y="3492"/>
                  <a:pt x="28574" y="3695"/>
                  <a:pt x="28544" y="4115"/>
                </a:cubicBezTo>
                <a:cubicBezTo>
                  <a:pt x="28498" y="4640"/>
                  <a:pt x="28247" y="5119"/>
                  <a:pt x="27996" y="5553"/>
                </a:cubicBezTo>
                <a:cubicBezTo>
                  <a:pt x="27517" y="6511"/>
                  <a:pt x="26923" y="7401"/>
                  <a:pt x="26238" y="8223"/>
                </a:cubicBezTo>
                <a:cubicBezTo>
                  <a:pt x="25691" y="8908"/>
                  <a:pt x="25097" y="9547"/>
                  <a:pt x="24435" y="10118"/>
                </a:cubicBezTo>
                <a:cubicBezTo>
                  <a:pt x="24390" y="9867"/>
                  <a:pt x="24390" y="9593"/>
                  <a:pt x="24390" y="9342"/>
                </a:cubicBezTo>
                <a:cubicBezTo>
                  <a:pt x="24435" y="8200"/>
                  <a:pt x="24892" y="7082"/>
                  <a:pt x="25439" y="6100"/>
                </a:cubicBezTo>
                <a:cubicBezTo>
                  <a:pt x="25987" y="5210"/>
                  <a:pt x="26718" y="4206"/>
                  <a:pt x="27631" y="3658"/>
                </a:cubicBezTo>
                <a:cubicBezTo>
                  <a:pt x="27803" y="3548"/>
                  <a:pt x="27971" y="3492"/>
                  <a:pt x="28114" y="3492"/>
                </a:cubicBezTo>
                <a:close/>
                <a:moveTo>
                  <a:pt x="36360" y="3658"/>
                </a:moveTo>
                <a:cubicBezTo>
                  <a:pt x="36925" y="3658"/>
                  <a:pt x="37034" y="4238"/>
                  <a:pt x="36989" y="4708"/>
                </a:cubicBezTo>
                <a:cubicBezTo>
                  <a:pt x="36898" y="5690"/>
                  <a:pt x="36304" y="6671"/>
                  <a:pt x="35779" y="7493"/>
                </a:cubicBezTo>
                <a:cubicBezTo>
                  <a:pt x="35232" y="8360"/>
                  <a:pt x="34592" y="9136"/>
                  <a:pt x="33839" y="9821"/>
                </a:cubicBezTo>
                <a:cubicBezTo>
                  <a:pt x="33679" y="9958"/>
                  <a:pt x="33520" y="10118"/>
                  <a:pt x="33337" y="10255"/>
                </a:cubicBezTo>
                <a:cubicBezTo>
                  <a:pt x="33109" y="9342"/>
                  <a:pt x="33154" y="8360"/>
                  <a:pt x="33383" y="7447"/>
                </a:cubicBezTo>
                <a:cubicBezTo>
                  <a:pt x="33657" y="6352"/>
                  <a:pt x="34204" y="5324"/>
                  <a:pt x="35003" y="4503"/>
                </a:cubicBezTo>
                <a:cubicBezTo>
                  <a:pt x="35346" y="4137"/>
                  <a:pt x="35802" y="3658"/>
                  <a:pt x="36327" y="3658"/>
                </a:cubicBezTo>
                <a:cubicBezTo>
                  <a:pt x="36338" y="3658"/>
                  <a:pt x="36349" y="3658"/>
                  <a:pt x="36360" y="3658"/>
                </a:cubicBezTo>
                <a:close/>
                <a:moveTo>
                  <a:pt x="11404" y="1"/>
                </a:moveTo>
                <a:cubicBezTo>
                  <a:pt x="11366" y="1"/>
                  <a:pt x="11327" y="3"/>
                  <a:pt x="11288" y="6"/>
                </a:cubicBezTo>
                <a:cubicBezTo>
                  <a:pt x="10169" y="120"/>
                  <a:pt x="9051" y="1056"/>
                  <a:pt x="8298" y="1809"/>
                </a:cubicBezTo>
                <a:cubicBezTo>
                  <a:pt x="6609" y="3544"/>
                  <a:pt x="5696" y="5941"/>
                  <a:pt x="5445" y="8315"/>
                </a:cubicBezTo>
                <a:cubicBezTo>
                  <a:pt x="5399" y="8680"/>
                  <a:pt x="5376" y="9068"/>
                  <a:pt x="5399" y="9456"/>
                </a:cubicBezTo>
                <a:cubicBezTo>
                  <a:pt x="4988" y="9730"/>
                  <a:pt x="4577" y="9981"/>
                  <a:pt x="4121" y="10186"/>
                </a:cubicBezTo>
                <a:cubicBezTo>
                  <a:pt x="3339" y="10585"/>
                  <a:pt x="2484" y="10851"/>
                  <a:pt x="1619" y="10851"/>
                </a:cubicBezTo>
                <a:cubicBezTo>
                  <a:pt x="1297" y="10851"/>
                  <a:pt x="973" y="10814"/>
                  <a:pt x="651" y="10734"/>
                </a:cubicBezTo>
                <a:cubicBezTo>
                  <a:pt x="617" y="10726"/>
                  <a:pt x="584" y="10722"/>
                  <a:pt x="552" y="10722"/>
                </a:cubicBezTo>
                <a:cubicBezTo>
                  <a:pt x="146" y="10722"/>
                  <a:pt x="1" y="11358"/>
                  <a:pt x="446" y="11464"/>
                </a:cubicBezTo>
                <a:cubicBezTo>
                  <a:pt x="848" y="11567"/>
                  <a:pt x="1248" y="11615"/>
                  <a:pt x="1644" y="11615"/>
                </a:cubicBezTo>
                <a:cubicBezTo>
                  <a:pt x="3000" y="11615"/>
                  <a:pt x="4311" y="11060"/>
                  <a:pt x="5513" y="10300"/>
                </a:cubicBezTo>
                <a:cubicBezTo>
                  <a:pt x="5627" y="10780"/>
                  <a:pt x="5787" y="11236"/>
                  <a:pt x="6084" y="11624"/>
                </a:cubicBezTo>
                <a:cubicBezTo>
                  <a:pt x="6685" y="12477"/>
                  <a:pt x="7648" y="12820"/>
                  <a:pt x="8651" y="12820"/>
                </a:cubicBezTo>
                <a:cubicBezTo>
                  <a:pt x="8830" y="12820"/>
                  <a:pt x="9009" y="12809"/>
                  <a:pt x="9188" y="12788"/>
                </a:cubicBezTo>
                <a:cubicBezTo>
                  <a:pt x="10398" y="12628"/>
                  <a:pt x="11585" y="12172"/>
                  <a:pt x="12703" y="11647"/>
                </a:cubicBezTo>
                <a:cubicBezTo>
                  <a:pt x="13205" y="11419"/>
                  <a:pt x="13707" y="11145"/>
                  <a:pt x="14187" y="10871"/>
                </a:cubicBezTo>
                <a:cubicBezTo>
                  <a:pt x="14278" y="11350"/>
                  <a:pt x="14461" y="11807"/>
                  <a:pt x="14734" y="12218"/>
                </a:cubicBezTo>
                <a:cubicBezTo>
                  <a:pt x="15374" y="13199"/>
                  <a:pt x="16492" y="13747"/>
                  <a:pt x="17633" y="13884"/>
                </a:cubicBezTo>
                <a:cubicBezTo>
                  <a:pt x="17852" y="13912"/>
                  <a:pt x="18071" y="13926"/>
                  <a:pt x="18290" y="13926"/>
                </a:cubicBezTo>
                <a:cubicBezTo>
                  <a:pt x="20353" y="13926"/>
                  <a:pt x="22396" y="12721"/>
                  <a:pt x="24047" y="11442"/>
                </a:cubicBezTo>
                <a:cubicBezTo>
                  <a:pt x="24207" y="11738"/>
                  <a:pt x="24390" y="12035"/>
                  <a:pt x="24663" y="12286"/>
                </a:cubicBezTo>
                <a:cubicBezTo>
                  <a:pt x="25460" y="13072"/>
                  <a:pt x="26493" y="13364"/>
                  <a:pt x="27566" y="13364"/>
                </a:cubicBezTo>
                <a:cubicBezTo>
                  <a:pt x="28800" y="13364"/>
                  <a:pt x="30085" y="12978"/>
                  <a:pt x="31123" y="12514"/>
                </a:cubicBezTo>
                <a:cubicBezTo>
                  <a:pt x="31785" y="12218"/>
                  <a:pt x="32424" y="11852"/>
                  <a:pt x="33017" y="11442"/>
                </a:cubicBezTo>
                <a:cubicBezTo>
                  <a:pt x="33291" y="11898"/>
                  <a:pt x="33657" y="12309"/>
                  <a:pt x="34136" y="12628"/>
                </a:cubicBezTo>
                <a:cubicBezTo>
                  <a:pt x="34966" y="13164"/>
                  <a:pt x="35990" y="13341"/>
                  <a:pt x="36979" y="13341"/>
                </a:cubicBezTo>
                <a:cubicBezTo>
                  <a:pt x="37214" y="13341"/>
                  <a:pt x="37446" y="13331"/>
                  <a:pt x="37674" y="13313"/>
                </a:cubicBezTo>
                <a:cubicBezTo>
                  <a:pt x="40436" y="13085"/>
                  <a:pt x="42946" y="11875"/>
                  <a:pt x="45206" y="10369"/>
                </a:cubicBezTo>
                <a:cubicBezTo>
                  <a:pt x="46393" y="9593"/>
                  <a:pt x="47489" y="8771"/>
                  <a:pt x="48607" y="7926"/>
                </a:cubicBezTo>
                <a:cubicBezTo>
                  <a:pt x="48927" y="7682"/>
                  <a:pt x="48720" y="7190"/>
                  <a:pt x="48420" y="7190"/>
                </a:cubicBezTo>
                <a:cubicBezTo>
                  <a:pt x="48356" y="7190"/>
                  <a:pt x="48288" y="7212"/>
                  <a:pt x="48219" y="7265"/>
                </a:cubicBezTo>
                <a:cubicBezTo>
                  <a:pt x="46393" y="8657"/>
                  <a:pt x="44544" y="10049"/>
                  <a:pt x="42490" y="11099"/>
                </a:cubicBezTo>
                <a:cubicBezTo>
                  <a:pt x="40878" y="11915"/>
                  <a:pt x="38965" y="12605"/>
                  <a:pt x="37108" y="12605"/>
                </a:cubicBezTo>
                <a:cubicBezTo>
                  <a:pt x="36730" y="12605"/>
                  <a:pt x="36355" y="12576"/>
                  <a:pt x="35985" y="12514"/>
                </a:cubicBezTo>
                <a:cubicBezTo>
                  <a:pt x="35003" y="12332"/>
                  <a:pt x="34113" y="11852"/>
                  <a:pt x="33634" y="10985"/>
                </a:cubicBezTo>
                <a:cubicBezTo>
                  <a:pt x="34798" y="10072"/>
                  <a:pt x="35779" y="8954"/>
                  <a:pt x="36555" y="7698"/>
                </a:cubicBezTo>
                <a:cubicBezTo>
                  <a:pt x="37126" y="6762"/>
                  <a:pt x="37765" y="5575"/>
                  <a:pt x="37765" y="4457"/>
                </a:cubicBezTo>
                <a:cubicBezTo>
                  <a:pt x="37747" y="3547"/>
                  <a:pt x="37134" y="2913"/>
                  <a:pt x="36331" y="2913"/>
                </a:cubicBezTo>
                <a:cubicBezTo>
                  <a:pt x="36127" y="2913"/>
                  <a:pt x="35910" y="2954"/>
                  <a:pt x="35688" y="3042"/>
                </a:cubicBezTo>
                <a:cubicBezTo>
                  <a:pt x="34547" y="3521"/>
                  <a:pt x="33679" y="4754"/>
                  <a:pt x="33177" y="5827"/>
                </a:cubicBezTo>
                <a:cubicBezTo>
                  <a:pt x="32607" y="6991"/>
                  <a:pt x="32333" y="8292"/>
                  <a:pt x="32470" y="9593"/>
                </a:cubicBezTo>
                <a:cubicBezTo>
                  <a:pt x="32493" y="9981"/>
                  <a:pt x="32584" y="10369"/>
                  <a:pt x="32721" y="10734"/>
                </a:cubicBezTo>
                <a:cubicBezTo>
                  <a:pt x="31443" y="11647"/>
                  <a:pt x="29959" y="12355"/>
                  <a:pt x="28430" y="12537"/>
                </a:cubicBezTo>
                <a:cubicBezTo>
                  <a:pt x="28160" y="12576"/>
                  <a:pt x="27882" y="12598"/>
                  <a:pt x="27603" y="12598"/>
                </a:cubicBezTo>
                <a:cubicBezTo>
                  <a:pt x="26888" y="12598"/>
                  <a:pt x="26167" y="12452"/>
                  <a:pt x="25576" y="12058"/>
                </a:cubicBezTo>
                <a:cubicBezTo>
                  <a:pt x="25143" y="11761"/>
                  <a:pt x="24846" y="11373"/>
                  <a:pt x="24663" y="10917"/>
                </a:cubicBezTo>
                <a:cubicBezTo>
                  <a:pt x="24732" y="10871"/>
                  <a:pt x="24800" y="10825"/>
                  <a:pt x="24846" y="10757"/>
                </a:cubicBezTo>
                <a:cubicBezTo>
                  <a:pt x="25828" y="9912"/>
                  <a:pt x="26695" y="8954"/>
                  <a:pt x="27448" y="7926"/>
                </a:cubicBezTo>
                <a:cubicBezTo>
                  <a:pt x="28133" y="6945"/>
                  <a:pt x="28932" y="5804"/>
                  <a:pt x="29228" y="4617"/>
                </a:cubicBezTo>
                <a:cubicBezTo>
                  <a:pt x="29431" y="3765"/>
                  <a:pt x="29094" y="2716"/>
                  <a:pt x="28168" y="2716"/>
                </a:cubicBezTo>
                <a:cubicBezTo>
                  <a:pt x="28051" y="2716"/>
                  <a:pt x="27926" y="2732"/>
                  <a:pt x="27790" y="2768"/>
                </a:cubicBezTo>
                <a:cubicBezTo>
                  <a:pt x="27197" y="2905"/>
                  <a:pt x="26718" y="3361"/>
                  <a:pt x="26307" y="3772"/>
                </a:cubicBezTo>
                <a:cubicBezTo>
                  <a:pt x="25850" y="4229"/>
                  <a:pt x="25439" y="4731"/>
                  <a:pt x="25074" y="5279"/>
                </a:cubicBezTo>
                <a:cubicBezTo>
                  <a:pt x="24116" y="6717"/>
                  <a:pt x="23271" y="8908"/>
                  <a:pt x="23750" y="10688"/>
                </a:cubicBezTo>
                <a:cubicBezTo>
                  <a:pt x="22952" y="11327"/>
                  <a:pt x="22107" y="11875"/>
                  <a:pt x="21217" y="12332"/>
                </a:cubicBezTo>
                <a:cubicBezTo>
                  <a:pt x="20324" y="12778"/>
                  <a:pt x="19167" y="13136"/>
                  <a:pt x="18079" y="13136"/>
                </a:cubicBezTo>
                <a:cubicBezTo>
                  <a:pt x="16886" y="13136"/>
                  <a:pt x="15776" y="12705"/>
                  <a:pt x="15191" y="11487"/>
                </a:cubicBezTo>
                <a:cubicBezTo>
                  <a:pt x="15031" y="11168"/>
                  <a:pt x="14940" y="10802"/>
                  <a:pt x="14894" y="10437"/>
                </a:cubicBezTo>
                <a:cubicBezTo>
                  <a:pt x="15282" y="10209"/>
                  <a:pt x="15647" y="9958"/>
                  <a:pt x="16013" y="9684"/>
                </a:cubicBezTo>
                <a:cubicBezTo>
                  <a:pt x="18021" y="8155"/>
                  <a:pt x="19756" y="6260"/>
                  <a:pt x="21011" y="4069"/>
                </a:cubicBezTo>
                <a:cubicBezTo>
                  <a:pt x="21491" y="3270"/>
                  <a:pt x="22061" y="1923"/>
                  <a:pt x="21126" y="1216"/>
                </a:cubicBezTo>
                <a:cubicBezTo>
                  <a:pt x="20879" y="1026"/>
                  <a:pt x="20609" y="948"/>
                  <a:pt x="20328" y="948"/>
                </a:cubicBezTo>
                <a:cubicBezTo>
                  <a:pt x="19465" y="948"/>
                  <a:pt x="18510" y="1686"/>
                  <a:pt x="17907" y="2152"/>
                </a:cubicBezTo>
                <a:cubicBezTo>
                  <a:pt x="15990" y="3658"/>
                  <a:pt x="14620" y="5941"/>
                  <a:pt x="14209" y="8360"/>
                </a:cubicBezTo>
                <a:cubicBezTo>
                  <a:pt x="14118" y="8908"/>
                  <a:pt x="14072" y="9479"/>
                  <a:pt x="14095" y="10049"/>
                </a:cubicBezTo>
                <a:cubicBezTo>
                  <a:pt x="13547" y="10392"/>
                  <a:pt x="12977" y="10688"/>
                  <a:pt x="12383" y="10962"/>
                </a:cubicBezTo>
                <a:cubicBezTo>
                  <a:pt x="11422" y="11408"/>
                  <a:pt x="9924" y="12075"/>
                  <a:pt x="8628" y="12075"/>
                </a:cubicBezTo>
                <a:cubicBezTo>
                  <a:pt x="7801" y="12075"/>
                  <a:pt x="7057" y="11804"/>
                  <a:pt x="6586" y="11031"/>
                </a:cubicBezTo>
                <a:cubicBezTo>
                  <a:pt x="6380" y="10666"/>
                  <a:pt x="6266" y="10277"/>
                  <a:pt x="6198" y="9844"/>
                </a:cubicBezTo>
                <a:cubicBezTo>
                  <a:pt x="6746" y="9456"/>
                  <a:pt x="7248" y="9045"/>
                  <a:pt x="7727" y="8611"/>
                </a:cubicBezTo>
                <a:cubicBezTo>
                  <a:pt x="9690" y="6877"/>
                  <a:pt x="11311" y="4685"/>
                  <a:pt x="12315" y="2243"/>
                </a:cubicBezTo>
                <a:cubicBezTo>
                  <a:pt x="12498" y="1764"/>
                  <a:pt x="12657" y="1216"/>
                  <a:pt x="12475" y="714"/>
                </a:cubicBezTo>
                <a:cubicBezTo>
                  <a:pt x="12306" y="250"/>
                  <a:pt x="11866" y="1"/>
                  <a:pt x="114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1" name="Google Shape;441;p10"/>
          <p:cNvGrpSpPr/>
          <p:nvPr/>
        </p:nvGrpSpPr>
        <p:grpSpPr>
          <a:xfrm>
            <a:off x="844175" y="-291475"/>
            <a:ext cx="446250" cy="453375"/>
            <a:chOff x="4350100" y="1147775"/>
            <a:chExt cx="446250" cy="453375"/>
          </a:xfrm>
        </p:grpSpPr>
        <p:sp>
          <p:nvSpPr>
            <p:cNvPr id="442" name="Google Shape;442;p10"/>
            <p:cNvSpPr/>
            <p:nvPr/>
          </p:nvSpPr>
          <p:spPr>
            <a:xfrm>
              <a:off x="4587475" y="1395350"/>
              <a:ext cx="208875" cy="205800"/>
            </a:xfrm>
            <a:custGeom>
              <a:rect b="b" l="l" r="r" t="t"/>
              <a:pathLst>
                <a:path extrusionOk="0" h="8232" w="8355">
                  <a:moveTo>
                    <a:pt x="4104" y="0"/>
                  </a:moveTo>
                  <a:cubicBezTo>
                    <a:pt x="2167" y="0"/>
                    <a:pt x="643" y="1771"/>
                    <a:pt x="320" y="3603"/>
                  </a:cubicBezTo>
                  <a:cubicBezTo>
                    <a:pt x="0" y="5543"/>
                    <a:pt x="1119" y="7483"/>
                    <a:pt x="3036" y="8076"/>
                  </a:cubicBezTo>
                  <a:cubicBezTo>
                    <a:pt x="3393" y="8180"/>
                    <a:pt x="3759" y="8231"/>
                    <a:pt x="4124" y="8231"/>
                  </a:cubicBezTo>
                  <a:cubicBezTo>
                    <a:pt x="4880" y="8231"/>
                    <a:pt x="5631" y="8013"/>
                    <a:pt x="6277" y="7597"/>
                  </a:cubicBezTo>
                  <a:cubicBezTo>
                    <a:pt x="6574" y="7414"/>
                    <a:pt x="6848" y="7163"/>
                    <a:pt x="7099" y="6890"/>
                  </a:cubicBezTo>
                  <a:cubicBezTo>
                    <a:pt x="7852" y="6296"/>
                    <a:pt x="8355" y="5383"/>
                    <a:pt x="8332" y="4402"/>
                  </a:cubicBezTo>
                  <a:cubicBezTo>
                    <a:pt x="8309" y="3352"/>
                    <a:pt x="7715" y="2210"/>
                    <a:pt x="7031" y="1411"/>
                  </a:cubicBezTo>
                  <a:cubicBezTo>
                    <a:pt x="6369" y="658"/>
                    <a:pt x="5456" y="110"/>
                    <a:pt x="4451" y="19"/>
                  </a:cubicBezTo>
                  <a:cubicBezTo>
                    <a:pt x="4334" y="6"/>
                    <a:pt x="4218" y="0"/>
                    <a:pt x="41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0"/>
            <p:cNvSpPr/>
            <p:nvPr/>
          </p:nvSpPr>
          <p:spPr>
            <a:xfrm>
              <a:off x="4350100" y="1473750"/>
              <a:ext cx="95875" cy="93525"/>
            </a:xfrm>
            <a:custGeom>
              <a:rect b="b" l="l" r="r" t="t"/>
              <a:pathLst>
                <a:path extrusionOk="0" h="3741" w="3835">
                  <a:moveTo>
                    <a:pt x="1554" y="1"/>
                  </a:moveTo>
                  <a:cubicBezTo>
                    <a:pt x="1238" y="1"/>
                    <a:pt x="928" y="93"/>
                    <a:pt x="662" y="307"/>
                  </a:cubicBezTo>
                  <a:cubicBezTo>
                    <a:pt x="23" y="832"/>
                    <a:pt x="0" y="1927"/>
                    <a:pt x="274" y="2658"/>
                  </a:cubicBezTo>
                  <a:cubicBezTo>
                    <a:pt x="434" y="3069"/>
                    <a:pt x="753" y="3411"/>
                    <a:pt x="1164" y="3594"/>
                  </a:cubicBezTo>
                  <a:cubicBezTo>
                    <a:pt x="1429" y="3705"/>
                    <a:pt x="1710" y="3740"/>
                    <a:pt x="1998" y="3740"/>
                  </a:cubicBezTo>
                  <a:cubicBezTo>
                    <a:pt x="2182" y="3740"/>
                    <a:pt x="2369" y="3726"/>
                    <a:pt x="2557" y="3708"/>
                  </a:cubicBezTo>
                  <a:cubicBezTo>
                    <a:pt x="2716" y="3708"/>
                    <a:pt x="2808" y="3594"/>
                    <a:pt x="2808" y="3457"/>
                  </a:cubicBezTo>
                  <a:cubicBezTo>
                    <a:pt x="3036" y="3343"/>
                    <a:pt x="3241" y="3137"/>
                    <a:pt x="3401" y="2886"/>
                  </a:cubicBezTo>
                  <a:cubicBezTo>
                    <a:pt x="3835" y="2133"/>
                    <a:pt x="3584" y="1220"/>
                    <a:pt x="2990" y="626"/>
                  </a:cubicBezTo>
                  <a:cubicBezTo>
                    <a:pt x="2620" y="256"/>
                    <a:pt x="2080" y="1"/>
                    <a:pt x="15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0"/>
            <p:cNvSpPr/>
            <p:nvPr/>
          </p:nvSpPr>
          <p:spPr>
            <a:xfrm>
              <a:off x="4386600" y="1147775"/>
              <a:ext cx="162675" cy="170425"/>
            </a:xfrm>
            <a:custGeom>
              <a:rect b="b" l="l" r="r" t="t"/>
              <a:pathLst>
                <a:path extrusionOk="0" h="6817" w="6507">
                  <a:moveTo>
                    <a:pt x="2995" y="0"/>
                  </a:moveTo>
                  <a:cubicBezTo>
                    <a:pt x="2821" y="0"/>
                    <a:pt x="2644" y="20"/>
                    <a:pt x="2466" y="62"/>
                  </a:cubicBezTo>
                  <a:cubicBezTo>
                    <a:pt x="1005" y="427"/>
                    <a:pt x="69" y="2002"/>
                    <a:pt x="47" y="3440"/>
                  </a:cubicBezTo>
                  <a:cubicBezTo>
                    <a:pt x="1" y="4764"/>
                    <a:pt x="754" y="6065"/>
                    <a:pt x="1964" y="6544"/>
                  </a:cubicBezTo>
                  <a:cubicBezTo>
                    <a:pt x="2359" y="6723"/>
                    <a:pt x="2786" y="6816"/>
                    <a:pt x="3215" y="6816"/>
                  </a:cubicBezTo>
                  <a:cubicBezTo>
                    <a:pt x="3825" y="6816"/>
                    <a:pt x="4440" y="6627"/>
                    <a:pt x="4977" y="6224"/>
                  </a:cubicBezTo>
                  <a:cubicBezTo>
                    <a:pt x="6141" y="5357"/>
                    <a:pt x="6506" y="3736"/>
                    <a:pt x="6027" y="2390"/>
                  </a:cubicBezTo>
                  <a:cubicBezTo>
                    <a:pt x="5562" y="1177"/>
                    <a:pt x="4345" y="0"/>
                    <a:pt x="299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ctr" bIns="91425" lIns="91425" spcFirstLastPara="1" rIns="91425" wrap="square" tIns="91425">
            <a:noAutofit/>
          </a:bodyPr>
          <a:lstStyle>
            <a:lvl1pPr lvl="0" algn="ctr">
              <a:spcBef>
                <a:spcPts val="0"/>
              </a:spcBef>
              <a:spcAft>
                <a:spcPts val="0"/>
              </a:spcAft>
              <a:buClr>
                <a:schemeClr val="dk1"/>
              </a:buClr>
              <a:buSzPts val="2800"/>
              <a:buFont typeface="Paytone One"/>
              <a:buNone/>
              <a:defRPr sz="2800">
                <a:solidFill>
                  <a:schemeClr val="dk1"/>
                </a:solidFill>
                <a:latin typeface="Paytone One"/>
                <a:ea typeface="Paytone One"/>
                <a:cs typeface="Paytone One"/>
                <a:sym typeface="Paytone One"/>
              </a:defRPr>
            </a:lvl1pPr>
            <a:lvl2pPr lvl="1" algn="ctr">
              <a:spcBef>
                <a:spcPts val="0"/>
              </a:spcBef>
              <a:spcAft>
                <a:spcPts val="0"/>
              </a:spcAft>
              <a:buClr>
                <a:schemeClr val="dk1"/>
              </a:buClr>
              <a:buSzPts val="2800"/>
              <a:buFont typeface="Oxygen"/>
              <a:buNone/>
              <a:defRPr sz="2800">
                <a:solidFill>
                  <a:schemeClr val="dk1"/>
                </a:solidFill>
                <a:latin typeface="Oxygen"/>
                <a:ea typeface="Oxygen"/>
                <a:cs typeface="Oxygen"/>
                <a:sym typeface="Oxygen"/>
              </a:defRPr>
            </a:lvl2pPr>
            <a:lvl3pPr lvl="2" algn="ctr">
              <a:spcBef>
                <a:spcPts val="0"/>
              </a:spcBef>
              <a:spcAft>
                <a:spcPts val="0"/>
              </a:spcAft>
              <a:buClr>
                <a:schemeClr val="dk1"/>
              </a:buClr>
              <a:buSzPts val="2800"/>
              <a:buFont typeface="Oxygen"/>
              <a:buNone/>
              <a:defRPr sz="2800">
                <a:solidFill>
                  <a:schemeClr val="dk1"/>
                </a:solidFill>
                <a:latin typeface="Oxygen"/>
                <a:ea typeface="Oxygen"/>
                <a:cs typeface="Oxygen"/>
                <a:sym typeface="Oxygen"/>
              </a:defRPr>
            </a:lvl3pPr>
            <a:lvl4pPr lvl="3" algn="ctr">
              <a:spcBef>
                <a:spcPts val="0"/>
              </a:spcBef>
              <a:spcAft>
                <a:spcPts val="0"/>
              </a:spcAft>
              <a:buClr>
                <a:schemeClr val="dk1"/>
              </a:buClr>
              <a:buSzPts val="2800"/>
              <a:buFont typeface="Oxygen"/>
              <a:buNone/>
              <a:defRPr sz="2800">
                <a:solidFill>
                  <a:schemeClr val="dk1"/>
                </a:solidFill>
                <a:latin typeface="Oxygen"/>
                <a:ea typeface="Oxygen"/>
                <a:cs typeface="Oxygen"/>
                <a:sym typeface="Oxygen"/>
              </a:defRPr>
            </a:lvl4pPr>
            <a:lvl5pPr lvl="4" algn="ctr">
              <a:spcBef>
                <a:spcPts val="0"/>
              </a:spcBef>
              <a:spcAft>
                <a:spcPts val="0"/>
              </a:spcAft>
              <a:buClr>
                <a:schemeClr val="dk1"/>
              </a:buClr>
              <a:buSzPts val="2800"/>
              <a:buFont typeface="Oxygen"/>
              <a:buNone/>
              <a:defRPr sz="2800">
                <a:solidFill>
                  <a:schemeClr val="dk1"/>
                </a:solidFill>
                <a:latin typeface="Oxygen"/>
                <a:ea typeface="Oxygen"/>
                <a:cs typeface="Oxygen"/>
                <a:sym typeface="Oxygen"/>
              </a:defRPr>
            </a:lvl5pPr>
            <a:lvl6pPr lvl="5" algn="ctr">
              <a:spcBef>
                <a:spcPts val="0"/>
              </a:spcBef>
              <a:spcAft>
                <a:spcPts val="0"/>
              </a:spcAft>
              <a:buClr>
                <a:schemeClr val="dk1"/>
              </a:buClr>
              <a:buSzPts val="2800"/>
              <a:buFont typeface="Oxygen"/>
              <a:buNone/>
              <a:defRPr sz="2800">
                <a:solidFill>
                  <a:schemeClr val="dk1"/>
                </a:solidFill>
                <a:latin typeface="Oxygen"/>
                <a:ea typeface="Oxygen"/>
                <a:cs typeface="Oxygen"/>
                <a:sym typeface="Oxygen"/>
              </a:defRPr>
            </a:lvl6pPr>
            <a:lvl7pPr lvl="6" algn="ctr">
              <a:spcBef>
                <a:spcPts val="0"/>
              </a:spcBef>
              <a:spcAft>
                <a:spcPts val="0"/>
              </a:spcAft>
              <a:buClr>
                <a:schemeClr val="dk1"/>
              </a:buClr>
              <a:buSzPts val="2800"/>
              <a:buFont typeface="Oxygen"/>
              <a:buNone/>
              <a:defRPr sz="2800">
                <a:solidFill>
                  <a:schemeClr val="dk1"/>
                </a:solidFill>
                <a:latin typeface="Oxygen"/>
                <a:ea typeface="Oxygen"/>
                <a:cs typeface="Oxygen"/>
                <a:sym typeface="Oxygen"/>
              </a:defRPr>
            </a:lvl7pPr>
            <a:lvl8pPr lvl="7" algn="ctr">
              <a:spcBef>
                <a:spcPts val="0"/>
              </a:spcBef>
              <a:spcAft>
                <a:spcPts val="0"/>
              </a:spcAft>
              <a:buClr>
                <a:schemeClr val="dk1"/>
              </a:buClr>
              <a:buSzPts val="2800"/>
              <a:buFont typeface="Oxygen"/>
              <a:buNone/>
              <a:defRPr sz="2800">
                <a:solidFill>
                  <a:schemeClr val="dk1"/>
                </a:solidFill>
                <a:latin typeface="Oxygen"/>
                <a:ea typeface="Oxygen"/>
                <a:cs typeface="Oxygen"/>
                <a:sym typeface="Oxygen"/>
              </a:defRPr>
            </a:lvl8pPr>
            <a:lvl9pPr lvl="8" algn="ctr">
              <a:spcBef>
                <a:spcPts val="0"/>
              </a:spcBef>
              <a:spcAft>
                <a:spcPts val="0"/>
              </a:spcAft>
              <a:buClr>
                <a:schemeClr val="dk1"/>
              </a:buClr>
              <a:buSzPts val="2800"/>
              <a:buFont typeface="Oxygen"/>
              <a:buNone/>
              <a:defRPr sz="2800">
                <a:solidFill>
                  <a:schemeClr val="dk1"/>
                </a:solidFill>
                <a:latin typeface="Oxygen"/>
                <a:ea typeface="Oxygen"/>
                <a:cs typeface="Oxygen"/>
                <a:sym typeface="Oxygen"/>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ctr" bIns="91425" lIns="91425" spcFirstLastPara="1" rIns="91425" wrap="square" tIns="91425">
            <a:noAutofit/>
          </a:bodyPr>
          <a:lstStyle>
            <a:lvl1pPr indent="-342900" lvl="0" marL="457200">
              <a:lnSpc>
                <a:spcPct val="100000"/>
              </a:lnSpc>
              <a:spcBef>
                <a:spcPts val="0"/>
              </a:spcBef>
              <a:spcAft>
                <a:spcPts val="0"/>
              </a:spcAft>
              <a:buClr>
                <a:schemeClr val="dk2"/>
              </a:buClr>
              <a:buSzPts val="1800"/>
              <a:buFont typeface="Encode Sans"/>
              <a:buChar char="●"/>
              <a:defRPr sz="1800">
                <a:solidFill>
                  <a:schemeClr val="dk2"/>
                </a:solidFill>
                <a:latin typeface="Encode Sans"/>
                <a:ea typeface="Encode Sans"/>
                <a:cs typeface="Encode Sans"/>
                <a:sym typeface="Encode Sans"/>
              </a:defRPr>
            </a:lvl1pPr>
            <a:lvl2pPr indent="-317500" lvl="1" marL="914400">
              <a:lnSpc>
                <a:spcPct val="100000"/>
              </a:lnSpc>
              <a:spcBef>
                <a:spcPts val="0"/>
              </a:spcBef>
              <a:spcAft>
                <a:spcPts val="0"/>
              </a:spcAft>
              <a:buClr>
                <a:schemeClr val="dk2"/>
              </a:buClr>
              <a:buSzPts val="1400"/>
              <a:buFont typeface="Encode Sans"/>
              <a:buChar char="○"/>
              <a:defRPr>
                <a:solidFill>
                  <a:schemeClr val="dk2"/>
                </a:solidFill>
                <a:latin typeface="Encode Sans"/>
                <a:ea typeface="Encode Sans"/>
                <a:cs typeface="Encode Sans"/>
                <a:sym typeface="Encode Sans"/>
              </a:defRPr>
            </a:lvl2pPr>
            <a:lvl3pPr indent="-317500" lvl="2" marL="1371600">
              <a:lnSpc>
                <a:spcPct val="100000"/>
              </a:lnSpc>
              <a:spcBef>
                <a:spcPts val="0"/>
              </a:spcBef>
              <a:spcAft>
                <a:spcPts val="0"/>
              </a:spcAft>
              <a:buClr>
                <a:schemeClr val="dk2"/>
              </a:buClr>
              <a:buSzPts val="1400"/>
              <a:buFont typeface="Encode Sans"/>
              <a:buChar char="■"/>
              <a:defRPr>
                <a:solidFill>
                  <a:schemeClr val="dk2"/>
                </a:solidFill>
                <a:latin typeface="Encode Sans"/>
                <a:ea typeface="Encode Sans"/>
                <a:cs typeface="Encode Sans"/>
                <a:sym typeface="Encode Sans"/>
              </a:defRPr>
            </a:lvl3pPr>
            <a:lvl4pPr indent="-317500" lvl="3" marL="1828800">
              <a:lnSpc>
                <a:spcPct val="100000"/>
              </a:lnSpc>
              <a:spcBef>
                <a:spcPts val="0"/>
              </a:spcBef>
              <a:spcAft>
                <a:spcPts val="0"/>
              </a:spcAft>
              <a:buClr>
                <a:schemeClr val="dk2"/>
              </a:buClr>
              <a:buSzPts val="1400"/>
              <a:buFont typeface="Encode Sans"/>
              <a:buChar char="●"/>
              <a:defRPr>
                <a:solidFill>
                  <a:schemeClr val="dk2"/>
                </a:solidFill>
                <a:latin typeface="Encode Sans"/>
                <a:ea typeface="Encode Sans"/>
                <a:cs typeface="Encode Sans"/>
                <a:sym typeface="Encode Sans"/>
              </a:defRPr>
            </a:lvl4pPr>
            <a:lvl5pPr indent="-317500" lvl="4" marL="2286000">
              <a:lnSpc>
                <a:spcPct val="100000"/>
              </a:lnSpc>
              <a:spcBef>
                <a:spcPts val="0"/>
              </a:spcBef>
              <a:spcAft>
                <a:spcPts val="0"/>
              </a:spcAft>
              <a:buClr>
                <a:schemeClr val="dk2"/>
              </a:buClr>
              <a:buSzPts val="1400"/>
              <a:buFont typeface="Encode Sans"/>
              <a:buChar char="○"/>
              <a:defRPr>
                <a:solidFill>
                  <a:schemeClr val="dk2"/>
                </a:solidFill>
                <a:latin typeface="Encode Sans"/>
                <a:ea typeface="Encode Sans"/>
                <a:cs typeface="Encode Sans"/>
                <a:sym typeface="Encode Sans"/>
              </a:defRPr>
            </a:lvl5pPr>
            <a:lvl6pPr indent="-317500" lvl="5" marL="2743200">
              <a:lnSpc>
                <a:spcPct val="100000"/>
              </a:lnSpc>
              <a:spcBef>
                <a:spcPts val="0"/>
              </a:spcBef>
              <a:spcAft>
                <a:spcPts val="0"/>
              </a:spcAft>
              <a:buClr>
                <a:schemeClr val="dk2"/>
              </a:buClr>
              <a:buSzPts val="1400"/>
              <a:buFont typeface="Encode Sans"/>
              <a:buChar char="■"/>
              <a:defRPr>
                <a:solidFill>
                  <a:schemeClr val="dk2"/>
                </a:solidFill>
                <a:latin typeface="Encode Sans"/>
                <a:ea typeface="Encode Sans"/>
                <a:cs typeface="Encode Sans"/>
                <a:sym typeface="Encode Sans"/>
              </a:defRPr>
            </a:lvl6pPr>
            <a:lvl7pPr indent="-317500" lvl="6" marL="3200400">
              <a:lnSpc>
                <a:spcPct val="100000"/>
              </a:lnSpc>
              <a:spcBef>
                <a:spcPts val="0"/>
              </a:spcBef>
              <a:spcAft>
                <a:spcPts val="0"/>
              </a:spcAft>
              <a:buClr>
                <a:schemeClr val="dk2"/>
              </a:buClr>
              <a:buSzPts val="1400"/>
              <a:buFont typeface="Encode Sans"/>
              <a:buChar char="●"/>
              <a:defRPr>
                <a:solidFill>
                  <a:schemeClr val="dk2"/>
                </a:solidFill>
                <a:latin typeface="Encode Sans"/>
                <a:ea typeface="Encode Sans"/>
                <a:cs typeface="Encode Sans"/>
                <a:sym typeface="Encode Sans"/>
              </a:defRPr>
            </a:lvl7pPr>
            <a:lvl8pPr indent="-317500" lvl="7" marL="3657600">
              <a:lnSpc>
                <a:spcPct val="100000"/>
              </a:lnSpc>
              <a:spcBef>
                <a:spcPts val="0"/>
              </a:spcBef>
              <a:spcAft>
                <a:spcPts val="0"/>
              </a:spcAft>
              <a:buClr>
                <a:schemeClr val="dk2"/>
              </a:buClr>
              <a:buSzPts val="1400"/>
              <a:buFont typeface="Encode Sans"/>
              <a:buChar char="○"/>
              <a:defRPr>
                <a:solidFill>
                  <a:schemeClr val="dk2"/>
                </a:solidFill>
                <a:latin typeface="Encode Sans"/>
                <a:ea typeface="Encode Sans"/>
                <a:cs typeface="Encode Sans"/>
                <a:sym typeface="Encode Sans"/>
              </a:defRPr>
            </a:lvl8pPr>
            <a:lvl9pPr indent="-317500" lvl="8" marL="4114800">
              <a:lnSpc>
                <a:spcPct val="100000"/>
              </a:lnSpc>
              <a:spcBef>
                <a:spcPts val="0"/>
              </a:spcBef>
              <a:spcAft>
                <a:spcPts val="0"/>
              </a:spcAft>
              <a:buClr>
                <a:schemeClr val="dk2"/>
              </a:buClr>
              <a:buSzPts val="1400"/>
              <a:buFont typeface="Encode Sans"/>
              <a:buChar char="■"/>
              <a:defRPr>
                <a:solidFill>
                  <a:schemeClr val="dk2"/>
                </a:solidFill>
                <a:latin typeface="Encode Sans"/>
                <a:ea typeface="Encode Sans"/>
                <a:cs typeface="Encode Sans"/>
                <a:sym typeface="Encode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0E2A47"/>
        </a:solidFill>
      </p:bgPr>
    </p:bg>
    <p:spTree>
      <p:nvGrpSpPr>
        <p:cNvPr id="513" name="Shape 513"/>
        <p:cNvGrpSpPr/>
        <p:nvPr/>
      </p:nvGrpSpPr>
      <p:grpSpPr>
        <a:xfrm>
          <a:off x="0" y="0"/>
          <a:ext cx="0" cy="0"/>
          <a:chOff x="0" y="0"/>
          <a:chExt cx="0" cy="0"/>
        </a:xfrm>
      </p:grpSpPr>
      <p:sp>
        <p:nvSpPr>
          <p:cNvPr id="514" name="Google Shape;514;p13"/>
          <p:cNvSpPr txBox="1"/>
          <p:nvPr>
            <p:ph type="title"/>
          </p:nvPr>
        </p:nvSpPr>
        <p:spPr>
          <a:xfrm>
            <a:off x="1068100" y="933450"/>
            <a:ext cx="7047300" cy="4824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p:txBody>
      </p:sp>
      <p:sp>
        <p:nvSpPr>
          <p:cNvPr id="515" name="Google Shape;515;p13"/>
          <p:cNvSpPr txBox="1"/>
          <p:nvPr>
            <p:ph idx="1" type="body"/>
          </p:nvPr>
        </p:nvSpPr>
        <p:spPr>
          <a:xfrm>
            <a:off x="1068100" y="1695450"/>
            <a:ext cx="7047300" cy="2502000"/>
          </a:xfrm>
          <a:prstGeom prst="rect">
            <a:avLst/>
          </a:prstGeom>
          <a:noFill/>
          <a:ln>
            <a:noFill/>
          </a:ln>
        </p:spPr>
        <p:txBody>
          <a:bodyPr anchorCtr="0" anchor="t" bIns="91425" lIns="91425" spcFirstLastPara="1" rIns="91425" wrap="square" tIns="91425">
            <a:noAutofit/>
          </a:bodyPr>
          <a:lstStyle>
            <a:lvl1pPr indent="-298450" lvl="0" marL="457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indent="-298450" lvl="1" marL="914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indent="-298450" lvl="2" marL="1371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indent="-298450" lvl="3" marL="1828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indent="-298450" lvl="4" marL="22860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indent="-298450" lvl="5" marL="2743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indent="-298450" lvl="6" marL="3200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indent="-298450" lvl="7" marL="3657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indent="-298450" lvl="8" marL="4114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5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slidesgo.com/theme/emotional-loneliness-first-aid/?utm_source=slidesgo_template_infographics&amp;utm_medium=referral-link&amp;utm_campaign=sg_credits&amp;utm_content=template"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4"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5" Type="http://schemas.openxmlformats.org/officeDocument/2006/relationships/hyperlink" Target="https://docs.google.com/spreadsheets/d/13Ue3rR6-Z5tIaAUFynOhN0s2iERVgTAjPylmbgJQzNI/copy" TargetMode="External"/><Relationship Id="rId6"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hyperlink" Target="https://docs.google.com/spreadsheets/d/13Ue3rR6-Z5tIaAUFynOhN0s2iERVgTAjPylmbgJQzNI/copy" TargetMode="External"/><Relationship Id="rId4" Type="http://schemas.openxmlformats.org/officeDocument/2006/relationships/image" Target="../media/image1.png"/><Relationship Id="rId5" Type="http://schemas.openxmlformats.org/officeDocument/2006/relationships/hyperlink" Target="https://docs.google.com/spreadsheets/d/13Ue3rR6-Z5tIaAUFynOhN0s2iERVgTAjPylmbgJQzNI/copy" TargetMode="External"/><Relationship Id="rId6"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7"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4"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5" Type="http://schemas.openxmlformats.org/officeDocument/2006/relationships/hyperlink" Target="https://docs.google.com/spreadsheets/d/13Ue3rR6-Z5tIaAUFynOhN0s2iERVgTAjPylmbgJQzNI/copy" TargetMode="External"/><Relationship Id="rId6"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4" Type="http://schemas.openxmlformats.org/officeDocument/2006/relationships/hyperlink" Target="https://docs.google.com/spreadsheets/d/13Ue3rR6-Z5tIaAUFynOhN0s2iERVgTAjPylmbgJQzNI/copy" TargetMode="External"/><Relationship Id="rId5" Type="http://schemas.openxmlformats.org/officeDocument/2006/relationships/image" Target="../media/image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hyperlink" Target="http://bit.ly/33VAFh3" TargetMode="External"/><Relationship Id="rId4" Type="http://schemas.openxmlformats.org/officeDocument/2006/relationships/hyperlink" Target="http://bit.ly/30B07Gq" TargetMode="External"/><Relationship Id="rId5" Type="http://schemas.openxmlformats.org/officeDocument/2006/relationships/hyperlink" Target="http://bit.ly/2PfT4lq"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hyperlink" Target="http://bit.ly/2PfT4lq" TargetMode="External"/><Relationship Id="rId4" Type="http://schemas.openxmlformats.org/officeDocument/2006/relationships/hyperlink" Target="http://bit.ly/33VAFh3" TargetMode="External"/><Relationship Id="rId5" Type="http://schemas.openxmlformats.org/officeDocument/2006/relationships/hyperlink" Target="http://bit.ly/30B07Gq"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 Id="rId3" Type="http://schemas.openxmlformats.org/officeDocument/2006/relationships/hyperlink" Target="https://bit.ly/2ZjL1pd" TargetMode="External"/><Relationship Id="rId4" Type="http://schemas.openxmlformats.org/officeDocument/2006/relationships/hyperlink" Target="https://bit.ly/2ZjL1pd" TargetMode="External"/><Relationship Id="rId5" Type="http://schemas.openxmlformats.org/officeDocument/2006/relationships/hyperlink" Target="http://bit.ly/30B07Gq"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15"/>
          <p:cNvSpPr txBox="1"/>
          <p:nvPr>
            <p:ph type="ctrTitle"/>
          </p:nvPr>
        </p:nvSpPr>
        <p:spPr>
          <a:xfrm>
            <a:off x="713225" y="537500"/>
            <a:ext cx="5006100" cy="3439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Emotional Loneliness First Aid Infographics</a:t>
            </a:r>
            <a:endParaRPr/>
          </a:p>
        </p:txBody>
      </p:sp>
      <p:sp>
        <p:nvSpPr>
          <p:cNvPr id="522" name="Google Shape;522;p15"/>
          <p:cNvSpPr txBox="1"/>
          <p:nvPr>
            <p:ph idx="1" type="subTitle"/>
          </p:nvPr>
        </p:nvSpPr>
        <p:spPr>
          <a:xfrm>
            <a:off x="713225" y="3976944"/>
            <a:ext cx="5006100" cy="533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Here is where this template begins</a:t>
            </a:r>
            <a:endParaRPr/>
          </a:p>
        </p:txBody>
      </p:sp>
      <p:grpSp>
        <p:nvGrpSpPr>
          <p:cNvPr id="523" name="Google Shape;523;p15"/>
          <p:cNvGrpSpPr/>
          <p:nvPr/>
        </p:nvGrpSpPr>
        <p:grpSpPr>
          <a:xfrm>
            <a:off x="5491611" y="1341513"/>
            <a:ext cx="2939175" cy="2979318"/>
            <a:chOff x="676372" y="1526175"/>
            <a:chExt cx="2939175" cy="2979318"/>
          </a:xfrm>
        </p:grpSpPr>
        <p:sp>
          <p:nvSpPr>
            <p:cNvPr id="524" name="Google Shape;524;p15"/>
            <p:cNvSpPr/>
            <p:nvPr/>
          </p:nvSpPr>
          <p:spPr>
            <a:xfrm>
              <a:off x="676372" y="3821786"/>
              <a:ext cx="2464370" cy="578222"/>
            </a:xfrm>
            <a:custGeom>
              <a:rect b="b" l="l" r="r" t="t"/>
              <a:pathLst>
                <a:path extrusionOk="0" h="9474" w="40378">
                  <a:moveTo>
                    <a:pt x="20184" y="0"/>
                  </a:moveTo>
                  <a:cubicBezTo>
                    <a:pt x="9036" y="0"/>
                    <a:pt x="1" y="2123"/>
                    <a:pt x="1" y="4737"/>
                  </a:cubicBezTo>
                  <a:cubicBezTo>
                    <a:pt x="1" y="7350"/>
                    <a:pt x="9036" y="9473"/>
                    <a:pt x="20184" y="9473"/>
                  </a:cubicBezTo>
                  <a:cubicBezTo>
                    <a:pt x="31342" y="9473"/>
                    <a:pt x="40377" y="7350"/>
                    <a:pt x="40377" y="4737"/>
                  </a:cubicBezTo>
                  <a:cubicBezTo>
                    <a:pt x="40377" y="2123"/>
                    <a:pt x="31342" y="0"/>
                    <a:pt x="20184" y="0"/>
                  </a:cubicBezTo>
                  <a:close/>
                </a:path>
              </a:pathLst>
            </a:custGeom>
            <a:solidFill>
              <a:srgbClr val="6FA0A4">
                <a:alpha val="31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5" name="Google Shape;525;p15"/>
            <p:cNvGrpSpPr/>
            <p:nvPr/>
          </p:nvGrpSpPr>
          <p:grpSpPr>
            <a:xfrm flipH="1">
              <a:off x="1019200" y="1526175"/>
              <a:ext cx="2596347" cy="2979318"/>
              <a:chOff x="713225" y="1494525"/>
              <a:chExt cx="2596347" cy="2979318"/>
            </a:xfrm>
          </p:grpSpPr>
          <p:sp>
            <p:nvSpPr>
              <p:cNvPr id="526" name="Google Shape;526;p15"/>
              <p:cNvSpPr/>
              <p:nvPr/>
            </p:nvSpPr>
            <p:spPr>
              <a:xfrm>
                <a:off x="713225" y="3844448"/>
                <a:ext cx="639001" cy="377302"/>
              </a:xfrm>
              <a:custGeom>
                <a:rect b="b" l="l" r="r" t="t"/>
                <a:pathLst>
                  <a:path extrusionOk="0" h="10715" w="18147">
                    <a:moveTo>
                      <a:pt x="13510" y="1"/>
                    </a:moveTo>
                    <a:lnTo>
                      <a:pt x="10619" y="2593"/>
                    </a:lnTo>
                    <a:lnTo>
                      <a:pt x="5783" y="1696"/>
                    </a:lnTo>
                    <a:cubicBezTo>
                      <a:pt x="5783" y="1696"/>
                      <a:pt x="4120" y="61"/>
                      <a:pt x="2300" y="61"/>
                    </a:cubicBezTo>
                    <a:cubicBezTo>
                      <a:pt x="1727" y="61"/>
                      <a:pt x="1139" y="223"/>
                      <a:pt x="582" y="649"/>
                    </a:cubicBezTo>
                    <a:cubicBezTo>
                      <a:pt x="1" y="1081"/>
                      <a:pt x="51" y="1995"/>
                      <a:pt x="649" y="2377"/>
                    </a:cubicBezTo>
                    <a:lnTo>
                      <a:pt x="12597" y="10519"/>
                    </a:lnTo>
                    <a:cubicBezTo>
                      <a:pt x="12783" y="10652"/>
                      <a:pt x="12998" y="10714"/>
                      <a:pt x="13211" y="10714"/>
                    </a:cubicBezTo>
                    <a:cubicBezTo>
                      <a:pt x="13587" y="10714"/>
                      <a:pt x="13957" y="10520"/>
                      <a:pt x="14159" y="10170"/>
                    </a:cubicBezTo>
                    <a:lnTo>
                      <a:pt x="18147" y="3191"/>
                    </a:lnTo>
                    <a:lnTo>
                      <a:pt x="13510" y="1"/>
                    </a:lnTo>
                    <a:close/>
                  </a:path>
                </a:pathLst>
              </a:custGeom>
              <a:solidFill>
                <a:srgbClr val="455E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15"/>
              <p:cNvSpPr/>
              <p:nvPr/>
            </p:nvSpPr>
            <p:spPr>
              <a:xfrm>
                <a:off x="1232270" y="4014739"/>
                <a:ext cx="87785" cy="124652"/>
              </a:xfrm>
              <a:custGeom>
                <a:rect b="b" l="l" r="r" t="t"/>
                <a:pathLst>
                  <a:path extrusionOk="0" h="3540" w="2493">
                    <a:moveTo>
                      <a:pt x="2493" y="0"/>
                    </a:moveTo>
                    <a:cubicBezTo>
                      <a:pt x="2044" y="17"/>
                      <a:pt x="1612" y="133"/>
                      <a:pt x="1246" y="382"/>
                    </a:cubicBezTo>
                    <a:cubicBezTo>
                      <a:pt x="449" y="881"/>
                      <a:pt x="0" y="1878"/>
                      <a:pt x="183" y="2792"/>
                    </a:cubicBezTo>
                    <a:cubicBezTo>
                      <a:pt x="233" y="3058"/>
                      <a:pt x="333" y="3307"/>
                      <a:pt x="465" y="3540"/>
                    </a:cubicBezTo>
                    <a:lnTo>
                      <a:pt x="2493" y="0"/>
                    </a:lnTo>
                    <a:close/>
                  </a:path>
                </a:pathLst>
              </a:custGeom>
              <a:solidFill>
                <a:srgbClr val="E3D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15"/>
              <p:cNvSpPr/>
              <p:nvPr/>
            </p:nvSpPr>
            <p:spPr>
              <a:xfrm>
                <a:off x="713225" y="3847335"/>
                <a:ext cx="238177" cy="206909"/>
              </a:xfrm>
              <a:custGeom>
                <a:rect b="b" l="l" r="r" t="t"/>
                <a:pathLst>
                  <a:path extrusionOk="0" h="5876" w="6764">
                    <a:moveTo>
                      <a:pt x="2302" y="1"/>
                    </a:moveTo>
                    <a:cubicBezTo>
                      <a:pt x="1732" y="1"/>
                      <a:pt x="1144" y="161"/>
                      <a:pt x="582" y="583"/>
                    </a:cubicBezTo>
                    <a:cubicBezTo>
                      <a:pt x="1" y="1015"/>
                      <a:pt x="51" y="1929"/>
                      <a:pt x="649" y="2328"/>
                    </a:cubicBezTo>
                    <a:lnTo>
                      <a:pt x="5817" y="5851"/>
                    </a:lnTo>
                    <a:cubicBezTo>
                      <a:pt x="5900" y="5868"/>
                      <a:pt x="5979" y="5876"/>
                      <a:pt x="6058" y="5876"/>
                    </a:cubicBezTo>
                    <a:cubicBezTo>
                      <a:pt x="6137" y="5876"/>
                      <a:pt x="6216" y="5868"/>
                      <a:pt x="6299" y="5851"/>
                    </a:cubicBezTo>
                    <a:cubicBezTo>
                      <a:pt x="6764" y="4688"/>
                      <a:pt x="6598" y="3342"/>
                      <a:pt x="6066" y="2195"/>
                    </a:cubicBezTo>
                    <a:cubicBezTo>
                      <a:pt x="5983" y="1996"/>
                      <a:pt x="5883" y="1813"/>
                      <a:pt x="5767" y="1597"/>
                    </a:cubicBezTo>
                    <a:cubicBezTo>
                      <a:pt x="5507" y="1386"/>
                      <a:pt x="3979" y="1"/>
                      <a:pt x="2302" y="1"/>
                    </a:cubicBezTo>
                    <a:close/>
                  </a:path>
                </a:pathLst>
              </a:custGeom>
              <a:solidFill>
                <a:srgbClr val="E3D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5"/>
              <p:cNvSpPr/>
              <p:nvPr/>
            </p:nvSpPr>
            <p:spPr>
              <a:xfrm>
                <a:off x="1112192" y="3884063"/>
                <a:ext cx="82362" cy="71481"/>
              </a:xfrm>
              <a:custGeom>
                <a:rect b="b" l="l" r="r" t="t"/>
                <a:pathLst>
                  <a:path extrusionOk="0" h="2030" w="2339">
                    <a:moveTo>
                      <a:pt x="267" y="1"/>
                    </a:moveTo>
                    <a:cubicBezTo>
                      <a:pt x="88" y="1"/>
                      <a:pt x="1" y="303"/>
                      <a:pt x="203" y="404"/>
                    </a:cubicBezTo>
                    <a:cubicBezTo>
                      <a:pt x="918" y="737"/>
                      <a:pt x="1466" y="1269"/>
                      <a:pt x="1865" y="1933"/>
                    </a:cubicBezTo>
                    <a:cubicBezTo>
                      <a:pt x="1907" y="2001"/>
                      <a:pt x="1973" y="2030"/>
                      <a:pt x="2040" y="2030"/>
                    </a:cubicBezTo>
                    <a:cubicBezTo>
                      <a:pt x="2187" y="2030"/>
                      <a:pt x="2338" y="1893"/>
                      <a:pt x="2247" y="1734"/>
                    </a:cubicBezTo>
                    <a:cubicBezTo>
                      <a:pt x="1782" y="969"/>
                      <a:pt x="1150" y="388"/>
                      <a:pt x="353" y="22"/>
                    </a:cubicBezTo>
                    <a:cubicBezTo>
                      <a:pt x="322" y="7"/>
                      <a:pt x="294" y="1"/>
                      <a:pt x="2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5"/>
              <p:cNvSpPr/>
              <p:nvPr/>
            </p:nvSpPr>
            <p:spPr>
              <a:xfrm>
                <a:off x="1076873" y="3905156"/>
                <a:ext cx="73665" cy="85848"/>
              </a:xfrm>
              <a:custGeom>
                <a:rect b="b" l="l" r="r" t="t"/>
                <a:pathLst>
                  <a:path extrusionOk="0" h="2438" w="2092">
                    <a:moveTo>
                      <a:pt x="310" y="0"/>
                    </a:moveTo>
                    <a:cubicBezTo>
                      <a:pt x="136" y="0"/>
                      <a:pt x="1" y="247"/>
                      <a:pt x="192" y="370"/>
                    </a:cubicBezTo>
                    <a:cubicBezTo>
                      <a:pt x="924" y="786"/>
                      <a:pt x="1439" y="1451"/>
                      <a:pt x="1638" y="2281"/>
                    </a:cubicBezTo>
                    <a:cubicBezTo>
                      <a:pt x="1667" y="2388"/>
                      <a:pt x="1759" y="2437"/>
                      <a:pt x="1850" y="2437"/>
                    </a:cubicBezTo>
                    <a:cubicBezTo>
                      <a:pt x="1972" y="2437"/>
                      <a:pt x="2092" y="2350"/>
                      <a:pt x="2054" y="2198"/>
                    </a:cubicBezTo>
                    <a:cubicBezTo>
                      <a:pt x="1838" y="1284"/>
                      <a:pt x="1256" y="503"/>
                      <a:pt x="425" y="38"/>
                    </a:cubicBezTo>
                    <a:cubicBezTo>
                      <a:pt x="387" y="12"/>
                      <a:pt x="348" y="0"/>
                      <a:pt x="31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5"/>
              <p:cNvSpPr/>
              <p:nvPr/>
            </p:nvSpPr>
            <p:spPr>
              <a:xfrm>
                <a:off x="1037646" y="3918994"/>
                <a:ext cx="58065" cy="87890"/>
              </a:xfrm>
              <a:custGeom>
                <a:rect b="b" l="l" r="r" t="t"/>
                <a:pathLst>
                  <a:path extrusionOk="0" h="2496" w="1649">
                    <a:moveTo>
                      <a:pt x="306" y="0"/>
                    </a:moveTo>
                    <a:cubicBezTo>
                      <a:pt x="134" y="0"/>
                      <a:pt x="0" y="257"/>
                      <a:pt x="176" y="393"/>
                    </a:cubicBezTo>
                    <a:cubicBezTo>
                      <a:pt x="791" y="875"/>
                      <a:pt x="1157" y="1556"/>
                      <a:pt x="1223" y="2320"/>
                    </a:cubicBezTo>
                    <a:cubicBezTo>
                      <a:pt x="1230" y="2441"/>
                      <a:pt x="1311" y="2495"/>
                      <a:pt x="1399" y="2495"/>
                    </a:cubicBezTo>
                    <a:cubicBezTo>
                      <a:pt x="1516" y="2495"/>
                      <a:pt x="1648" y="2399"/>
                      <a:pt x="1639" y="2237"/>
                    </a:cubicBezTo>
                    <a:cubicBezTo>
                      <a:pt x="1556" y="1373"/>
                      <a:pt x="1124" y="576"/>
                      <a:pt x="426" y="44"/>
                    </a:cubicBezTo>
                    <a:cubicBezTo>
                      <a:pt x="386" y="13"/>
                      <a:pt x="345" y="0"/>
                      <a:pt x="3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5"/>
              <p:cNvSpPr/>
              <p:nvPr/>
            </p:nvSpPr>
            <p:spPr>
              <a:xfrm>
                <a:off x="1005320" y="3912445"/>
                <a:ext cx="35635" cy="82221"/>
              </a:xfrm>
              <a:custGeom>
                <a:rect b="b" l="l" r="r" t="t"/>
                <a:pathLst>
                  <a:path extrusionOk="0" h="2335" w="1012">
                    <a:moveTo>
                      <a:pt x="286" y="1"/>
                    </a:moveTo>
                    <a:cubicBezTo>
                      <a:pt x="148" y="1"/>
                      <a:pt x="1" y="137"/>
                      <a:pt x="81" y="296"/>
                    </a:cubicBezTo>
                    <a:cubicBezTo>
                      <a:pt x="413" y="845"/>
                      <a:pt x="579" y="1476"/>
                      <a:pt x="563" y="2124"/>
                    </a:cubicBezTo>
                    <a:cubicBezTo>
                      <a:pt x="545" y="2264"/>
                      <a:pt x="651" y="2335"/>
                      <a:pt x="761" y="2335"/>
                    </a:cubicBezTo>
                    <a:cubicBezTo>
                      <a:pt x="860" y="2335"/>
                      <a:pt x="962" y="2276"/>
                      <a:pt x="978" y="2158"/>
                    </a:cubicBezTo>
                    <a:cubicBezTo>
                      <a:pt x="1011" y="1426"/>
                      <a:pt x="829" y="728"/>
                      <a:pt x="446" y="97"/>
                    </a:cubicBezTo>
                    <a:cubicBezTo>
                      <a:pt x="410" y="29"/>
                      <a:pt x="349" y="1"/>
                      <a:pt x="28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15"/>
              <p:cNvSpPr/>
              <p:nvPr/>
            </p:nvSpPr>
            <p:spPr>
              <a:xfrm>
                <a:off x="713225" y="3864343"/>
                <a:ext cx="508539" cy="357407"/>
              </a:xfrm>
              <a:custGeom>
                <a:rect b="b" l="l" r="r" t="t"/>
                <a:pathLst>
                  <a:path extrusionOk="0" h="10150" w="14442">
                    <a:moveTo>
                      <a:pt x="732" y="1"/>
                    </a:moveTo>
                    <a:cubicBezTo>
                      <a:pt x="665" y="17"/>
                      <a:pt x="632" y="51"/>
                      <a:pt x="582" y="84"/>
                    </a:cubicBezTo>
                    <a:cubicBezTo>
                      <a:pt x="1" y="516"/>
                      <a:pt x="51" y="1430"/>
                      <a:pt x="649" y="1812"/>
                    </a:cubicBezTo>
                    <a:lnTo>
                      <a:pt x="12597" y="9954"/>
                    </a:lnTo>
                    <a:cubicBezTo>
                      <a:pt x="12783" y="10087"/>
                      <a:pt x="12998" y="10149"/>
                      <a:pt x="13211" y="10149"/>
                    </a:cubicBezTo>
                    <a:cubicBezTo>
                      <a:pt x="13585" y="10149"/>
                      <a:pt x="13951" y="9955"/>
                      <a:pt x="14142" y="9605"/>
                    </a:cubicBezTo>
                    <a:lnTo>
                      <a:pt x="14441" y="9090"/>
                    </a:lnTo>
                    <a:cubicBezTo>
                      <a:pt x="9722" y="6016"/>
                      <a:pt x="5435" y="3158"/>
                      <a:pt x="73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5"/>
              <p:cNvSpPr/>
              <p:nvPr/>
            </p:nvSpPr>
            <p:spPr>
              <a:xfrm>
                <a:off x="906335" y="4096082"/>
                <a:ext cx="643086" cy="377760"/>
              </a:xfrm>
              <a:custGeom>
                <a:rect b="b" l="l" r="r" t="t"/>
                <a:pathLst>
                  <a:path extrusionOk="0" h="10728" w="18263">
                    <a:moveTo>
                      <a:pt x="13344" y="0"/>
                    </a:moveTo>
                    <a:lnTo>
                      <a:pt x="10685" y="2808"/>
                    </a:lnTo>
                    <a:lnTo>
                      <a:pt x="5800" y="2310"/>
                    </a:lnTo>
                    <a:cubicBezTo>
                      <a:pt x="5800" y="2310"/>
                      <a:pt x="4172" y="946"/>
                      <a:pt x="2446" y="946"/>
                    </a:cubicBezTo>
                    <a:cubicBezTo>
                      <a:pt x="1801" y="946"/>
                      <a:pt x="1142" y="1137"/>
                      <a:pt x="549" y="1662"/>
                    </a:cubicBezTo>
                    <a:cubicBezTo>
                      <a:pt x="0" y="2144"/>
                      <a:pt x="117" y="3024"/>
                      <a:pt x="748" y="3407"/>
                    </a:cubicBezTo>
                    <a:lnTo>
                      <a:pt x="13294" y="10585"/>
                    </a:lnTo>
                    <a:cubicBezTo>
                      <a:pt x="13468" y="10682"/>
                      <a:pt x="13656" y="10728"/>
                      <a:pt x="13841" y="10728"/>
                    </a:cubicBezTo>
                    <a:cubicBezTo>
                      <a:pt x="14257" y="10728"/>
                      <a:pt x="14656" y="10499"/>
                      <a:pt x="14840" y="10120"/>
                    </a:cubicBezTo>
                    <a:lnTo>
                      <a:pt x="18263" y="2842"/>
                    </a:lnTo>
                    <a:lnTo>
                      <a:pt x="13344" y="0"/>
                    </a:lnTo>
                    <a:close/>
                  </a:path>
                </a:pathLst>
              </a:custGeom>
              <a:solidFill>
                <a:srgbClr val="455E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5"/>
              <p:cNvSpPr/>
              <p:nvPr/>
            </p:nvSpPr>
            <p:spPr>
              <a:xfrm>
                <a:off x="1438232" y="4255211"/>
                <a:ext cx="81939" cy="129934"/>
              </a:xfrm>
              <a:custGeom>
                <a:rect b="b" l="l" r="r" t="t"/>
                <a:pathLst>
                  <a:path extrusionOk="0" h="3690" w="2327">
                    <a:moveTo>
                      <a:pt x="2327" y="1"/>
                    </a:moveTo>
                    <a:lnTo>
                      <a:pt x="2327" y="1"/>
                    </a:lnTo>
                    <a:cubicBezTo>
                      <a:pt x="1895" y="51"/>
                      <a:pt x="1479" y="217"/>
                      <a:pt x="1130" y="466"/>
                    </a:cubicBezTo>
                    <a:cubicBezTo>
                      <a:pt x="383" y="1031"/>
                      <a:pt x="0" y="2061"/>
                      <a:pt x="250" y="2959"/>
                    </a:cubicBezTo>
                    <a:cubicBezTo>
                      <a:pt x="333" y="3225"/>
                      <a:pt x="432" y="3457"/>
                      <a:pt x="582" y="3690"/>
                    </a:cubicBezTo>
                    <a:lnTo>
                      <a:pt x="2327" y="1"/>
                    </a:lnTo>
                    <a:close/>
                  </a:path>
                </a:pathLst>
              </a:custGeom>
              <a:solidFill>
                <a:srgbClr val="E3D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5"/>
              <p:cNvSpPr/>
              <p:nvPr/>
            </p:nvSpPr>
            <p:spPr>
              <a:xfrm>
                <a:off x="906335" y="4129077"/>
                <a:ext cx="246382" cy="196380"/>
              </a:xfrm>
              <a:custGeom>
                <a:rect b="b" l="l" r="r" t="t"/>
                <a:pathLst>
                  <a:path extrusionOk="0" h="5577" w="6997">
                    <a:moveTo>
                      <a:pt x="2463" y="1"/>
                    </a:moveTo>
                    <a:cubicBezTo>
                      <a:pt x="1816" y="1"/>
                      <a:pt x="1152" y="194"/>
                      <a:pt x="549" y="725"/>
                    </a:cubicBezTo>
                    <a:cubicBezTo>
                      <a:pt x="0" y="1207"/>
                      <a:pt x="100" y="2087"/>
                      <a:pt x="748" y="2470"/>
                    </a:cubicBezTo>
                    <a:lnTo>
                      <a:pt x="6149" y="5577"/>
                    </a:lnTo>
                    <a:cubicBezTo>
                      <a:pt x="6315" y="5577"/>
                      <a:pt x="6464" y="5560"/>
                      <a:pt x="6631" y="5544"/>
                    </a:cubicBezTo>
                    <a:cubicBezTo>
                      <a:pt x="6996" y="4331"/>
                      <a:pt x="6730" y="3001"/>
                      <a:pt x="6132" y="1905"/>
                    </a:cubicBezTo>
                    <a:cubicBezTo>
                      <a:pt x="6032" y="1722"/>
                      <a:pt x="5899" y="1506"/>
                      <a:pt x="5783" y="1340"/>
                    </a:cubicBezTo>
                    <a:cubicBezTo>
                      <a:pt x="5524" y="1151"/>
                      <a:pt x="4043" y="1"/>
                      <a:pt x="2463" y="1"/>
                    </a:cubicBezTo>
                    <a:close/>
                  </a:path>
                </a:pathLst>
              </a:custGeom>
              <a:solidFill>
                <a:srgbClr val="E3D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5"/>
              <p:cNvSpPr/>
              <p:nvPr/>
            </p:nvSpPr>
            <p:spPr>
              <a:xfrm>
                <a:off x="1304034" y="4140556"/>
                <a:ext cx="86235" cy="66200"/>
              </a:xfrm>
              <a:custGeom>
                <a:rect b="b" l="l" r="r" t="t"/>
                <a:pathLst>
                  <a:path extrusionOk="0" h="1880" w="2449">
                    <a:moveTo>
                      <a:pt x="246" y="1"/>
                    </a:moveTo>
                    <a:cubicBezTo>
                      <a:pt x="55" y="1"/>
                      <a:pt x="0" y="327"/>
                      <a:pt x="222" y="415"/>
                    </a:cubicBezTo>
                    <a:cubicBezTo>
                      <a:pt x="953" y="681"/>
                      <a:pt x="1551" y="1163"/>
                      <a:pt x="1984" y="1795"/>
                    </a:cubicBezTo>
                    <a:cubicBezTo>
                      <a:pt x="2028" y="1854"/>
                      <a:pt x="2093" y="1880"/>
                      <a:pt x="2156" y="1880"/>
                    </a:cubicBezTo>
                    <a:cubicBezTo>
                      <a:pt x="2305" y="1880"/>
                      <a:pt x="2449" y="1741"/>
                      <a:pt x="2333" y="1579"/>
                    </a:cubicBezTo>
                    <a:cubicBezTo>
                      <a:pt x="1834" y="847"/>
                      <a:pt x="1153" y="332"/>
                      <a:pt x="322" y="17"/>
                    </a:cubicBezTo>
                    <a:cubicBezTo>
                      <a:pt x="295" y="6"/>
                      <a:pt x="269" y="1"/>
                      <a:pt x="2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15"/>
              <p:cNvSpPr/>
              <p:nvPr/>
            </p:nvSpPr>
            <p:spPr>
              <a:xfrm>
                <a:off x="1269596" y="4163903"/>
                <a:ext cx="79721" cy="81235"/>
              </a:xfrm>
              <a:custGeom>
                <a:rect b="b" l="l" r="r" t="t"/>
                <a:pathLst>
                  <a:path extrusionOk="0" h="2307" w="2264">
                    <a:moveTo>
                      <a:pt x="346" y="1"/>
                    </a:moveTo>
                    <a:cubicBezTo>
                      <a:pt x="141" y="1"/>
                      <a:pt x="1" y="282"/>
                      <a:pt x="220" y="384"/>
                    </a:cubicBezTo>
                    <a:cubicBezTo>
                      <a:pt x="984" y="733"/>
                      <a:pt x="1549" y="1348"/>
                      <a:pt x="1815" y="2162"/>
                    </a:cubicBezTo>
                    <a:cubicBezTo>
                      <a:pt x="1848" y="2263"/>
                      <a:pt x="1933" y="2306"/>
                      <a:pt x="2017" y="2306"/>
                    </a:cubicBezTo>
                    <a:cubicBezTo>
                      <a:pt x="2142" y="2306"/>
                      <a:pt x="2263" y="2211"/>
                      <a:pt x="2214" y="2062"/>
                    </a:cubicBezTo>
                    <a:cubicBezTo>
                      <a:pt x="1898" y="1165"/>
                      <a:pt x="1283" y="434"/>
                      <a:pt x="436" y="18"/>
                    </a:cubicBezTo>
                    <a:cubicBezTo>
                      <a:pt x="405" y="6"/>
                      <a:pt x="375" y="1"/>
                      <a:pt x="3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5"/>
              <p:cNvSpPr/>
              <p:nvPr/>
            </p:nvSpPr>
            <p:spPr>
              <a:xfrm>
                <a:off x="1232023" y="4181721"/>
                <a:ext cx="62995" cy="84158"/>
              </a:xfrm>
              <a:custGeom>
                <a:rect b="b" l="l" r="r" t="t"/>
                <a:pathLst>
                  <a:path extrusionOk="0" h="2390" w="1789">
                    <a:moveTo>
                      <a:pt x="273" y="0"/>
                    </a:moveTo>
                    <a:cubicBezTo>
                      <a:pt x="109" y="0"/>
                      <a:pt x="0" y="257"/>
                      <a:pt x="190" y="393"/>
                    </a:cubicBezTo>
                    <a:cubicBezTo>
                      <a:pt x="838" y="825"/>
                      <a:pt x="1253" y="1473"/>
                      <a:pt x="1370" y="2238"/>
                    </a:cubicBezTo>
                    <a:cubicBezTo>
                      <a:pt x="1390" y="2344"/>
                      <a:pt x="1463" y="2389"/>
                      <a:pt x="1541" y="2389"/>
                    </a:cubicBezTo>
                    <a:cubicBezTo>
                      <a:pt x="1659" y="2389"/>
                      <a:pt x="1789" y="2287"/>
                      <a:pt x="1769" y="2138"/>
                    </a:cubicBezTo>
                    <a:cubicBezTo>
                      <a:pt x="1619" y="1257"/>
                      <a:pt x="1121" y="509"/>
                      <a:pt x="389" y="44"/>
                    </a:cubicBezTo>
                    <a:cubicBezTo>
                      <a:pt x="350" y="13"/>
                      <a:pt x="310" y="0"/>
                      <a:pt x="2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5"/>
              <p:cNvSpPr/>
              <p:nvPr/>
            </p:nvSpPr>
            <p:spPr>
              <a:xfrm>
                <a:off x="1198958" y="4177389"/>
                <a:ext cx="40354" cy="80813"/>
              </a:xfrm>
              <a:custGeom>
                <a:rect b="b" l="l" r="r" t="t"/>
                <a:pathLst>
                  <a:path extrusionOk="0" h="2295" w="1146">
                    <a:moveTo>
                      <a:pt x="286" y="0"/>
                    </a:moveTo>
                    <a:cubicBezTo>
                      <a:pt x="133" y="0"/>
                      <a:pt x="0" y="150"/>
                      <a:pt x="115" y="300"/>
                    </a:cubicBezTo>
                    <a:cubicBezTo>
                      <a:pt x="481" y="848"/>
                      <a:pt x="697" y="1447"/>
                      <a:pt x="730" y="2095"/>
                    </a:cubicBezTo>
                    <a:cubicBezTo>
                      <a:pt x="730" y="2228"/>
                      <a:pt x="834" y="2294"/>
                      <a:pt x="938" y="2294"/>
                    </a:cubicBezTo>
                    <a:cubicBezTo>
                      <a:pt x="1042" y="2294"/>
                      <a:pt x="1146" y="2228"/>
                      <a:pt x="1146" y="2095"/>
                    </a:cubicBezTo>
                    <a:cubicBezTo>
                      <a:pt x="1129" y="1363"/>
                      <a:pt x="896" y="682"/>
                      <a:pt x="481" y="101"/>
                    </a:cubicBezTo>
                    <a:cubicBezTo>
                      <a:pt x="425" y="29"/>
                      <a:pt x="353" y="0"/>
                      <a:pt x="28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15"/>
              <p:cNvSpPr/>
              <p:nvPr/>
            </p:nvSpPr>
            <p:spPr>
              <a:xfrm>
                <a:off x="905736" y="4150486"/>
                <a:ext cx="531357" cy="323356"/>
              </a:xfrm>
              <a:custGeom>
                <a:rect b="b" l="l" r="r" t="t"/>
                <a:pathLst>
                  <a:path extrusionOk="0" h="9183" w="15090">
                    <a:moveTo>
                      <a:pt x="665" y="0"/>
                    </a:moveTo>
                    <a:cubicBezTo>
                      <a:pt x="632" y="50"/>
                      <a:pt x="582" y="67"/>
                      <a:pt x="549" y="117"/>
                    </a:cubicBezTo>
                    <a:cubicBezTo>
                      <a:pt x="1" y="599"/>
                      <a:pt x="100" y="1479"/>
                      <a:pt x="749" y="1862"/>
                    </a:cubicBezTo>
                    <a:lnTo>
                      <a:pt x="13295" y="9040"/>
                    </a:lnTo>
                    <a:cubicBezTo>
                      <a:pt x="13469" y="9137"/>
                      <a:pt x="13655" y="9183"/>
                      <a:pt x="13838" y="9183"/>
                    </a:cubicBezTo>
                    <a:cubicBezTo>
                      <a:pt x="14250" y="9183"/>
                      <a:pt x="14644" y="8954"/>
                      <a:pt x="14840" y="8575"/>
                    </a:cubicBezTo>
                    <a:lnTo>
                      <a:pt x="15089" y="8027"/>
                    </a:lnTo>
                    <a:cubicBezTo>
                      <a:pt x="10121" y="5318"/>
                      <a:pt x="5584" y="2792"/>
                      <a:pt x="66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15"/>
              <p:cNvSpPr/>
              <p:nvPr/>
            </p:nvSpPr>
            <p:spPr>
              <a:xfrm>
                <a:off x="1710326" y="1823276"/>
                <a:ext cx="1541286" cy="1355857"/>
              </a:xfrm>
              <a:custGeom>
                <a:rect b="b" l="l" r="r" t="t"/>
                <a:pathLst>
                  <a:path extrusionOk="0" h="38505" w="43771">
                    <a:moveTo>
                      <a:pt x="24266" y="0"/>
                    </a:moveTo>
                    <a:cubicBezTo>
                      <a:pt x="23725" y="0"/>
                      <a:pt x="23197" y="22"/>
                      <a:pt x="22700" y="53"/>
                    </a:cubicBezTo>
                    <a:cubicBezTo>
                      <a:pt x="21320" y="136"/>
                      <a:pt x="19925" y="518"/>
                      <a:pt x="18861" y="1415"/>
                    </a:cubicBezTo>
                    <a:cubicBezTo>
                      <a:pt x="18324" y="1138"/>
                      <a:pt x="17719" y="1015"/>
                      <a:pt x="17107" y="1015"/>
                    </a:cubicBezTo>
                    <a:cubicBezTo>
                      <a:pt x="16582" y="1015"/>
                      <a:pt x="16052" y="1105"/>
                      <a:pt x="15554" y="1266"/>
                    </a:cubicBezTo>
                    <a:cubicBezTo>
                      <a:pt x="14125" y="1748"/>
                      <a:pt x="13361" y="2413"/>
                      <a:pt x="12563" y="3592"/>
                    </a:cubicBezTo>
                    <a:cubicBezTo>
                      <a:pt x="11732" y="4839"/>
                      <a:pt x="10320" y="5154"/>
                      <a:pt x="9057" y="5769"/>
                    </a:cubicBezTo>
                    <a:cubicBezTo>
                      <a:pt x="6298" y="7165"/>
                      <a:pt x="4786" y="10638"/>
                      <a:pt x="5617" y="13612"/>
                    </a:cubicBezTo>
                    <a:cubicBezTo>
                      <a:pt x="5800" y="14277"/>
                      <a:pt x="6082" y="14942"/>
                      <a:pt x="5983" y="15623"/>
                    </a:cubicBezTo>
                    <a:cubicBezTo>
                      <a:pt x="5800" y="17052"/>
                      <a:pt x="4205" y="17717"/>
                      <a:pt x="3041" y="18548"/>
                    </a:cubicBezTo>
                    <a:cubicBezTo>
                      <a:pt x="898" y="20110"/>
                      <a:pt x="0" y="23417"/>
                      <a:pt x="1579" y="25527"/>
                    </a:cubicBezTo>
                    <a:cubicBezTo>
                      <a:pt x="2510" y="26773"/>
                      <a:pt x="4205" y="27604"/>
                      <a:pt x="4387" y="29166"/>
                    </a:cubicBezTo>
                    <a:cubicBezTo>
                      <a:pt x="4470" y="29831"/>
                      <a:pt x="4238" y="30496"/>
                      <a:pt x="4088" y="31160"/>
                    </a:cubicBezTo>
                    <a:cubicBezTo>
                      <a:pt x="3490" y="34234"/>
                      <a:pt x="5501" y="37574"/>
                      <a:pt x="8475" y="38505"/>
                    </a:cubicBezTo>
                    <a:lnTo>
                      <a:pt x="33119" y="34484"/>
                    </a:lnTo>
                    <a:cubicBezTo>
                      <a:pt x="34155" y="35165"/>
                      <a:pt x="35384" y="35495"/>
                      <a:pt x="36619" y="35495"/>
                    </a:cubicBezTo>
                    <a:cubicBezTo>
                      <a:pt x="38394" y="35495"/>
                      <a:pt x="40182" y="34814"/>
                      <a:pt x="41427" y="33520"/>
                    </a:cubicBezTo>
                    <a:cubicBezTo>
                      <a:pt x="43504" y="31343"/>
                      <a:pt x="43770" y="27621"/>
                      <a:pt x="41976" y="25195"/>
                    </a:cubicBezTo>
                    <a:cubicBezTo>
                      <a:pt x="41228" y="24164"/>
                      <a:pt x="40131" y="23284"/>
                      <a:pt x="39799" y="22037"/>
                    </a:cubicBezTo>
                    <a:cubicBezTo>
                      <a:pt x="39234" y="19993"/>
                      <a:pt x="40945" y="17950"/>
                      <a:pt x="40929" y="15806"/>
                    </a:cubicBezTo>
                    <a:cubicBezTo>
                      <a:pt x="40879" y="12699"/>
                      <a:pt x="37522" y="11801"/>
                      <a:pt x="35362" y="10372"/>
                    </a:cubicBezTo>
                    <a:cubicBezTo>
                      <a:pt x="33916" y="9408"/>
                      <a:pt x="33567" y="8644"/>
                      <a:pt x="33335" y="7049"/>
                    </a:cubicBezTo>
                    <a:cubicBezTo>
                      <a:pt x="33052" y="5038"/>
                      <a:pt x="31640" y="2977"/>
                      <a:pt x="30144" y="1665"/>
                    </a:cubicBezTo>
                    <a:cubicBezTo>
                      <a:pt x="28615" y="320"/>
                      <a:pt x="26343" y="0"/>
                      <a:pt x="24266" y="0"/>
                    </a:cubicBezTo>
                    <a:close/>
                  </a:path>
                </a:pathLst>
              </a:custGeom>
              <a:solidFill>
                <a:srgbClr val="6FA0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5"/>
              <p:cNvSpPr/>
              <p:nvPr/>
            </p:nvSpPr>
            <p:spPr>
              <a:xfrm>
                <a:off x="1877660" y="1922225"/>
                <a:ext cx="767738" cy="1178950"/>
              </a:xfrm>
              <a:custGeom>
                <a:rect b="b" l="l" r="r" t="t"/>
                <a:pathLst>
                  <a:path extrusionOk="0" h="33481" w="21803">
                    <a:moveTo>
                      <a:pt x="13057" y="0"/>
                    </a:moveTo>
                    <a:cubicBezTo>
                      <a:pt x="10736" y="0"/>
                      <a:pt x="8531" y="1629"/>
                      <a:pt x="7811" y="3823"/>
                    </a:cubicBezTo>
                    <a:cubicBezTo>
                      <a:pt x="7612" y="4471"/>
                      <a:pt x="7512" y="5169"/>
                      <a:pt x="7030" y="5668"/>
                    </a:cubicBezTo>
                    <a:cubicBezTo>
                      <a:pt x="6216" y="6499"/>
                      <a:pt x="4886" y="6216"/>
                      <a:pt x="4039" y="6914"/>
                    </a:cubicBezTo>
                    <a:cubicBezTo>
                      <a:pt x="3142" y="7662"/>
                      <a:pt x="2627" y="8991"/>
                      <a:pt x="2627" y="10154"/>
                    </a:cubicBezTo>
                    <a:cubicBezTo>
                      <a:pt x="2610" y="11251"/>
                      <a:pt x="2959" y="12331"/>
                      <a:pt x="3391" y="13328"/>
                    </a:cubicBezTo>
                    <a:cubicBezTo>
                      <a:pt x="3707" y="14059"/>
                      <a:pt x="4105" y="14874"/>
                      <a:pt x="3773" y="15605"/>
                    </a:cubicBezTo>
                    <a:cubicBezTo>
                      <a:pt x="3607" y="15970"/>
                      <a:pt x="3275" y="16236"/>
                      <a:pt x="2942" y="16519"/>
                    </a:cubicBezTo>
                    <a:cubicBezTo>
                      <a:pt x="2311" y="17017"/>
                      <a:pt x="1463" y="17483"/>
                      <a:pt x="998" y="18131"/>
                    </a:cubicBezTo>
                    <a:cubicBezTo>
                      <a:pt x="549" y="18762"/>
                      <a:pt x="234" y="19726"/>
                      <a:pt x="134" y="20474"/>
                    </a:cubicBezTo>
                    <a:cubicBezTo>
                      <a:pt x="1" y="21338"/>
                      <a:pt x="151" y="22252"/>
                      <a:pt x="699" y="22916"/>
                    </a:cubicBezTo>
                    <a:cubicBezTo>
                      <a:pt x="1413" y="23780"/>
                      <a:pt x="2726" y="24113"/>
                      <a:pt x="3142" y="25160"/>
                    </a:cubicBezTo>
                    <a:cubicBezTo>
                      <a:pt x="3457" y="25957"/>
                      <a:pt x="3075" y="26788"/>
                      <a:pt x="2859" y="27569"/>
                    </a:cubicBezTo>
                    <a:cubicBezTo>
                      <a:pt x="2627" y="28367"/>
                      <a:pt x="2527" y="29198"/>
                      <a:pt x="2710" y="30029"/>
                    </a:cubicBezTo>
                    <a:cubicBezTo>
                      <a:pt x="3025" y="31491"/>
                      <a:pt x="4205" y="32970"/>
                      <a:pt x="5651" y="33352"/>
                    </a:cubicBezTo>
                    <a:cubicBezTo>
                      <a:pt x="5969" y="33440"/>
                      <a:pt x="6270" y="33480"/>
                      <a:pt x="6557" y="33480"/>
                    </a:cubicBezTo>
                    <a:cubicBezTo>
                      <a:pt x="9470" y="33480"/>
                      <a:pt x="10812" y="29260"/>
                      <a:pt x="12265" y="27353"/>
                    </a:cubicBezTo>
                    <a:cubicBezTo>
                      <a:pt x="13095" y="26273"/>
                      <a:pt x="14292" y="25492"/>
                      <a:pt x="15621" y="25176"/>
                    </a:cubicBezTo>
                    <a:cubicBezTo>
                      <a:pt x="16951" y="24861"/>
                      <a:pt x="18396" y="25010"/>
                      <a:pt x="19643" y="24495"/>
                    </a:cubicBezTo>
                    <a:cubicBezTo>
                      <a:pt x="20590" y="24096"/>
                      <a:pt x="21321" y="23332"/>
                      <a:pt x="21803" y="22385"/>
                    </a:cubicBezTo>
                    <a:cubicBezTo>
                      <a:pt x="21803" y="22285"/>
                      <a:pt x="21803" y="22202"/>
                      <a:pt x="21770" y="22102"/>
                    </a:cubicBezTo>
                    <a:cubicBezTo>
                      <a:pt x="21653" y="19975"/>
                      <a:pt x="21271" y="17848"/>
                      <a:pt x="21338" y="15705"/>
                    </a:cubicBezTo>
                    <a:cubicBezTo>
                      <a:pt x="21254" y="15522"/>
                      <a:pt x="21155" y="15356"/>
                      <a:pt x="21055" y="15156"/>
                    </a:cubicBezTo>
                    <a:lnTo>
                      <a:pt x="13162" y="1"/>
                    </a:lnTo>
                    <a:cubicBezTo>
                      <a:pt x="13127" y="1"/>
                      <a:pt x="13092" y="0"/>
                      <a:pt x="13057" y="0"/>
                    </a:cubicBezTo>
                    <a:close/>
                  </a:path>
                </a:pathLst>
              </a:custGeom>
              <a:solidFill>
                <a:srgbClr val="455E70">
                  <a:alpha val="40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5"/>
              <p:cNvSpPr/>
              <p:nvPr/>
            </p:nvSpPr>
            <p:spPr>
              <a:xfrm>
                <a:off x="2115843" y="2238405"/>
                <a:ext cx="111201" cy="235290"/>
              </a:xfrm>
              <a:custGeom>
                <a:rect b="b" l="l" r="r" t="t"/>
                <a:pathLst>
                  <a:path extrusionOk="0" h="6682" w="3158">
                    <a:moveTo>
                      <a:pt x="2014" y="0"/>
                    </a:moveTo>
                    <a:cubicBezTo>
                      <a:pt x="1414" y="0"/>
                      <a:pt x="828" y="334"/>
                      <a:pt x="499" y="843"/>
                    </a:cubicBezTo>
                    <a:cubicBezTo>
                      <a:pt x="117" y="1408"/>
                      <a:pt x="0" y="2106"/>
                      <a:pt x="83" y="2771"/>
                    </a:cubicBezTo>
                    <a:cubicBezTo>
                      <a:pt x="166" y="3435"/>
                      <a:pt x="416" y="4083"/>
                      <a:pt x="698" y="4682"/>
                    </a:cubicBezTo>
                    <a:cubicBezTo>
                      <a:pt x="947" y="5180"/>
                      <a:pt x="1246" y="5679"/>
                      <a:pt x="1629" y="6077"/>
                    </a:cubicBezTo>
                    <a:cubicBezTo>
                      <a:pt x="2010" y="6429"/>
                      <a:pt x="2505" y="6682"/>
                      <a:pt x="3021" y="6682"/>
                    </a:cubicBezTo>
                    <a:cubicBezTo>
                      <a:pt x="3066" y="6682"/>
                      <a:pt x="3112" y="6680"/>
                      <a:pt x="3157" y="6676"/>
                    </a:cubicBezTo>
                    <a:lnTo>
                      <a:pt x="2210" y="12"/>
                    </a:lnTo>
                    <a:cubicBezTo>
                      <a:pt x="2145" y="4"/>
                      <a:pt x="2079" y="0"/>
                      <a:pt x="2014" y="0"/>
                    </a:cubicBezTo>
                    <a:close/>
                  </a:path>
                </a:pathLst>
              </a:custGeom>
              <a:solidFill>
                <a:srgbClr val="F895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15"/>
              <p:cNvSpPr/>
              <p:nvPr/>
            </p:nvSpPr>
            <p:spPr>
              <a:xfrm>
                <a:off x="2133379" y="2295803"/>
                <a:ext cx="88383" cy="147857"/>
              </a:xfrm>
              <a:custGeom>
                <a:rect b="b" l="l" r="r" t="t"/>
                <a:pathLst>
                  <a:path extrusionOk="0" h="4199" w="2510">
                    <a:moveTo>
                      <a:pt x="37" y="0"/>
                    </a:moveTo>
                    <a:cubicBezTo>
                      <a:pt x="26" y="0"/>
                      <a:pt x="20" y="4"/>
                      <a:pt x="17" y="11"/>
                    </a:cubicBezTo>
                    <a:cubicBezTo>
                      <a:pt x="1" y="44"/>
                      <a:pt x="217" y="210"/>
                      <a:pt x="549" y="526"/>
                    </a:cubicBezTo>
                    <a:cubicBezTo>
                      <a:pt x="715" y="675"/>
                      <a:pt x="915" y="875"/>
                      <a:pt x="1097" y="1107"/>
                    </a:cubicBezTo>
                    <a:cubicBezTo>
                      <a:pt x="1280" y="1340"/>
                      <a:pt x="1463" y="1606"/>
                      <a:pt x="1629" y="1888"/>
                    </a:cubicBezTo>
                    <a:cubicBezTo>
                      <a:pt x="1795" y="2188"/>
                      <a:pt x="1928" y="2503"/>
                      <a:pt x="2045" y="2769"/>
                    </a:cubicBezTo>
                    <a:cubicBezTo>
                      <a:pt x="2161" y="3035"/>
                      <a:pt x="2244" y="3301"/>
                      <a:pt x="2277" y="3517"/>
                    </a:cubicBezTo>
                    <a:cubicBezTo>
                      <a:pt x="2377" y="3932"/>
                      <a:pt x="2410" y="4198"/>
                      <a:pt x="2443" y="4198"/>
                    </a:cubicBezTo>
                    <a:cubicBezTo>
                      <a:pt x="2460" y="4198"/>
                      <a:pt x="2510" y="3916"/>
                      <a:pt x="2443" y="3450"/>
                    </a:cubicBezTo>
                    <a:cubicBezTo>
                      <a:pt x="2427" y="3218"/>
                      <a:pt x="2360" y="2952"/>
                      <a:pt x="2261" y="2669"/>
                    </a:cubicBezTo>
                    <a:cubicBezTo>
                      <a:pt x="2161" y="2370"/>
                      <a:pt x="2028" y="2055"/>
                      <a:pt x="1845" y="1755"/>
                    </a:cubicBezTo>
                    <a:cubicBezTo>
                      <a:pt x="1662" y="1440"/>
                      <a:pt x="1463" y="1174"/>
                      <a:pt x="1264" y="941"/>
                    </a:cubicBezTo>
                    <a:cubicBezTo>
                      <a:pt x="1048" y="709"/>
                      <a:pt x="848" y="526"/>
                      <a:pt x="665" y="376"/>
                    </a:cubicBezTo>
                    <a:cubicBezTo>
                      <a:pt x="336" y="133"/>
                      <a:pt x="105" y="0"/>
                      <a:pt x="37" y="0"/>
                    </a:cubicBezTo>
                    <a:close/>
                  </a:path>
                </a:pathLst>
              </a:custGeom>
              <a:solidFill>
                <a:srgbClr val="455E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15"/>
              <p:cNvSpPr/>
              <p:nvPr/>
            </p:nvSpPr>
            <p:spPr>
              <a:xfrm>
                <a:off x="1906359" y="2473454"/>
                <a:ext cx="1213599" cy="1035142"/>
              </a:xfrm>
              <a:custGeom>
                <a:rect b="b" l="l" r="r" t="t"/>
                <a:pathLst>
                  <a:path extrusionOk="0" h="29397" w="34465">
                    <a:moveTo>
                      <a:pt x="20739" y="1"/>
                    </a:moveTo>
                    <a:lnTo>
                      <a:pt x="15388" y="2111"/>
                    </a:lnTo>
                    <a:lnTo>
                      <a:pt x="15388" y="3989"/>
                    </a:lnTo>
                    <a:cubicBezTo>
                      <a:pt x="15388" y="4489"/>
                      <a:pt x="14983" y="4873"/>
                      <a:pt x="14521" y="4873"/>
                    </a:cubicBezTo>
                    <a:cubicBezTo>
                      <a:pt x="14462" y="4873"/>
                      <a:pt x="14402" y="4866"/>
                      <a:pt x="14341" y="4853"/>
                    </a:cubicBezTo>
                    <a:cubicBezTo>
                      <a:pt x="13841" y="4744"/>
                      <a:pt x="13252" y="4662"/>
                      <a:pt x="12624" y="4662"/>
                    </a:cubicBezTo>
                    <a:cubicBezTo>
                      <a:pt x="11434" y="4662"/>
                      <a:pt x="10104" y="4954"/>
                      <a:pt x="8974" y="5900"/>
                    </a:cubicBezTo>
                    <a:cubicBezTo>
                      <a:pt x="6631" y="7877"/>
                      <a:pt x="0" y="16186"/>
                      <a:pt x="1679" y="20955"/>
                    </a:cubicBezTo>
                    <a:lnTo>
                      <a:pt x="5484" y="24195"/>
                    </a:lnTo>
                    <a:lnTo>
                      <a:pt x="5484" y="24229"/>
                    </a:lnTo>
                    <a:cubicBezTo>
                      <a:pt x="5633" y="24262"/>
                      <a:pt x="5733" y="24345"/>
                      <a:pt x="5866" y="24461"/>
                    </a:cubicBezTo>
                    <a:cubicBezTo>
                      <a:pt x="6115" y="24577"/>
                      <a:pt x="6331" y="24827"/>
                      <a:pt x="6431" y="25176"/>
                    </a:cubicBezTo>
                    <a:cubicBezTo>
                      <a:pt x="6880" y="26572"/>
                      <a:pt x="7162" y="27967"/>
                      <a:pt x="7395" y="29396"/>
                    </a:cubicBezTo>
                    <a:lnTo>
                      <a:pt x="32819" y="23148"/>
                    </a:lnTo>
                    <a:cubicBezTo>
                      <a:pt x="32803" y="23132"/>
                      <a:pt x="34464" y="13361"/>
                      <a:pt x="30543" y="6614"/>
                    </a:cubicBezTo>
                    <a:cubicBezTo>
                      <a:pt x="29520" y="4841"/>
                      <a:pt x="27635" y="3784"/>
                      <a:pt x="25650" y="3784"/>
                    </a:cubicBezTo>
                    <a:cubicBezTo>
                      <a:pt x="25217" y="3784"/>
                      <a:pt x="24779" y="3835"/>
                      <a:pt x="24344" y="3939"/>
                    </a:cubicBezTo>
                    <a:cubicBezTo>
                      <a:pt x="23846" y="4055"/>
                      <a:pt x="23331" y="4205"/>
                      <a:pt x="22749" y="4404"/>
                    </a:cubicBezTo>
                    <a:cubicBezTo>
                      <a:pt x="22643" y="4447"/>
                      <a:pt x="22535" y="4467"/>
                      <a:pt x="22429" y="4467"/>
                    </a:cubicBezTo>
                    <a:cubicBezTo>
                      <a:pt x="22037" y="4467"/>
                      <a:pt x="21678" y="4195"/>
                      <a:pt x="21586" y="3789"/>
                    </a:cubicBezTo>
                    <a:lnTo>
                      <a:pt x="20739" y="1"/>
                    </a:lnTo>
                    <a:close/>
                  </a:path>
                </a:pathLst>
              </a:custGeom>
              <a:solidFill>
                <a:srgbClr val="F895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15"/>
              <p:cNvSpPr/>
              <p:nvPr/>
            </p:nvSpPr>
            <p:spPr>
              <a:xfrm>
                <a:off x="2359836" y="2638464"/>
                <a:ext cx="50354" cy="6479"/>
              </a:xfrm>
              <a:custGeom>
                <a:rect b="b" l="l" r="r" t="t"/>
                <a:pathLst>
                  <a:path extrusionOk="0" h="184" w="1430">
                    <a:moveTo>
                      <a:pt x="17" y="1"/>
                    </a:moveTo>
                    <a:lnTo>
                      <a:pt x="1" y="100"/>
                    </a:lnTo>
                    <a:cubicBezTo>
                      <a:pt x="482" y="117"/>
                      <a:pt x="964" y="167"/>
                      <a:pt x="1430" y="184"/>
                    </a:cubicBezTo>
                    <a:cubicBezTo>
                      <a:pt x="1014" y="84"/>
                      <a:pt x="549" y="17"/>
                      <a:pt x="17" y="1"/>
                    </a:cubicBezTo>
                    <a:close/>
                  </a:path>
                </a:pathLst>
              </a:custGeom>
              <a:solidFill>
                <a:srgbClr val="E073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5"/>
              <p:cNvSpPr/>
              <p:nvPr/>
            </p:nvSpPr>
            <p:spPr>
              <a:xfrm>
                <a:off x="2441179" y="2474616"/>
                <a:ext cx="214761" cy="159196"/>
              </a:xfrm>
              <a:custGeom>
                <a:rect b="b" l="l" r="r" t="t"/>
                <a:pathLst>
                  <a:path extrusionOk="0" h="4521" w="6099">
                    <a:moveTo>
                      <a:pt x="5567" y="1"/>
                    </a:moveTo>
                    <a:lnTo>
                      <a:pt x="200" y="2078"/>
                    </a:lnTo>
                    <a:lnTo>
                      <a:pt x="200" y="3956"/>
                    </a:lnTo>
                    <a:cubicBezTo>
                      <a:pt x="200" y="4188"/>
                      <a:pt x="117" y="4371"/>
                      <a:pt x="0" y="4521"/>
                    </a:cubicBezTo>
                    <a:cubicBezTo>
                      <a:pt x="1396" y="4488"/>
                      <a:pt x="2842" y="4022"/>
                      <a:pt x="4055" y="3491"/>
                    </a:cubicBezTo>
                    <a:cubicBezTo>
                      <a:pt x="4670" y="3191"/>
                      <a:pt x="5467" y="2842"/>
                      <a:pt x="6099" y="2361"/>
                    </a:cubicBezTo>
                    <a:lnTo>
                      <a:pt x="5567" y="1"/>
                    </a:lnTo>
                    <a:close/>
                  </a:path>
                </a:pathLst>
              </a:custGeom>
              <a:solidFill>
                <a:srgbClr val="455E70">
                  <a:alpha val="40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5"/>
              <p:cNvSpPr/>
              <p:nvPr/>
            </p:nvSpPr>
            <p:spPr>
              <a:xfrm>
                <a:off x="2158557" y="1909549"/>
                <a:ext cx="703933" cy="675974"/>
              </a:xfrm>
              <a:custGeom>
                <a:rect b="b" l="l" r="r" t="t"/>
                <a:pathLst>
                  <a:path extrusionOk="0" h="19197" w="19991">
                    <a:moveTo>
                      <a:pt x="9357" y="0"/>
                    </a:moveTo>
                    <a:cubicBezTo>
                      <a:pt x="7877" y="0"/>
                      <a:pt x="6346" y="332"/>
                      <a:pt x="4969" y="777"/>
                    </a:cubicBezTo>
                    <a:cubicBezTo>
                      <a:pt x="3706" y="1192"/>
                      <a:pt x="2410" y="1790"/>
                      <a:pt x="1629" y="2854"/>
                    </a:cubicBezTo>
                    <a:cubicBezTo>
                      <a:pt x="997" y="3685"/>
                      <a:pt x="731" y="4698"/>
                      <a:pt x="549" y="5712"/>
                    </a:cubicBezTo>
                    <a:cubicBezTo>
                      <a:pt x="0" y="8703"/>
                      <a:pt x="216" y="11844"/>
                      <a:pt x="1130" y="14752"/>
                    </a:cubicBezTo>
                    <a:cubicBezTo>
                      <a:pt x="1479" y="15882"/>
                      <a:pt x="1961" y="16995"/>
                      <a:pt x="2825" y="17809"/>
                    </a:cubicBezTo>
                    <a:cubicBezTo>
                      <a:pt x="3967" y="18877"/>
                      <a:pt x="5424" y="19197"/>
                      <a:pt x="6906" y="19197"/>
                    </a:cubicBezTo>
                    <a:cubicBezTo>
                      <a:pt x="7732" y="19197"/>
                      <a:pt x="8565" y="19097"/>
                      <a:pt x="9356" y="18973"/>
                    </a:cubicBezTo>
                    <a:cubicBezTo>
                      <a:pt x="9372" y="18973"/>
                      <a:pt x="9389" y="18973"/>
                      <a:pt x="9439" y="18956"/>
                    </a:cubicBezTo>
                    <a:cubicBezTo>
                      <a:pt x="11300" y="18640"/>
                      <a:pt x="13676" y="17843"/>
                      <a:pt x="14889" y="16314"/>
                    </a:cubicBezTo>
                    <a:cubicBezTo>
                      <a:pt x="15454" y="15599"/>
                      <a:pt x="15836" y="14818"/>
                      <a:pt x="16086" y="13971"/>
                    </a:cubicBezTo>
                    <a:cubicBezTo>
                      <a:pt x="17365" y="13838"/>
                      <a:pt x="18628" y="13223"/>
                      <a:pt x="19276" y="12176"/>
                    </a:cubicBezTo>
                    <a:cubicBezTo>
                      <a:pt x="19492" y="11844"/>
                      <a:pt x="19625" y="11478"/>
                      <a:pt x="19708" y="11096"/>
                    </a:cubicBezTo>
                    <a:cubicBezTo>
                      <a:pt x="19991" y="10016"/>
                      <a:pt x="19908" y="8836"/>
                      <a:pt x="19226" y="7955"/>
                    </a:cubicBezTo>
                    <a:cubicBezTo>
                      <a:pt x="18670" y="7230"/>
                      <a:pt x="17750" y="6919"/>
                      <a:pt x="16812" y="6919"/>
                    </a:cubicBezTo>
                    <a:cubicBezTo>
                      <a:pt x="16547" y="6919"/>
                      <a:pt x="16280" y="6944"/>
                      <a:pt x="16019" y="6992"/>
                    </a:cubicBezTo>
                    <a:cubicBezTo>
                      <a:pt x="16003" y="6825"/>
                      <a:pt x="15953" y="6659"/>
                      <a:pt x="15920" y="6493"/>
                    </a:cubicBezTo>
                    <a:cubicBezTo>
                      <a:pt x="15654" y="5180"/>
                      <a:pt x="15454" y="3602"/>
                      <a:pt x="14673" y="2505"/>
                    </a:cubicBezTo>
                    <a:cubicBezTo>
                      <a:pt x="13369" y="640"/>
                      <a:pt x="11413" y="0"/>
                      <a:pt x="9357" y="0"/>
                    </a:cubicBezTo>
                    <a:close/>
                  </a:path>
                </a:pathLst>
              </a:custGeom>
              <a:solidFill>
                <a:srgbClr val="F895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5"/>
              <p:cNvSpPr/>
              <p:nvPr/>
            </p:nvSpPr>
            <p:spPr>
              <a:xfrm>
                <a:off x="1906359" y="2606701"/>
                <a:ext cx="1213599" cy="895454"/>
              </a:xfrm>
              <a:custGeom>
                <a:rect b="b" l="l" r="r" t="t"/>
                <a:pathLst>
                  <a:path extrusionOk="0" h="25430" w="34465">
                    <a:moveTo>
                      <a:pt x="25650" y="0"/>
                    </a:moveTo>
                    <a:cubicBezTo>
                      <a:pt x="25217" y="0"/>
                      <a:pt x="24779" y="51"/>
                      <a:pt x="24344" y="155"/>
                    </a:cubicBezTo>
                    <a:cubicBezTo>
                      <a:pt x="23846" y="271"/>
                      <a:pt x="23331" y="421"/>
                      <a:pt x="22749" y="620"/>
                    </a:cubicBezTo>
                    <a:cubicBezTo>
                      <a:pt x="22650" y="670"/>
                      <a:pt x="22533" y="670"/>
                      <a:pt x="22434" y="670"/>
                    </a:cubicBezTo>
                    <a:cubicBezTo>
                      <a:pt x="21603" y="1534"/>
                      <a:pt x="20506" y="2166"/>
                      <a:pt x="19326" y="2348"/>
                    </a:cubicBezTo>
                    <a:cubicBezTo>
                      <a:pt x="19057" y="2390"/>
                      <a:pt x="18786" y="2410"/>
                      <a:pt x="18516" y="2410"/>
                    </a:cubicBezTo>
                    <a:cubicBezTo>
                      <a:pt x="17167" y="2410"/>
                      <a:pt x="15836" y="1905"/>
                      <a:pt x="14839" y="1019"/>
                    </a:cubicBezTo>
                    <a:cubicBezTo>
                      <a:pt x="14749" y="1059"/>
                      <a:pt x="14646" y="1081"/>
                      <a:pt x="14542" y="1081"/>
                    </a:cubicBezTo>
                    <a:cubicBezTo>
                      <a:pt x="14475" y="1081"/>
                      <a:pt x="14406" y="1072"/>
                      <a:pt x="14341" y="1052"/>
                    </a:cubicBezTo>
                    <a:cubicBezTo>
                      <a:pt x="13849" y="950"/>
                      <a:pt x="13270" y="874"/>
                      <a:pt x="12653" y="874"/>
                    </a:cubicBezTo>
                    <a:cubicBezTo>
                      <a:pt x="11456" y="874"/>
                      <a:pt x="10114" y="1162"/>
                      <a:pt x="8974" y="2116"/>
                    </a:cubicBezTo>
                    <a:cubicBezTo>
                      <a:pt x="6631" y="4093"/>
                      <a:pt x="0" y="12402"/>
                      <a:pt x="1679" y="17171"/>
                    </a:cubicBezTo>
                    <a:lnTo>
                      <a:pt x="5484" y="20411"/>
                    </a:lnTo>
                    <a:lnTo>
                      <a:pt x="5301" y="21624"/>
                    </a:lnTo>
                    <a:cubicBezTo>
                      <a:pt x="5451" y="21691"/>
                      <a:pt x="5584" y="21791"/>
                      <a:pt x="5733" y="21940"/>
                    </a:cubicBezTo>
                    <a:cubicBezTo>
                      <a:pt x="6697" y="23004"/>
                      <a:pt x="7445" y="24183"/>
                      <a:pt x="8060" y="25430"/>
                    </a:cubicBezTo>
                    <a:lnTo>
                      <a:pt x="32819" y="19348"/>
                    </a:lnTo>
                    <a:cubicBezTo>
                      <a:pt x="32803" y="19348"/>
                      <a:pt x="34464" y="9577"/>
                      <a:pt x="30543" y="2830"/>
                    </a:cubicBezTo>
                    <a:cubicBezTo>
                      <a:pt x="29520" y="1057"/>
                      <a:pt x="27635" y="0"/>
                      <a:pt x="25650" y="0"/>
                    </a:cubicBezTo>
                    <a:close/>
                  </a:path>
                </a:pathLst>
              </a:custGeom>
              <a:solidFill>
                <a:srgbClr val="98C4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5"/>
              <p:cNvSpPr/>
              <p:nvPr/>
            </p:nvSpPr>
            <p:spPr>
              <a:xfrm>
                <a:off x="2490900" y="2337707"/>
                <a:ext cx="29297" cy="56798"/>
              </a:xfrm>
              <a:custGeom>
                <a:rect b="b" l="l" r="r" t="t"/>
                <a:pathLst>
                  <a:path extrusionOk="0" h="1613" w="832">
                    <a:moveTo>
                      <a:pt x="416" y="1"/>
                    </a:moveTo>
                    <a:cubicBezTo>
                      <a:pt x="184" y="250"/>
                      <a:pt x="1" y="782"/>
                      <a:pt x="1" y="1081"/>
                    </a:cubicBezTo>
                    <a:cubicBezTo>
                      <a:pt x="1" y="1363"/>
                      <a:pt x="117" y="1596"/>
                      <a:pt x="416" y="1612"/>
                    </a:cubicBezTo>
                    <a:cubicBezTo>
                      <a:pt x="699" y="1612"/>
                      <a:pt x="832" y="1396"/>
                      <a:pt x="832" y="1081"/>
                    </a:cubicBezTo>
                    <a:cubicBezTo>
                      <a:pt x="832" y="782"/>
                      <a:pt x="666" y="250"/>
                      <a:pt x="41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15"/>
              <p:cNvSpPr/>
              <p:nvPr/>
            </p:nvSpPr>
            <p:spPr>
              <a:xfrm>
                <a:off x="2547664" y="2379822"/>
                <a:ext cx="42748" cy="73559"/>
              </a:xfrm>
              <a:custGeom>
                <a:rect b="b" l="l" r="r" t="t"/>
                <a:pathLst>
                  <a:path extrusionOk="0" h="2089" w="1214">
                    <a:moveTo>
                      <a:pt x="333" y="1"/>
                    </a:moveTo>
                    <a:cubicBezTo>
                      <a:pt x="117" y="383"/>
                      <a:pt x="1" y="1131"/>
                      <a:pt x="67" y="1496"/>
                    </a:cubicBezTo>
                    <a:cubicBezTo>
                      <a:pt x="127" y="1839"/>
                      <a:pt x="320" y="2088"/>
                      <a:pt x="623" y="2088"/>
                    </a:cubicBezTo>
                    <a:cubicBezTo>
                      <a:pt x="658" y="2088"/>
                      <a:pt x="694" y="2085"/>
                      <a:pt x="732" y="2078"/>
                    </a:cubicBezTo>
                    <a:cubicBezTo>
                      <a:pt x="1114" y="1995"/>
                      <a:pt x="1214" y="1663"/>
                      <a:pt x="1147" y="1297"/>
                    </a:cubicBezTo>
                    <a:cubicBezTo>
                      <a:pt x="1081" y="915"/>
                      <a:pt x="715" y="283"/>
                      <a:pt x="33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15"/>
              <p:cNvSpPr/>
              <p:nvPr/>
            </p:nvSpPr>
            <p:spPr>
              <a:xfrm>
                <a:off x="2386176" y="2615082"/>
                <a:ext cx="366316" cy="132012"/>
              </a:xfrm>
              <a:custGeom>
                <a:rect b="b" l="l" r="r" t="t"/>
                <a:pathLst>
                  <a:path extrusionOk="0" h="3749" w="10403">
                    <a:moveTo>
                      <a:pt x="10403" y="0"/>
                    </a:moveTo>
                    <a:lnTo>
                      <a:pt x="10403" y="0"/>
                    </a:lnTo>
                    <a:cubicBezTo>
                      <a:pt x="10021" y="100"/>
                      <a:pt x="9572" y="216"/>
                      <a:pt x="9140" y="382"/>
                    </a:cubicBezTo>
                    <a:cubicBezTo>
                      <a:pt x="9040" y="432"/>
                      <a:pt x="8940" y="432"/>
                      <a:pt x="8824" y="432"/>
                    </a:cubicBezTo>
                    <a:cubicBezTo>
                      <a:pt x="7993" y="1296"/>
                      <a:pt x="6897" y="1928"/>
                      <a:pt x="5717" y="2110"/>
                    </a:cubicBezTo>
                    <a:cubicBezTo>
                      <a:pt x="5450" y="2152"/>
                      <a:pt x="5181" y="2172"/>
                      <a:pt x="4912" y="2172"/>
                    </a:cubicBezTo>
                    <a:cubicBezTo>
                      <a:pt x="3569" y="2172"/>
                      <a:pt x="2227" y="1667"/>
                      <a:pt x="1230" y="781"/>
                    </a:cubicBezTo>
                    <a:cubicBezTo>
                      <a:pt x="1139" y="821"/>
                      <a:pt x="1037" y="843"/>
                      <a:pt x="933" y="843"/>
                    </a:cubicBezTo>
                    <a:cubicBezTo>
                      <a:pt x="865" y="843"/>
                      <a:pt x="797" y="834"/>
                      <a:pt x="732" y="814"/>
                    </a:cubicBezTo>
                    <a:cubicBezTo>
                      <a:pt x="499" y="781"/>
                      <a:pt x="250" y="731"/>
                      <a:pt x="0" y="698"/>
                    </a:cubicBezTo>
                    <a:lnTo>
                      <a:pt x="0" y="698"/>
                    </a:lnTo>
                    <a:cubicBezTo>
                      <a:pt x="549" y="1845"/>
                      <a:pt x="1496" y="2775"/>
                      <a:pt x="2659" y="3274"/>
                    </a:cubicBezTo>
                    <a:cubicBezTo>
                      <a:pt x="3375" y="3589"/>
                      <a:pt x="4159" y="3748"/>
                      <a:pt x="4943" y="3748"/>
                    </a:cubicBezTo>
                    <a:cubicBezTo>
                      <a:pt x="5851" y="3748"/>
                      <a:pt x="6759" y="3535"/>
                      <a:pt x="7561" y="3107"/>
                    </a:cubicBezTo>
                    <a:cubicBezTo>
                      <a:pt x="8824" y="2426"/>
                      <a:pt x="9771" y="1280"/>
                      <a:pt x="10403" y="0"/>
                    </a:cubicBezTo>
                    <a:close/>
                  </a:path>
                </a:pathLst>
              </a:custGeom>
              <a:solidFill>
                <a:srgbClr val="73A0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15"/>
              <p:cNvSpPr/>
              <p:nvPr/>
            </p:nvSpPr>
            <p:spPr>
              <a:xfrm>
                <a:off x="2131055" y="3185537"/>
                <a:ext cx="108278" cy="238846"/>
              </a:xfrm>
              <a:custGeom>
                <a:rect b="b" l="l" r="r" t="t"/>
                <a:pathLst>
                  <a:path extrusionOk="0" h="6783" w="3075">
                    <a:moveTo>
                      <a:pt x="2986" y="0"/>
                    </a:moveTo>
                    <a:cubicBezTo>
                      <a:pt x="2874" y="0"/>
                      <a:pt x="1930" y="1348"/>
                      <a:pt x="1147" y="3209"/>
                    </a:cubicBezTo>
                    <a:cubicBezTo>
                      <a:pt x="316" y="5103"/>
                      <a:pt x="0" y="6765"/>
                      <a:pt x="100" y="6782"/>
                    </a:cubicBezTo>
                    <a:cubicBezTo>
                      <a:pt x="101" y="6782"/>
                      <a:pt x="102" y="6782"/>
                      <a:pt x="103" y="6782"/>
                    </a:cubicBezTo>
                    <a:cubicBezTo>
                      <a:pt x="209" y="6782"/>
                      <a:pt x="673" y="5200"/>
                      <a:pt x="1479" y="3358"/>
                    </a:cubicBezTo>
                    <a:cubicBezTo>
                      <a:pt x="2260" y="1481"/>
                      <a:pt x="3074" y="35"/>
                      <a:pt x="2991" y="2"/>
                    </a:cubicBezTo>
                    <a:cubicBezTo>
                      <a:pt x="2990" y="1"/>
                      <a:pt x="2988" y="0"/>
                      <a:pt x="2986" y="0"/>
                    </a:cubicBezTo>
                    <a:close/>
                  </a:path>
                </a:pathLst>
              </a:custGeom>
              <a:solidFill>
                <a:srgbClr val="245F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15"/>
              <p:cNvSpPr/>
              <p:nvPr/>
            </p:nvSpPr>
            <p:spPr>
              <a:xfrm>
                <a:off x="2166726" y="2706918"/>
                <a:ext cx="112997" cy="497482"/>
              </a:xfrm>
              <a:custGeom>
                <a:rect b="b" l="l" r="r" t="t"/>
                <a:pathLst>
                  <a:path extrusionOk="0" h="14128" w="3209">
                    <a:moveTo>
                      <a:pt x="2909" y="1"/>
                    </a:moveTo>
                    <a:cubicBezTo>
                      <a:pt x="2892" y="1"/>
                      <a:pt x="2959" y="234"/>
                      <a:pt x="2992" y="599"/>
                    </a:cubicBezTo>
                    <a:cubicBezTo>
                      <a:pt x="3042" y="981"/>
                      <a:pt x="2992" y="1563"/>
                      <a:pt x="2793" y="2194"/>
                    </a:cubicBezTo>
                    <a:cubicBezTo>
                      <a:pt x="2676" y="2527"/>
                      <a:pt x="2543" y="2892"/>
                      <a:pt x="2344" y="3241"/>
                    </a:cubicBezTo>
                    <a:cubicBezTo>
                      <a:pt x="2161" y="3590"/>
                      <a:pt x="1929" y="3972"/>
                      <a:pt x="1679" y="4371"/>
                    </a:cubicBezTo>
                    <a:cubicBezTo>
                      <a:pt x="1430" y="4753"/>
                      <a:pt x="1164" y="5169"/>
                      <a:pt x="915" y="5601"/>
                    </a:cubicBezTo>
                    <a:cubicBezTo>
                      <a:pt x="666" y="6066"/>
                      <a:pt x="416" y="6548"/>
                      <a:pt x="267" y="7080"/>
                    </a:cubicBezTo>
                    <a:cubicBezTo>
                      <a:pt x="101" y="7628"/>
                      <a:pt x="18" y="8160"/>
                      <a:pt x="18" y="8675"/>
                    </a:cubicBezTo>
                    <a:cubicBezTo>
                      <a:pt x="1" y="9207"/>
                      <a:pt x="67" y="9705"/>
                      <a:pt x="167" y="10171"/>
                    </a:cubicBezTo>
                    <a:cubicBezTo>
                      <a:pt x="383" y="11118"/>
                      <a:pt x="765" y="11899"/>
                      <a:pt x="1164" y="12480"/>
                    </a:cubicBezTo>
                    <a:cubicBezTo>
                      <a:pt x="1580" y="13079"/>
                      <a:pt x="1978" y="13477"/>
                      <a:pt x="2294" y="13760"/>
                    </a:cubicBezTo>
                    <a:cubicBezTo>
                      <a:pt x="2543" y="14009"/>
                      <a:pt x="2720" y="14127"/>
                      <a:pt x="2754" y="14127"/>
                    </a:cubicBezTo>
                    <a:cubicBezTo>
                      <a:pt x="2757" y="14127"/>
                      <a:pt x="2758" y="14127"/>
                      <a:pt x="2759" y="14126"/>
                    </a:cubicBezTo>
                    <a:cubicBezTo>
                      <a:pt x="2809" y="14059"/>
                      <a:pt x="2078" y="13544"/>
                      <a:pt x="1347" y="12364"/>
                    </a:cubicBezTo>
                    <a:cubicBezTo>
                      <a:pt x="998" y="11783"/>
                      <a:pt x="632" y="11018"/>
                      <a:pt x="466" y="10121"/>
                    </a:cubicBezTo>
                    <a:cubicBezTo>
                      <a:pt x="350" y="9672"/>
                      <a:pt x="317" y="9207"/>
                      <a:pt x="333" y="8708"/>
                    </a:cubicBezTo>
                    <a:cubicBezTo>
                      <a:pt x="333" y="8210"/>
                      <a:pt x="433" y="7711"/>
                      <a:pt x="583" y="7213"/>
                    </a:cubicBezTo>
                    <a:cubicBezTo>
                      <a:pt x="882" y="6216"/>
                      <a:pt x="1463" y="5368"/>
                      <a:pt x="1929" y="4554"/>
                    </a:cubicBezTo>
                    <a:cubicBezTo>
                      <a:pt x="2178" y="4155"/>
                      <a:pt x="2410" y="3756"/>
                      <a:pt x="2593" y="3391"/>
                    </a:cubicBezTo>
                    <a:cubicBezTo>
                      <a:pt x="2793" y="3009"/>
                      <a:pt x="2926" y="2643"/>
                      <a:pt x="3009" y="2294"/>
                    </a:cubicBezTo>
                    <a:cubicBezTo>
                      <a:pt x="3208" y="1580"/>
                      <a:pt x="3208" y="981"/>
                      <a:pt x="3125" y="583"/>
                    </a:cubicBezTo>
                    <a:cubicBezTo>
                      <a:pt x="3042" y="184"/>
                      <a:pt x="2909" y="1"/>
                      <a:pt x="2909" y="1"/>
                    </a:cubicBezTo>
                    <a:close/>
                  </a:path>
                </a:pathLst>
              </a:custGeom>
              <a:solidFill>
                <a:srgbClr val="73A0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15"/>
              <p:cNvSpPr/>
              <p:nvPr/>
            </p:nvSpPr>
            <p:spPr>
              <a:xfrm>
                <a:off x="2234019" y="2748470"/>
                <a:ext cx="15247" cy="87820"/>
              </a:xfrm>
              <a:custGeom>
                <a:rect b="b" l="l" r="r" t="t"/>
                <a:pathLst>
                  <a:path extrusionOk="0" h="2494" w="433">
                    <a:moveTo>
                      <a:pt x="70" y="0"/>
                    </a:moveTo>
                    <a:cubicBezTo>
                      <a:pt x="69" y="0"/>
                      <a:pt x="68" y="1"/>
                      <a:pt x="67" y="1"/>
                    </a:cubicBezTo>
                    <a:cubicBezTo>
                      <a:pt x="1" y="34"/>
                      <a:pt x="67" y="566"/>
                      <a:pt x="117" y="1247"/>
                    </a:cubicBezTo>
                    <a:cubicBezTo>
                      <a:pt x="217" y="1962"/>
                      <a:pt x="234" y="2493"/>
                      <a:pt x="300" y="2493"/>
                    </a:cubicBezTo>
                    <a:cubicBezTo>
                      <a:pt x="350" y="2493"/>
                      <a:pt x="433" y="1945"/>
                      <a:pt x="383" y="1230"/>
                    </a:cubicBezTo>
                    <a:cubicBezTo>
                      <a:pt x="318" y="543"/>
                      <a:pt x="123" y="0"/>
                      <a:pt x="70" y="0"/>
                    </a:cubicBezTo>
                    <a:close/>
                  </a:path>
                </a:pathLst>
              </a:custGeom>
              <a:solidFill>
                <a:srgbClr val="73A0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5"/>
              <p:cNvSpPr/>
              <p:nvPr/>
            </p:nvSpPr>
            <p:spPr>
              <a:xfrm>
                <a:off x="1862448" y="3561826"/>
                <a:ext cx="1011761" cy="605409"/>
              </a:xfrm>
              <a:custGeom>
                <a:rect b="b" l="l" r="r" t="t"/>
                <a:pathLst>
                  <a:path extrusionOk="0" h="17193" w="28733">
                    <a:moveTo>
                      <a:pt x="4321" y="1"/>
                    </a:moveTo>
                    <a:lnTo>
                      <a:pt x="1" y="3158"/>
                    </a:lnTo>
                    <a:cubicBezTo>
                      <a:pt x="1" y="3158"/>
                      <a:pt x="7325" y="17192"/>
                      <a:pt x="17665" y="17192"/>
                    </a:cubicBezTo>
                    <a:cubicBezTo>
                      <a:pt x="17819" y="17192"/>
                      <a:pt x="17975" y="17189"/>
                      <a:pt x="18130" y="17183"/>
                    </a:cubicBezTo>
                    <a:cubicBezTo>
                      <a:pt x="28732" y="16751"/>
                      <a:pt x="18529" y="8193"/>
                      <a:pt x="18529" y="8193"/>
                    </a:cubicBezTo>
                    <a:lnTo>
                      <a:pt x="4321" y="1"/>
                    </a:lnTo>
                    <a:close/>
                  </a:path>
                </a:pathLst>
              </a:custGeom>
              <a:solidFill>
                <a:srgbClr val="E2B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5"/>
              <p:cNvSpPr/>
              <p:nvPr/>
            </p:nvSpPr>
            <p:spPr>
              <a:xfrm>
                <a:off x="1074267" y="3171839"/>
                <a:ext cx="1227050" cy="887954"/>
              </a:xfrm>
              <a:custGeom>
                <a:rect b="b" l="l" r="r" t="t"/>
                <a:pathLst>
                  <a:path extrusionOk="0" h="25217" w="34847">
                    <a:moveTo>
                      <a:pt x="20776" y="0"/>
                    </a:moveTo>
                    <a:cubicBezTo>
                      <a:pt x="19568" y="0"/>
                      <a:pt x="18465" y="266"/>
                      <a:pt x="17565" y="906"/>
                    </a:cubicBezTo>
                    <a:cubicBezTo>
                      <a:pt x="12331" y="4612"/>
                      <a:pt x="1" y="19218"/>
                      <a:pt x="1" y="19218"/>
                    </a:cubicBezTo>
                    <a:lnTo>
                      <a:pt x="6996" y="25217"/>
                    </a:lnTo>
                    <a:lnTo>
                      <a:pt x="23182" y="8051"/>
                    </a:lnTo>
                    <a:lnTo>
                      <a:pt x="34847" y="6140"/>
                    </a:lnTo>
                    <a:cubicBezTo>
                      <a:pt x="34847" y="6140"/>
                      <a:pt x="26588" y="0"/>
                      <a:pt x="20776" y="0"/>
                    </a:cubicBezTo>
                    <a:close/>
                  </a:path>
                </a:pathLst>
              </a:custGeom>
              <a:solidFill>
                <a:srgbClr val="E2B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5"/>
              <p:cNvSpPr/>
              <p:nvPr/>
            </p:nvSpPr>
            <p:spPr>
              <a:xfrm>
                <a:off x="1103530" y="3808777"/>
                <a:ext cx="252826" cy="218282"/>
              </a:xfrm>
              <a:custGeom>
                <a:rect b="b" l="l" r="r" t="t"/>
                <a:pathLst>
                  <a:path extrusionOk="0" h="6199" w="7180">
                    <a:moveTo>
                      <a:pt x="117" y="0"/>
                    </a:moveTo>
                    <a:cubicBezTo>
                      <a:pt x="83" y="33"/>
                      <a:pt x="34" y="100"/>
                      <a:pt x="0" y="133"/>
                    </a:cubicBezTo>
                    <a:cubicBezTo>
                      <a:pt x="1114" y="1130"/>
                      <a:pt x="2510" y="2343"/>
                      <a:pt x="4038" y="3656"/>
                    </a:cubicBezTo>
                    <a:cubicBezTo>
                      <a:pt x="5118" y="4570"/>
                      <a:pt x="6116" y="5434"/>
                      <a:pt x="7029" y="6198"/>
                    </a:cubicBezTo>
                    <a:lnTo>
                      <a:pt x="7179" y="6032"/>
                    </a:lnTo>
                    <a:cubicBezTo>
                      <a:pt x="6282" y="5251"/>
                      <a:pt x="5268" y="4370"/>
                      <a:pt x="4188" y="3456"/>
                    </a:cubicBezTo>
                    <a:cubicBezTo>
                      <a:pt x="2676" y="2160"/>
                      <a:pt x="1263" y="947"/>
                      <a:pt x="117" y="0"/>
                    </a:cubicBezTo>
                    <a:close/>
                  </a:path>
                </a:pathLst>
              </a:custGeom>
              <a:solidFill>
                <a:srgbClr val="D6A4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5"/>
              <p:cNvSpPr/>
              <p:nvPr/>
            </p:nvSpPr>
            <p:spPr>
              <a:xfrm>
                <a:off x="2856626" y="3702538"/>
                <a:ext cx="123490" cy="371316"/>
              </a:xfrm>
              <a:custGeom>
                <a:rect b="b" l="l" r="r" t="t"/>
                <a:pathLst>
                  <a:path extrusionOk="0" h="10545" w="3507">
                    <a:moveTo>
                      <a:pt x="3293" y="1"/>
                    </a:moveTo>
                    <a:cubicBezTo>
                      <a:pt x="3160" y="1"/>
                      <a:pt x="3030" y="18"/>
                      <a:pt x="2892" y="76"/>
                    </a:cubicBezTo>
                    <a:cubicBezTo>
                      <a:pt x="2659" y="176"/>
                      <a:pt x="2477" y="375"/>
                      <a:pt x="2344" y="591"/>
                    </a:cubicBezTo>
                    <a:cubicBezTo>
                      <a:pt x="2227" y="807"/>
                      <a:pt x="2144" y="1056"/>
                      <a:pt x="2061" y="1289"/>
                    </a:cubicBezTo>
                    <a:cubicBezTo>
                      <a:pt x="1912" y="1771"/>
                      <a:pt x="1745" y="2286"/>
                      <a:pt x="1579" y="2801"/>
                    </a:cubicBezTo>
                    <a:cubicBezTo>
                      <a:pt x="1247" y="3898"/>
                      <a:pt x="898" y="5061"/>
                      <a:pt x="516" y="6291"/>
                    </a:cubicBezTo>
                    <a:cubicBezTo>
                      <a:pt x="333" y="6922"/>
                      <a:pt x="117" y="7520"/>
                      <a:pt x="34" y="8135"/>
                    </a:cubicBezTo>
                    <a:cubicBezTo>
                      <a:pt x="1" y="8451"/>
                      <a:pt x="1" y="8783"/>
                      <a:pt x="34" y="9099"/>
                    </a:cubicBezTo>
                    <a:cubicBezTo>
                      <a:pt x="100" y="9415"/>
                      <a:pt x="233" y="9697"/>
                      <a:pt x="399" y="9946"/>
                    </a:cubicBezTo>
                    <a:cubicBezTo>
                      <a:pt x="566" y="10196"/>
                      <a:pt x="765" y="10378"/>
                      <a:pt x="981" y="10545"/>
                    </a:cubicBezTo>
                    <a:cubicBezTo>
                      <a:pt x="1064" y="10495"/>
                      <a:pt x="1147" y="10428"/>
                      <a:pt x="1230" y="10345"/>
                    </a:cubicBezTo>
                    <a:cubicBezTo>
                      <a:pt x="1014" y="10212"/>
                      <a:pt x="831" y="10013"/>
                      <a:pt x="682" y="9780"/>
                    </a:cubicBezTo>
                    <a:cubicBezTo>
                      <a:pt x="532" y="9581"/>
                      <a:pt x="433" y="9332"/>
                      <a:pt x="399" y="9049"/>
                    </a:cubicBezTo>
                    <a:cubicBezTo>
                      <a:pt x="350" y="8783"/>
                      <a:pt x="350" y="8501"/>
                      <a:pt x="399" y="8202"/>
                    </a:cubicBezTo>
                    <a:cubicBezTo>
                      <a:pt x="483" y="7620"/>
                      <a:pt x="682" y="7022"/>
                      <a:pt x="865" y="6390"/>
                    </a:cubicBezTo>
                    <a:cubicBezTo>
                      <a:pt x="1247" y="5177"/>
                      <a:pt x="1579" y="3981"/>
                      <a:pt x="1912" y="2901"/>
                    </a:cubicBezTo>
                    <a:cubicBezTo>
                      <a:pt x="2061" y="2386"/>
                      <a:pt x="2227" y="1870"/>
                      <a:pt x="2344" y="1372"/>
                    </a:cubicBezTo>
                    <a:cubicBezTo>
                      <a:pt x="2410" y="1139"/>
                      <a:pt x="2493" y="907"/>
                      <a:pt x="2593" y="724"/>
                    </a:cubicBezTo>
                    <a:cubicBezTo>
                      <a:pt x="2693" y="541"/>
                      <a:pt x="2826" y="392"/>
                      <a:pt x="2992" y="308"/>
                    </a:cubicBezTo>
                    <a:cubicBezTo>
                      <a:pt x="3095" y="251"/>
                      <a:pt x="3214" y="233"/>
                      <a:pt x="3338" y="233"/>
                    </a:cubicBezTo>
                    <a:cubicBezTo>
                      <a:pt x="3394" y="233"/>
                      <a:pt x="3450" y="237"/>
                      <a:pt x="3507" y="242"/>
                    </a:cubicBezTo>
                    <a:cubicBezTo>
                      <a:pt x="3490" y="159"/>
                      <a:pt x="3490" y="76"/>
                      <a:pt x="3474" y="9"/>
                    </a:cubicBezTo>
                    <a:cubicBezTo>
                      <a:pt x="3412" y="4"/>
                      <a:pt x="3352" y="1"/>
                      <a:pt x="3293" y="1"/>
                    </a:cubicBezTo>
                    <a:close/>
                  </a:path>
                </a:pathLst>
              </a:custGeom>
              <a:solidFill>
                <a:srgbClr val="473C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5"/>
              <p:cNvSpPr/>
              <p:nvPr/>
            </p:nvSpPr>
            <p:spPr>
              <a:xfrm>
                <a:off x="1732546" y="1920007"/>
                <a:ext cx="118244" cy="84686"/>
              </a:xfrm>
              <a:custGeom>
                <a:rect b="b" l="l" r="r" t="t"/>
                <a:pathLst>
                  <a:path extrusionOk="0" h="2405" w="3358">
                    <a:moveTo>
                      <a:pt x="124" y="1"/>
                    </a:moveTo>
                    <a:cubicBezTo>
                      <a:pt x="105" y="1"/>
                      <a:pt x="92" y="5"/>
                      <a:pt x="84" y="14"/>
                    </a:cubicBezTo>
                    <a:cubicBezTo>
                      <a:pt x="1" y="131"/>
                      <a:pt x="632" y="746"/>
                      <a:pt x="1530" y="1394"/>
                    </a:cubicBezTo>
                    <a:cubicBezTo>
                      <a:pt x="2328" y="1981"/>
                      <a:pt x="3044" y="2405"/>
                      <a:pt x="3233" y="2405"/>
                    </a:cubicBezTo>
                    <a:cubicBezTo>
                      <a:pt x="3253" y="2405"/>
                      <a:pt x="3267" y="2400"/>
                      <a:pt x="3275" y="2391"/>
                    </a:cubicBezTo>
                    <a:cubicBezTo>
                      <a:pt x="3358" y="2274"/>
                      <a:pt x="2710" y="1660"/>
                      <a:pt x="1829" y="1012"/>
                    </a:cubicBezTo>
                    <a:cubicBezTo>
                      <a:pt x="1028" y="438"/>
                      <a:pt x="310" y="1"/>
                      <a:pt x="124" y="1"/>
                    </a:cubicBezTo>
                    <a:close/>
                  </a:path>
                </a:pathLst>
              </a:custGeom>
              <a:solidFill>
                <a:srgbClr val="F2CC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15"/>
              <p:cNvSpPr/>
              <p:nvPr/>
            </p:nvSpPr>
            <p:spPr>
              <a:xfrm>
                <a:off x="1947312" y="1634850"/>
                <a:ext cx="93665" cy="164020"/>
              </a:xfrm>
              <a:custGeom>
                <a:rect b="b" l="l" r="r" t="t"/>
                <a:pathLst>
                  <a:path extrusionOk="0" h="4658" w="2660">
                    <a:moveTo>
                      <a:pt x="146" y="0"/>
                    </a:moveTo>
                    <a:cubicBezTo>
                      <a:pt x="141" y="0"/>
                      <a:pt x="137" y="1"/>
                      <a:pt x="133" y="3"/>
                    </a:cubicBezTo>
                    <a:cubicBezTo>
                      <a:pt x="0" y="53"/>
                      <a:pt x="383" y="1183"/>
                      <a:pt x="1047" y="2463"/>
                    </a:cubicBezTo>
                    <a:cubicBezTo>
                      <a:pt x="1711" y="3726"/>
                      <a:pt x="2376" y="4658"/>
                      <a:pt x="2532" y="4658"/>
                    </a:cubicBezTo>
                    <a:cubicBezTo>
                      <a:pt x="2536" y="4658"/>
                      <a:pt x="2540" y="4657"/>
                      <a:pt x="2543" y="4656"/>
                    </a:cubicBezTo>
                    <a:cubicBezTo>
                      <a:pt x="2659" y="4590"/>
                      <a:pt x="2144" y="3526"/>
                      <a:pt x="1479" y="2247"/>
                    </a:cubicBezTo>
                    <a:cubicBezTo>
                      <a:pt x="835" y="991"/>
                      <a:pt x="285" y="0"/>
                      <a:pt x="146" y="0"/>
                    </a:cubicBezTo>
                    <a:close/>
                  </a:path>
                </a:pathLst>
              </a:custGeom>
              <a:solidFill>
                <a:srgbClr val="6FA0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15"/>
              <p:cNvSpPr/>
              <p:nvPr/>
            </p:nvSpPr>
            <p:spPr>
              <a:xfrm>
                <a:off x="2286099" y="1634322"/>
                <a:ext cx="29895" cy="104863"/>
              </a:xfrm>
              <a:custGeom>
                <a:rect b="b" l="l" r="r" t="t"/>
                <a:pathLst>
                  <a:path extrusionOk="0" h="2978" w="849">
                    <a:moveTo>
                      <a:pt x="127" y="0"/>
                    </a:moveTo>
                    <a:cubicBezTo>
                      <a:pt x="124" y="0"/>
                      <a:pt x="120" y="1"/>
                      <a:pt x="117" y="2"/>
                    </a:cubicBezTo>
                    <a:cubicBezTo>
                      <a:pt x="1" y="35"/>
                      <a:pt x="17" y="716"/>
                      <a:pt x="184" y="1547"/>
                    </a:cubicBezTo>
                    <a:cubicBezTo>
                      <a:pt x="362" y="2341"/>
                      <a:pt x="588" y="2977"/>
                      <a:pt x="722" y="2977"/>
                    </a:cubicBezTo>
                    <a:cubicBezTo>
                      <a:pt x="725" y="2977"/>
                      <a:pt x="729" y="2977"/>
                      <a:pt x="732" y="2976"/>
                    </a:cubicBezTo>
                    <a:cubicBezTo>
                      <a:pt x="848" y="2960"/>
                      <a:pt x="832" y="2278"/>
                      <a:pt x="666" y="1447"/>
                    </a:cubicBezTo>
                    <a:cubicBezTo>
                      <a:pt x="503" y="637"/>
                      <a:pt x="262" y="0"/>
                      <a:pt x="127" y="0"/>
                    </a:cubicBezTo>
                    <a:close/>
                  </a:path>
                </a:pathLst>
              </a:custGeom>
              <a:solidFill>
                <a:srgbClr val="F2CC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5"/>
              <p:cNvSpPr/>
              <p:nvPr/>
            </p:nvSpPr>
            <p:spPr>
              <a:xfrm>
                <a:off x="2601505" y="1494525"/>
                <a:ext cx="24015" cy="185499"/>
              </a:xfrm>
              <a:custGeom>
                <a:rect b="b" l="l" r="r" t="t"/>
                <a:pathLst>
                  <a:path extrusionOk="0" h="5268" w="682">
                    <a:moveTo>
                      <a:pt x="416" y="0"/>
                    </a:moveTo>
                    <a:cubicBezTo>
                      <a:pt x="283" y="0"/>
                      <a:pt x="200" y="1180"/>
                      <a:pt x="117" y="2609"/>
                    </a:cubicBezTo>
                    <a:cubicBezTo>
                      <a:pt x="50" y="4088"/>
                      <a:pt x="1" y="5251"/>
                      <a:pt x="117" y="5268"/>
                    </a:cubicBezTo>
                    <a:cubicBezTo>
                      <a:pt x="118" y="5268"/>
                      <a:pt x="119" y="5268"/>
                      <a:pt x="120" y="5268"/>
                    </a:cubicBezTo>
                    <a:cubicBezTo>
                      <a:pt x="254" y="5268"/>
                      <a:pt x="516" y="4111"/>
                      <a:pt x="599" y="2659"/>
                    </a:cubicBezTo>
                    <a:cubicBezTo>
                      <a:pt x="682" y="1180"/>
                      <a:pt x="549" y="0"/>
                      <a:pt x="416" y="0"/>
                    </a:cubicBezTo>
                    <a:close/>
                  </a:path>
                </a:pathLst>
              </a:custGeom>
              <a:solidFill>
                <a:srgbClr val="6FA0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5"/>
              <p:cNvSpPr/>
              <p:nvPr/>
            </p:nvSpPr>
            <p:spPr>
              <a:xfrm>
                <a:off x="2803982" y="1666753"/>
                <a:ext cx="78418" cy="107645"/>
              </a:xfrm>
              <a:custGeom>
                <a:rect b="b" l="l" r="r" t="t"/>
                <a:pathLst>
                  <a:path extrusionOk="0" h="3057" w="2227">
                    <a:moveTo>
                      <a:pt x="2081" y="0"/>
                    </a:moveTo>
                    <a:cubicBezTo>
                      <a:pt x="1923" y="0"/>
                      <a:pt x="1371" y="572"/>
                      <a:pt x="848" y="1357"/>
                    </a:cubicBezTo>
                    <a:cubicBezTo>
                      <a:pt x="283" y="2205"/>
                      <a:pt x="0" y="3002"/>
                      <a:pt x="116" y="3052"/>
                    </a:cubicBezTo>
                    <a:cubicBezTo>
                      <a:pt x="123" y="3055"/>
                      <a:pt x="129" y="3057"/>
                      <a:pt x="137" y="3057"/>
                    </a:cubicBezTo>
                    <a:cubicBezTo>
                      <a:pt x="291" y="3057"/>
                      <a:pt x="724" y="2416"/>
                      <a:pt x="1263" y="1623"/>
                    </a:cubicBezTo>
                    <a:cubicBezTo>
                      <a:pt x="1811" y="776"/>
                      <a:pt x="2227" y="94"/>
                      <a:pt x="2110" y="11"/>
                    </a:cubicBezTo>
                    <a:cubicBezTo>
                      <a:pt x="2103" y="4"/>
                      <a:pt x="2093" y="0"/>
                      <a:pt x="2081" y="0"/>
                    </a:cubicBezTo>
                    <a:close/>
                  </a:path>
                </a:pathLst>
              </a:custGeom>
              <a:solidFill>
                <a:srgbClr val="F2CC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5"/>
              <p:cNvSpPr/>
              <p:nvPr/>
            </p:nvSpPr>
            <p:spPr>
              <a:xfrm>
                <a:off x="3074315" y="1820037"/>
                <a:ext cx="145146" cy="116624"/>
              </a:xfrm>
              <a:custGeom>
                <a:rect b="b" l="l" r="r" t="t"/>
                <a:pathLst>
                  <a:path extrusionOk="0" h="3312" w="4122">
                    <a:moveTo>
                      <a:pt x="4023" y="1"/>
                    </a:moveTo>
                    <a:cubicBezTo>
                      <a:pt x="3830" y="1"/>
                      <a:pt x="2874" y="546"/>
                      <a:pt x="1861" y="1375"/>
                    </a:cubicBezTo>
                    <a:cubicBezTo>
                      <a:pt x="748" y="2305"/>
                      <a:pt x="0" y="3202"/>
                      <a:pt x="83" y="3302"/>
                    </a:cubicBezTo>
                    <a:cubicBezTo>
                      <a:pt x="90" y="3308"/>
                      <a:pt x="100" y="3311"/>
                      <a:pt x="112" y="3311"/>
                    </a:cubicBezTo>
                    <a:cubicBezTo>
                      <a:pt x="305" y="3311"/>
                      <a:pt x="1129" y="2600"/>
                      <a:pt x="2144" y="1757"/>
                    </a:cubicBezTo>
                    <a:cubicBezTo>
                      <a:pt x="3241" y="843"/>
                      <a:pt x="4121" y="112"/>
                      <a:pt x="4055" y="12"/>
                    </a:cubicBezTo>
                    <a:cubicBezTo>
                      <a:pt x="4050" y="4"/>
                      <a:pt x="4039" y="1"/>
                      <a:pt x="4023" y="1"/>
                    </a:cubicBezTo>
                    <a:close/>
                  </a:path>
                </a:pathLst>
              </a:custGeom>
              <a:solidFill>
                <a:srgbClr val="6FA0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15"/>
              <p:cNvSpPr/>
              <p:nvPr/>
            </p:nvSpPr>
            <p:spPr>
              <a:xfrm>
                <a:off x="3190167" y="2106532"/>
                <a:ext cx="119406" cy="57326"/>
              </a:xfrm>
              <a:custGeom>
                <a:rect b="b" l="l" r="r" t="t"/>
                <a:pathLst>
                  <a:path extrusionOk="0" h="1628" w="3391">
                    <a:moveTo>
                      <a:pt x="3234" y="1"/>
                    </a:moveTo>
                    <a:cubicBezTo>
                      <a:pt x="2981" y="1"/>
                      <a:pt x="2312" y="187"/>
                      <a:pt x="1579" y="533"/>
                    </a:cubicBezTo>
                    <a:cubicBezTo>
                      <a:pt x="665" y="982"/>
                      <a:pt x="0" y="1481"/>
                      <a:pt x="67" y="1597"/>
                    </a:cubicBezTo>
                    <a:cubicBezTo>
                      <a:pt x="75" y="1618"/>
                      <a:pt x="100" y="1628"/>
                      <a:pt x="140" y="1628"/>
                    </a:cubicBezTo>
                    <a:cubicBezTo>
                      <a:pt x="356" y="1628"/>
                      <a:pt x="1008" y="1346"/>
                      <a:pt x="1778" y="982"/>
                    </a:cubicBezTo>
                    <a:cubicBezTo>
                      <a:pt x="2676" y="533"/>
                      <a:pt x="3390" y="168"/>
                      <a:pt x="3341" y="35"/>
                    </a:cubicBezTo>
                    <a:cubicBezTo>
                      <a:pt x="3334" y="12"/>
                      <a:pt x="3297" y="1"/>
                      <a:pt x="3234" y="1"/>
                    </a:cubicBezTo>
                    <a:close/>
                  </a:path>
                </a:pathLst>
              </a:custGeom>
              <a:solidFill>
                <a:srgbClr val="F2CC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15"/>
              <p:cNvSpPr/>
              <p:nvPr/>
            </p:nvSpPr>
            <p:spPr>
              <a:xfrm>
                <a:off x="2695137" y="2182628"/>
                <a:ext cx="131695" cy="192577"/>
              </a:xfrm>
              <a:custGeom>
                <a:rect b="b" l="l" r="r" t="t"/>
                <a:pathLst>
                  <a:path extrusionOk="0" h="5469" w="3740">
                    <a:moveTo>
                      <a:pt x="2550" y="1"/>
                    </a:moveTo>
                    <a:cubicBezTo>
                      <a:pt x="2542" y="1"/>
                      <a:pt x="2534" y="1"/>
                      <a:pt x="2526" y="1"/>
                    </a:cubicBezTo>
                    <a:cubicBezTo>
                      <a:pt x="1994" y="18"/>
                      <a:pt x="1512" y="433"/>
                      <a:pt x="1180" y="832"/>
                    </a:cubicBezTo>
                    <a:cubicBezTo>
                      <a:pt x="416" y="1729"/>
                      <a:pt x="0" y="3075"/>
                      <a:pt x="449" y="4222"/>
                    </a:cubicBezTo>
                    <a:cubicBezTo>
                      <a:pt x="615" y="4654"/>
                      <a:pt x="914" y="5019"/>
                      <a:pt x="1197" y="5402"/>
                    </a:cubicBezTo>
                    <a:cubicBezTo>
                      <a:pt x="1213" y="5418"/>
                      <a:pt x="1247" y="5468"/>
                      <a:pt x="1280" y="5468"/>
                    </a:cubicBezTo>
                    <a:cubicBezTo>
                      <a:pt x="1330" y="5468"/>
                      <a:pt x="1363" y="5435"/>
                      <a:pt x="1413" y="5418"/>
                    </a:cubicBezTo>
                    <a:cubicBezTo>
                      <a:pt x="1512" y="5352"/>
                      <a:pt x="1596" y="5302"/>
                      <a:pt x="1695" y="5235"/>
                    </a:cubicBezTo>
                    <a:cubicBezTo>
                      <a:pt x="2609" y="4604"/>
                      <a:pt x="3689" y="3640"/>
                      <a:pt x="3739" y="2427"/>
                    </a:cubicBezTo>
                    <a:cubicBezTo>
                      <a:pt x="3739" y="2061"/>
                      <a:pt x="3739" y="1663"/>
                      <a:pt x="3656" y="1280"/>
                    </a:cubicBezTo>
                    <a:cubicBezTo>
                      <a:pt x="3623" y="1148"/>
                      <a:pt x="3590" y="1015"/>
                      <a:pt x="3523" y="848"/>
                    </a:cubicBezTo>
                    <a:cubicBezTo>
                      <a:pt x="3343" y="489"/>
                      <a:pt x="3019" y="1"/>
                      <a:pt x="2550" y="1"/>
                    </a:cubicBezTo>
                    <a:close/>
                  </a:path>
                </a:pathLst>
              </a:custGeom>
              <a:solidFill>
                <a:srgbClr val="455E70">
                  <a:alpha val="40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5"/>
              <p:cNvSpPr/>
              <p:nvPr/>
            </p:nvSpPr>
            <p:spPr>
              <a:xfrm>
                <a:off x="2700983" y="2180832"/>
                <a:ext cx="80777" cy="186204"/>
              </a:xfrm>
              <a:custGeom>
                <a:rect b="b" l="l" r="r" t="t"/>
                <a:pathLst>
                  <a:path extrusionOk="0" h="5288" w="2294">
                    <a:moveTo>
                      <a:pt x="2269" y="0"/>
                    </a:moveTo>
                    <a:cubicBezTo>
                      <a:pt x="2214" y="0"/>
                      <a:pt x="1896" y="110"/>
                      <a:pt x="1463" y="451"/>
                    </a:cubicBezTo>
                    <a:cubicBezTo>
                      <a:pt x="1031" y="800"/>
                      <a:pt x="499" y="1448"/>
                      <a:pt x="250" y="2295"/>
                    </a:cubicBezTo>
                    <a:cubicBezTo>
                      <a:pt x="0" y="3143"/>
                      <a:pt x="117" y="3974"/>
                      <a:pt x="300" y="4489"/>
                    </a:cubicBezTo>
                    <a:cubicBezTo>
                      <a:pt x="493" y="5021"/>
                      <a:pt x="734" y="5287"/>
                      <a:pt x="763" y="5287"/>
                    </a:cubicBezTo>
                    <a:cubicBezTo>
                      <a:pt x="764" y="5287"/>
                      <a:pt x="764" y="5287"/>
                      <a:pt x="765" y="5286"/>
                    </a:cubicBezTo>
                    <a:cubicBezTo>
                      <a:pt x="798" y="5270"/>
                      <a:pt x="632" y="4954"/>
                      <a:pt x="499" y="4439"/>
                    </a:cubicBezTo>
                    <a:cubicBezTo>
                      <a:pt x="349" y="3907"/>
                      <a:pt x="283" y="3143"/>
                      <a:pt x="516" y="2362"/>
                    </a:cubicBezTo>
                    <a:cubicBezTo>
                      <a:pt x="582" y="2129"/>
                      <a:pt x="682" y="1896"/>
                      <a:pt x="765" y="1714"/>
                    </a:cubicBezTo>
                    <a:cubicBezTo>
                      <a:pt x="798" y="1747"/>
                      <a:pt x="914" y="1830"/>
                      <a:pt x="1031" y="1980"/>
                    </a:cubicBezTo>
                    <a:cubicBezTo>
                      <a:pt x="1197" y="2162"/>
                      <a:pt x="1413" y="2445"/>
                      <a:pt x="1513" y="2810"/>
                    </a:cubicBezTo>
                    <a:cubicBezTo>
                      <a:pt x="1612" y="3159"/>
                      <a:pt x="1579" y="3525"/>
                      <a:pt x="1496" y="3774"/>
                    </a:cubicBezTo>
                    <a:cubicBezTo>
                      <a:pt x="1430" y="4023"/>
                      <a:pt x="1346" y="4156"/>
                      <a:pt x="1380" y="4190"/>
                    </a:cubicBezTo>
                    <a:cubicBezTo>
                      <a:pt x="1382" y="4191"/>
                      <a:pt x="1385" y="4191"/>
                      <a:pt x="1388" y="4191"/>
                    </a:cubicBezTo>
                    <a:cubicBezTo>
                      <a:pt x="1432" y="4191"/>
                      <a:pt x="1555" y="4087"/>
                      <a:pt x="1679" y="3824"/>
                    </a:cubicBezTo>
                    <a:cubicBezTo>
                      <a:pt x="1795" y="3575"/>
                      <a:pt x="1878" y="3159"/>
                      <a:pt x="1762" y="2744"/>
                    </a:cubicBezTo>
                    <a:cubicBezTo>
                      <a:pt x="1662" y="2312"/>
                      <a:pt x="1363" y="1996"/>
                      <a:pt x="1130" y="1830"/>
                    </a:cubicBezTo>
                    <a:cubicBezTo>
                      <a:pt x="964" y="1714"/>
                      <a:pt x="848" y="1664"/>
                      <a:pt x="765" y="1664"/>
                    </a:cubicBezTo>
                    <a:cubicBezTo>
                      <a:pt x="997" y="1215"/>
                      <a:pt x="1297" y="866"/>
                      <a:pt x="1546" y="617"/>
                    </a:cubicBezTo>
                    <a:cubicBezTo>
                      <a:pt x="1995" y="218"/>
                      <a:pt x="2294" y="52"/>
                      <a:pt x="2277" y="2"/>
                    </a:cubicBezTo>
                    <a:cubicBezTo>
                      <a:pt x="2276" y="1"/>
                      <a:pt x="2273" y="0"/>
                      <a:pt x="2269" y="0"/>
                    </a:cubicBezTo>
                    <a:close/>
                  </a:path>
                </a:pathLst>
              </a:custGeom>
              <a:solidFill>
                <a:srgbClr val="455E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5"/>
              <p:cNvSpPr/>
              <p:nvPr/>
            </p:nvSpPr>
            <p:spPr>
              <a:xfrm>
                <a:off x="2341701" y="2168613"/>
                <a:ext cx="72573" cy="245783"/>
              </a:xfrm>
              <a:custGeom>
                <a:rect b="b" l="l" r="r" t="t"/>
                <a:pathLst>
                  <a:path extrusionOk="0" h="6980" w="2061">
                    <a:moveTo>
                      <a:pt x="34" y="0"/>
                    </a:moveTo>
                    <a:lnTo>
                      <a:pt x="34" y="0"/>
                    </a:lnTo>
                    <a:cubicBezTo>
                      <a:pt x="0" y="17"/>
                      <a:pt x="333" y="432"/>
                      <a:pt x="665" y="1180"/>
                    </a:cubicBezTo>
                    <a:cubicBezTo>
                      <a:pt x="798" y="1562"/>
                      <a:pt x="964" y="2011"/>
                      <a:pt x="1081" y="2559"/>
                    </a:cubicBezTo>
                    <a:cubicBezTo>
                      <a:pt x="1180" y="3074"/>
                      <a:pt x="1214" y="3673"/>
                      <a:pt x="1180" y="4304"/>
                    </a:cubicBezTo>
                    <a:cubicBezTo>
                      <a:pt x="1130" y="4919"/>
                      <a:pt x="1014" y="5500"/>
                      <a:pt x="848" y="5999"/>
                    </a:cubicBezTo>
                    <a:cubicBezTo>
                      <a:pt x="798" y="6132"/>
                      <a:pt x="748" y="6248"/>
                      <a:pt x="698" y="6381"/>
                    </a:cubicBezTo>
                    <a:cubicBezTo>
                      <a:pt x="682" y="6448"/>
                      <a:pt x="632" y="6497"/>
                      <a:pt x="615" y="6547"/>
                    </a:cubicBezTo>
                    <a:lnTo>
                      <a:pt x="516" y="6747"/>
                    </a:lnTo>
                    <a:cubicBezTo>
                      <a:pt x="499" y="6797"/>
                      <a:pt x="466" y="6863"/>
                      <a:pt x="449" y="6896"/>
                    </a:cubicBezTo>
                    <a:lnTo>
                      <a:pt x="433" y="6946"/>
                    </a:lnTo>
                    <a:lnTo>
                      <a:pt x="433" y="6963"/>
                    </a:lnTo>
                    <a:lnTo>
                      <a:pt x="516" y="6963"/>
                    </a:lnTo>
                    <a:cubicBezTo>
                      <a:pt x="549" y="6963"/>
                      <a:pt x="615" y="6979"/>
                      <a:pt x="665" y="6979"/>
                    </a:cubicBezTo>
                    <a:lnTo>
                      <a:pt x="781" y="6979"/>
                    </a:lnTo>
                    <a:cubicBezTo>
                      <a:pt x="914" y="6963"/>
                      <a:pt x="1014" y="6946"/>
                      <a:pt x="1114" y="6896"/>
                    </a:cubicBezTo>
                    <a:cubicBezTo>
                      <a:pt x="1330" y="6813"/>
                      <a:pt x="1479" y="6697"/>
                      <a:pt x="1596" y="6564"/>
                    </a:cubicBezTo>
                    <a:cubicBezTo>
                      <a:pt x="1712" y="6448"/>
                      <a:pt x="1795" y="6315"/>
                      <a:pt x="1862" y="6232"/>
                    </a:cubicBezTo>
                    <a:cubicBezTo>
                      <a:pt x="1995" y="5966"/>
                      <a:pt x="2061" y="5833"/>
                      <a:pt x="2061" y="5833"/>
                    </a:cubicBezTo>
                    <a:cubicBezTo>
                      <a:pt x="2028" y="5833"/>
                      <a:pt x="1945" y="5916"/>
                      <a:pt x="1812" y="6115"/>
                    </a:cubicBezTo>
                    <a:cubicBezTo>
                      <a:pt x="1662" y="6281"/>
                      <a:pt x="1430" y="6547"/>
                      <a:pt x="1081" y="6697"/>
                    </a:cubicBezTo>
                    <a:cubicBezTo>
                      <a:pt x="997" y="6730"/>
                      <a:pt x="898" y="6747"/>
                      <a:pt x="781" y="6747"/>
                    </a:cubicBezTo>
                    <a:cubicBezTo>
                      <a:pt x="732" y="6747"/>
                      <a:pt x="732" y="6747"/>
                      <a:pt x="748" y="6730"/>
                    </a:cubicBezTo>
                    <a:lnTo>
                      <a:pt x="765" y="6697"/>
                    </a:lnTo>
                    <a:lnTo>
                      <a:pt x="815" y="6614"/>
                    </a:lnTo>
                    <a:cubicBezTo>
                      <a:pt x="831" y="6547"/>
                      <a:pt x="865" y="6497"/>
                      <a:pt x="898" y="6448"/>
                    </a:cubicBezTo>
                    <a:cubicBezTo>
                      <a:pt x="948" y="6315"/>
                      <a:pt x="997" y="6198"/>
                      <a:pt x="1064" y="6065"/>
                    </a:cubicBezTo>
                    <a:cubicBezTo>
                      <a:pt x="1247" y="5550"/>
                      <a:pt x="1396" y="4952"/>
                      <a:pt x="1430" y="4304"/>
                    </a:cubicBezTo>
                    <a:cubicBezTo>
                      <a:pt x="1479" y="3656"/>
                      <a:pt x="1413" y="3058"/>
                      <a:pt x="1280" y="2493"/>
                    </a:cubicBezTo>
                    <a:cubicBezTo>
                      <a:pt x="1164" y="1961"/>
                      <a:pt x="964" y="1479"/>
                      <a:pt x="798" y="1097"/>
                    </a:cubicBezTo>
                    <a:cubicBezTo>
                      <a:pt x="615" y="731"/>
                      <a:pt x="433" y="432"/>
                      <a:pt x="283" y="266"/>
                    </a:cubicBezTo>
                    <a:cubicBezTo>
                      <a:pt x="133" y="83"/>
                      <a:pt x="50" y="0"/>
                      <a:pt x="34" y="0"/>
                    </a:cubicBezTo>
                    <a:close/>
                  </a:path>
                </a:pathLst>
              </a:custGeom>
              <a:solidFill>
                <a:srgbClr val="455E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5"/>
              <p:cNvSpPr/>
              <p:nvPr/>
            </p:nvSpPr>
            <p:spPr>
              <a:xfrm>
                <a:off x="2286698" y="2277422"/>
                <a:ext cx="14085" cy="65601"/>
              </a:xfrm>
              <a:custGeom>
                <a:rect b="b" l="l" r="r" t="t"/>
                <a:pathLst>
                  <a:path extrusionOk="0" h="1863" w="400">
                    <a:moveTo>
                      <a:pt x="67" y="1"/>
                    </a:moveTo>
                    <a:cubicBezTo>
                      <a:pt x="0" y="34"/>
                      <a:pt x="0" y="450"/>
                      <a:pt x="84" y="948"/>
                    </a:cubicBezTo>
                    <a:cubicBezTo>
                      <a:pt x="149" y="1453"/>
                      <a:pt x="262" y="1863"/>
                      <a:pt x="329" y="1863"/>
                    </a:cubicBezTo>
                    <a:cubicBezTo>
                      <a:pt x="330" y="1863"/>
                      <a:pt x="331" y="1862"/>
                      <a:pt x="333" y="1862"/>
                    </a:cubicBezTo>
                    <a:cubicBezTo>
                      <a:pt x="399" y="1862"/>
                      <a:pt x="399" y="1413"/>
                      <a:pt x="316" y="915"/>
                    </a:cubicBezTo>
                    <a:cubicBezTo>
                      <a:pt x="233" y="400"/>
                      <a:pt x="133" y="1"/>
                      <a:pt x="67" y="1"/>
                    </a:cubicBezTo>
                    <a:close/>
                  </a:path>
                </a:pathLst>
              </a:custGeom>
              <a:solidFill>
                <a:srgbClr val="455E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15"/>
              <p:cNvSpPr/>
              <p:nvPr/>
            </p:nvSpPr>
            <p:spPr>
              <a:xfrm>
                <a:off x="2496781" y="2239391"/>
                <a:ext cx="12289" cy="68524"/>
              </a:xfrm>
              <a:custGeom>
                <a:rect b="b" l="l" r="r" t="t"/>
                <a:pathLst>
                  <a:path extrusionOk="0" h="1946" w="349">
                    <a:moveTo>
                      <a:pt x="66" y="1"/>
                    </a:moveTo>
                    <a:cubicBezTo>
                      <a:pt x="0" y="1"/>
                      <a:pt x="0" y="466"/>
                      <a:pt x="66" y="981"/>
                    </a:cubicBezTo>
                    <a:cubicBezTo>
                      <a:pt x="115" y="1519"/>
                      <a:pt x="228" y="1946"/>
                      <a:pt x="280" y="1946"/>
                    </a:cubicBezTo>
                    <a:cubicBezTo>
                      <a:pt x="281" y="1946"/>
                      <a:pt x="282" y="1945"/>
                      <a:pt x="283" y="1945"/>
                    </a:cubicBezTo>
                    <a:cubicBezTo>
                      <a:pt x="349" y="1945"/>
                      <a:pt x="349" y="1480"/>
                      <a:pt x="283" y="965"/>
                    </a:cubicBezTo>
                    <a:cubicBezTo>
                      <a:pt x="233" y="416"/>
                      <a:pt x="116" y="1"/>
                      <a:pt x="66" y="1"/>
                    </a:cubicBezTo>
                    <a:close/>
                  </a:path>
                </a:pathLst>
              </a:custGeom>
              <a:solidFill>
                <a:srgbClr val="455E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15"/>
              <p:cNvSpPr/>
              <p:nvPr/>
            </p:nvSpPr>
            <p:spPr>
              <a:xfrm>
                <a:off x="2413079" y="2421937"/>
                <a:ext cx="67326" cy="24121"/>
              </a:xfrm>
              <a:custGeom>
                <a:rect b="b" l="l" r="r" t="t"/>
                <a:pathLst>
                  <a:path extrusionOk="0" h="685" w="1912">
                    <a:moveTo>
                      <a:pt x="1080" y="1"/>
                    </a:moveTo>
                    <a:cubicBezTo>
                      <a:pt x="1010" y="1"/>
                      <a:pt x="938" y="6"/>
                      <a:pt x="865" y="18"/>
                    </a:cubicBezTo>
                    <a:cubicBezTo>
                      <a:pt x="549" y="51"/>
                      <a:pt x="283" y="201"/>
                      <a:pt x="150" y="367"/>
                    </a:cubicBezTo>
                    <a:cubicBezTo>
                      <a:pt x="1" y="533"/>
                      <a:pt x="1" y="666"/>
                      <a:pt x="34" y="683"/>
                    </a:cubicBezTo>
                    <a:cubicBezTo>
                      <a:pt x="36" y="684"/>
                      <a:pt x="39" y="685"/>
                      <a:pt x="42" y="685"/>
                    </a:cubicBezTo>
                    <a:cubicBezTo>
                      <a:pt x="78" y="685"/>
                      <a:pt x="145" y="592"/>
                      <a:pt x="283" y="500"/>
                    </a:cubicBezTo>
                    <a:cubicBezTo>
                      <a:pt x="416" y="384"/>
                      <a:pt x="632" y="284"/>
                      <a:pt x="898" y="267"/>
                    </a:cubicBezTo>
                    <a:cubicBezTo>
                      <a:pt x="987" y="251"/>
                      <a:pt x="1073" y="245"/>
                      <a:pt x="1157" y="245"/>
                    </a:cubicBezTo>
                    <a:cubicBezTo>
                      <a:pt x="1325" y="245"/>
                      <a:pt x="1480" y="267"/>
                      <a:pt x="1613" y="267"/>
                    </a:cubicBezTo>
                    <a:cubicBezTo>
                      <a:pt x="1688" y="274"/>
                      <a:pt x="1753" y="278"/>
                      <a:pt x="1802" y="278"/>
                    </a:cubicBezTo>
                    <a:cubicBezTo>
                      <a:pt x="1872" y="278"/>
                      <a:pt x="1912" y="270"/>
                      <a:pt x="1912" y="251"/>
                    </a:cubicBezTo>
                    <a:cubicBezTo>
                      <a:pt x="1912" y="201"/>
                      <a:pt x="1812" y="168"/>
                      <a:pt x="1629" y="101"/>
                    </a:cubicBezTo>
                    <a:cubicBezTo>
                      <a:pt x="1491" y="51"/>
                      <a:pt x="1296" y="1"/>
                      <a:pt x="1080" y="1"/>
                    </a:cubicBezTo>
                    <a:close/>
                  </a:path>
                </a:pathLst>
              </a:custGeom>
              <a:solidFill>
                <a:srgbClr val="455E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5"/>
              <p:cNvSpPr/>
              <p:nvPr/>
            </p:nvSpPr>
            <p:spPr>
              <a:xfrm>
                <a:off x="2219405" y="2168261"/>
                <a:ext cx="88383" cy="67432"/>
              </a:xfrm>
              <a:custGeom>
                <a:rect b="b" l="l" r="r" t="t"/>
                <a:pathLst>
                  <a:path extrusionOk="0" h="1915" w="2510">
                    <a:moveTo>
                      <a:pt x="1960" y="0"/>
                    </a:moveTo>
                    <a:cubicBezTo>
                      <a:pt x="1667" y="0"/>
                      <a:pt x="1263" y="170"/>
                      <a:pt x="881" y="475"/>
                    </a:cubicBezTo>
                    <a:cubicBezTo>
                      <a:pt x="300" y="924"/>
                      <a:pt x="0" y="1506"/>
                      <a:pt x="216" y="1772"/>
                    </a:cubicBezTo>
                    <a:cubicBezTo>
                      <a:pt x="285" y="1868"/>
                      <a:pt x="406" y="1914"/>
                      <a:pt x="559" y="1914"/>
                    </a:cubicBezTo>
                    <a:cubicBezTo>
                      <a:pt x="852" y="1914"/>
                      <a:pt x="1263" y="1745"/>
                      <a:pt x="1646" y="1439"/>
                    </a:cubicBezTo>
                    <a:cubicBezTo>
                      <a:pt x="2227" y="991"/>
                      <a:pt x="2510" y="409"/>
                      <a:pt x="2310" y="143"/>
                    </a:cubicBezTo>
                    <a:cubicBezTo>
                      <a:pt x="2236" y="46"/>
                      <a:pt x="2113" y="0"/>
                      <a:pt x="1960" y="0"/>
                    </a:cubicBezTo>
                    <a:close/>
                  </a:path>
                </a:pathLst>
              </a:custGeom>
              <a:solidFill>
                <a:srgbClr val="455E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15"/>
              <p:cNvSpPr/>
              <p:nvPr/>
            </p:nvSpPr>
            <p:spPr>
              <a:xfrm>
                <a:off x="2433573" y="2129667"/>
                <a:ext cx="95391" cy="55565"/>
              </a:xfrm>
              <a:custGeom>
                <a:rect b="b" l="l" r="r" t="t"/>
                <a:pathLst>
                  <a:path extrusionOk="0" h="1578" w="2709">
                    <a:moveTo>
                      <a:pt x="689" y="1"/>
                    </a:moveTo>
                    <a:cubicBezTo>
                      <a:pt x="414" y="1"/>
                      <a:pt x="210" y="80"/>
                      <a:pt x="133" y="242"/>
                    </a:cubicBezTo>
                    <a:cubicBezTo>
                      <a:pt x="0" y="541"/>
                      <a:pt x="416" y="1040"/>
                      <a:pt x="1080" y="1355"/>
                    </a:cubicBezTo>
                    <a:cubicBezTo>
                      <a:pt x="1425" y="1503"/>
                      <a:pt x="1753" y="1578"/>
                      <a:pt x="2015" y="1578"/>
                    </a:cubicBezTo>
                    <a:cubicBezTo>
                      <a:pt x="2284" y="1578"/>
                      <a:pt x="2484" y="1499"/>
                      <a:pt x="2559" y="1339"/>
                    </a:cubicBezTo>
                    <a:cubicBezTo>
                      <a:pt x="2709" y="1023"/>
                      <a:pt x="2277" y="525"/>
                      <a:pt x="1612" y="209"/>
                    </a:cubicBezTo>
                    <a:cubicBezTo>
                      <a:pt x="1273" y="72"/>
                      <a:pt x="949" y="1"/>
                      <a:pt x="689" y="1"/>
                    </a:cubicBezTo>
                    <a:close/>
                  </a:path>
                </a:pathLst>
              </a:custGeom>
              <a:solidFill>
                <a:srgbClr val="455E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15"/>
              <p:cNvSpPr/>
              <p:nvPr/>
            </p:nvSpPr>
            <p:spPr>
              <a:xfrm>
                <a:off x="2295466" y="1929268"/>
                <a:ext cx="421353" cy="258988"/>
              </a:xfrm>
              <a:custGeom>
                <a:rect b="b" l="l" r="r" t="t"/>
                <a:pathLst>
                  <a:path extrusionOk="0" h="7355" w="11966">
                    <a:moveTo>
                      <a:pt x="4305" y="1"/>
                    </a:moveTo>
                    <a:lnTo>
                      <a:pt x="1" y="665"/>
                    </a:lnTo>
                    <a:cubicBezTo>
                      <a:pt x="183" y="2227"/>
                      <a:pt x="915" y="3740"/>
                      <a:pt x="2144" y="4720"/>
                    </a:cubicBezTo>
                    <a:cubicBezTo>
                      <a:pt x="2952" y="5373"/>
                      <a:pt x="3995" y="5745"/>
                      <a:pt x="5028" y="5745"/>
                    </a:cubicBezTo>
                    <a:cubicBezTo>
                      <a:pt x="5547" y="5745"/>
                      <a:pt x="6064" y="5651"/>
                      <a:pt x="6548" y="5451"/>
                    </a:cubicBezTo>
                    <a:cubicBezTo>
                      <a:pt x="7229" y="6199"/>
                      <a:pt x="7994" y="6947"/>
                      <a:pt x="8991" y="7246"/>
                    </a:cubicBezTo>
                    <a:cubicBezTo>
                      <a:pt x="9229" y="7319"/>
                      <a:pt x="9483" y="7355"/>
                      <a:pt x="9738" y="7355"/>
                    </a:cubicBezTo>
                    <a:cubicBezTo>
                      <a:pt x="10529" y="7355"/>
                      <a:pt x="11322" y="7003"/>
                      <a:pt x="11649" y="6299"/>
                    </a:cubicBezTo>
                    <a:cubicBezTo>
                      <a:pt x="11965" y="5634"/>
                      <a:pt x="11799" y="4836"/>
                      <a:pt x="11583" y="4122"/>
                    </a:cubicBezTo>
                    <a:cubicBezTo>
                      <a:pt x="11317" y="3158"/>
                      <a:pt x="10951" y="2128"/>
                      <a:pt x="10121" y="1579"/>
                    </a:cubicBezTo>
                    <a:cubicBezTo>
                      <a:pt x="9256" y="1031"/>
                      <a:pt x="8160" y="1081"/>
                      <a:pt x="7146" y="965"/>
                    </a:cubicBezTo>
                    <a:cubicBezTo>
                      <a:pt x="6149" y="832"/>
                      <a:pt x="5169" y="499"/>
                      <a:pt x="4305" y="1"/>
                    </a:cubicBezTo>
                    <a:close/>
                  </a:path>
                </a:pathLst>
              </a:custGeom>
              <a:solidFill>
                <a:srgbClr val="455E70">
                  <a:alpha val="40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5"/>
              <p:cNvSpPr/>
              <p:nvPr/>
            </p:nvSpPr>
            <p:spPr>
              <a:xfrm>
                <a:off x="2303072" y="1898245"/>
                <a:ext cx="459946" cy="290644"/>
              </a:xfrm>
              <a:custGeom>
                <a:rect b="b" l="l" r="r" t="t"/>
                <a:pathLst>
                  <a:path extrusionOk="0" h="8254" w="13062">
                    <a:moveTo>
                      <a:pt x="6528" y="1"/>
                    </a:moveTo>
                    <a:cubicBezTo>
                      <a:pt x="6502" y="1"/>
                      <a:pt x="6475" y="1"/>
                      <a:pt x="6448" y="1"/>
                    </a:cubicBezTo>
                    <a:cubicBezTo>
                      <a:pt x="5833" y="1"/>
                      <a:pt x="5202" y="84"/>
                      <a:pt x="4604" y="267"/>
                    </a:cubicBezTo>
                    <a:lnTo>
                      <a:pt x="1" y="549"/>
                    </a:lnTo>
                    <a:cubicBezTo>
                      <a:pt x="150" y="2244"/>
                      <a:pt x="1131" y="3790"/>
                      <a:pt x="2576" y="4704"/>
                    </a:cubicBezTo>
                    <a:cubicBezTo>
                      <a:pt x="3476" y="5269"/>
                      <a:pt x="4534" y="5563"/>
                      <a:pt x="5592" y="5563"/>
                    </a:cubicBezTo>
                    <a:cubicBezTo>
                      <a:pt x="6215" y="5563"/>
                      <a:pt x="6838" y="5461"/>
                      <a:pt x="7429" y="5252"/>
                    </a:cubicBezTo>
                    <a:cubicBezTo>
                      <a:pt x="7778" y="6183"/>
                      <a:pt x="8409" y="7013"/>
                      <a:pt x="9190" y="7612"/>
                    </a:cubicBezTo>
                    <a:cubicBezTo>
                      <a:pt x="9591" y="7926"/>
                      <a:pt x="10028" y="8254"/>
                      <a:pt x="10524" y="8254"/>
                    </a:cubicBezTo>
                    <a:cubicBezTo>
                      <a:pt x="10604" y="8254"/>
                      <a:pt x="10686" y="8245"/>
                      <a:pt x="10769" y="8227"/>
                    </a:cubicBezTo>
                    <a:cubicBezTo>
                      <a:pt x="11400" y="8077"/>
                      <a:pt x="12015" y="7479"/>
                      <a:pt x="12397" y="6980"/>
                    </a:cubicBezTo>
                    <a:cubicBezTo>
                      <a:pt x="13062" y="6100"/>
                      <a:pt x="13012" y="5186"/>
                      <a:pt x="12547" y="4238"/>
                    </a:cubicBezTo>
                    <a:cubicBezTo>
                      <a:pt x="11312" y="1769"/>
                      <a:pt x="9392" y="1"/>
                      <a:pt x="6528" y="1"/>
                    </a:cubicBezTo>
                    <a:close/>
                  </a:path>
                </a:pathLst>
              </a:custGeom>
              <a:solidFill>
                <a:srgbClr val="6FA0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5"/>
              <p:cNvSpPr/>
              <p:nvPr/>
            </p:nvSpPr>
            <p:spPr>
              <a:xfrm>
                <a:off x="1922134" y="2903408"/>
                <a:ext cx="804007" cy="564808"/>
              </a:xfrm>
              <a:custGeom>
                <a:rect b="b" l="l" r="r" t="t"/>
                <a:pathLst>
                  <a:path extrusionOk="0" h="16040" w="22833">
                    <a:moveTo>
                      <a:pt x="4527" y="1"/>
                    </a:moveTo>
                    <a:cubicBezTo>
                      <a:pt x="2609" y="1"/>
                      <a:pt x="1773" y="3026"/>
                      <a:pt x="1197" y="4508"/>
                    </a:cubicBezTo>
                    <a:cubicBezTo>
                      <a:pt x="466" y="6369"/>
                      <a:pt x="1" y="8330"/>
                      <a:pt x="51" y="10324"/>
                    </a:cubicBezTo>
                    <a:cubicBezTo>
                      <a:pt x="101" y="12268"/>
                      <a:pt x="865" y="13763"/>
                      <a:pt x="2560" y="14694"/>
                    </a:cubicBezTo>
                    <a:cubicBezTo>
                      <a:pt x="3989" y="15492"/>
                      <a:pt x="5634" y="15791"/>
                      <a:pt x="7279" y="15940"/>
                    </a:cubicBezTo>
                    <a:cubicBezTo>
                      <a:pt x="8043" y="16008"/>
                      <a:pt x="8806" y="16039"/>
                      <a:pt x="9568" y="16039"/>
                    </a:cubicBezTo>
                    <a:cubicBezTo>
                      <a:pt x="13085" y="16039"/>
                      <a:pt x="16580" y="15376"/>
                      <a:pt x="20008" y="14611"/>
                    </a:cubicBezTo>
                    <a:cubicBezTo>
                      <a:pt x="20872" y="14428"/>
                      <a:pt x="21902" y="14345"/>
                      <a:pt x="22717" y="13996"/>
                    </a:cubicBezTo>
                    <a:cubicBezTo>
                      <a:pt x="22733" y="13963"/>
                      <a:pt x="22750" y="13946"/>
                      <a:pt x="22800" y="13946"/>
                    </a:cubicBezTo>
                    <a:cubicBezTo>
                      <a:pt x="22833" y="12866"/>
                      <a:pt x="22816" y="11802"/>
                      <a:pt x="22717" y="10722"/>
                    </a:cubicBezTo>
                    <a:cubicBezTo>
                      <a:pt x="22584" y="9376"/>
                      <a:pt x="22617" y="7881"/>
                      <a:pt x="22401" y="6468"/>
                    </a:cubicBezTo>
                    <a:cubicBezTo>
                      <a:pt x="17017" y="6485"/>
                      <a:pt x="11650" y="6535"/>
                      <a:pt x="6266" y="6551"/>
                    </a:cubicBezTo>
                    <a:cubicBezTo>
                      <a:pt x="5551" y="4607"/>
                      <a:pt x="5518" y="2663"/>
                      <a:pt x="5717" y="636"/>
                    </a:cubicBezTo>
                    <a:cubicBezTo>
                      <a:pt x="5717" y="553"/>
                      <a:pt x="5750" y="470"/>
                      <a:pt x="5701" y="403"/>
                    </a:cubicBezTo>
                    <a:cubicBezTo>
                      <a:pt x="5651" y="320"/>
                      <a:pt x="5568" y="270"/>
                      <a:pt x="5501" y="237"/>
                    </a:cubicBezTo>
                    <a:cubicBezTo>
                      <a:pt x="5148" y="74"/>
                      <a:pt x="4824" y="1"/>
                      <a:pt x="4527" y="1"/>
                    </a:cubicBezTo>
                    <a:close/>
                  </a:path>
                </a:pathLst>
              </a:custGeom>
              <a:solidFill>
                <a:srgbClr val="98C4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15"/>
              <p:cNvSpPr/>
              <p:nvPr/>
            </p:nvSpPr>
            <p:spPr>
              <a:xfrm>
                <a:off x="1272061" y="3257795"/>
                <a:ext cx="1729110" cy="1007394"/>
              </a:xfrm>
              <a:custGeom>
                <a:rect b="b" l="l" r="r" t="t"/>
                <a:pathLst>
                  <a:path extrusionOk="0" h="28609" w="49105">
                    <a:moveTo>
                      <a:pt x="17926" y="1"/>
                    </a:moveTo>
                    <a:cubicBezTo>
                      <a:pt x="17076" y="1"/>
                      <a:pt x="16340" y="127"/>
                      <a:pt x="15753" y="409"/>
                    </a:cubicBezTo>
                    <a:cubicBezTo>
                      <a:pt x="9921" y="3217"/>
                      <a:pt x="0" y="23241"/>
                      <a:pt x="0" y="23241"/>
                    </a:cubicBezTo>
                    <a:lnTo>
                      <a:pt x="8857" y="28608"/>
                    </a:lnTo>
                    <a:lnTo>
                      <a:pt x="20090" y="11027"/>
                    </a:lnTo>
                    <a:cubicBezTo>
                      <a:pt x="20090" y="11027"/>
                      <a:pt x="28117" y="25617"/>
                      <a:pt x="37638" y="25617"/>
                    </a:cubicBezTo>
                    <a:cubicBezTo>
                      <a:pt x="47176" y="25617"/>
                      <a:pt x="49104" y="19751"/>
                      <a:pt x="49021" y="17143"/>
                    </a:cubicBezTo>
                    <a:cubicBezTo>
                      <a:pt x="48938" y="14517"/>
                      <a:pt x="47592" y="8086"/>
                      <a:pt x="47592" y="8086"/>
                    </a:cubicBezTo>
                    <a:lnTo>
                      <a:pt x="42324" y="10197"/>
                    </a:lnTo>
                    <a:cubicBezTo>
                      <a:pt x="42324" y="10197"/>
                      <a:pt x="25551" y="1"/>
                      <a:pt x="17926" y="1"/>
                    </a:cubicBezTo>
                    <a:close/>
                  </a:path>
                </a:pathLst>
              </a:custGeom>
              <a:solidFill>
                <a:srgbClr val="F2CC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15"/>
              <p:cNvSpPr/>
              <p:nvPr/>
            </p:nvSpPr>
            <p:spPr>
              <a:xfrm>
                <a:off x="2145668" y="3122294"/>
                <a:ext cx="527237" cy="24860"/>
              </a:xfrm>
              <a:custGeom>
                <a:rect b="b" l="l" r="r" t="t"/>
                <a:pathLst>
                  <a:path extrusionOk="0" h="706" w="14973">
                    <a:moveTo>
                      <a:pt x="6212" y="1"/>
                    </a:moveTo>
                    <a:cubicBezTo>
                      <a:pt x="5640" y="1"/>
                      <a:pt x="5088" y="10"/>
                      <a:pt x="4570" y="20"/>
                    </a:cubicBezTo>
                    <a:cubicBezTo>
                      <a:pt x="3673" y="70"/>
                      <a:pt x="2859" y="136"/>
                      <a:pt x="2178" y="236"/>
                    </a:cubicBezTo>
                    <a:cubicBezTo>
                      <a:pt x="1845" y="269"/>
                      <a:pt x="1529" y="335"/>
                      <a:pt x="1264" y="369"/>
                    </a:cubicBezTo>
                    <a:cubicBezTo>
                      <a:pt x="998" y="419"/>
                      <a:pt x="765" y="452"/>
                      <a:pt x="582" y="518"/>
                    </a:cubicBezTo>
                    <a:cubicBezTo>
                      <a:pt x="200" y="601"/>
                      <a:pt x="1" y="668"/>
                      <a:pt x="17" y="684"/>
                    </a:cubicBezTo>
                    <a:cubicBezTo>
                      <a:pt x="20" y="696"/>
                      <a:pt x="47" y="701"/>
                      <a:pt x="95" y="701"/>
                    </a:cubicBezTo>
                    <a:cubicBezTo>
                      <a:pt x="330" y="701"/>
                      <a:pt x="1080" y="584"/>
                      <a:pt x="2194" y="502"/>
                    </a:cubicBezTo>
                    <a:cubicBezTo>
                      <a:pt x="2859" y="435"/>
                      <a:pt x="3673" y="402"/>
                      <a:pt x="4570" y="369"/>
                    </a:cubicBezTo>
                    <a:cubicBezTo>
                      <a:pt x="4893" y="363"/>
                      <a:pt x="5229" y="359"/>
                      <a:pt x="5576" y="359"/>
                    </a:cubicBezTo>
                    <a:cubicBezTo>
                      <a:pt x="6178" y="359"/>
                      <a:pt x="6815" y="370"/>
                      <a:pt x="7478" y="402"/>
                    </a:cubicBezTo>
                    <a:cubicBezTo>
                      <a:pt x="9539" y="468"/>
                      <a:pt x="11400" y="601"/>
                      <a:pt x="12779" y="668"/>
                    </a:cubicBezTo>
                    <a:cubicBezTo>
                      <a:pt x="13452" y="693"/>
                      <a:pt x="14001" y="705"/>
                      <a:pt x="14381" y="705"/>
                    </a:cubicBezTo>
                    <a:cubicBezTo>
                      <a:pt x="14761" y="705"/>
                      <a:pt x="14973" y="693"/>
                      <a:pt x="14973" y="668"/>
                    </a:cubicBezTo>
                    <a:cubicBezTo>
                      <a:pt x="14973" y="635"/>
                      <a:pt x="14142" y="518"/>
                      <a:pt x="12796" y="402"/>
                    </a:cubicBezTo>
                    <a:cubicBezTo>
                      <a:pt x="11450" y="269"/>
                      <a:pt x="9572" y="103"/>
                      <a:pt x="7495" y="20"/>
                    </a:cubicBezTo>
                    <a:cubicBezTo>
                      <a:pt x="7060" y="6"/>
                      <a:pt x="6630" y="1"/>
                      <a:pt x="6212" y="1"/>
                    </a:cubicBezTo>
                    <a:close/>
                  </a:path>
                </a:pathLst>
              </a:custGeom>
              <a:solidFill>
                <a:srgbClr val="73A0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5"/>
              <p:cNvSpPr/>
              <p:nvPr/>
            </p:nvSpPr>
            <p:spPr>
              <a:xfrm>
                <a:off x="1297203" y="4021183"/>
                <a:ext cx="313673" cy="207754"/>
              </a:xfrm>
              <a:custGeom>
                <a:rect b="b" l="l" r="r" t="t"/>
                <a:pathLst>
                  <a:path extrusionOk="0" h="5900" w="8908">
                    <a:moveTo>
                      <a:pt x="84" y="0"/>
                    </a:moveTo>
                    <a:cubicBezTo>
                      <a:pt x="67" y="67"/>
                      <a:pt x="17" y="133"/>
                      <a:pt x="1" y="166"/>
                    </a:cubicBezTo>
                    <a:cubicBezTo>
                      <a:pt x="1513" y="1147"/>
                      <a:pt x="3357" y="2310"/>
                      <a:pt x="5335" y="3623"/>
                    </a:cubicBezTo>
                    <a:cubicBezTo>
                      <a:pt x="6564" y="4420"/>
                      <a:pt x="7728" y="5201"/>
                      <a:pt x="8791" y="5899"/>
                    </a:cubicBezTo>
                    <a:lnTo>
                      <a:pt x="8908" y="5716"/>
                    </a:lnTo>
                    <a:cubicBezTo>
                      <a:pt x="7844" y="4985"/>
                      <a:pt x="6714" y="4221"/>
                      <a:pt x="5484" y="3407"/>
                    </a:cubicBezTo>
                    <a:cubicBezTo>
                      <a:pt x="3507" y="2127"/>
                      <a:pt x="1646" y="964"/>
                      <a:pt x="84" y="0"/>
                    </a:cubicBezTo>
                    <a:close/>
                  </a:path>
                </a:pathLst>
              </a:custGeom>
              <a:solidFill>
                <a:srgbClr val="D6A4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5"/>
              <p:cNvSpPr/>
              <p:nvPr/>
            </p:nvSpPr>
            <p:spPr>
              <a:xfrm>
                <a:off x="1452283" y="3510309"/>
                <a:ext cx="1399662" cy="620902"/>
              </a:xfrm>
              <a:custGeom>
                <a:rect b="b" l="l" r="r" t="t"/>
                <a:pathLst>
                  <a:path extrusionOk="0" h="17633" w="39749">
                    <a:moveTo>
                      <a:pt x="13356" y="1"/>
                    </a:moveTo>
                    <a:cubicBezTo>
                      <a:pt x="13281" y="1"/>
                      <a:pt x="13205" y="6"/>
                      <a:pt x="13128" y="18"/>
                    </a:cubicBezTo>
                    <a:cubicBezTo>
                      <a:pt x="12812" y="35"/>
                      <a:pt x="12496" y="167"/>
                      <a:pt x="12247" y="284"/>
                    </a:cubicBezTo>
                    <a:cubicBezTo>
                      <a:pt x="11715" y="550"/>
                      <a:pt x="11250" y="932"/>
                      <a:pt x="10835" y="1331"/>
                    </a:cubicBezTo>
                    <a:cubicBezTo>
                      <a:pt x="9987" y="2095"/>
                      <a:pt x="9256" y="2943"/>
                      <a:pt x="8608" y="3823"/>
                    </a:cubicBezTo>
                    <a:cubicBezTo>
                      <a:pt x="7977" y="4687"/>
                      <a:pt x="7395" y="5601"/>
                      <a:pt x="6863" y="6499"/>
                    </a:cubicBezTo>
                    <a:cubicBezTo>
                      <a:pt x="6348" y="7396"/>
                      <a:pt x="5833" y="8260"/>
                      <a:pt x="5334" y="9108"/>
                    </a:cubicBezTo>
                    <a:cubicBezTo>
                      <a:pt x="4836" y="9972"/>
                      <a:pt x="4337" y="10769"/>
                      <a:pt x="3855" y="11550"/>
                    </a:cubicBezTo>
                    <a:cubicBezTo>
                      <a:pt x="2875" y="13096"/>
                      <a:pt x="1961" y="14558"/>
                      <a:pt x="1097" y="15837"/>
                    </a:cubicBezTo>
                    <a:cubicBezTo>
                      <a:pt x="731" y="16419"/>
                      <a:pt x="349" y="16967"/>
                      <a:pt x="0" y="17483"/>
                    </a:cubicBezTo>
                    <a:cubicBezTo>
                      <a:pt x="67" y="17532"/>
                      <a:pt x="117" y="17566"/>
                      <a:pt x="183" y="17632"/>
                    </a:cubicBezTo>
                    <a:cubicBezTo>
                      <a:pt x="532" y="17117"/>
                      <a:pt x="914" y="16552"/>
                      <a:pt x="1313" y="15987"/>
                    </a:cubicBezTo>
                    <a:cubicBezTo>
                      <a:pt x="2177" y="14707"/>
                      <a:pt x="3124" y="13262"/>
                      <a:pt x="4105" y="11716"/>
                    </a:cubicBezTo>
                    <a:cubicBezTo>
                      <a:pt x="4603" y="10919"/>
                      <a:pt x="5102" y="10105"/>
                      <a:pt x="5600" y="9274"/>
                    </a:cubicBezTo>
                    <a:cubicBezTo>
                      <a:pt x="6099" y="8426"/>
                      <a:pt x="6631" y="7579"/>
                      <a:pt x="7146" y="6681"/>
                    </a:cubicBezTo>
                    <a:cubicBezTo>
                      <a:pt x="8209" y="4920"/>
                      <a:pt x="9406" y="3092"/>
                      <a:pt x="11067" y="1613"/>
                    </a:cubicBezTo>
                    <a:cubicBezTo>
                      <a:pt x="11483" y="1248"/>
                      <a:pt x="11915" y="882"/>
                      <a:pt x="12397" y="633"/>
                    </a:cubicBezTo>
                    <a:cubicBezTo>
                      <a:pt x="12646" y="516"/>
                      <a:pt x="12895" y="417"/>
                      <a:pt x="13144" y="383"/>
                    </a:cubicBezTo>
                    <a:cubicBezTo>
                      <a:pt x="13178" y="381"/>
                      <a:pt x="13212" y="380"/>
                      <a:pt x="13246" y="380"/>
                    </a:cubicBezTo>
                    <a:cubicBezTo>
                      <a:pt x="13466" y="380"/>
                      <a:pt x="13700" y="423"/>
                      <a:pt x="13959" y="467"/>
                    </a:cubicBezTo>
                    <a:cubicBezTo>
                      <a:pt x="14225" y="550"/>
                      <a:pt x="14524" y="616"/>
                      <a:pt x="14806" y="699"/>
                    </a:cubicBezTo>
                    <a:cubicBezTo>
                      <a:pt x="15072" y="766"/>
                      <a:pt x="15371" y="865"/>
                      <a:pt x="15637" y="948"/>
                    </a:cubicBezTo>
                    <a:cubicBezTo>
                      <a:pt x="16185" y="1165"/>
                      <a:pt x="16717" y="1414"/>
                      <a:pt x="17216" y="1696"/>
                    </a:cubicBezTo>
                    <a:cubicBezTo>
                      <a:pt x="18229" y="2294"/>
                      <a:pt x="19127" y="3042"/>
                      <a:pt x="19958" y="3840"/>
                    </a:cubicBezTo>
                    <a:cubicBezTo>
                      <a:pt x="20788" y="4654"/>
                      <a:pt x="21553" y="5502"/>
                      <a:pt x="22301" y="6332"/>
                    </a:cubicBezTo>
                    <a:cubicBezTo>
                      <a:pt x="23829" y="7994"/>
                      <a:pt x="25408" y="9556"/>
                      <a:pt x="27169" y="10670"/>
                    </a:cubicBezTo>
                    <a:cubicBezTo>
                      <a:pt x="28050" y="11235"/>
                      <a:pt x="28997" y="11667"/>
                      <a:pt x="29978" y="11899"/>
                    </a:cubicBezTo>
                    <a:cubicBezTo>
                      <a:pt x="30516" y="12038"/>
                      <a:pt x="31064" y="12105"/>
                      <a:pt x="31602" y="12105"/>
                    </a:cubicBezTo>
                    <a:cubicBezTo>
                      <a:pt x="32028" y="12105"/>
                      <a:pt x="32449" y="12063"/>
                      <a:pt x="32853" y="11982"/>
                    </a:cubicBezTo>
                    <a:cubicBezTo>
                      <a:pt x="33318" y="11883"/>
                      <a:pt x="33766" y="11733"/>
                      <a:pt x="34165" y="11550"/>
                    </a:cubicBezTo>
                    <a:cubicBezTo>
                      <a:pt x="34581" y="11351"/>
                      <a:pt x="34946" y="11102"/>
                      <a:pt x="35279" y="10819"/>
                    </a:cubicBezTo>
                    <a:cubicBezTo>
                      <a:pt x="35927" y="10237"/>
                      <a:pt x="36409" y="9523"/>
                      <a:pt x="36824" y="8842"/>
                    </a:cubicBezTo>
                    <a:cubicBezTo>
                      <a:pt x="37223" y="8160"/>
                      <a:pt x="37555" y="7496"/>
                      <a:pt x="37838" y="6848"/>
                    </a:cubicBezTo>
                    <a:cubicBezTo>
                      <a:pt x="38153" y="6200"/>
                      <a:pt x="38436" y="5601"/>
                      <a:pt x="38669" y="5036"/>
                    </a:cubicBezTo>
                    <a:cubicBezTo>
                      <a:pt x="39150" y="3906"/>
                      <a:pt x="39499" y="2876"/>
                      <a:pt x="39749" y="2029"/>
                    </a:cubicBezTo>
                    <a:lnTo>
                      <a:pt x="39749" y="2029"/>
                    </a:lnTo>
                    <a:lnTo>
                      <a:pt x="39632" y="2045"/>
                    </a:lnTo>
                    <a:cubicBezTo>
                      <a:pt x="39366" y="2859"/>
                      <a:pt x="39001" y="3840"/>
                      <a:pt x="38536" y="4920"/>
                    </a:cubicBezTo>
                    <a:cubicBezTo>
                      <a:pt x="38286" y="5485"/>
                      <a:pt x="37987" y="6083"/>
                      <a:pt x="37672" y="6698"/>
                    </a:cubicBezTo>
                    <a:cubicBezTo>
                      <a:pt x="37372" y="7329"/>
                      <a:pt x="37040" y="8011"/>
                      <a:pt x="36641" y="8675"/>
                    </a:cubicBezTo>
                    <a:cubicBezTo>
                      <a:pt x="36242" y="9340"/>
                      <a:pt x="35761" y="10005"/>
                      <a:pt x="35146" y="10570"/>
                    </a:cubicBezTo>
                    <a:cubicBezTo>
                      <a:pt x="34830" y="10836"/>
                      <a:pt x="34481" y="11068"/>
                      <a:pt x="34082" y="11251"/>
                    </a:cubicBezTo>
                    <a:cubicBezTo>
                      <a:pt x="33683" y="11434"/>
                      <a:pt x="33268" y="11567"/>
                      <a:pt x="32819" y="11667"/>
                    </a:cubicBezTo>
                    <a:cubicBezTo>
                      <a:pt x="32440" y="11745"/>
                      <a:pt x="32049" y="11784"/>
                      <a:pt x="31652" y="11784"/>
                    </a:cubicBezTo>
                    <a:cubicBezTo>
                      <a:pt x="31127" y="11784"/>
                      <a:pt x="30591" y="11716"/>
                      <a:pt x="30061" y="11583"/>
                    </a:cubicBezTo>
                    <a:cubicBezTo>
                      <a:pt x="29114" y="11351"/>
                      <a:pt x="28200" y="10919"/>
                      <a:pt x="27352" y="10387"/>
                    </a:cubicBezTo>
                    <a:cubicBezTo>
                      <a:pt x="25607" y="9307"/>
                      <a:pt x="24079" y="7762"/>
                      <a:pt x="22583" y="6083"/>
                    </a:cubicBezTo>
                    <a:cubicBezTo>
                      <a:pt x="21819" y="5252"/>
                      <a:pt x="21054" y="4405"/>
                      <a:pt x="20207" y="3574"/>
                    </a:cubicBezTo>
                    <a:cubicBezTo>
                      <a:pt x="19376" y="2760"/>
                      <a:pt x="18445" y="1995"/>
                      <a:pt x="17382" y="1364"/>
                    </a:cubicBezTo>
                    <a:cubicBezTo>
                      <a:pt x="16867" y="1048"/>
                      <a:pt x="16302" y="799"/>
                      <a:pt x="15737" y="600"/>
                    </a:cubicBezTo>
                    <a:cubicBezTo>
                      <a:pt x="15454" y="500"/>
                      <a:pt x="15172" y="417"/>
                      <a:pt x="14889" y="334"/>
                    </a:cubicBezTo>
                    <a:cubicBezTo>
                      <a:pt x="14607" y="251"/>
                      <a:pt x="14324" y="184"/>
                      <a:pt x="14042" y="101"/>
                    </a:cubicBezTo>
                    <a:cubicBezTo>
                      <a:pt x="13816" y="51"/>
                      <a:pt x="13590" y="1"/>
                      <a:pt x="13356" y="1"/>
                    </a:cubicBezTo>
                    <a:close/>
                  </a:path>
                </a:pathLst>
              </a:custGeom>
              <a:solidFill>
                <a:srgbClr val="C69F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15"/>
              <p:cNvSpPr/>
              <p:nvPr/>
            </p:nvSpPr>
            <p:spPr>
              <a:xfrm>
                <a:off x="2405472" y="3368646"/>
                <a:ext cx="594528" cy="359379"/>
              </a:xfrm>
              <a:custGeom>
                <a:rect b="b" l="l" r="r" t="t"/>
                <a:pathLst>
                  <a:path extrusionOk="0" h="10206" w="16884">
                    <a:moveTo>
                      <a:pt x="9294" y="0"/>
                    </a:moveTo>
                    <a:cubicBezTo>
                      <a:pt x="9055" y="0"/>
                      <a:pt x="8815" y="1"/>
                      <a:pt x="8575" y="3"/>
                    </a:cubicBezTo>
                    <a:lnTo>
                      <a:pt x="1" y="4905"/>
                    </a:lnTo>
                    <a:cubicBezTo>
                      <a:pt x="599" y="5686"/>
                      <a:pt x="1463" y="6185"/>
                      <a:pt x="2344" y="6633"/>
                    </a:cubicBezTo>
                    <a:cubicBezTo>
                      <a:pt x="6880" y="8960"/>
                      <a:pt x="11766" y="10189"/>
                      <a:pt x="16884" y="10206"/>
                    </a:cubicBezTo>
                    <a:cubicBezTo>
                      <a:pt x="16485" y="6882"/>
                      <a:pt x="16319" y="3559"/>
                      <a:pt x="15920" y="236"/>
                    </a:cubicBezTo>
                    <a:cubicBezTo>
                      <a:pt x="13717" y="71"/>
                      <a:pt x="11500" y="0"/>
                      <a:pt x="9294" y="0"/>
                    </a:cubicBezTo>
                    <a:close/>
                  </a:path>
                </a:pathLst>
              </a:custGeom>
              <a:solidFill>
                <a:srgbClr val="98C4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15"/>
              <p:cNvSpPr/>
              <p:nvPr/>
            </p:nvSpPr>
            <p:spPr>
              <a:xfrm>
                <a:off x="1768851" y="3327763"/>
                <a:ext cx="569351" cy="332406"/>
              </a:xfrm>
              <a:custGeom>
                <a:rect b="b" l="l" r="r" t="t"/>
                <a:pathLst>
                  <a:path extrusionOk="0" h="9440" w="16169">
                    <a:moveTo>
                      <a:pt x="3295" y="1"/>
                    </a:moveTo>
                    <a:cubicBezTo>
                      <a:pt x="3016" y="1"/>
                      <a:pt x="2742" y="17"/>
                      <a:pt x="2476" y="51"/>
                    </a:cubicBezTo>
                    <a:cubicBezTo>
                      <a:pt x="2044" y="117"/>
                      <a:pt x="1330" y="184"/>
                      <a:pt x="1014" y="549"/>
                    </a:cubicBezTo>
                    <a:cubicBezTo>
                      <a:pt x="931" y="632"/>
                      <a:pt x="898" y="749"/>
                      <a:pt x="931" y="848"/>
                    </a:cubicBezTo>
                    <a:cubicBezTo>
                      <a:pt x="997" y="1014"/>
                      <a:pt x="1213" y="1048"/>
                      <a:pt x="1396" y="1064"/>
                    </a:cubicBezTo>
                    <a:cubicBezTo>
                      <a:pt x="2393" y="1097"/>
                      <a:pt x="3390" y="1147"/>
                      <a:pt x="4371" y="1247"/>
                    </a:cubicBezTo>
                    <a:cubicBezTo>
                      <a:pt x="5284" y="1347"/>
                      <a:pt x="6115" y="1563"/>
                      <a:pt x="6996" y="1812"/>
                    </a:cubicBezTo>
                    <a:cubicBezTo>
                      <a:pt x="6746" y="1807"/>
                      <a:pt x="6493" y="1803"/>
                      <a:pt x="6238" y="1803"/>
                    </a:cubicBezTo>
                    <a:cubicBezTo>
                      <a:pt x="4182" y="1803"/>
                      <a:pt x="2042" y="2030"/>
                      <a:pt x="416" y="3258"/>
                    </a:cubicBezTo>
                    <a:cubicBezTo>
                      <a:pt x="216" y="3407"/>
                      <a:pt x="0" y="3623"/>
                      <a:pt x="50" y="3873"/>
                    </a:cubicBezTo>
                    <a:cubicBezTo>
                      <a:pt x="72" y="4050"/>
                      <a:pt x="227" y="4116"/>
                      <a:pt x="448" y="4116"/>
                    </a:cubicBezTo>
                    <a:cubicBezTo>
                      <a:pt x="1055" y="4116"/>
                      <a:pt x="2162" y="3618"/>
                      <a:pt x="2393" y="3557"/>
                    </a:cubicBezTo>
                    <a:cubicBezTo>
                      <a:pt x="3124" y="3341"/>
                      <a:pt x="3872" y="3175"/>
                      <a:pt x="4620" y="3058"/>
                    </a:cubicBezTo>
                    <a:cubicBezTo>
                      <a:pt x="4791" y="3031"/>
                      <a:pt x="4964" y="3020"/>
                      <a:pt x="5137" y="3020"/>
                    </a:cubicBezTo>
                    <a:cubicBezTo>
                      <a:pt x="5585" y="3020"/>
                      <a:pt x="6037" y="3093"/>
                      <a:pt x="6481" y="3141"/>
                    </a:cubicBezTo>
                    <a:cubicBezTo>
                      <a:pt x="4636" y="3490"/>
                      <a:pt x="2908" y="4371"/>
                      <a:pt x="1496" y="5584"/>
                    </a:cubicBezTo>
                    <a:cubicBezTo>
                      <a:pt x="1313" y="5750"/>
                      <a:pt x="748" y="6332"/>
                      <a:pt x="1296" y="6481"/>
                    </a:cubicBezTo>
                    <a:cubicBezTo>
                      <a:pt x="1334" y="6496"/>
                      <a:pt x="1373" y="6502"/>
                      <a:pt x="1413" y="6502"/>
                    </a:cubicBezTo>
                    <a:cubicBezTo>
                      <a:pt x="1513" y="6502"/>
                      <a:pt x="1617" y="6463"/>
                      <a:pt x="1712" y="6415"/>
                    </a:cubicBezTo>
                    <a:cubicBezTo>
                      <a:pt x="2576" y="6132"/>
                      <a:pt x="3457" y="5750"/>
                      <a:pt x="4254" y="5335"/>
                    </a:cubicBezTo>
                    <a:cubicBezTo>
                      <a:pt x="4997" y="4972"/>
                      <a:pt x="6039" y="4818"/>
                      <a:pt x="6868" y="4818"/>
                    </a:cubicBezTo>
                    <a:cubicBezTo>
                      <a:pt x="6911" y="4818"/>
                      <a:pt x="6954" y="4819"/>
                      <a:pt x="6996" y="4820"/>
                    </a:cubicBezTo>
                    <a:cubicBezTo>
                      <a:pt x="6747" y="4820"/>
                      <a:pt x="6381" y="5036"/>
                      <a:pt x="6149" y="5119"/>
                    </a:cubicBezTo>
                    <a:lnTo>
                      <a:pt x="5284" y="5484"/>
                    </a:lnTo>
                    <a:cubicBezTo>
                      <a:pt x="4786" y="5734"/>
                      <a:pt x="4287" y="6033"/>
                      <a:pt x="3905" y="6448"/>
                    </a:cubicBezTo>
                    <a:cubicBezTo>
                      <a:pt x="3623" y="6747"/>
                      <a:pt x="3157" y="7146"/>
                      <a:pt x="3091" y="7578"/>
                    </a:cubicBezTo>
                    <a:cubicBezTo>
                      <a:pt x="3053" y="7892"/>
                      <a:pt x="3196" y="8092"/>
                      <a:pt x="3426" y="8092"/>
                    </a:cubicBezTo>
                    <a:cubicBezTo>
                      <a:pt x="3500" y="8092"/>
                      <a:pt x="3583" y="8071"/>
                      <a:pt x="3673" y="8027"/>
                    </a:cubicBezTo>
                    <a:cubicBezTo>
                      <a:pt x="4454" y="7621"/>
                      <a:pt x="5045" y="6836"/>
                      <a:pt x="5936" y="6836"/>
                    </a:cubicBezTo>
                    <a:cubicBezTo>
                      <a:pt x="6031" y="6836"/>
                      <a:pt x="6129" y="6844"/>
                      <a:pt x="6232" y="6864"/>
                    </a:cubicBezTo>
                    <a:cubicBezTo>
                      <a:pt x="7162" y="6997"/>
                      <a:pt x="8026" y="7911"/>
                      <a:pt x="8807" y="8376"/>
                    </a:cubicBezTo>
                    <a:cubicBezTo>
                      <a:pt x="10286" y="9207"/>
                      <a:pt x="11782" y="9306"/>
                      <a:pt x="13460" y="9406"/>
                    </a:cubicBezTo>
                    <a:cubicBezTo>
                      <a:pt x="13643" y="9439"/>
                      <a:pt x="13809" y="9439"/>
                      <a:pt x="14009" y="9439"/>
                    </a:cubicBezTo>
                    <a:cubicBezTo>
                      <a:pt x="14175" y="7046"/>
                      <a:pt x="14873" y="4620"/>
                      <a:pt x="16169" y="2493"/>
                    </a:cubicBezTo>
                    <a:lnTo>
                      <a:pt x="13344" y="1878"/>
                    </a:lnTo>
                    <a:cubicBezTo>
                      <a:pt x="12934" y="1967"/>
                      <a:pt x="12522" y="2006"/>
                      <a:pt x="12109" y="2006"/>
                    </a:cubicBezTo>
                    <a:cubicBezTo>
                      <a:pt x="10509" y="2006"/>
                      <a:pt x="8893" y="1423"/>
                      <a:pt x="7362" y="881"/>
                    </a:cubicBezTo>
                    <a:cubicBezTo>
                      <a:pt x="6315" y="499"/>
                      <a:pt x="5235" y="167"/>
                      <a:pt x="4138" y="51"/>
                    </a:cubicBezTo>
                    <a:cubicBezTo>
                      <a:pt x="3855" y="17"/>
                      <a:pt x="3573" y="1"/>
                      <a:pt x="3295" y="1"/>
                    </a:cubicBezTo>
                    <a:close/>
                  </a:path>
                </a:pathLst>
              </a:custGeom>
              <a:solidFill>
                <a:srgbClr val="F895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15"/>
              <p:cNvSpPr/>
              <p:nvPr/>
            </p:nvSpPr>
            <p:spPr>
              <a:xfrm>
                <a:off x="2201270" y="3359385"/>
                <a:ext cx="811014" cy="347723"/>
              </a:xfrm>
              <a:custGeom>
                <a:rect b="b" l="l" r="r" t="t"/>
                <a:pathLst>
                  <a:path extrusionOk="0" h="9875" w="23032">
                    <a:moveTo>
                      <a:pt x="23032" y="349"/>
                    </a:moveTo>
                    <a:cubicBezTo>
                      <a:pt x="23031" y="350"/>
                      <a:pt x="23031" y="352"/>
                      <a:pt x="23030" y="353"/>
                    </a:cubicBezTo>
                    <a:lnTo>
                      <a:pt x="23030" y="353"/>
                    </a:lnTo>
                    <a:cubicBezTo>
                      <a:pt x="23031" y="352"/>
                      <a:pt x="23031" y="350"/>
                      <a:pt x="23032" y="349"/>
                    </a:cubicBezTo>
                    <a:close/>
                    <a:moveTo>
                      <a:pt x="10868" y="0"/>
                    </a:moveTo>
                    <a:lnTo>
                      <a:pt x="9871" y="2243"/>
                    </a:lnTo>
                    <a:cubicBezTo>
                      <a:pt x="5766" y="3988"/>
                      <a:pt x="3673" y="5650"/>
                      <a:pt x="0" y="8159"/>
                    </a:cubicBezTo>
                    <a:cubicBezTo>
                      <a:pt x="2381" y="9262"/>
                      <a:pt x="3912" y="9875"/>
                      <a:pt x="6092" y="9875"/>
                    </a:cubicBezTo>
                    <a:cubicBezTo>
                      <a:pt x="6605" y="9875"/>
                      <a:pt x="7155" y="9841"/>
                      <a:pt x="7761" y="9771"/>
                    </a:cubicBezTo>
                    <a:cubicBezTo>
                      <a:pt x="10918" y="9389"/>
                      <a:pt x="14457" y="8940"/>
                      <a:pt x="17099" y="7029"/>
                    </a:cubicBezTo>
                    <a:cubicBezTo>
                      <a:pt x="19524" y="5285"/>
                      <a:pt x="21883" y="3209"/>
                      <a:pt x="23030" y="353"/>
                    </a:cubicBezTo>
                    <a:lnTo>
                      <a:pt x="23030" y="353"/>
                    </a:lnTo>
                    <a:cubicBezTo>
                      <a:pt x="22935" y="572"/>
                      <a:pt x="21703" y="604"/>
                      <a:pt x="20857" y="604"/>
                    </a:cubicBezTo>
                    <a:cubicBezTo>
                      <a:pt x="20499" y="604"/>
                      <a:pt x="20211" y="598"/>
                      <a:pt x="20107" y="598"/>
                    </a:cubicBezTo>
                    <a:cubicBezTo>
                      <a:pt x="19127" y="598"/>
                      <a:pt x="18229" y="399"/>
                      <a:pt x="17282" y="332"/>
                    </a:cubicBezTo>
                    <a:cubicBezTo>
                      <a:pt x="15139" y="199"/>
                      <a:pt x="12995" y="166"/>
                      <a:pt x="10868" y="0"/>
                    </a:cubicBezTo>
                    <a:close/>
                  </a:path>
                </a:pathLst>
              </a:custGeom>
              <a:solidFill>
                <a:srgbClr val="455E70">
                  <a:alpha val="40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15"/>
              <p:cNvSpPr/>
              <p:nvPr/>
            </p:nvSpPr>
            <p:spPr>
              <a:xfrm>
                <a:off x="2151514" y="2606701"/>
                <a:ext cx="929821" cy="1070988"/>
              </a:xfrm>
              <a:custGeom>
                <a:rect b="b" l="l" r="r" t="t"/>
                <a:pathLst>
                  <a:path extrusionOk="0" h="30415" w="26406">
                    <a:moveTo>
                      <a:pt x="19693" y="1"/>
                    </a:moveTo>
                    <a:cubicBezTo>
                      <a:pt x="18429" y="1"/>
                      <a:pt x="17232" y="643"/>
                      <a:pt x="16568" y="1950"/>
                    </a:cubicBezTo>
                    <a:cubicBezTo>
                      <a:pt x="15139" y="4824"/>
                      <a:pt x="15870" y="7815"/>
                      <a:pt x="16070" y="10823"/>
                    </a:cubicBezTo>
                    <a:cubicBezTo>
                      <a:pt x="16286" y="13648"/>
                      <a:pt x="14657" y="16274"/>
                      <a:pt x="12414" y="17885"/>
                    </a:cubicBezTo>
                    <a:cubicBezTo>
                      <a:pt x="10320" y="19398"/>
                      <a:pt x="7794" y="20145"/>
                      <a:pt x="5252" y="20727"/>
                    </a:cubicBezTo>
                    <a:cubicBezTo>
                      <a:pt x="3574" y="21126"/>
                      <a:pt x="1845" y="21442"/>
                      <a:pt x="150" y="21691"/>
                    </a:cubicBezTo>
                    <a:cubicBezTo>
                      <a:pt x="1" y="24599"/>
                      <a:pt x="317" y="27573"/>
                      <a:pt x="1031" y="30415"/>
                    </a:cubicBezTo>
                    <a:cubicBezTo>
                      <a:pt x="1978" y="30415"/>
                      <a:pt x="2925" y="30365"/>
                      <a:pt x="3856" y="30282"/>
                    </a:cubicBezTo>
                    <a:cubicBezTo>
                      <a:pt x="8326" y="29916"/>
                      <a:pt x="12829" y="29102"/>
                      <a:pt x="16984" y="27374"/>
                    </a:cubicBezTo>
                    <a:cubicBezTo>
                      <a:pt x="17615" y="27125"/>
                      <a:pt x="18213" y="26842"/>
                      <a:pt x="18795" y="26543"/>
                    </a:cubicBezTo>
                    <a:cubicBezTo>
                      <a:pt x="20207" y="25845"/>
                      <a:pt x="21537" y="25031"/>
                      <a:pt x="22783" y="24050"/>
                    </a:cubicBezTo>
                    <a:cubicBezTo>
                      <a:pt x="24694" y="22588"/>
                      <a:pt x="25691" y="20627"/>
                      <a:pt x="26090" y="18201"/>
                    </a:cubicBezTo>
                    <a:cubicBezTo>
                      <a:pt x="26406" y="16639"/>
                      <a:pt x="26339" y="15044"/>
                      <a:pt x="26206" y="13482"/>
                    </a:cubicBezTo>
                    <a:cubicBezTo>
                      <a:pt x="26040" y="11338"/>
                      <a:pt x="25990" y="9195"/>
                      <a:pt x="25575" y="7101"/>
                    </a:cubicBezTo>
                    <a:cubicBezTo>
                      <a:pt x="25109" y="4808"/>
                      <a:pt x="24079" y="2116"/>
                      <a:pt x="22035" y="753"/>
                    </a:cubicBezTo>
                    <a:cubicBezTo>
                      <a:pt x="21305" y="253"/>
                      <a:pt x="20486" y="1"/>
                      <a:pt x="19693" y="1"/>
                    </a:cubicBezTo>
                    <a:close/>
                  </a:path>
                </a:pathLst>
              </a:custGeom>
              <a:solidFill>
                <a:srgbClr val="98C4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15"/>
              <p:cNvSpPr/>
              <p:nvPr/>
            </p:nvSpPr>
            <p:spPr>
              <a:xfrm>
                <a:off x="2265042" y="2612371"/>
                <a:ext cx="552977" cy="743512"/>
              </a:xfrm>
              <a:custGeom>
                <a:rect b="b" l="l" r="r" t="t"/>
                <a:pathLst>
                  <a:path extrusionOk="0" h="21115" w="15704">
                    <a:moveTo>
                      <a:pt x="15657" y="0"/>
                    </a:moveTo>
                    <a:cubicBezTo>
                      <a:pt x="15624" y="0"/>
                      <a:pt x="15532" y="45"/>
                      <a:pt x="15388" y="110"/>
                    </a:cubicBezTo>
                    <a:cubicBezTo>
                      <a:pt x="15205" y="177"/>
                      <a:pt x="14923" y="343"/>
                      <a:pt x="14624" y="542"/>
                    </a:cubicBezTo>
                    <a:cubicBezTo>
                      <a:pt x="14308" y="775"/>
                      <a:pt x="13926" y="1091"/>
                      <a:pt x="13593" y="1523"/>
                    </a:cubicBezTo>
                    <a:cubicBezTo>
                      <a:pt x="13261" y="1955"/>
                      <a:pt x="12929" y="2520"/>
                      <a:pt x="12680" y="3168"/>
                    </a:cubicBezTo>
                    <a:cubicBezTo>
                      <a:pt x="12181" y="4464"/>
                      <a:pt x="11982" y="6126"/>
                      <a:pt x="12048" y="7937"/>
                    </a:cubicBezTo>
                    <a:cubicBezTo>
                      <a:pt x="12081" y="8851"/>
                      <a:pt x="12181" y="9781"/>
                      <a:pt x="12248" y="10762"/>
                    </a:cubicBezTo>
                    <a:cubicBezTo>
                      <a:pt x="12314" y="11742"/>
                      <a:pt x="12314" y="12739"/>
                      <a:pt x="12015" y="13720"/>
                    </a:cubicBezTo>
                    <a:cubicBezTo>
                      <a:pt x="11749" y="14684"/>
                      <a:pt x="11234" y="15564"/>
                      <a:pt x="10602" y="16312"/>
                    </a:cubicBezTo>
                    <a:cubicBezTo>
                      <a:pt x="9988" y="17060"/>
                      <a:pt x="9273" y="17658"/>
                      <a:pt x="8558" y="18173"/>
                    </a:cubicBezTo>
                    <a:cubicBezTo>
                      <a:pt x="7096" y="19203"/>
                      <a:pt x="5584" y="19818"/>
                      <a:pt x="4271" y="20217"/>
                    </a:cubicBezTo>
                    <a:cubicBezTo>
                      <a:pt x="2992" y="20616"/>
                      <a:pt x="1878" y="20799"/>
                      <a:pt x="1131" y="20898"/>
                    </a:cubicBezTo>
                    <a:cubicBezTo>
                      <a:pt x="964" y="20915"/>
                      <a:pt x="782" y="20948"/>
                      <a:pt x="632" y="20981"/>
                    </a:cubicBezTo>
                    <a:cubicBezTo>
                      <a:pt x="516" y="20998"/>
                      <a:pt x="383" y="21031"/>
                      <a:pt x="266" y="21031"/>
                    </a:cubicBezTo>
                    <a:cubicBezTo>
                      <a:pt x="100" y="21065"/>
                      <a:pt x="1" y="21081"/>
                      <a:pt x="1" y="21081"/>
                    </a:cubicBezTo>
                    <a:cubicBezTo>
                      <a:pt x="1" y="21114"/>
                      <a:pt x="100" y="21114"/>
                      <a:pt x="300" y="21114"/>
                    </a:cubicBezTo>
                    <a:cubicBezTo>
                      <a:pt x="433" y="21114"/>
                      <a:pt x="549" y="21114"/>
                      <a:pt x="682" y="21081"/>
                    </a:cubicBezTo>
                    <a:cubicBezTo>
                      <a:pt x="848" y="21065"/>
                      <a:pt x="1014" y="21065"/>
                      <a:pt x="1180" y="21048"/>
                    </a:cubicBezTo>
                    <a:cubicBezTo>
                      <a:pt x="1945" y="20965"/>
                      <a:pt x="3042" y="20848"/>
                      <a:pt x="4371" y="20466"/>
                    </a:cubicBezTo>
                    <a:cubicBezTo>
                      <a:pt x="5700" y="20084"/>
                      <a:pt x="7246" y="19486"/>
                      <a:pt x="8758" y="18456"/>
                    </a:cubicBezTo>
                    <a:cubicBezTo>
                      <a:pt x="9506" y="17940"/>
                      <a:pt x="10253" y="17309"/>
                      <a:pt x="10902" y="16545"/>
                    </a:cubicBezTo>
                    <a:cubicBezTo>
                      <a:pt x="11550" y="15780"/>
                      <a:pt x="12081" y="14850"/>
                      <a:pt x="12380" y="13819"/>
                    </a:cubicBezTo>
                    <a:cubicBezTo>
                      <a:pt x="12513" y="13304"/>
                      <a:pt x="12596" y="12773"/>
                      <a:pt x="12630" y="12257"/>
                    </a:cubicBezTo>
                    <a:cubicBezTo>
                      <a:pt x="12646" y="11742"/>
                      <a:pt x="12630" y="11244"/>
                      <a:pt x="12596" y="10745"/>
                    </a:cubicBezTo>
                    <a:cubicBezTo>
                      <a:pt x="12547" y="9748"/>
                      <a:pt x="12414" y="8818"/>
                      <a:pt x="12380" y="7920"/>
                    </a:cubicBezTo>
                    <a:cubicBezTo>
                      <a:pt x="12297" y="6126"/>
                      <a:pt x="12480" y="4514"/>
                      <a:pt x="12929" y="3251"/>
                    </a:cubicBezTo>
                    <a:cubicBezTo>
                      <a:pt x="13161" y="2603"/>
                      <a:pt x="13461" y="2088"/>
                      <a:pt x="13760" y="1639"/>
                    </a:cubicBezTo>
                    <a:cubicBezTo>
                      <a:pt x="14075" y="1207"/>
                      <a:pt x="14408" y="891"/>
                      <a:pt x="14707" y="642"/>
                    </a:cubicBezTo>
                    <a:cubicBezTo>
                      <a:pt x="14989" y="426"/>
                      <a:pt x="15239" y="260"/>
                      <a:pt x="15421" y="177"/>
                    </a:cubicBezTo>
                    <a:cubicBezTo>
                      <a:pt x="15588" y="60"/>
                      <a:pt x="15704" y="11"/>
                      <a:pt x="15671" y="11"/>
                    </a:cubicBezTo>
                    <a:cubicBezTo>
                      <a:pt x="15671" y="3"/>
                      <a:pt x="15666" y="0"/>
                      <a:pt x="15657" y="0"/>
                    </a:cubicBezTo>
                    <a:close/>
                  </a:path>
                </a:pathLst>
              </a:custGeom>
              <a:solidFill>
                <a:srgbClr val="73A0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5"/>
              <p:cNvSpPr/>
              <p:nvPr/>
            </p:nvSpPr>
            <p:spPr>
              <a:xfrm>
                <a:off x="2456990" y="3174480"/>
                <a:ext cx="621430" cy="472587"/>
              </a:xfrm>
              <a:custGeom>
                <a:rect b="b" l="l" r="r" t="t"/>
                <a:pathLst>
                  <a:path extrusionOk="0" h="13421" w="17648">
                    <a:moveTo>
                      <a:pt x="17614" y="0"/>
                    </a:moveTo>
                    <a:cubicBezTo>
                      <a:pt x="17598" y="0"/>
                      <a:pt x="17564" y="332"/>
                      <a:pt x="17481" y="931"/>
                    </a:cubicBezTo>
                    <a:cubicBezTo>
                      <a:pt x="17382" y="1529"/>
                      <a:pt x="17265" y="2410"/>
                      <a:pt x="16933" y="3440"/>
                    </a:cubicBezTo>
                    <a:cubicBezTo>
                      <a:pt x="16767" y="3972"/>
                      <a:pt x="16534" y="4503"/>
                      <a:pt x="16202" y="5052"/>
                    </a:cubicBezTo>
                    <a:cubicBezTo>
                      <a:pt x="15903" y="5583"/>
                      <a:pt x="15454" y="6132"/>
                      <a:pt x="14989" y="6647"/>
                    </a:cubicBezTo>
                    <a:cubicBezTo>
                      <a:pt x="14008" y="7677"/>
                      <a:pt x="12762" y="8658"/>
                      <a:pt x="11333" y="9488"/>
                    </a:cubicBezTo>
                    <a:cubicBezTo>
                      <a:pt x="9887" y="10319"/>
                      <a:pt x="8442" y="10951"/>
                      <a:pt x="7096" y="11416"/>
                    </a:cubicBezTo>
                    <a:cubicBezTo>
                      <a:pt x="5733" y="11898"/>
                      <a:pt x="4487" y="12247"/>
                      <a:pt x="3440" y="12529"/>
                    </a:cubicBezTo>
                    <a:cubicBezTo>
                      <a:pt x="2376" y="12795"/>
                      <a:pt x="1529" y="12995"/>
                      <a:pt x="914" y="13144"/>
                    </a:cubicBezTo>
                    <a:cubicBezTo>
                      <a:pt x="316" y="13294"/>
                      <a:pt x="0" y="13393"/>
                      <a:pt x="0" y="13410"/>
                    </a:cubicBezTo>
                    <a:cubicBezTo>
                      <a:pt x="0" y="13417"/>
                      <a:pt x="15" y="13420"/>
                      <a:pt x="43" y="13420"/>
                    </a:cubicBezTo>
                    <a:cubicBezTo>
                      <a:pt x="151" y="13420"/>
                      <a:pt x="461" y="13373"/>
                      <a:pt x="947" y="13294"/>
                    </a:cubicBezTo>
                    <a:cubicBezTo>
                      <a:pt x="1545" y="13194"/>
                      <a:pt x="2410" y="13028"/>
                      <a:pt x="3473" y="12779"/>
                    </a:cubicBezTo>
                    <a:cubicBezTo>
                      <a:pt x="4537" y="12529"/>
                      <a:pt x="5799" y="12197"/>
                      <a:pt x="7179" y="11732"/>
                    </a:cubicBezTo>
                    <a:cubicBezTo>
                      <a:pt x="8541" y="11283"/>
                      <a:pt x="10037" y="10652"/>
                      <a:pt x="11499" y="9804"/>
                    </a:cubicBezTo>
                    <a:cubicBezTo>
                      <a:pt x="12945" y="8940"/>
                      <a:pt x="14208" y="7960"/>
                      <a:pt x="15205" y="6863"/>
                    </a:cubicBezTo>
                    <a:cubicBezTo>
                      <a:pt x="15703" y="6331"/>
                      <a:pt x="16119" y="5766"/>
                      <a:pt x="16451" y="5201"/>
                    </a:cubicBezTo>
                    <a:cubicBezTo>
                      <a:pt x="16767" y="4653"/>
                      <a:pt x="16999" y="4071"/>
                      <a:pt x="17166" y="3540"/>
                    </a:cubicBezTo>
                    <a:cubicBezTo>
                      <a:pt x="17481" y="2493"/>
                      <a:pt x="17564" y="1595"/>
                      <a:pt x="17598" y="964"/>
                    </a:cubicBezTo>
                    <a:cubicBezTo>
                      <a:pt x="17648" y="349"/>
                      <a:pt x="17648" y="0"/>
                      <a:pt x="17614" y="0"/>
                    </a:cubicBezTo>
                    <a:close/>
                  </a:path>
                </a:pathLst>
              </a:custGeom>
              <a:solidFill>
                <a:srgbClr val="73A0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5"/>
              <p:cNvSpPr/>
              <p:nvPr/>
            </p:nvSpPr>
            <p:spPr>
              <a:xfrm>
                <a:off x="2303072" y="1887716"/>
                <a:ext cx="132857" cy="195112"/>
              </a:xfrm>
              <a:custGeom>
                <a:rect b="b" l="l" r="r" t="t"/>
                <a:pathLst>
                  <a:path extrusionOk="0" h="5541" w="3773">
                    <a:moveTo>
                      <a:pt x="100" y="1"/>
                    </a:moveTo>
                    <a:cubicBezTo>
                      <a:pt x="84" y="1"/>
                      <a:pt x="1" y="400"/>
                      <a:pt x="51" y="1064"/>
                    </a:cubicBezTo>
                    <a:cubicBezTo>
                      <a:pt x="117" y="1712"/>
                      <a:pt x="366" y="2626"/>
                      <a:pt x="915" y="3457"/>
                    </a:cubicBezTo>
                    <a:cubicBezTo>
                      <a:pt x="1463" y="4288"/>
                      <a:pt x="2194" y="4870"/>
                      <a:pt x="2776" y="5169"/>
                    </a:cubicBezTo>
                    <a:cubicBezTo>
                      <a:pt x="3272" y="5432"/>
                      <a:pt x="3640" y="5541"/>
                      <a:pt x="3734" y="5541"/>
                    </a:cubicBezTo>
                    <a:cubicBezTo>
                      <a:pt x="3747" y="5541"/>
                      <a:pt x="3754" y="5538"/>
                      <a:pt x="3756" y="5534"/>
                    </a:cubicBezTo>
                    <a:cubicBezTo>
                      <a:pt x="3773" y="5485"/>
                      <a:pt x="3407" y="5335"/>
                      <a:pt x="2859" y="5003"/>
                    </a:cubicBezTo>
                    <a:cubicBezTo>
                      <a:pt x="2327" y="4670"/>
                      <a:pt x="1629" y="4089"/>
                      <a:pt x="1114" y="3308"/>
                    </a:cubicBezTo>
                    <a:cubicBezTo>
                      <a:pt x="582" y="2493"/>
                      <a:pt x="333" y="1646"/>
                      <a:pt x="217" y="1015"/>
                    </a:cubicBezTo>
                    <a:cubicBezTo>
                      <a:pt x="117" y="400"/>
                      <a:pt x="134" y="1"/>
                      <a:pt x="100" y="1"/>
                    </a:cubicBezTo>
                    <a:close/>
                  </a:path>
                </a:pathLst>
              </a:custGeom>
              <a:solidFill>
                <a:srgbClr val="455E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5"/>
              <p:cNvSpPr/>
              <p:nvPr/>
            </p:nvSpPr>
            <p:spPr>
              <a:xfrm>
                <a:off x="2352230" y="1888914"/>
                <a:ext cx="378041" cy="218282"/>
              </a:xfrm>
              <a:custGeom>
                <a:rect b="b" l="l" r="r" t="t"/>
                <a:pathLst>
                  <a:path extrusionOk="0" h="6199" w="10736">
                    <a:moveTo>
                      <a:pt x="34" y="0"/>
                    </a:moveTo>
                    <a:cubicBezTo>
                      <a:pt x="34" y="0"/>
                      <a:pt x="1" y="50"/>
                      <a:pt x="1" y="150"/>
                    </a:cubicBezTo>
                    <a:lnTo>
                      <a:pt x="1" y="316"/>
                    </a:lnTo>
                    <a:cubicBezTo>
                      <a:pt x="1" y="399"/>
                      <a:pt x="34" y="465"/>
                      <a:pt x="34" y="549"/>
                    </a:cubicBezTo>
                    <a:cubicBezTo>
                      <a:pt x="84" y="897"/>
                      <a:pt x="233" y="1396"/>
                      <a:pt x="615" y="1911"/>
                    </a:cubicBezTo>
                    <a:cubicBezTo>
                      <a:pt x="981" y="2443"/>
                      <a:pt x="1563" y="2975"/>
                      <a:pt x="2393" y="3257"/>
                    </a:cubicBezTo>
                    <a:cubicBezTo>
                      <a:pt x="2766" y="3362"/>
                      <a:pt x="3166" y="3426"/>
                      <a:pt x="3581" y="3426"/>
                    </a:cubicBezTo>
                    <a:cubicBezTo>
                      <a:pt x="3628" y="3426"/>
                      <a:pt x="3675" y="3425"/>
                      <a:pt x="3723" y="3423"/>
                    </a:cubicBezTo>
                    <a:cubicBezTo>
                      <a:pt x="4188" y="3390"/>
                      <a:pt x="4653" y="3340"/>
                      <a:pt x="5119" y="3274"/>
                    </a:cubicBezTo>
                    <a:cubicBezTo>
                      <a:pt x="5483" y="3223"/>
                      <a:pt x="5828" y="3173"/>
                      <a:pt x="6169" y="3173"/>
                    </a:cubicBezTo>
                    <a:cubicBezTo>
                      <a:pt x="6279" y="3173"/>
                      <a:pt x="6388" y="3178"/>
                      <a:pt x="6498" y="3191"/>
                    </a:cubicBezTo>
                    <a:cubicBezTo>
                      <a:pt x="6930" y="3207"/>
                      <a:pt x="7329" y="3357"/>
                      <a:pt x="7611" y="3623"/>
                    </a:cubicBezTo>
                    <a:cubicBezTo>
                      <a:pt x="7894" y="3889"/>
                      <a:pt x="8077" y="4254"/>
                      <a:pt x="8259" y="4553"/>
                    </a:cubicBezTo>
                    <a:cubicBezTo>
                      <a:pt x="8442" y="4886"/>
                      <a:pt x="8625" y="5185"/>
                      <a:pt x="8858" y="5417"/>
                    </a:cubicBezTo>
                    <a:cubicBezTo>
                      <a:pt x="9323" y="5866"/>
                      <a:pt x="9838" y="6049"/>
                      <a:pt x="10170" y="6132"/>
                    </a:cubicBezTo>
                    <a:cubicBezTo>
                      <a:pt x="10336" y="6182"/>
                      <a:pt x="10469" y="6182"/>
                      <a:pt x="10553" y="6198"/>
                    </a:cubicBezTo>
                    <a:cubicBezTo>
                      <a:pt x="10669" y="6165"/>
                      <a:pt x="10735" y="6165"/>
                      <a:pt x="10735" y="6165"/>
                    </a:cubicBezTo>
                    <a:cubicBezTo>
                      <a:pt x="10735" y="6132"/>
                      <a:pt x="10536" y="6132"/>
                      <a:pt x="10204" y="6032"/>
                    </a:cubicBezTo>
                    <a:cubicBezTo>
                      <a:pt x="9871" y="5932"/>
                      <a:pt x="9423" y="5716"/>
                      <a:pt x="8990" y="5284"/>
                    </a:cubicBezTo>
                    <a:cubicBezTo>
                      <a:pt x="8774" y="5085"/>
                      <a:pt x="8592" y="4786"/>
                      <a:pt x="8426" y="4454"/>
                    </a:cubicBezTo>
                    <a:cubicBezTo>
                      <a:pt x="8259" y="4138"/>
                      <a:pt x="8077" y="3772"/>
                      <a:pt x="7761" y="3457"/>
                    </a:cubicBezTo>
                    <a:cubicBezTo>
                      <a:pt x="7445" y="3141"/>
                      <a:pt x="6963" y="2975"/>
                      <a:pt x="6515" y="2958"/>
                    </a:cubicBezTo>
                    <a:cubicBezTo>
                      <a:pt x="6413" y="2951"/>
                      <a:pt x="6311" y="2947"/>
                      <a:pt x="6208" y="2947"/>
                    </a:cubicBezTo>
                    <a:cubicBezTo>
                      <a:pt x="5844" y="2947"/>
                      <a:pt x="5478" y="2989"/>
                      <a:pt x="5102" y="3041"/>
                    </a:cubicBezTo>
                    <a:cubicBezTo>
                      <a:pt x="4620" y="3108"/>
                      <a:pt x="4171" y="3191"/>
                      <a:pt x="3723" y="3191"/>
                    </a:cubicBezTo>
                    <a:cubicBezTo>
                      <a:pt x="3668" y="3193"/>
                      <a:pt x="3613" y="3194"/>
                      <a:pt x="3558" y="3194"/>
                    </a:cubicBezTo>
                    <a:cubicBezTo>
                      <a:pt x="3182" y="3194"/>
                      <a:pt x="2810" y="3145"/>
                      <a:pt x="2477" y="3058"/>
                    </a:cubicBezTo>
                    <a:cubicBezTo>
                      <a:pt x="1712" y="2842"/>
                      <a:pt x="1131" y="2327"/>
                      <a:pt x="765" y="1861"/>
                    </a:cubicBezTo>
                    <a:cubicBezTo>
                      <a:pt x="383" y="1363"/>
                      <a:pt x="217" y="897"/>
                      <a:pt x="134" y="549"/>
                    </a:cubicBezTo>
                    <a:cubicBezTo>
                      <a:pt x="117" y="465"/>
                      <a:pt x="100" y="399"/>
                      <a:pt x="100" y="316"/>
                    </a:cubicBezTo>
                    <a:cubicBezTo>
                      <a:pt x="67" y="249"/>
                      <a:pt x="67" y="200"/>
                      <a:pt x="67" y="150"/>
                    </a:cubicBezTo>
                    <a:cubicBezTo>
                      <a:pt x="50" y="67"/>
                      <a:pt x="50" y="0"/>
                      <a:pt x="34" y="0"/>
                    </a:cubicBezTo>
                    <a:close/>
                  </a:path>
                </a:pathLst>
              </a:custGeom>
              <a:solidFill>
                <a:srgbClr val="455E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5"/>
              <p:cNvSpPr/>
              <p:nvPr/>
            </p:nvSpPr>
            <p:spPr>
              <a:xfrm>
                <a:off x="2503190" y="1852045"/>
                <a:ext cx="359907" cy="279728"/>
              </a:xfrm>
              <a:custGeom>
                <a:rect b="b" l="l" r="r" t="t"/>
                <a:pathLst>
                  <a:path extrusionOk="0" h="7944" w="10221">
                    <a:moveTo>
                      <a:pt x="17" y="0"/>
                    </a:moveTo>
                    <a:cubicBezTo>
                      <a:pt x="17" y="0"/>
                      <a:pt x="1" y="34"/>
                      <a:pt x="1" y="150"/>
                    </a:cubicBezTo>
                    <a:cubicBezTo>
                      <a:pt x="1" y="250"/>
                      <a:pt x="17" y="399"/>
                      <a:pt x="84" y="565"/>
                    </a:cubicBezTo>
                    <a:cubicBezTo>
                      <a:pt x="184" y="914"/>
                      <a:pt x="516" y="1396"/>
                      <a:pt x="1098" y="1728"/>
                    </a:cubicBezTo>
                    <a:cubicBezTo>
                      <a:pt x="1679" y="2077"/>
                      <a:pt x="2493" y="2194"/>
                      <a:pt x="3341" y="2194"/>
                    </a:cubicBezTo>
                    <a:cubicBezTo>
                      <a:pt x="3773" y="2194"/>
                      <a:pt x="4222" y="2194"/>
                      <a:pt x="4687" y="2227"/>
                    </a:cubicBezTo>
                    <a:cubicBezTo>
                      <a:pt x="5152" y="2244"/>
                      <a:pt x="5634" y="2327"/>
                      <a:pt x="6066" y="2493"/>
                    </a:cubicBezTo>
                    <a:cubicBezTo>
                      <a:pt x="6498" y="2659"/>
                      <a:pt x="6897" y="2942"/>
                      <a:pt x="7146" y="3290"/>
                    </a:cubicBezTo>
                    <a:cubicBezTo>
                      <a:pt x="7395" y="3673"/>
                      <a:pt x="7545" y="4088"/>
                      <a:pt x="7661" y="4487"/>
                    </a:cubicBezTo>
                    <a:cubicBezTo>
                      <a:pt x="7794" y="4902"/>
                      <a:pt x="7894" y="5285"/>
                      <a:pt x="8044" y="5650"/>
                    </a:cubicBezTo>
                    <a:cubicBezTo>
                      <a:pt x="8176" y="5999"/>
                      <a:pt x="8376" y="6331"/>
                      <a:pt x="8575" y="6581"/>
                    </a:cubicBezTo>
                    <a:cubicBezTo>
                      <a:pt x="8974" y="7096"/>
                      <a:pt x="9406" y="7428"/>
                      <a:pt x="9722" y="7611"/>
                    </a:cubicBezTo>
                    <a:cubicBezTo>
                      <a:pt x="10038" y="7893"/>
                      <a:pt x="10220" y="7943"/>
                      <a:pt x="10220" y="7943"/>
                    </a:cubicBezTo>
                    <a:cubicBezTo>
                      <a:pt x="10220" y="7927"/>
                      <a:pt x="10054" y="7844"/>
                      <a:pt x="9772" y="7644"/>
                    </a:cubicBezTo>
                    <a:cubicBezTo>
                      <a:pt x="9473" y="7428"/>
                      <a:pt x="9074" y="7096"/>
                      <a:pt x="8708" y="6581"/>
                    </a:cubicBezTo>
                    <a:cubicBezTo>
                      <a:pt x="8525" y="6315"/>
                      <a:pt x="8343" y="6016"/>
                      <a:pt x="8226" y="5667"/>
                    </a:cubicBezTo>
                    <a:cubicBezTo>
                      <a:pt x="8077" y="5318"/>
                      <a:pt x="7994" y="4919"/>
                      <a:pt x="7877" y="4504"/>
                    </a:cubicBezTo>
                    <a:cubicBezTo>
                      <a:pt x="7744" y="4088"/>
                      <a:pt x="7612" y="3656"/>
                      <a:pt x="7329" y="3241"/>
                    </a:cubicBezTo>
                    <a:cubicBezTo>
                      <a:pt x="7063" y="2825"/>
                      <a:pt x="6631" y="2509"/>
                      <a:pt x="6149" y="2327"/>
                    </a:cubicBezTo>
                    <a:cubicBezTo>
                      <a:pt x="5667" y="2127"/>
                      <a:pt x="5169" y="2077"/>
                      <a:pt x="4687" y="2028"/>
                    </a:cubicBezTo>
                    <a:cubicBezTo>
                      <a:pt x="4454" y="2019"/>
                      <a:pt x="4222" y="2019"/>
                      <a:pt x="3995" y="2019"/>
                    </a:cubicBezTo>
                    <a:cubicBezTo>
                      <a:pt x="3769" y="2019"/>
                      <a:pt x="3549" y="2019"/>
                      <a:pt x="3341" y="2011"/>
                    </a:cubicBezTo>
                    <a:cubicBezTo>
                      <a:pt x="2493" y="2011"/>
                      <a:pt x="1729" y="1911"/>
                      <a:pt x="1181" y="1596"/>
                    </a:cubicBezTo>
                    <a:cubicBezTo>
                      <a:pt x="616" y="1280"/>
                      <a:pt x="283" y="864"/>
                      <a:pt x="167" y="532"/>
                    </a:cubicBezTo>
                    <a:cubicBezTo>
                      <a:pt x="17" y="200"/>
                      <a:pt x="34" y="0"/>
                      <a:pt x="17" y="0"/>
                    </a:cubicBezTo>
                    <a:close/>
                  </a:path>
                </a:pathLst>
              </a:custGeom>
              <a:solidFill>
                <a:srgbClr val="455E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5"/>
              <p:cNvSpPr/>
              <p:nvPr/>
            </p:nvSpPr>
            <p:spPr>
              <a:xfrm>
                <a:off x="2444102" y="1863138"/>
                <a:ext cx="57960" cy="83278"/>
              </a:xfrm>
              <a:custGeom>
                <a:rect b="b" l="l" r="r" t="t"/>
                <a:pathLst>
                  <a:path extrusionOk="0" h="2365" w="1646">
                    <a:moveTo>
                      <a:pt x="34" y="1"/>
                    </a:moveTo>
                    <a:cubicBezTo>
                      <a:pt x="17" y="1"/>
                      <a:pt x="0" y="167"/>
                      <a:pt x="34" y="433"/>
                    </a:cubicBezTo>
                    <a:cubicBezTo>
                      <a:pt x="84" y="699"/>
                      <a:pt x="200" y="1081"/>
                      <a:pt x="433" y="1430"/>
                    </a:cubicBezTo>
                    <a:cubicBezTo>
                      <a:pt x="665" y="1779"/>
                      <a:pt x="948" y="2028"/>
                      <a:pt x="1180" y="2194"/>
                    </a:cubicBezTo>
                    <a:cubicBezTo>
                      <a:pt x="1392" y="2321"/>
                      <a:pt x="1544" y="2365"/>
                      <a:pt x="1585" y="2365"/>
                    </a:cubicBezTo>
                    <a:cubicBezTo>
                      <a:pt x="1592" y="2365"/>
                      <a:pt x="1596" y="2363"/>
                      <a:pt x="1596" y="2361"/>
                    </a:cubicBezTo>
                    <a:cubicBezTo>
                      <a:pt x="1646" y="2294"/>
                      <a:pt x="1081" y="1962"/>
                      <a:pt x="649" y="1297"/>
                    </a:cubicBezTo>
                    <a:cubicBezTo>
                      <a:pt x="200" y="632"/>
                      <a:pt x="117" y="1"/>
                      <a:pt x="34" y="1"/>
                    </a:cubicBezTo>
                    <a:close/>
                  </a:path>
                </a:pathLst>
              </a:custGeom>
              <a:solidFill>
                <a:srgbClr val="455E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15"/>
              <p:cNvSpPr/>
              <p:nvPr/>
            </p:nvSpPr>
            <p:spPr>
              <a:xfrm>
                <a:off x="2860711" y="2157485"/>
                <a:ext cx="320117" cy="812775"/>
              </a:xfrm>
              <a:custGeom>
                <a:rect b="b" l="l" r="r" t="t"/>
                <a:pathLst>
                  <a:path extrusionOk="0" h="23082" w="9091">
                    <a:moveTo>
                      <a:pt x="1" y="0"/>
                    </a:moveTo>
                    <a:lnTo>
                      <a:pt x="1" y="300"/>
                    </a:lnTo>
                    <a:cubicBezTo>
                      <a:pt x="18" y="482"/>
                      <a:pt x="67" y="748"/>
                      <a:pt x="150" y="1114"/>
                    </a:cubicBezTo>
                    <a:cubicBezTo>
                      <a:pt x="250" y="1463"/>
                      <a:pt x="400" y="1862"/>
                      <a:pt x="666" y="2310"/>
                    </a:cubicBezTo>
                    <a:cubicBezTo>
                      <a:pt x="915" y="2742"/>
                      <a:pt x="1297" y="3208"/>
                      <a:pt x="1796" y="3623"/>
                    </a:cubicBezTo>
                    <a:cubicBezTo>
                      <a:pt x="2294" y="4038"/>
                      <a:pt x="2909" y="4371"/>
                      <a:pt x="3557" y="4720"/>
                    </a:cubicBezTo>
                    <a:cubicBezTo>
                      <a:pt x="3889" y="4902"/>
                      <a:pt x="4205" y="5102"/>
                      <a:pt x="4504" y="5318"/>
                    </a:cubicBezTo>
                    <a:cubicBezTo>
                      <a:pt x="4820" y="5551"/>
                      <a:pt x="5136" y="5816"/>
                      <a:pt x="5368" y="6132"/>
                    </a:cubicBezTo>
                    <a:cubicBezTo>
                      <a:pt x="5618" y="6448"/>
                      <a:pt x="5717" y="6863"/>
                      <a:pt x="5717" y="7279"/>
                    </a:cubicBezTo>
                    <a:cubicBezTo>
                      <a:pt x="5717" y="7694"/>
                      <a:pt x="5618" y="8126"/>
                      <a:pt x="5451" y="8542"/>
                    </a:cubicBezTo>
                    <a:cubicBezTo>
                      <a:pt x="5136" y="9389"/>
                      <a:pt x="4654" y="10203"/>
                      <a:pt x="4421" y="11184"/>
                    </a:cubicBezTo>
                    <a:cubicBezTo>
                      <a:pt x="4321" y="11666"/>
                      <a:pt x="4288" y="12164"/>
                      <a:pt x="4388" y="12663"/>
                    </a:cubicBezTo>
                    <a:cubicBezTo>
                      <a:pt x="4488" y="13128"/>
                      <a:pt x="4737" y="13577"/>
                      <a:pt x="5053" y="13926"/>
                    </a:cubicBezTo>
                    <a:cubicBezTo>
                      <a:pt x="5667" y="14624"/>
                      <a:pt x="6448" y="15089"/>
                      <a:pt x="7047" y="15654"/>
                    </a:cubicBezTo>
                    <a:cubicBezTo>
                      <a:pt x="7645" y="16202"/>
                      <a:pt x="8077" y="16867"/>
                      <a:pt x="8393" y="17532"/>
                    </a:cubicBezTo>
                    <a:cubicBezTo>
                      <a:pt x="8708" y="18196"/>
                      <a:pt x="8858" y="18894"/>
                      <a:pt x="8858" y="19509"/>
                    </a:cubicBezTo>
                    <a:cubicBezTo>
                      <a:pt x="8875" y="20140"/>
                      <a:pt x="8775" y="20689"/>
                      <a:pt x="8609" y="21171"/>
                    </a:cubicBezTo>
                    <a:cubicBezTo>
                      <a:pt x="8443" y="21653"/>
                      <a:pt x="8226" y="22018"/>
                      <a:pt x="8044" y="22317"/>
                    </a:cubicBezTo>
                    <a:cubicBezTo>
                      <a:pt x="7695" y="22832"/>
                      <a:pt x="7379" y="23065"/>
                      <a:pt x="7379" y="23082"/>
                    </a:cubicBezTo>
                    <a:cubicBezTo>
                      <a:pt x="7379" y="23082"/>
                      <a:pt x="7462" y="23048"/>
                      <a:pt x="7612" y="22915"/>
                    </a:cubicBezTo>
                    <a:cubicBezTo>
                      <a:pt x="7745" y="22783"/>
                      <a:pt x="7961" y="22600"/>
                      <a:pt x="8160" y="22317"/>
                    </a:cubicBezTo>
                    <a:cubicBezTo>
                      <a:pt x="8376" y="22018"/>
                      <a:pt x="8609" y="21653"/>
                      <a:pt x="8791" y="21171"/>
                    </a:cubicBezTo>
                    <a:cubicBezTo>
                      <a:pt x="8974" y="20689"/>
                      <a:pt x="9091" y="20107"/>
                      <a:pt x="9091" y="19476"/>
                    </a:cubicBezTo>
                    <a:cubicBezTo>
                      <a:pt x="9091" y="18828"/>
                      <a:pt x="8941" y="18113"/>
                      <a:pt x="8625" y="17432"/>
                    </a:cubicBezTo>
                    <a:cubicBezTo>
                      <a:pt x="8310" y="16751"/>
                      <a:pt x="7861" y="16069"/>
                      <a:pt x="7263" y="15454"/>
                    </a:cubicBezTo>
                    <a:cubicBezTo>
                      <a:pt x="6648" y="14856"/>
                      <a:pt x="5883" y="14408"/>
                      <a:pt x="5302" y="13743"/>
                    </a:cubicBezTo>
                    <a:cubicBezTo>
                      <a:pt x="5003" y="13410"/>
                      <a:pt x="4787" y="13012"/>
                      <a:pt x="4704" y="12580"/>
                    </a:cubicBezTo>
                    <a:cubicBezTo>
                      <a:pt x="4587" y="12131"/>
                      <a:pt x="4637" y="11666"/>
                      <a:pt x="4737" y="11200"/>
                    </a:cubicBezTo>
                    <a:cubicBezTo>
                      <a:pt x="4953" y="10286"/>
                      <a:pt x="5418" y="9456"/>
                      <a:pt x="5734" y="8591"/>
                    </a:cubicBezTo>
                    <a:cubicBezTo>
                      <a:pt x="5900" y="8143"/>
                      <a:pt x="6000" y="7694"/>
                      <a:pt x="6000" y="7229"/>
                    </a:cubicBezTo>
                    <a:cubicBezTo>
                      <a:pt x="6000" y="7013"/>
                      <a:pt x="5967" y="6780"/>
                      <a:pt x="5900" y="6564"/>
                    </a:cubicBezTo>
                    <a:cubicBezTo>
                      <a:pt x="5834" y="6365"/>
                      <a:pt x="5717" y="6149"/>
                      <a:pt x="5584" y="5966"/>
                    </a:cubicBezTo>
                    <a:cubicBezTo>
                      <a:pt x="5318" y="5617"/>
                      <a:pt x="5003" y="5351"/>
                      <a:pt x="4670" y="5119"/>
                    </a:cubicBezTo>
                    <a:cubicBezTo>
                      <a:pt x="4338" y="4886"/>
                      <a:pt x="4006" y="4686"/>
                      <a:pt x="3673" y="4520"/>
                    </a:cubicBezTo>
                    <a:cubicBezTo>
                      <a:pt x="3042" y="4155"/>
                      <a:pt x="2410" y="3822"/>
                      <a:pt x="1912" y="3457"/>
                    </a:cubicBezTo>
                    <a:cubicBezTo>
                      <a:pt x="1413" y="3075"/>
                      <a:pt x="1064" y="2626"/>
                      <a:pt x="799" y="2211"/>
                    </a:cubicBezTo>
                    <a:cubicBezTo>
                      <a:pt x="516" y="1795"/>
                      <a:pt x="350" y="1396"/>
                      <a:pt x="250" y="1064"/>
                    </a:cubicBezTo>
                    <a:cubicBezTo>
                      <a:pt x="51" y="399"/>
                      <a:pt x="51" y="0"/>
                      <a:pt x="1" y="0"/>
                    </a:cubicBezTo>
                    <a:close/>
                  </a:path>
                </a:pathLst>
              </a:custGeom>
              <a:solidFill>
                <a:srgbClr val="455E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15"/>
              <p:cNvSpPr/>
              <p:nvPr/>
            </p:nvSpPr>
            <p:spPr>
              <a:xfrm>
                <a:off x="2863070" y="2324044"/>
                <a:ext cx="64404" cy="283531"/>
              </a:xfrm>
              <a:custGeom>
                <a:rect b="b" l="l" r="r" t="t"/>
                <a:pathLst>
                  <a:path extrusionOk="0" h="8052" w="1829">
                    <a:moveTo>
                      <a:pt x="18" y="1"/>
                    </a:moveTo>
                    <a:cubicBezTo>
                      <a:pt x="6" y="1"/>
                      <a:pt x="0" y="3"/>
                      <a:pt x="0" y="6"/>
                    </a:cubicBezTo>
                    <a:cubicBezTo>
                      <a:pt x="0" y="23"/>
                      <a:pt x="117" y="73"/>
                      <a:pt x="316" y="172"/>
                    </a:cubicBezTo>
                    <a:cubicBezTo>
                      <a:pt x="516" y="289"/>
                      <a:pt x="781" y="488"/>
                      <a:pt x="1014" y="804"/>
                    </a:cubicBezTo>
                    <a:cubicBezTo>
                      <a:pt x="1247" y="1120"/>
                      <a:pt x="1446" y="1568"/>
                      <a:pt x="1479" y="2117"/>
                    </a:cubicBezTo>
                    <a:cubicBezTo>
                      <a:pt x="1496" y="2632"/>
                      <a:pt x="1213" y="3164"/>
                      <a:pt x="948" y="3778"/>
                    </a:cubicBezTo>
                    <a:cubicBezTo>
                      <a:pt x="732" y="4377"/>
                      <a:pt x="582" y="4991"/>
                      <a:pt x="582" y="5556"/>
                    </a:cubicBezTo>
                    <a:cubicBezTo>
                      <a:pt x="582" y="6121"/>
                      <a:pt x="715" y="6637"/>
                      <a:pt x="898" y="7019"/>
                    </a:cubicBezTo>
                    <a:cubicBezTo>
                      <a:pt x="1081" y="7401"/>
                      <a:pt x="1313" y="7650"/>
                      <a:pt x="1496" y="7816"/>
                    </a:cubicBezTo>
                    <a:cubicBezTo>
                      <a:pt x="1657" y="7993"/>
                      <a:pt x="1767" y="8052"/>
                      <a:pt x="1802" y="8052"/>
                    </a:cubicBezTo>
                    <a:cubicBezTo>
                      <a:pt x="1806" y="8052"/>
                      <a:pt x="1810" y="8051"/>
                      <a:pt x="1812" y="8049"/>
                    </a:cubicBezTo>
                    <a:cubicBezTo>
                      <a:pt x="1828" y="8032"/>
                      <a:pt x="1729" y="7949"/>
                      <a:pt x="1562" y="7783"/>
                    </a:cubicBezTo>
                    <a:cubicBezTo>
                      <a:pt x="1413" y="7617"/>
                      <a:pt x="1213" y="7351"/>
                      <a:pt x="1064" y="6969"/>
                    </a:cubicBezTo>
                    <a:cubicBezTo>
                      <a:pt x="898" y="6587"/>
                      <a:pt x="798" y="6121"/>
                      <a:pt x="815" y="5573"/>
                    </a:cubicBezTo>
                    <a:cubicBezTo>
                      <a:pt x="831" y="5041"/>
                      <a:pt x="964" y="4460"/>
                      <a:pt x="1180" y="3878"/>
                    </a:cubicBezTo>
                    <a:cubicBezTo>
                      <a:pt x="1280" y="3579"/>
                      <a:pt x="1429" y="3297"/>
                      <a:pt x="1546" y="2997"/>
                    </a:cubicBezTo>
                    <a:cubicBezTo>
                      <a:pt x="1646" y="2715"/>
                      <a:pt x="1695" y="2399"/>
                      <a:pt x="1695" y="2117"/>
                    </a:cubicBezTo>
                    <a:cubicBezTo>
                      <a:pt x="1679" y="1535"/>
                      <a:pt x="1429" y="1037"/>
                      <a:pt x="1164" y="704"/>
                    </a:cubicBezTo>
                    <a:cubicBezTo>
                      <a:pt x="898" y="372"/>
                      <a:pt x="582" y="172"/>
                      <a:pt x="349" y="89"/>
                    </a:cubicBezTo>
                    <a:cubicBezTo>
                      <a:pt x="169" y="25"/>
                      <a:pt x="59" y="1"/>
                      <a:pt x="18" y="1"/>
                    </a:cubicBezTo>
                    <a:close/>
                  </a:path>
                </a:pathLst>
              </a:custGeom>
              <a:solidFill>
                <a:srgbClr val="455E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5"/>
              <p:cNvSpPr/>
              <p:nvPr/>
            </p:nvSpPr>
            <p:spPr>
              <a:xfrm>
                <a:off x="2748979" y="2409084"/>
                <a:ext cx="35142" cy="180253"/>
              </a:xfrm>
              <a:custGeom>
                <a:rect b="b" l="l" r="r" t="t"/>
                <a:pathLst>
                  <a:path extrusionOk="0" h="5119" w="998">
                    <a:moveTo>
                      <a:pt x="299" y="1"/>
                    </a:moveTo>
                    <a:cubicBezTo>
                      <a:pt x="299" y="34"/>
                      <a:pt x="382" y="34"/>
                      <a:pt x="432" y="150"/>
                    </a:cubicBezTo>
                    <a:cubicBezTo>
                      <a:pt x="499" y="250"/>
                      <a:pt x="515" y="449"/>
                      <a:pt x="482" y="665"/>
                    </a:cubicBezTo>
                    <a:cubicBezTo>
                      <a:pt x="432" y="915"/>
                      <a:pt x="382" y="1197"/>
                      <a:pt x="299" y="1496"/>
                    </a:cubicBezTo>
                    <a:cubicBezTo>
                      <a:pt x="216" y="1812"/>
                      <a:pt x="133" y="2161"/>
                      <a:pt x="83" y="2560"/>
                    </a:cubicBezTo>
                    <a:cubicBezTo>
                      <a:pt x="0" y="3357"/>
                      <a:pt x="249" y="4039"/>
                      <a:pt x="499" y="4471"/>
                    </a:cubicBezTo>
                    <a:cubicBezTo>
                      <a:pt x="715" y="4936"/>
                      <a:pt x="964" y="5119"/>
                      <a:pt x="980" y="5119"/>
                    </a:cubicBezTo>
                    <a:cubicBezTo>
                      <a:pt x="997" y="5102"/>
                      <a:pt x="814" y="4836"/>
                      <a:pt x="598" y="4404"/>
                    </a:cubicBezTo>
                    <a:cubicBezTo>
                      <a:pt x="399" y="3972"/>
                      <a:pt x="216" y="3324"/>
                      <a:pt x="299" y="2610"/>
                    </a:cubicBezTo>
                    <a:cubicBezTo>
                      <a:pt x="332" y="2244"/>
                      <a:pt x="415" y="1895"/>
                      <a:pt x="482" y="1563"/>
                    </a:cubicBezTo>
                    <a:cubicBezTo>
                      <a:pt x="548" y="1247"/>
                      <a:pt x="598" y="948"/>
                      <a:pt x="632" y="699"/>
                    </a:cubicBezTo>
                    <a:cubicBezTo>
                      <a:pt x="648" y="449"/>
                      <a:pt x="598" y="217"/>
                      <a:pt x="499" y="84"/>
                    </a:cubicBezTo>
                    <a:cubicBezTo>
                      <a:pt x="465" y="34"/>
                      <a:pt x="399" y="1"/>
                      <a:pt x="349" y="1"/>
                    </a:cubicBezTo>
                    <a:close/>
                  </a:path>
                </a:pathLst>
              </a:custGeom>
              <a:solidFill>
                <a:srgbClr val="455E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5"/>
              <p:cNvSpPr/>
              <p:nvPr/>
            </p:nvSpPr>
            <p:spPr>
              <a:xfrm>
                <a:off x="2702145" y="2505005"/>
                <a:ext cx="17606" cy="72115"/>
              </a:xfrm>
              <a:custGeom>
                <a:rect b="b" l="l" r="r" t="t"/>
                <a:pathLst>
                  <a:path extrusionOk="0" h="2048" w="500">
                    <a:moveTo>
                      <a:pt x="292" y="0"/>
                    </a:moveTo>
                    <a:cubicBezTo>
                      <a:pt x="255" y="0"/>
                      <a:pt x="180" y="98"/>
                      <a:pt x="134" y="268"/>
                    </a:cubicBezTo>
                    <a:cubicBezTo>
                      <a:pt x="67" y="467"/>
                      <a:pt x="1" y="733"/>
                      <a:pt x="17" y="1049"/>
                    </a:cubicBezTo>
                    <a:cubicBezTo>
                      <a:pt x="51" y="1348"/>
                      <a:pt x="134" y="1597"/>
                      <a:pt x="233" y="1797"/>
                    </a:cubicBezTo>
                    <a:cubicBezTo>
                      <a:pt x="309" y="1964"/>
                      <a:pt x="400" y="2048"/>
                      <a:pt x="427" y="2048"/>
                    </a:cubicBezTo>
                    <a:cubicBezTo>
                      <a:pt x="429" y="2048"/>
                      <a:pt x="431" y="2047"/>
                      <a:pt x="433" y="2046"/>
                    </a:cubicBezTo>
                    <a:cubicBezTo>
                      <a:pt x="499" y="1996"/>
                      <a:pt x="300" y="1581"/>
                      <a:pt x="267" y="1016"/>
                    </a:cubicBezTo>
                    <a:cubicBezTo>
                      <a:pt x="233" y="467"/>
                      <a:pt x="350" y="19"/>
                      <a:pt x="300" y="2"/>
                    </a:cubicBezTo>
                    <a:cubicBezTo>
                      <a:pt x="297" y="1"/>
                      <a:pt x="295" y="0"/>
                      <a:pt x="292" y="0"/>
                    </a:cubicBezTo>
                    <a:close/>
                  </a:path>
                </a:pathLst>
              </a:custGeom>
              <a:solidFill>
                <a:srgbClr val="455E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5"/>
              <p:cNvSpPr/>
              <p:nvPr/>
            </p:nvSpPr>
            <p:spPr>
              <a:xfrm>
                <a:off x="3021072" y="2696918"/>
                <a:ext cx="92468" cy="202542"/>
              </a:xfrm>
              <a:custGeom>
                <a:rect b="b" l="l" r="r" t="t"/>
                <a:pathLst>
                  <a:path extrusionOk="0" h="5752" w="2626">
                    <a:moveTo>
                      <a:pt x="23" y="0"/>
                    </a:moveTo>
                    <a:cubicBezTo>
                      <a:pt x="21" y="0"/>
                      <a:pt x="19" y="1"/>
                      <a:pt x="17" y="2"/>
                    </a:cubicBezTo>
                    <a:cubicBezTo>
                      <a:pt x="0" y="2"/>
                      <a:pt x="17" y="102"/>
                      <a:pt x="83" y="252"/>
                    </a:cubicBezTo>
                    <a:cubicBezTo>
                      <a:pt x="150" y="418"/>
                      <a:pt x="299" y="617"/>
                      <a:pt x="499" y="850"/>
                    </a:cubicBezTo>
                    <a:cubicBezTo>
                      <a:pt x="897" y="1299"/>
                      <a:pt x="1496" y="1864"/>
                      <a:pt x="1928" y="2628"/>
                    </a:cubicBezTo>
                    <a:cubicBezTo>
                      <a:pt x="2160" y="3027"/>
                      <a:pt x="2293" y="3426"/>
                      <a:pt x="2343" y="3791"/>
                    </a:cubicBezTo>
                    <a:cubicBezTo>
                      <a:pt x="2410" y="4173"/>
                      <a:pt x="2376" y="4522"/>
                      <a:pt x="2310" y="4821"/>
                    </a:cubicBezTo>
                    <a:cubicBezTo>
                      <a:pt x="2177" y="5386"/>
                      <a:pt x="2077" y="5752"/>
                      <a:pt x="2127" y="5752"/>
                    </a:cubicBezTo>
                    <a:cubicBezTo>
                      <a:pt x="2144" y="5752"/>
                      <a:pt x="2310" y="5420"/>
                      <a:pt x="2476" y="4838"/>
                    </a:cubicBezTo>
                    <a:cubicBezTo>
                      <a:pt x="2559" y="4539"/>
                      <a:pt x="2626" y="4173"/>
                      <a:pt x="2559" y="3758"/>
                    </a:cubicBezTo>
                    <a:cubicBezTo>
                      <a:pt x="2509" y="3342"/>
                      <a:pt x="2376" y="2910"/>
                      <a:pt x="2144" y="2512"/>
                    </a:cubicBezTo>
                    <a:cubicBezTo>
                      <a:pt x="1678" y="1697"/>
                      <a:pt x="1047" y="1116"/>
                      <a:pt x="632" y="717"/>
                    </a:cubicBezTo>
                    <a:cubicBezTo>
                      <a:pt x="202" y="351"/>
                      <a:pt x="77" y="0"/>
                      <a:pt x="23" y="0"/>
                    </a:cubicBezTo>
                    <a:close/>
                  </a:path>
                </a:pathLst>
              </a:custGeom>
              <a:solidFill>
                <a:srgbClr val="455E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15"/>
              <p:cNvSpPr/>
              <p:nvPr/>
            </p:nvSpPr>
            <p:spPr>
              <a:xfrm>
                <a:off x="1809804" y="1901203"/>
                <a:ext cx="486285" cy="1159759"/>
              </a:xfrm>
              <a:custGeom>
                <a:rect b="b" l="l" r="r" t="t"/>
                <a:pathLst>
                  <a:path extrusionOk="0" h="32936" w="13810">
                    <a:moveTo>
                      <a:pt x="13710" y="0"/>
                    </a:moveTo>
                    <a:cubicBezTo>
                      <a:pt x="13610" y="0"/>
                      <a:pt x="13494" y="17"/>
                      <a:pt x="13394" y="33"/>
                    </a:cubicBezTo>
                    <a:cubicBezTo>
                      <a:pt x="13128" y="100"/>
                      <a:pt x="12713" y="166"/>
                      <a:pt x="12214" y="366"/>
                    </a:cubicBezTo>
                    <a:cubicBezTo>
                      <a:pt x="11716" y="582"/>
                      <a:pt x="11134" y="881"/>
                      <a:pt x="10552" y="1379"/>
                    </a:cubicBezTo>
                    <a:cubicBezTo>
                      <a:pt x="9971" y="1878"/>
                      <a:pt x="9406" y="2543"/>
                      <a:pt x="8974" y="3423"/>
                    </a:cubicBezTo>
                    <a:cubicBezTo>
                      <a:pt x="8874" y="3623"/>
                      <a:pt x="8758" y="3855"/>
                      <a:pt x="8658" y="4088"/>
                    </a:cubicBezTo>
                    <a:cubicBezTo>
                      <a:pt x="8575" y="4321"/>
                      <a:pt x="8492" y="4570"/>
                      <a:pt x="8392" y="4786"/>
                    </a:cubicBezTo>
                    <a:cubicBezTo>
                      <a:pt x="8292" y="5018"/>
                      <a:pt x="8159" y="5251"/>
                      <a:pt x="7993" y="5434"/>
                    </a:cubicBezTo>
                    <a:cubicBezTo>
                      <a:pt x="7827" y="5650"/>
                      <a:pt x="7628" y="5783"/>
                      <a:pt x="7395" y="5916"/>
                    </a:cubicBezTo>
                    <a:cubicBezTo>
                      <a:pt x="6913" y="6182"/>
                      <a:pt x="6348" y="6331"/>
                      <a:pt x="5800" y="6497"/>
                    </a:cubicBezTo>
                    <a:cubicBezTo>
                      <a:pt x="5501" y="6581"/>
                      <a:pt x="5218" y="6680"/>
                      <a:pt x="4936" y="6830"/>
                    </a:cubicBezTo>
                    <a:cubicBezTo>
                      <a:pt x="4653" y="6979"/>
                      <a:pt x="4387" y="7162"/>
                      <a:pt x="4155" y="7395"/>
                    </a:cubicBezTo>
                    <a:cubicBezTo>
                      <a:pt x="3689" y="7860"/>
                      <a:pt x="3473" y="8558"/>
                      <a:pt x="3424" y="9223"/>
                    </a:cubicBezTo>
                    <a:cubicBezTo>
                      <a:pt x="3357" y="9887"/>
                      <a:pt x="3473" y="10569"/>
                      <a:pt x="3606" y="11233"/>
                    </a:cubicBezTo>
                    <a:cubicBezTo>
                      <a:pt x="3756" y="11898"/>
                      <a:pt x="3922" y="12579"/>
                      <a:pt x="4055" y="13261"/>
                    </a:cubicBezTo>
                    <a:cubicBezTo>
                      <a:pt x="4171" y="13959"/>
                      <a:pt x="4271" y="14656"/>
                      <a:pt x="4105" y="15338"/>
                    </a:cubicBezTo>
                    <a:cubicBezTo>
                      <a:pt x="3972" y="16036"/>
                      <a:pt x="3424" y="16534"/>
                      <a:pt x="2908" y="16983"/>
                    </a:cubicBezTo>
                    <a:cubicBezTo>
                      <a:pt x="2393" y="17448"/>
                      <a:pt x="1828" y="17864"/>
                      <a:pt x="1330" y="18362"/>
                    </a:cubicBezTo>
                    <a:cubicBezTo>
                      <a:pt x="1081" y="18611"/>
                      <a:pt x="848" y="18877"/>
                      <a:pt x="682" y="19160"/>
                    </a:cubicBezTo>
                    <a:cubicBezTo>
                      <a:pt x="516" y="19459"/>
                      <a:pt x="366" y="19775"/>
                      <a:pt x="266" y="20107"/>
                    </a:cubicBezTo>
                    <a:cubicBezTo>
                      <a:pt x="83" y="20738"/>
                      <a:pt x="0" y="21403"/>
                      <a:pt x="100" y="22051"/>
                    </a:cubicBezTo>
                    <a:cubicBezTo>
                      <a:pt x="150" y="22367"/>
                      <a:pt x="233" y="22683"/>
                      <a:pt x="366" y="22965"/>
                    </a:cubicBezTo>
                    <a:cubicBezTo>
                      <a:pt x="516" y="23264"/>
                      <a:pt x="682" y="23513"/>
                      <a:pt x="898" y="23729"/>
                    </a:cubicBezTo>
                    <a:cubicBezTo>
                      <a:pt x="1280" y="24195"/>
                      <a:pt x="1729" y="24560"/>
                      <a:pt x="2111" y="24959"/>
                    </a:cubicBezTo>
                    <a:cubicBezTo>
                      <a:pt x="2493" y="25358"/>
                      <a:pt x="2825" y="25773"/>
                      <a:pt x="2991" y="26255"/>
                    </a:cubicBezTo>
                    <a:cubicBezTo>
                      <a:pt x="3158" y="26721"/>
                      <a:pt x="3174" y="27219"/>
                      <a:pt x="3141" y="27684"/>
                    </a:cubicBezTo>
                    <a:cubicBezTo>
                      <a:pt x="3091" y="28133"/>
                      <a:pt x="3008" y="28598"/>
                      <a:pt x="2925" y="29014"/>
                    </a:cubicBezTo>
                    <a:cubicBezTo>
                      <a:pt x="2842" y="29429"/>
                      <a:pt x="2775" y="29845"/>
                      <a:pt x="2759" y="30210"/>
                    </a:cubicBezTo>
                    <a:cubicBezTo>
                      <a:pt x="2742" y="30592"/>
                      <a:pt x="2759" y="30958"/>
                      <a:pt x="2825" y="31274"/>
                    </a:cubicBezTo>
                    <a:cubicBezTo>
                      <a:pt x="2908" y="31606"/>
                      <a:pt x="3025" y="31872"/>
                      <a:pt x="3174" y="32104"/>
                    </a:cubicBezTo>
                    <a:cubicBezTo>
                      <a:pt x="3473" y="32570"/>
                      <a:pt x="3856" y="32786"/>
                      <a:pt x="4138" y="32869"/>
                    </a:cubicBezTo>
                    <a:cubicBezTo>
                      <a:pt x="4188" y="32902"/>
                      <a:pt x="4254" y="32919"/>
                      <a:pt x="4321" y="32919"/>
                    </a:cubicBezTo>
                    <a:cubicBezTo>
                      <a:pt x="4387" y="32935"/>
                      <a:pt x="4421" y="32935"/>
                      <a:pt x="4454" y="32935"/>
                    </a:cubicBezTo>
                    <a:cubicBezTo>
                      <a:pt x="4570" y="32902"/>
                      <a:pt x="4587" y="32902"/>
                      <a:pt x="4587" y="32902"/>
                    </a:cubicBezTo>
                    <a:cubicBezTo>
                      <a:pt x="4587" y="32869"/>
                      <a:pt x="4454" y="32869"/>
                      <a:pt x="4171" y="32786"/>
                    </a:cubicBezTo>
                    <a:cubicBezTo>
                      <a:pt x="3922" y="32686"/>
                      <a:pt x="3573" y="32453"/>
                      <a:pt x="3291" y="32021"/>
                    </a:cubicBezTo>
                    <a:cubicBezTo>
                      <a:pt x="3141" y="31789"/>
                      <a:pt x="3041" y="31539"/>
                      <a:pt x="2975" y="31240"/>
                    </a:cubicBezTo>
                    <a:cubicBezTo>
                      <a:pt x="2908" y="30925"/>
                      <a:pt x="2892" y="30576"/>
                      <a:pt x="2925" y="30210"/>
                    </a:cubicBezTo>
                    <a:cubicBezTo>
                      <a:pt x="2958" y="29845"/>
                      <a:pt x="3041" y="29446"/>
                      <a:pt x="3124" y="29030"/>
                    </a:cubicBezTo>
                    <a:cubicBezTo>
                      <a:pt x="3208" y="28615"/>
                      <a:pt x="3307" y="28166"/>
                      <a:pt x="3340" y="27684"/>
                    </a:cubicBezTo>
                    <a:cubicBezTo>
                      <a:pt x="3390" y="27202"/>
                      <a:pt x="3390" y="26687"/>
                      <a:pt x="3208" y="26189"/>
                    </a:cubicBezTo>
                    <a:cubicBezTo>
                      <a:pt x="3041" y="25674"/>
                      <a:pt x="2676" y="25225"/>
                      <a:pt x="2294" y="24810"/>
                    </a:cubicBezTo>
                    <a:cubicBezTo>
                      <a:pt x="1895" y="24394"/>
                      <a:pt x="1463" y="24029"/>
                      <a:pt x="1081" y="23596"/>
                    </a:cubicBezTo>
                    <a:cubicBezTo>
                      <a:pt x="715" y="23148"/>
                      <a:pt x="432" y="22616"/>
                      <a:pt x="349" y="22018"/>
                    </a:cubicBezTo>
                    <a:cubicBezTo>
                      <a:pt x="266" y="21403"/>
                      <a:pt x="333" y="20772"/>
                      <a:pt x="516" y="20157"/>
                    </a:cubicBezTo>
                    <a:cubicBezTo>
                      <a:pt x="715" y="19542"/>
                      <a:pt x="1047" y="18977"/>
                      <a:pt x="1513" y="18528"/>
                    </a:cubicBezTo>
                    <a:cubicBezTo>
                      <a:pt x="1994" y="18046"/>
                      <a:pt x="2526" y="17631"/>
                      <a:pt x="3075" y="17166"/>
                    </a:cubicBezTo>
                    <a:cubicBezTo>
                      <a:pt x="3340" y="16950"/>
                      <a:pt x="3623" y="16700"/>
                      <a:pt x="3839" y="16401"/>
                    </a:cubicBezTo>
                    <a:cubicBezTo>
                      <a:pt x="4072" y="16119"/>
                      <a:pt x="4254" y="15786"/>
                      <a:pt x="4337" y="15404"/>
                    </a:cubicBezTo>
                    <a:cubicBezTo>
                      <a:pt x="4421" y="15039"/>
                      <a:pt x="4454" y="14656"/>
                      <a:pt x="4421" y="14307"/>
                    </a:cubicBezTo>
                    <a:cubicBezTo>
                      <a:pt x="4404" y="13925"/>
                      <a:pt x="4337" y="13576"/>
                      <a:pt x="4271" y="13244"/>
                    </a:cubicBezTo>
                    <a:cubicBezTo>
                      <a:pt x="4155" y="12546"/>
                      <a:pt x="3972" y="11881"/>
                      <a:pt x="3839" y="11217"/>
                    </a:cubicBezTo>
                    <a:cubicBezTo>
                      <a:pt x="3689" y="10552"/>
                      <a:pt x="3606" y="9887"/>
                      <a:pt x="3656" y="9256"/>
                    </a:cubicBezTo>
                    <a:cubicBezTo>
                      <a:pt x="3706" y="8608"/>
                      <a:pt x="3905" y="8010"/>
                      <a:pt x="4321" y="7578"/>
                    </a:cubicBezTo>
                    <a:cubicBezTo>
                      <a:pt x="4537" y="7362"/>
                      <a:pt x="4786" y="7179"/>
                      <a:pt x="5019" y="7062"/>
                    </a:cubicBezTo>
                    <a:cubicBezTo>
                      <a:pt x="5301" y="6929"/>
                      <a:pt x="5567" y="6830"/>
                      <a:pt x="5850" y="6730"/>
                    </a:cubicBezTo>
                    <a:cubicBezTo>
                      <a:pt x="6415" y="6531"/>
                      <a:pt x="6980" y="6398"/>
                      <a:pt x="7478" y="6099"/>
                    </a:cubicBezTo>
                    <a:cubicBezTo>
                      <a:pt x="7727" y="5949"/>
                      <a:pt x="7960" y="5783"/>
                      <a:pt x="8143" y="5567"/>
                    </a:cubicBezTo>
                    <a:cubicBezTo>
                      <a:pt x="8326" y="5351"/>
                      <a:pt x="8459" y="5102"/>
                      <a:pt x="8558" y="4852"/>
                    </a:cubicBezTo>
                    <a:cubicBezTo>
                      <a:pt x="8658" y="4603"/>
                      <a:pt x="8741" y="4370"/>
                      <a:pt x="8824" y="4154"/>
                    </a:cubicBezTo>
                    <a:cubicBezTo>
                      <a:pt x="8907" y="3922"/>
                      <a:pt x="9007" y="3689"/>
                      <a:pt x="9123" y="3490"/>
                    </a:cubicBezTo>
                    <a:cubicBezTo>
                      <a:pt x="9539" y="2659"/>
                      <a:pt x="10070" y="1961"/>
                      <a:pt x="10635" y="1496"/>
                    </a:cubicBezTo>
                    <a:cubicBezTo>
                      <a:pt x="11200" y="997"/>
                      <a:pt x="11749" y="665"/>
                      <a:pt x="12231" y="449"/>
                    </a:cubicBezTo>
                    <a:cubicBezTo>
                      <a:pt x="13211" y="33"/>
                      <a:pt x="13809" y="33"/>
                      <a:pt x="13809" y="0"/>
                    </a:cubicBezTo>
                    <a:close/>
                  </a:path>
                </a:pathLst>
              </a:custGeom>
              <a:solidFill>
                <a:srgbClr val="455E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15"/>
              <p:cNvSpPr/>
              <p:nvPr/>
            </p:nvSpPr>
            <p:spPr>
              <a:xfrm>
                <a:off x="1996470" y="2069699"/>
                <a:ext cx="167365" cy="788232"/>
              </a:xfrm>
              <a:custGeom>
                <a:rect b="b" l="l" r="r" t="t"/>
                <a:pathLst>
                  <a:path extrusionOk="0" h="22385" w="4753">
                    <a:moveTo>
                      <a:pt x="4753" y="1"/>
                    </a:moveTo>
                    <a:cubicBezTo>
                      <a:pt x="4736" y="1"/>
                      <a:pt x="4720" y="366"/>
                      <a:pt x="4553" y="981"/>
                    </a:cubicBezTo>
                    <a:cubicBezTo>
                      <a:pt x="4387" y="1579"/>
                      <a:pt x="4022" y="2477"/>
                      <a:pt x="3257" y="3324"/>
                    </a:cubicBezTo>
                    <a:cubicBezTo>
                      <a:pt x="3074" y="3540"/>
                      <a:pt x="2858" y="3740"/>
                      <a:pt x="2609" y="3939"/>
                    </a:cubicBezTo>
                    <a:cubicBezTo>
                      <a:pt x="2360" y="4122"/>
                      <a:pt x="2094" y="4305"/>
                      <a:pt x="1828" y="4521"/>
                    </a:cubicBezTo>
                    <a:cubicBezTo>
                      <a:pt x="1562" y="4720"/>
                      <a:pt x="1280" y="4986"/>
                      <a:pt x="1114" y="5318"/>
                    </a:cubicBezTo>
                    <a:cubicBezTo>
                      <a:pt x="931" y="5651"/>
                      <a:pt x="848" y="6049"/>
                      <a:pt x="848" y="6448"/>
                    </a:cubicBezTo>
                    <a:cubicBezTo>
                      <a:pt x="831" y="6847"/>
                      <a:pt x="898" y="7229"/>
                      <a:pt x="1014" y="7628"/>
                    </a:cubicBezTo>
                    <a:cubicBezTo>
                      <a:pt x="1147" y="8027"/>
                      <a:pt x="1313" y="8393"/>
                      <a:pt x="1496" y="8775"/>
                    </a:cubicBezTo>
                    <a:cubicBezTo>
                      <a:pt x="1861" y="9522"/>
                      <a:pt x="2343" y="10254"/>
                      <a:pt x="2593" y="11051"/>
                    </a:cubicBezTo>
                    <a:cubicBezTo>
                      <a:pt x="2726" y="11467"/>
                      <a:pt x="2775" y="11882"/>
                      <a:pt x="2742" y="12298"/>
                    </a:cubicBezTo>
                    <a:cubicBezTo>
                      <a:pt x="2726" y="12713"/>
                      <a:pt x="2576" y="13095"/>
                      <a:pt x="2343" y="13428"/>
                    </a:cubicBezTo>
                    <a:cubicBezTo>
                      <a:pt x="1911" y="14109"/>
                      <a:pt x="1280" y="14607"/>
                      <a:pt x="815" y="15239"/>
                    </a:cubicBezTo>
                    <a:cubicBezTo>
                      <a:pt x="565" y="15538"/>
                      <a:pt x="349" y="15854"/>
                      <a:pt x="200" y="16203"/>
                    </a:cubicBezTo>
                    <a:cubicBezTo>
                      <a:pt x="67" y="16568"/>
                      <a:pt x="0" y="16934"/>
                      <a:pt x="34" y="17283"/>
                    </a:cubicBezTo>
                    <a:cubicBezTo>
                      <a:pt x="83" y="17648"/>
                      <a:pt x="250" y="17947"/>
                      <a:pt x="432" y="18230"/>
                    </a:cubicBezTo>
                    <a:cubicBezTo>
                      <a:pt x="615" y="18496"/>
                      <a:pt x="815" y="18728"/>
                      <a:pt x="997" y="18944"/>
                    </a:cubicBezTo>
                    <a:cubicBezTo>
                      <a:pt x="1728" y="19842"/>
                      <a:pt x="1945" y="20756"/>
                      <a:pt x="2028" y="21404"/>
                    </a:cubicBezTo>
                    <a:cubicBezTo>
                      <a:pt x="2144" y="22002"/>
                      <a:pt x="2094" y="22351"/>
                      <a:pt x="2111" y="22384"/>
                    </a:cubicBezTo>
                    <a:cubicBezTo>
                      <a:pt x="2111" y="22384"/>
                      <a:pt x="2144" y="22301"/>
                      <a:pt x="2161" y="22135"/>
                    </a:cubicBezTo>
                    <a:cubicBezTo>
                      <a:pt x="2177" y="21969"/>
                      <a:pt x="2177" y="21719"/>
                      <a:pt x="2161" y="21387"/>
                    </a:cubicBezTo>
                    <a:cubicBezTo>
                      <a:pt x="2144" y="21055"/>
                      <a:pt x="2061" y="20656"/>
                      <a:pt x="1911" y="20224"/>
                    </a:cubicBezTo>
                    <a:cubicBezTo>
                      <a:pt x="1762" y="19775"/>
                      <a:pt x="1512" y="19310"/>
                      <a:pt x="1163" y="18845"/>
                    </a:cubicBezTo>
                    <a:cubicBezTo>
                      <a:pt x="997" y="18612"/>
                      <a:pt x="781" y="18396"/>
                      <a:pt x="615" y="18114"/>
                    </a:cubicBezTo>
                    <a:cubicBezTo>
                      <a:pt x="449" y="17864"/>
                      <a:pt x="316" y="17582"/>
                      <a:pt x="266" y="17266"/>
                    </a:cubicBezTo>
                    <a:cubicBezTo>
                      <a:pt x="216" y="16950"/>
                      <a:pt x="283" y="16618"/>
                      <a:pt x="432" y="16286"/>
                    </a:cubicBezTo>
                    <a:cubicBezTo>
                      <a:pt x="582" y="15987"/>
                      <a:pt x="765" y="15671"/>
                      <a:pt x="997" y="15372"/>
                    </a:cubicBezTo>
                    <a:cubicBezTo>
                      <a:pt x="1463" y="14790"/>
                      <a:pt x="2111" y="14292"/>
                      <a:pt x="2576" y="13577"/>
                    </a:cubicBezTo>
                    <a:cubicBezTo>
                      <a:pt x="2809" y="13211"/>
                      <a:pt x="2975" y="12779"/>
                      <a:pt x="2991" y="12331"/>
                    </a:cubicBezTo>
                    <a:cubicBezTo>
                      <a:pt x="3025" y="11882"/>
                      <a:pt x="2942" y="11433"/>
                      <a:pt x="2825" y="11001"/>
                    </a:cubicBezTo>
                    <a:cubicBezTo>
                      <a:pt x="2559" y="10121"/>
                      <a:pt x="2077" y="9390"/>
                      <a:pt x="1695" y="8675"/>
                    </a:cubicBezTo>
                    <a:cubicBezTo>
                      <a:pt x="1512" y="8293"/>
                      <a:pt x="1346" y="7944"/>
                      <a:pt x="1230" y="7562"/>
                    </a:cubicBezTo>
                    <a:cubicBezTo>
                      <a:pt x="1114" y="7196"/>
                      <a:pt x="1064" y="6814"/>
                      <a:pt x="1064" y="6448"/>
                    </a:cubicBezTo>
                    <a:cubicBezTo>
                      <a:pt x="1064" y="6066"/>
                      <a:pt x="1147" y="5717"/>
                      <a:pt x="1313" y="5435"/>
                    </a:cubicBezTo>
                    <a:cubicBezTo>
                      <a:pt x="1446" y="5119"/>
                      <a:pt x="1695" y="4886"/>
                      <a:pt x="1945" y="4687"/>
                    </a:cubicBezTo>
                    <a:cubicBezTo>
                      <a:pt x="2194" y="4471"/>
                      <a:pt x="2493" y="4288"/>
                      <a:pt x="2726" y="4072"/>
                    </a:cubicBezTo>
                    <a:cubicBezTo>
                      <a:pt x="2975" y="3873"/>
                      <a:pt x="3174" y="3657"/>
                      <a:pt x="3390" y="3441"/>
                    </a:cubicBezTo>
                    <a:cubicBezTo>
                      <a:pt x="4155" y="2543"/>
                      <a:pt x="4487" y="1629"/>
                      <a:pt x="4636" y="998"/>
                    </a:cubicBezTo>
                    <a:cubicBezTo>
                      <a:pt x="4720" y="699"/>
                      <a:pt x="4736" y="450"/>
                      <a:pt x="4753" y="283"/>
                    </a:cubicBezTo>
                    <a:lnTo>
                      <a:pt x="4753" y="1"/>
                    </a:lnTo>
                    <a:close/>
                  </a:path>
                </a:pathLst>
              </a:custGeom>
              <a:solidFill>
                <a:srgbClr val="455E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5"/>
              <p:cNvSpPr/>
              <p:nvPr/>
            </p:nvSpPr>
            <p:spPr>
              <a:xfrm>
                <a:off x="2142746" y="2469933"/>
                <a:ext cx="50952" cy="262791"/>
              </a:xfrm>
              <a:custGeom>
                <a:rect b="b" l="l" r="r" t="t"/>
                <a:pathLst>
                  <a:path extrusionOk="0" h="7463" w="1447">
                    <a:moveTo>
                      <a:pt x="482" y="1"/>
                    </a:moveTo>
                    <a:cubicBezTo>
                      <a:pt x="449" y="1"/>
                      <a:pt x="482" y="117"/>
                      <a:pt x="532" y="317"/>
                    </a:cubicBezTo>
                    <a:cubicBezTo>
                      <a:pt x="599" y="500"/>
                      <a:pt x="715" y="765"/>
                      <a:pt x="865" y="1098"/>
                    </a:cubicBezTo>
                    <a:cubicBezTo>
                      <a:pt x="1014" y="1413"/>
                      <a:pt x="1197" y="1812"/>
                      <a:pt x="1197" y="2261"/>
                    </a:cubicBezTo>
                    <a:cubicBezTo>
                      <a:pt x="1197" y="2726"/>
                      <a:pt x="1031" y="3208"/>
                      <a:pt x="782" y="3673"/>
                    </a:cubicBezTo>
                    <a:cubicBezTo>
                      <a:pt x="549" y="4155"/>
                      <a:pt x="283" y="4637"/>
                      <a:pt x="167" y="5119"/>
                    </a:cubicBezTo>
                    <a:cubicBezTo>
                      <a:pt x="34" y="5584"/>
                      <a:pt x="1" y="6033"/>
                      <a:pt x="34" y="6382"/>
                    </a:cubicBezTo>
                    <a:cubicBezTo>
                      <a:pt x="84" y="6748"/>
                      <a:pt x="183" y="7030"/>
                      <a:pt x="266" y="7213"/>
                    </a:cubicBezTo>
                    <a:cubicBezTo>
                      <a:pt x="366" y="7379"/>
                      <a:pt x="449" y="7462"/>
                      <a:pt x="449" y="7462"/>
                    </a:cubicBezTo>
                    <a:cubicBezTo>
                      <a:pt x="499" y="7445"/>
                      <a:pt x="250" y="7047"/>
                      <a:pt x="233" y="6365"/>
                    </a:cubicBezTo>
                    <a:cubicBezTo>
                      <a:pt x="200" y="6000"/>
                      <a:pt x="266" y="5584"/>
                      <a:pt x="399" y="5152"/>
                    </a:cubicBezTo>
                    <a:cubicBezTo>
                      <a:pt x="516" y="4720"/>
                      <a:pt x="765" y="4255"/>
                      <a:pt x="1014" y="3756"/>
                    </a:cubicBezTo>
                    <a:cubicBezTo>
                      <a:pt x="1264" y="3258"/>
                      <a:pt x="1446" y="2743"/>
                      <a:pt x="1430" y="2244"/>
                    </a:cubicBezTo>
                    <a:cubicBezTo>
                      <a:pt x="1413" y="1746"/>
                      <a:pt x="1197" y="1330"/>
                      <a:pt x="1031" y="1015"/>
                    </a:cubicBezTo>
                    <a:cubicBezTo>
                      <a:pt x="865" y="716"/>
                      <a:pt x="732" y="466"/>
                      <a:pt x="615" y="267"/>
                    </a:cubicBezTo>
                    <a:cubicBezTo>
                      <a:pt x="532" y="84"/>
                      <a:pt x="499" y="1"/>
                      <a:pt x="482" y="1"/>
                    </a:cubicBezTo>
                    <a:close/>
                  </a:path>
                </a:pathLst>
              </a:custGeom>
              <a:solidFill>
                <a:srgbClr val="455E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15"/>
              <p:cNvSpPr/>
              <p:nvPr/>
            </p:nvSpPr>
            <p:spPr>
              <a:xfrm>
                <a:off x="2265077" y="2578178"/>
                <a:ext cx="11691" cy="55671"/>
              </a:xfrm>
              <a:custGeom>
                <a:rect b="b" l="l" r="r" t="t"/>
                <a:pathLst>
                  <a:path extrusionOk="0" h="1581" w="332">
                    <a:moveTo>
                      <a:pt x="261" y="1"/>
                    </a:moveTo>
                    <a:cubicBezTo>
                      <a:pt x="192" y="1"/>
                      <a:pt x="49" y="343"/>
                      <a:pt x="33" y="766"/>
                    </a:cubicBezTo>
                    <a:cubicBezTo>
                      <a:pt x="0" y="1236"/>
                      <a:pt x="111" y="1580"/>
                      <a:pt x="178" y="1580"/>
                    </a:cubicBezTo>
                    <a:cubicBezTo>
                      <a:pt x="179" y="1580"/>
                      <a:pt x="181" y="1580"/>
                      <a:pt x="182" y="1580"/>
                    </a:cubicBezTo>
                    <a:cubicBezTo>
                      <a:pt x="249" y="1563"/>
                      <a:pt x="249" y="1231"/>
                      <a:pt x="265" y="799"/>
                    </a:cubicBezTo>
                    <a:cubicBezTo>
                      <a:pt x="282" y="383"/>
                      <a:pt x="332" y="18"/>
                      <a:pt x="265" y="1"/>
                    </a:cubicBezTo>
                    <a:cubicBezTo>
                      <a:pt x="264" y="1"/>
                      <a:pt x="262" y="1"/>
                      <a:pt x="261" y="1"/>
                    </a:cubicBezTo>
                    <a:close/>
                  </a:path>
                </a:pathLst>
              </a:custGeom>
              <a:solidFill>
                <a:srgbClr val="455E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4" name="Shape 804"/>
        <p:cNvGrpSpPr/>
        <p:nvPr/>
      </p:nvGrpSpPr>
      <p:grpSpPr>
        <a:xfrm>
          <a:off x="0" y="0"/>
          <a:ext cx="0" cy="0"/>
          <a:chOff x="0" y="0"/>
          <a:chExt cx="0" cy="0"/>
        </a:xfrm>
      </p:grpSpPr>
      <p:sp>
        <p:nvSpPr>
          <p:cNvPr id="805" name="Google Shape;805;p24"/>
          <p:cNvSpPr txBox="1"/>
          <p:nvPr>
            <p:ph type="title"/>
          </p:nvPr>
        </p:nvSpPr>
        <p:spPr>
          <a:xfrm>
            <a:off x="713225" y="445025"/>
            <a:ext cx="7717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EMOTIONAL LONELINESS FIRST AID INFOGRAPHICS</a:t>
            </a:r>
            <a:endParaRPr/>
          </a:p>
        </p:txBody>
      </p:sp>
      <p:graphicFrame>
        <p:nvGraphicFramePr>
          <p:cNvPr id="806" name="Google Shape;806;p24"/>
          <p:cNvGraphicFramePr/>
          <p:nvPr/>
        </p:nvGraphicFramePr>
        <p:xfrm>
          <a:off x="713275" y="1088600"/>
          <a:ext cx="3000000" cy="3000000"/>
        </p:xfrm>
        <a:graphic>
          <a:graphicData uri="http://schemas.openxmlformats.org/drawingml/2006/table">
            <a:tbl>
              <a:tblPr>
                <a:noFill/>
                <a:tableStyleId>{94CE6DD9-EEA4-43A4-93DC-BA64ABCCA277}</a:tableStyleId>
              </a:tblPr>
              <a:tblGrid>
                <a:gridCol w="2196475"/>
                <a:gridCol w="5521025"/>
              </a:tblGrid>
              <a:tr h="547875">
                <a:tc gridSpan="2">
                  <a:txBody>
                    <a:bodyPr/>
                    <a:lstStyle/>
                    <a:p>
                      <a:pPr indent="0" lvl="0" marL="0" marR="0" rtl="0" algn="ctr">
                        <a:lnSpc>
                          <a:spcPct val="100000"/>
                        </a:lnSpc>
                        <a:spcBef>
                          <a:spcPts val="0"/>
                        </a:spcBef>
                        <a:spcAft>
                          <a:spcPts val="0"/>
                        </a:spcAft>
                        <a:buNone/>
                      </a:pPr>
                      <a:r>
                        <a:rPr b="1" lang="en" sz="1800">
                          <a:solidFill>
                            <a:schemeClr val="dk2"/>
                          </a:solidFill>
                          <a:latin typeface="Encode Sans"/>
                          <a:ea typeface="Encode Sans"/>
                          <a:cs typeface="Encode Sans"/>
                          <a:sym typeface="Encode Sans"/>
                        </a:rPr>
                        <a:t>DANGERS OF LONELINESS</a:t>
                      </a:r>
                      <a:endParaRPr b="1" sz="1800">
                        <a:solidFill>
                          <a:schemeClr val="dk2"/>
                        </a:solidFill>
                        <a:latin typeface="Encode Sans"/>
                        <a:ea typeface="Encode Sans"/>
                        <a:cs typeface="Encode Sans"/>
                        <a:sym typeface="Encode Sans"/>
                      </a:endParaRPr>
                    </a:p>
                  </a:txBody>
                  <a:tcPr marT="91425" marB="91425" marR="91425" marL="91425" anchor="ctr">
                    <a:lnL cap="flat" cmpd="sng" w="9525">
                      <a:solidFill>
                        <a:srgbClr val="D9D9E3">
                          <a:alpha val="0"/>
                        </a:srgbClr>
                      </a:solidFill>
                      <a:prstDash val="solid"/>
                      <a:round/>
                      <a:headEnd len="sm" w="sm" type="none"/>
                      <a:tailEnd len="sm" w="sm" type="none"/>
                    </a:lnL>
                    <a:lnR cap="flat" cmpd="sng" w="9525">
                      <a:solidFill>
                        <a:srgbClr val="D9D9E3">
                          <a:alpha val="0"/>
                        </a:srgbClr>
                      </a:solidFill>
                      <a:prstDash val="solid"/>
                      <a:round/>
                      <a:headEnd len="sm" w="sm" type="none"/>
                      <a:tailEnd len="sm" w="sm" type="none"/>
                    </a:lnR>
                    <a:lnT cap="flat" cmpd="sng" w="9525">
                      <a:solidFill>
                        <a:srgbClr val="D9D9E3">
                          <a:alpha val="0"/>
                        </a:srgbClr>
                      </a:solidFill>
                      <a:prstDash val="solid"/>
                      <a:round/>
                      <a:headEnd len="sm" w="sm" type="none"/>
                      <a:tailEnd len="sm" w="sm" type="none"/>
                    </a:lnT>
                    <a:lnB cap="flat" cmpd="sng" w="9525">
                      <a:solidFill>
                        <a:srgbClr val="D9D9E3">
                          <a:alpha val="0"/>
                        </a:srgbClr>
                      </a:solidFill>
                      <a:prstDash val="solid"/>
                      <a:round/>
                      <a:headEnd len="sm" w="sm" type="none"/>
                      <a:tailEnd len="sm" w="sm" type="none"/>
                    </a:lnB>
                    <a:solidFill>
                      <a:schemeClr val="lt2"/>
                    </a:solidFill>
                  </a:tcPr>
                </a:tc>
                <a:tc hMerge="1"/>
              </a:tr>
              <a:tr h="718375">
                <a:tc>
                  <a:txBody>
                    <a:bodyPr/>
                    <a:lstStyle/>
                    <a:p>
                      <a:pPr indent="0" lvl="0" marL="0" marR="0" rtl="0" algn="ctr">
                        <a:lnSpc>
                          <a:spcPct val="100000"/>
                        </a:lnSpc>
                        <a:spcBef>
                          <a:spcPts val="0"/>
                        </a:spcBef>
                        <a:spcAft>
                          <a:spcPts val="0"/>
                        </a:spcAft>
                        <a:buNone/>
                      </a:pPr>
                      <a:r>
                        <a:rPr b="1" lang="en" sz="1800">
                          <a:solidFill>
                            <a:schemeClr val="dk2"/>
                          </a:solidFill>
                          <a:latin typeface="Encode Sans"/>
                          <a:ea typeface="Encode Sans"/>
                          <a:cs typeface="Encode Sans"/>
                          <a:sym typeface="Encode Sans"/>
                        </a:rPr>
                        <a:t>DEPRESSION</a:t>
                      </a:r>
                      <a:endParaRPr b="1" sz="1800">
                        <a:solidFill>
                          <a:schemeClr val="dk2"/>
                        </a:solidFill>
                        <a:latin typeface="Encode Sans"/>
                        <a:ea typeface="Encode Sans"/>
                        <a:cs typeface="Encode Sans"/>
                        <a:sym typeface="Encode Sans"/>
                      </a:endParaRPr>
                    </a:p>
                  </a:txBody>
                  <a:tcPr marT="91425" marB="91425" marR="91425" marL="91425" anchor="ctr">
                    <a:lnL cap="flat" cmpd="sng" w="9525">
                      <a:solidFill>
                        <a:srgbClr val="D9D9E3">
                          <a:alpha val="0"/>
                        </a:srgbClr>
                      </a:solidFill>
                      <a:prstDash val="solid"/>
                      <a:round/>
                      <a:headEnd len="sm" w="sm" type="none"/>
                      <a:tailEnd len="sm" w="sm" type="none"/>
                    </a:lnL>
                    <a:lnR cap="flat" cmpd="sng" w="9525">
                      <a:solidFill>
                        <a:srgbClr val="D9D9E3">
                          <a:alpha val="0"/>
                        </a:srgbClr>
                      </a:solidFill>
                      <a:prstDash val="solid"/>
                      <a:round/>
                      <a:headEnd len="sm" w="sm" type="none"/>
                      <a:tailEnd len="sm" w="sm" type="none"/>
                    </a:lnR>
                    <a:lnT cap="flat" cmpd="sng" w="9525">
                      <a:solidFill>
                        <a:srgbClr val="D9D9E3">
                          <a:alpha val="0"/>
                        </a:srgbClr>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a:solidFill>
                            <a:schemeClr val="dk2"/>
                          </a:solidFill>
                          <a:latin typeface="Encode Sans"/>
                          <a:ea typeface="Encode Sans"/>
                          <a:cs typeface="Encode Sans"/>
                          <a:sym typeface="Encode Sans"/>
                        </a:rPr>
                        <a:t>Individuals who feel lonely often experience negative thoughts and feelings, which can contribute to depression</a:t>
                      </a:r>
                      <a:endParaRPr>
                        <a:solidFill>
                          <a:schemeClr val="dk2"/>
                        </a:solidFill>
                        <a:latin typeface="Encode Sans"/>
                        <a:ea typeface="Encode Sans"/>
                        <a:cs typeface="Encode Sans"/>
                        <a:sym typeface="Encode Sans"/>
                      </a:endParaRPr>
                    </a:p>
                  </a:txBody>
                  <a:tcPr marT="91425" marB="91425" marR="91425" marL="91425" anchor="ctr">
                    <a:lnL cap="flat" cmpd="sng" w="9525">
                      <a:solidFill>
                        <a:srgbClr val="D9D9E3">
                          <a:alpha val="0"/>
                        </a:srgbClr>
                      </a:solidFill>
                      <a:prstDash val="solid"/>
                      <a:round/>
                      <a:headEnd len="sm" w="sm" type="none"/>
                      <a:tailEnd len="sm" w="sm" type="none"/>
                    </a:lnL>
                    <a:lnR cap="flat" cmpd="sng" w="9525">
                      <a:solidFill>
                        <a:srgbClr val="D9D9E3">
                          <a:alpha val="0"/>
                        </a:srgbClr>
                      </a:solidFill>
                      <a:prstDash val="solid"/>
                      <a:round/>
                      <a:headEnd len="sm" w="sm" type="none"/>
                      <a:tailEnd len="sm" w="sm" type="none"/>
                    </a:lnR>
                    <a:lnT cap="flat" cmpd="sng" w="9525">
                      <a:solidFill>
                        <a:srgbClr val="D9D9E3">
                          <a:alpha val="0"/>
                        </a:srgbClr>
                      </a:solidFill>
                      <a:prstDash val="solid"/>
                      <a:round/>
                      <a:headEnd len="sm" w="sm" type="none"/>
                      <a:tailEnd len="sm" w="sm" type="none"/>
                    </a:lnT>
                    <a:lnB cap="flat" cmpd="sng" w="19050">
                      <a:solidFill>
                        <a:schemeClr val="dk2"/>
                      </a:solidFill>
                      <a:prstDash val="solid"/>
                      <a:round/>
                      <a:headEnd len="sm" w="sm" type="none"/>
                      <a:tailEnd len="sm" w="sm" type="none"/>
                    </a:lnB>
                  </a:tcPr>
                </a:tc>
              </a:tr>
              <a:tr h="718375">
                <a:tc>
                  <a:txBody>
                    <a:bodyPr/>
                    <a:lstStyle/>
                    <a:p>
                      <a:pPr indent="0" lvl="0" marL="0" marR="0" rtl="0" algn="ctr">
                        <a:lnSpc>
                          <a:spcPct val="100000"/>
                        </a:lnSpc>
                        <a:spcBef>
                          <a:spcPts val="0"/>
                        </a:spcBef>
                        <a:spcAft>
                          <a:spcPts val="0"/>
                        </a:spcAft>
                        <a:buNone/>
                      </a:pPr>
                      <a:r>
                        <a:rPr b="1" lang="en" sz="1800">
                          <a:solidFill>
                            <a:schemeClr val="dk2"/>
                          </a:solidFill>
                          <a:latin typeface="Encode Sans"/>
                          <a:ea typeface="Encode Sans"/>
                          <a:cs typeface="Encode Sans"/>
                          <a:sym typeface="Encode Sans"/>
                        </a:rPr>
                        <a:t>ANXIETY</a:t>
                      </a:r>
                      <a:endParaRPr b="1" sz="1800">
                        <a:solidFill>
                          <a:schemeClr val="dk2"/>
                        </a:solidFill>
                        <a:latin typeface="Encode Sans"/>
                        <a:ea typeface="Encode Sans"/>
                        <a:cs typeface="Encode Sans"/>
                        <a:sym typeface="Encode Sans"/>
                      </a:endParaRPr>
                    </a:p>
                  </a:txBody>
                  <a:tcPr marT="91425" marB="91425" marR="91425" marL="91425" anchor="ctr">
                    <a:lnL cap="flat" cmpd="sng" w="9525">
                      <a:solidFill>
                        <a:srgbClr val="D9D9E3">
                          <a:alpha val="0"/>
                        </a:srgbClr>
                      </a:solidFill>
                      <a:prstDash val="solid"/>
                      <a:round/>
                      <a:headEnd len="sm" w="sm" type="none"/>
                      <a:tailEnd len="sm" w="sm" type="none"/>
                    </a:lnL>
                    <a:lnR cap="flat" cmpd="sng" w="9525">
                      <a:solidFill>
                        <a:srgbClr val="D9D9E3">
                          <a:alpha val="0"/>
                        </a:srgbClr>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a:solidFill>
                            <a:schemeClr val="dk2"/>
                          </a:solidFill>
                          <a:latin typeface="Encode Sans"/>
                          <a:ea typeface="Encode Sans"/>
                          <a:cs typeface="Encode Sans"/>
                          <a:sym typeface="Encode Sans"/>
                        </a:rPr>
                        <a:t>Loneliness can also lead to anxiety, particularly social anxiety. People who feel lonely may worry about social interactions</a:t>
                      </a:r>
                      <a:endParaRPr>
                        <a:solidFill>
                          <a:schemeClr val="dk2"/>
                        </a:solidFill>
                        <a:latin typeface="Encode Sans"/>
                        <a:ea typeface="Encode Sans"/>
                        <a:cs typeface="Encode Sans"/>
                        <a:sym typeface="Encode Sans"/>
                      </a:endParaRPr>
                    </a:p>
                  </a:txBody>
                  <a:tcPr marT="91425" marB="91425" marR="91425" marL="91425" anchor="ctr">
                    <a:lnL cap="flat" cmpd="sng" w="9525">
                      <a:solidFill>
                        <a:srgbClr val="D9D9E3">
                          <a:alpha val="0"/>
                        </a:srgbClr>
                      </a:solidFill>
                      <a:prstDash val="solid"/>
                      <a:round/>
                      <a:headEnd len="sm" w="sm" type="none"/>
                      <a:tailEnd len="sm" w="sm" type="none"/>
                    </a:lnL>
                    <a:lnR cap="flat" cmpd="sng" w="9525">
                      <a:solidFill>
                        <a:srgbClr val="D9D9E3">
                          <a:alpha val="0"/>
                        </a:srgbClr>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r>
              <a:tr h="718375">
                <a:tc>
                  <a:txBody>
                    <a:bodyPr/>
                    <a:lstStyle/>
                    <a:p>
                      <a:pPr indent="0" lvl="0" marL="0" marR="0" rtl="0" algn="ctr">
                        <a:lnSpc>
                          <a:spcPct val="100000"/>
                        </a:lnSpc>
                        <a:spcBef>
                          <a:spcPts val="0"/>
                        </a:spcBef>
                        <a:spcAft>
                          <a:spcPts val="0"/>
                        </a:spcAft>
                        <a:buNone/>
                      </a:pPr>
                      <a:r>
                        <a:rPr b="1" lang="en" sz="1800">
                          <a:solidFill>
                            <a:schemeClr val="dk2"/>
                          </a:solidFill>
                          <a:latin typeface="Encode Sans"/>
                          <a:ea typeface="Encode Sans"/>
                          <a:cs typeface="Encode Sans"/>
                          <a:sym typeface="Encode Sans"/>
                        </a:rPr>
                        <a:t>HEALTH</a:t>
                      </a:r>
                      <a:endParaRPr b="1" sz="1800">
                        <a:solidFill>
                          <a:schemeClr val="dk2"/>
                        </a:solidFill>
                        <a:latin typeface="Encode Sans"/>
                        <a:ea typeface="Encode Sans"/>
                        <a:cs typeface="Encode Sans"/>
                        <a:sym typeface="Encode Sans"/>
                      </a:endParaRPr>
                    </a:p>
                  </a:txBody>
                  <a:tcPr marT="91425" marB="91425" marR="91425" marL="91425" anchor="ctr">
                    <a:lnL cap="flat" cmpd="sng" w="9525">
                      <a:solidFill>
                        <a:srgbClr val="D9D9E3">
                          <a:alpha val="0"/>
                        </a:srgbClr>
                      </a:solidFill>
                      <a:prstDash val="solid"/>
                      <a:round/>
                      <a:headEnd len="sm" w="sm" type="none"/>
                      <a:tailEnd len="sm" w="sm" type="none"/>
                    </a:lnL>
                    <a:lnR cap="flat" cmpd="sng" w="9525">
                      <a:solidFill>
                        <a:srgbClr val="D9D9E3">
                          <a:alpha val="0"/>
                        </a:srgbClr>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a:solidFill>
                            <a:schemeClr val="dk2"/>
                          </a:solidFill>
                          <a:latin typeface="Encode Sans"/>
                          <a:ea typeface="Encode Sans"/>
                          <a:cs typeface="Encode Sans"/>
                          <a:sym typeface="Encode Sans"/>
                        </a:rPr>
                        <a:t>Loneliness has been linked to a range of physical health problems, including cardiovascular disease and high blood pressure</a:t>
                      </a:r>
                      <a:endParaRPr>
                        <a:solidFill>
                          <a:schemeClr val="dk2"/>
                        </a:solidFill>
                        <a:latin typeface="Encode Sans"/>
                        <a:ea typeface="Encode Sans"/>
                        <a:cs typeface="Encode Sans"/>
                        <a:sym typeface="Encode Sans"/>
                      </a:endParaRPr>
                    </a:p>
                  </a:txBody>
                  <a:tcPr marT="91425" marB="91425" marR="91425" marL="91425" anchor="ctr">
                    <a:lnL cap="flat" cmpd="sng" w="9525">
                      <a:solidFill>
                        <a:srgbClr val="D9D9E3">
                          <a:alpha val="0"/>
                        </a:srgbClr>
                      </a:solidFill>
                      <a:prstDash val="solid"/>
                      <a:round/>
                      <a:headEnd len="sm" w="sm" type="none"/>
                      <a:tailEnd len="sm" w="sm" type="none"/>
                    </a:lnL>
                    <a:lnR cap="flat" cmpd="sng" w="9525">
                      <a:solidFill>
                        <a:srgbClr val="D9D9E3">
                          <a:alpha val="0"/>
                        </a:srgbClr>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r>
              <a:tr h="718375">
                <a:tc>
                  <a:txBody>
                    <a:bodyPr/>
                    <a:lstStyle/>
                    <a:p>
                      <a:pPr indent="0" lvl="0" marL="0" marR="0" rtl="0" algn="ctr">
                        <a:lnSpc>
                          <a:spcPct val="100000"/>
                        </a:lnSpc>
                        <a:spcBef>
                          <a:spcPts val="0"/>
                        </a:spcBef>
                        <a:spcAft>
                          <a:spcPts val="0"/>
                        </a:spcAft>
                        <a:buNone/>
                      </a:pPr>
                      <a:r>
                        <a:rPr b="1" lang="en" sz="1800">
                          <a:solidFill>
                            <a:schemeClr val="dk2"/>
                          </a:solidFill>
                          <a:latin typeface="Encode Sans"/>
                          <a:ea typeface="Encode Sans"/>
                          <a:cs typeface="Encode Sans"/>
                          <a:sym typeface="Encode Sans"/>
                        </a:rPr>
                        <a:t>DECLINE</a:t>
                      </a:r>
                      <a:endParaRPr b="1" sz="1800">
                        <a:solidFill>
                          <a:schemeClr val="dk2"/>
                        </a:solidFill>
                        <a:latin typeface="Encode Sans"/>
                        <a:ea typeface="Encode Sans"/>
                        <a:cs typeface="Encode Sans"/>
                        <a:sym typeface="Encode Sans"/>
                      </a:endParaRPr>
                    </a:p>
                  </a:txBody>
                  <a:tcPr marT="91425" marB="91425" marR="91425" marL="91425" anchor="ctr">
                    <a:lnL cap="flat" cmpd="sng" w="9525">
                      <a:solidFill>
                        <a:srgbClr val="D9D9E3">
                          <a:alpha val="0"/>
                        </a:srgbClr>
                      </a:solidFill>
                      <a:prstDash val="solid"/>
                      <a:round/>
                      <a:headEnd len="sm" w="sm" type="none"/>
                      <a:tailEnd len="sm" w="sm" type="none"/>
                    </a:lnL>
                    <a:lnR cap="flat" cmpd="sng" w="9525">
                      <a:solidFill>
                        <a:srgbClr val="D9D9E3">
                          <a:alpha val="0"/>
                        </a:srgbClr>
                      </a:solidFill>
                      <a:prstDash val="solid"/>
                      <a:round/>
                      <a:headEnd len="sm" w="sm" type="none"/>
                      <a:tailEnd len="sm" w="sm" type="none"/>
                    </a:lnR>
                    <a:lnT cap="flat" cmpd="sng" w="19050">
                      <a:solidFill>
                        <a:schemeClr val="dk2"/>
                      </a:solidFill>
                      <a:prstDash val="solid"/>
                      <a:round/>
                      <a:headEnd len="sm" w="sm" type="none"/>
                      <a:tailEnd len="sm" w="sm" type="none"/>
                    </a:lnT>
                    <a:lnB cap="flat" cmpd="sng" w="9525">
                      <a:solidFill>
                        <a:srgbClr val="D9D9E3">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a:solidFill>
                            <a:schemeClr val="dk2"/>
                          </a:solidFill>
                          <a:latin typeface="Encode Sans"/>
                          <a:ea typeface="Encode Sans"/>
                          <a:cs typeface="Encode Sans"/>
                          <a:sym typeface="Encode Sans"/>
                        </a:rPr>
                        <a:t>Research suggests that loneliness is associated with a higher risk of cognitive decline and dementia</a:t>
                      </a:r>
                      <a:endParaRPr>
                        <a:solidFill>
                          <a:schemeClr val="dk2"/>
                        </a:solidFill>
                        <a:latin typeface="Encode Sans"/>
                        <a:ea typeface="Encode Sans"/>
                        <a:cs typeface="Encode Sans"/>
                        <a:sym typeface="Encode Sans"/>
                      </a:endParaRPr>
                    </a:p>
                  </a:txBody>
                  <a:tcPr marT="91425" marB="91425" marR="91425" marL="91425" anchor="ctr">
                    <a:lnL cap="flat" cmpd="sng" w="9525">
                      <a:solidFill>
                        <a:srgbClr val="D9D9E3">
                          <a:alpha val="0"/>
                        </a:srgbClr>
                      </a:solidFill>
                      <a:prstDash val="solid"/>
                      <a:round/>
                      <a:headEnd len="sm" w="sm" type="none"/>
                      <a:tailEnd len="sm" w="sm" type="none"/>
                    </a:lnL>
                    <a:lnR cap="flat" cmpd="sng" w="9525">
                      <a:solidFill>
                        <a:srgbClr val="D9D9E3">
                          <a:alpha val="0"/>
                        </a:srgbClr>
                      </a:solidFill>
                      <a:prstDash val="solid"/>
                      <a:round/>
                      <a:headEnd len="sm" w="sm" type="none"/>
                      <a:tailEnd len="sm" w="sm" type="none"/>
                    </a:lnR>
                    <a:lnT cap="flat" cmpd="sng" w="19050">
                      <a:solidFill>
                        <a:schemeClr val="dk2"/>
                      </a:solidFill>
                      <a:prstDash val="solid"/>
                      <a:round/>
                      <a:headEnd len="sm" w="sm" type="none"/>
                      <a:tailEnd len="sm" w="sm" type="none"/>
                    </a:lnT>
                    <a:lnB cap="flat" cmpd="sng" w="9525">
                      <a:solidFill>
                        <a:srgbClr val="D9D9E3">
                          <a:alpha val="0"/>
                        </a:srgbClr>
                      </a:solidFill>
                      <a:prstDash val="solid"/>
                      <a:round/>
                      <a:headEnd len="sm" w="sm" type="none"/>
                      <a:tailEnd len="sm" w="sm" type="none"/>
                    </a:lnB>
                  </a:tcPr>
                </a:tc>
              </a:tr>
            </a:tbl>
          </a:graphicData>
        </a:graphic>
      </p:graphicFrame>
      <p:grpSp>
        <p:nvGrpSpPr>
          <p:cNvPr id="807" name="Google Shape;807;p24"/>
          <p:cNvGrpSpPr/>
          <p:nvPr/>
        </p:nvGrpSpPr>
        <p:grpSpPr>
          <a:xfrm>
            <a:off x="1616853" y="1210950"/>
            <a:ext cx="363316" cy="315437"/>
            <a:chOff x="6218300" y="4416175"/>
            <a:chExt cx="516000" cy="448000"/>
          </a:xfrm>
        </p:grpSpPr>
        <p:sp>
          <p:nvSpPr>
            <p:cNvPr id="808" name="Google Shape;808;p24"/>
            <p:cNvSpPr/>
            <p:nvPr/>
          </p:nvSpPr>
          <p:spPr>
            <a:xfrm>
              <a:off x="6462150" y="4525375"/>
              <a:ext cx="28250" cy="141250"/>
            </a:xfrm>
            <a:custGeom>
              <a:rect b="b" l="l" r="r" t="t"/>
              <a:pathLst>
                <a:path extrusionOk="0" h="5650" w="1130">
                  <a:moveTo>
                    <a:pt x="566" y="1"/>
                  </a:moveTo>
                  <a:cubicBezTo>
                    <a:pt x="253" y="1"/>
                    <a:pt x="0" y="254"/>
                    <a:pt x="0" y="567"/>
                  </a:cubicBezTo>
                  <a:lnTo>
                    <a:pt x="0" y="5087"/>
                  </a:lnTo>
                  <a:cubicBezTo>
                    <a:pt x="0" y="5397"/>
                    <a:pt x="253" y="5650"/>
                    <a:pt x="566" y="5650"/>
                  </a:cubicBezTo>
                  <a:cubicBezTo>
                    <a:pt x="877" y="5650"/>
                    <a:pt x="1130" y="5397"/>
                    <a:pt x="1130" y="5087"/>
                  </a:cubicBezTo>
                  <a:lnTo>
                    <a:pt x="1130" y="567"/>
                  </a:lnTo>
                  <a:cubicBezTo>
                    <a:pt x="1130" y="254"/>
                    <a:pt x="877" y="1"/>
                    <a:pt x="5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809" name="Google Shape;809;p24"/>
            <p:cNvSpPr/>
            <p:nvPr/>
          </p:nvSpPr>
          <p:spPr>
            <a:xfrm>
              <a:off x="6218300" y="4416175"/>
              <a:ext cx="516000" cy="448000"/>
            </a:xfrm>
            <a:custGeom>
              <a:rect b="b" l="l" r="r" t="t"/>
              <a:pathLst>
                <a:path extrusionOk="0" h="17920" w="20640">
                  <a:moveTo>
                    <a:pt x="10320" y="3240"/>
                  </a:moveTo>
                  <a:cubicBezTo>
                    <a:pt x="11254" y="3240"/>
                    <a:pt x="12013" y="3998"/>
                    <a:pt x="12013" y="4935"/>
                  </a:cubicBezTo>
                  <a:lnTo>
                    <a:pt x="12013" y="9452"/>
                  </a:lnTo>
                  <a:cubicBezTo>
                    <a:pt x="12013" y="10385"/>
                    <a:pt x="11254" y="11144"/>
                    <a:pt x="10320" y="11144"/>
                  </a:cubicBezTo>
                  <a:cubicBezTo>
                    <a:pt x="9384" y="11144"/>
                    <a:pt x="8625" y="10385"/>
                    <a:pt x="8625" y="9452"/>
                  </a:cubicBezTo>
                  <a:lnTo>
                    <a:pt x="8625" y="4935"/>
                  </a:lnTo>
                  <a:cubicBezTo>
                    <a:pt x="8625" y="3998"/>
                    <a:pt x="9384" y="3240"/>
                    <a:pt x="10320" y="3240"/>
                  </a:cubicBezTo>
                  <a:close/>
                  <a:moveTo>
                    <a:pt x="10320" y="12274"/>
                  </a:moveTo>
                  <a:cubicBezTo>
                    <a:pt x="10538" y="12274"/>
                    <a:pt x="10758" y="12316"/>
                    <a:pt x="10968" y="12403"/>
                  </a:cubicBezTo>
                  <a:cubicBezTo>
                    <a:pt x="11600" y="12665"/>
                    <a:pt x="12013" y="13282"/>
                    <a:pt x="12013" y="13969"/>
                  </a:cubicBezTo>
                  <a:cubicBezTo>
                    <a:pt x="12013" y="14902"/>
                    <a:pt x="11254" y="15661"/>
                    <a:pt x="10320" y="15661"/>
                  </a:cubicBezTo>
                  <a:cubicBezTo>
                    <a:pt x="9634" y="15661"/>
                    <a:pt x="9017" y="15248"/>
                    <a:pt x="8755" y="14616"/>
                  </a:cubicBezTo>
                  <a:cubicBezTo>
                    <a:pt x="8493" y="13984"/>
                    <a:pt x="8637" y="13255"/>
                    <a:pt x="9122" y="12770"/>
                  </a:cubicBezTo>
                  <a:cubicBezTo>
                    <a:pt x="9446" y="12446"/>
                    <a:pt x="9880" y="12274"/>
                    <a:pt x="10320" y="12274"/>
                  </a:cubicBezTo>
                  <a:close/>
                  <a:moveTo>
                    <a:pt x="10319" y="1"/>
                  </a:moveTo>
                  <a:cubicBezTo>
                    <a:pt x="9352" y="1"/>
                    <a:pt x="8386" y="487"/>
                    <a:pt x="7848" y="1460"/>
                  </a:cubicBezTo>
                  <a:lnTo>
                    <a:pt x="1040" y="13731"/>
                  </a:lnTo>
                  <a:cubicBezTo>
                    <a:pt x="1" y="15613"/>
                    <a:pt x="1359" y="17919"/>
                    <a:pt x="3509" y="17919"/>
                  </a:cubicBezTo>
                  <a:lnTo>
                    <a:pt x="17129" y="17919"/>
                  </a:lnTo>
                  <a:cubicBezTo>
                    <a:pt x="19279" y="17919"/>
                    <a:pt x="20640" y="15616"/>
                    <a:pt x="19598" y="13731"/>
                  </a:cubicBezTo>
                  <a:lnTo>
                    <a:pt x="12790" y="1460"/>
                  </a:lnTo>
                  <a:cubicBezTo>
                    <a:pt x="12252" y="487"/>
                    <a:pt x="11286" y="1"/>
                    <a:pt x="103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810" name="Google Shape;810;p24"/>
            <p:cNvSpPr/>
            <p:nvPr/>
          </p:nvSpPr>
          <p:spPr>
            <a:xfrm>
              <a:off x="6462150" y="4751225"/>
              <a:ext cx="28250" cy="28250"/>
            </a:xfrm>
            <a:custGeom>
              <a:rect b="b" l="l" r="r" t="t"/>
              <a:pathLst>
                <a:path extrusionOk="0" h="1130" w="1130">
                  <a:moveTo>
                    <a:pt x="566" y="1"/>
                  </a:moveTo>
                  <a:cubicBezTo>
                    <a:pt x="253" y="1"/>
                    <a:pt x="0" y="253"/>
                    <a:pt x="0" y="567"/>
                  </a:cubicBezTo>
                  <a:cubicBezTo>
                    <a:pt x="0" y="877"/>
                    <a:pt x="253" y="1130"/>
                    <a:pt x="566" y="1130"/>
                  </a:cubicBezTo>
                  <a:cubicBezTo>
                    <a:pt x="877" y="1130"/>
                    <a:pt x="1130" y="877"/>
                    <a:pt x="1130" y="567"/>
                  </a:cubicBezTo>
                  <a:cubicBezTo>
                    <a:pt x="1130" y="253"/>
                    <a:pt x="877" y="1"/>
                    <a:pt x="5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811" name="Google Shape;811;p24"/>
          <p:cNvGrpSpPr/>
          <p:nvPr/>
        </p:nvGrpSpPr>
        <p:grpSpPr>
          <a:xfrm>
            <a:off x="7163878" y="1210950"/>
            <a:ext cx="363316" cy="315437"/>
            <a:chOff x="6218300" y="4416175"/>
            <a:chExt cx="516000" cy="448000"/>
          </a:xfrm>
        </p:grpSpPr>
        <p:sp>
          <p:nvSpPr>
            <p:cNvPr id="812" name="Google Shape;812;p24"/>
            <p:cNvSpPr/>
            <p:nvPr/>
          </p:nvSpPr>
          <p:spPr>
            <a:xfrm>
              <a:off x="6462150" y="4525375"/>
              <a:ext cx="28250" cy="141250"/>
            </a:xfrm>
            <a:custGeom>
              <a:rect b="b" l="l" r="r" t="t"/>
              <a:pathLst>
                <a:path extrusionOk="0" h="5650" w="1130">
                  <a:moveTo>
                    <a:pt x="566" y="1"/>
                  </a:moveTo>
                  <a:cubicBezTo>
                    <a:pt x="253" y="1"/>
                    <a:pt x="0" y="254"/>
                    <a:pt x="0" y="567"/>
                  </a:cubicBezTo>
                  <a:lnTo>
                    <a:pt x="0" y="5087"/>
                  </a:lnTo>
                  <a:cubicBezTo>
                    <a:pt x="0" y="5397"/>
                    <a:pt x="253" y="5650"/>
                    <a:pt x="566" y="5650"/>
                  </a:cubicBezTo>
                  <a:cubicBezTo>
                    <a:pt x="877" y="5650"/>
                    <a:pt x="1130" y="5397"/>
                    <a:pt x="1130" y="5087"/>
                  </a:cubicBezTo>
                  <a:lnTo>
                    <a:pt x="1130" y="567"/>
                  </a:lnTo>
                  <a:cubicBezTo>
                    <a:pt x="1130" y="254"/>
                    <a:pt x="877" y="1"/>
                    <a:pt x="5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813" name="Google Shape;813;p24"/>
            <p:cNvSpPr/>
            <p:nvPr/>
          </p:nvSpPr>
          <p:spPr>
            <a:xfrm>
              <a:off x="6218300" y="4416175"/>
              <a:ext cx="516000" cy="448000"/>
            </a:xfrm>
            <a:custGeom>
              <a:rect b="b" l="l" r="r" t="t"/>
              <a:pathLst>
                <a:path extrusionOk="0" h="17920" w="20640">
                  <a:moveTo>
                    <a:pt x="10320" y="3240"/>
                  </a:moveTo>
                  <a:cubicBezTo>
                    <a:pt x="11254" y="3240"/>
                    <a:pt x="12013" y="3998"/>
                    <a:pt x="12013" y="4935"/>
                  </a:cubicBezTo>
                  <a:lnTo>
                    <a:pt x="12013" y="9452"/>
                  </a:lnTo>
                  <a:cubicBezTo>
                    <a:pt x="12013" y="10385"/>
                    <a:pt x="11254" y="11144"/>
                    <a:pt x="10320" y="11144"/>
                  </a:cubicBezTo>
                  <a:cubicBezTo>
                    <a:pt x="9384" y="11144"/>
                    <a:pt x="8625" y="10385"/>
                    <a:pt x="8625" y="9452"/>
                  </a:cubicBezTo>
                  <a:lnTo>
                    <a:pt x="8625" y="4935"/>
                  </a:lnTo>
                  <a:cubicBezTo>
                    <a:pt x="8625" y="3998"/>
                    <a:pt x="9384" y="3240"/>
                    <a:pt x="10320" y="3240"/>
                  </a:cubicBezTo>
                  <a:close/>
                  <a:moveTo>
                    <a:pt x="10320" y="12274"/>
                  </a:moveTo>
                  <a:cubicBezTo>
                    <a:pt x="10538" y="12274"/>
                    <a:pt x="10758" y="12316"/>
                    <a:pt x="10968" y="12403"/>
                  </a:cubicBezTo>
                  <a:cubicBezTo>
                    <a:pt x="11600" y="12665"/>
                    <a:pt x="12013" y="13282"/>
                    <a:pt x="12013" y="13969"/>
                  </a:cubicBezTo>
                  <a:cubicBezTo>
                    <a:pt x="12013" y="14902"/>
                    <a:pt x="11254" y="15661"/>
                    <a:pt x="10320" y="15661"/>
                  </a:cubicBezTo>
                  <a:cubicBezTo>
                    <a:pt x="9634" y="15661"/>
                    <a:pt x="9017" y="15248"/>
                    <a:pt x="8755" y="14616"/>
                  </a:cubicBezTo>
                  <a:cubicBezTo>
                    <a:pt x="8493" y="13984"/>
                    <a:pt x="8637" y="13255"/>
                    <a:pt x="9122" y="12770"/>
                  </a:cubicBezTo>
                  <a:cubicBezTo>
                    <a:pt x="9446" y="12446"/>
                    <a:pt x="9880" y="12274"/>
                    <a:pt x="10320" y="12274"/>
                  </a:cubicBezTo>
                  <a:close/>
                  <a:moveTo>
                    <a:pt x="10319" y="1"/>
                  </a:moveTo>
                  <a:cubicBezTo>
                    <a:pt x="9352" y="1"/>
                    <a:pt x="8386" y="487"/>
                    <a:pt x="7848" y="1460"/>
                  </a:cubicBezTo>
                  <a:lnTo>
                    <a:pt x="1040" y="13731"/>
                  </a:lnTo>
                  <a:cubicBezTo>
                    <a:pt x="1" y="15613"/>
                    <a:pt x="1359" y="17919"/>
                    <a:pt x="3509" y="17919"/>
                  </a:cubicBezTo>
                  <a:lnTo>
                    <a:pt x="17129" y="17919"/>
                  </a:lnTo>
                  <a:cubicBezTo>
                    <a:pt x="19279" y="17919"/>
                    <a:pt x="20640" y="15616"/>
                    <a:pt x="19598" y="13731"/>
                  </a:cubicBezTo>
                  <a:lnTo>
                    <a:pt x="12790" y="1460"/>
                  </a:lnTo>
                  <a:cubicBezTo>
                    <a:pt x="12252" y="487"/>
                    <a:pt x="11286" y="1"/>
                    <a:pt x="103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814" name="Google Shape;814;p24"/>
            <p:cNvSpPr/>
            <p:nvPr/>
          </p:nvSpPr>
          <p:spPr>
            <a:xfrm>
              <a:off x="6462150" y="4751225"/>
              <a:ext cx="28250" cy="28250"/>
            </a:xfrm>
            <a:custGeom>
              <a:rect b="b" l="l" r="r" t="t"/>
              <a:pathLst>
                <a:path extrusionOk="0" h="1130" w="1130">
                  <a:moveTo>
                    <a:pt x="566" y="1"/>
                  </a:moveTo>
                  <a:cubicBezTo>
                    <a:pt x="253" y="1"/>
                    <a:pt x="0" y="253"/>
                    <a:pt x="0" y="567"/>
                  </a:cubicBezTo>
                  <a:cubicBezTo>
                    <a:pt x="0" y="877"/>
                    <a:pt x="253" y="1130"/>
                    <a:pt x="566" y="1130"/>
                  </a:cubicBezTo>
                  <a:cubicBezTo>
                    <a:pt x="877" y="1130"/>
                    <a:pt x="1130" y="877"/>
                    <a:pt x="1130" y="567"/>
                  </a:cubicBezTo>
                  <a:cubicBezTo>
                    <a:pt x="1130" y="253"/>
                    <a:pt x="877" y="1"/>
                    <a:pt x="5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8" name="Shape 818"/>
        <p:cNvGrpSpPr/>
        <p:nvPr/>
      </p:nvGrpSpPr>
      <p:grpSpPr>
        <a:xfrm>
          <a:off x="0" y="0"/>
          <a:ext cx="0" cy="0"/>
          <a:chOff x="0" y="0"/>
          <a:chExt cx="0" cy="0"/>
        </a:xfrm>
      </p:grpSpPr>
      <p:sp>
        <p:nvSpPr>
          <p:cNvPr id="819" name="Google Shape;819;p25"/>
          <p:cNvSpPr txBox="1"/>
          <p:nvPr>
            <p:ph type="title"/>
          </p:nvPr>
        </p:nvSpPr>
        <p:spPr>
          <a:xfrm>
            <a:off x="713225" y="445025"/>
            <a:ext cx="7717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EMOTIONAL LONELINESS FIRST AID INFOGRAPHICS</a:t>
            </a:r>
            <a:endParaRPr/>
          </a:p>
        </p:txBody>
      </p:sp>
      <p:grpSp>
        <p:nvGrpSpPr>
          <p:cNvPr id="820" name="Google Shape;820;p25"/>
          <p:cNvGrpSpPr/>
          <p:nvPr/>
        </p:nvGrpSpPr>
        <p:grpSpPr>
          <a:xfrm>
            <a:off x="4637617" y="2589794"/>
            <a:ext cx="2852983" cy="1920218"/>
            <a:chOff x="1119750" y="326275"/>
            <a:chExt cx="2412875" cy="1624000"/>
          </a:xfrm>
        </p:grpSpPr>
        <p:sp>
          <p:nvSpPr>
            <p:cNvPr id="821" name="Google Shape;821;p25"/>
            <p:cNvSpPr/>
            <p:nvPr/>
          </p:nvSpPr>
          <p:spPr>
            <a:xfrm>
              <a:off x="1378975" y="1176825"/>
              <a:ext cx="1969025" cy="752650"/>
            </a:xfrm>
            <a:custGeom>
              <a:rect b="b" l="l" r="r" t="t"/>
              <a:pathLst>
                <a:path extrusionOk="0" h="30106" w="78761">
                  <a:moveTo>
                    <a:pt x="28644" y="1"/>
                  </a:moveTo>
                  <a:cubicBezTo>
                    <a:pt x="27509" y="1"/>
                    <a:pt x="26372" y="116"/>
                    <a:pt x="25255" y="346"/>
                  </a:cubicBezTo>
                  <a:cubicBezTo>
                    <a:pt x="22363" y="933"/>
                    <a:pt x="20624" y="1774"/>
                    <a:pt x="18792" y="4090"/>
                  </a:cubicBezTo>
                  <a:cubicBezTo>
                    <a:pt x="16614" y="6855"/>
                    <a:pt x="13434" y="8883"/>
                    <a:pt x="9943" y="9378"/>
                  </a:cubicBezTo>
                  <a:cubicBezTo>
                    <a:pt x="7616" y="9689"/>
                    <a:pt x="5139" y="9805"/>
                    <a:pt x="3123" y="11199"/>
                  </a:cubicBezTo>
                  <a:cubicBezTo>
                    <a:pt x="2051" y="11936"/>
                    <a:pt x="1406" y="13434"/>
                    <a:pt x="991" y="14644"/>
                  </a:cubicBezTo>
                  <a:cubicBezTo>
                    <a:pt x="1" y="17524"/>
                    <a:pt x="554" y="21153"/>
                    <a:pt x="2547" y="23550"/>
                  </a:cubicBezTo>
                  <a:cubicBezTo>
                    <a:pt x="4966" y="26441"/>
                    <a:pt x="8238" y="27006"/>
                    <a:pt x="11821" y="27294"/>
                  </a:cubicBezTo>
                  <a:cubicBezTo>
                    <a:pt x="12182" y="27323"/>
                    <a:pt x="12544" y="27335"/>
                    <a:pt x="12907" y="27335"/>
                  </a:cubicBezTo>
                  <a:cubicBezTo>
                    <a:pt x="16219" y="27335"/>
                    <a:pt x="19599" y="26263"/>
                    <a:pt x="22948" y="26263"/>
                  </a:cubicBezTo>
                  <a:cubicBezTo>
                    <a:pt x="23084" y="26263"/>
                    <a:pt x="23219" y="26265"/>
                    <a:pt x="23354" y="26269"/>
                  </a:cubicBezTo>
                  <a:cubicBezTo>
                    <a:pt x="28815" y="26395"/>
                    <a:pt x="34046" y="28423"/>
                    <a:pt x="39415" y="29402"/>
                  </a:cubicBezTo>
                  <a:cubicBezTo>
                    <a:pt x="42079" y="29885"/>
                    <a:pt x="44769" y="30105"/>
                    <a:pt x="47464" y="30105"/>
                  </a:cubicBezTo>
                  <a:cubicBezTo>
                    <a:pt x="54734" y="30105"/>
                    <a:pt x="62038" y="28504"/>
                    <a:pt x="68956" y="26142"/>
                  </a:cubicBezTo>
                  <a:cubicBezTo>
                    <a:pt x="72331" y="24990"/>
                    <a:pt x="76007" y="22985"/>
                    <a:pt x="77620" y="20001"/>
                  </a:cubicBezTo>
                  <a:cubicBezTo>
                    <a:pt x="78484" y="18400"/>
                    <a:pt x="78760" y="16533"/>
                    <a:pt x="78081" y="14356"/>
                  </a:cubicBezTo>
                  <a:cubicBezTo>
                    <a:pt x="77735" y="13250"/>
                    <a:pt x="77021" y="12236"/>
                    <a:pt x="76018" y="11625"/>
                  </a:cubicBezTo>
                  <a:cubicBezTo>
                    <a:pt x="73875" y="10312"/>
                    <a:pt x="71571" y="10738"/>
                    <a:pt x="69301" y="9954"/>
                  </a:cubicBezTo>
                  <a:cubicBezTo>
                    <a:pt x="65442" y="8595"/>
                    <a:pt x="63690" y="3871"/>
                    <a:pt x="59877" y="2500"/>
                  </a:cubicBezTo>
                  <a:cubicBezTo>
                    <a:pt x="57462" y="1630"/>
                    <a:pt x="54832" y="1151"/>
                    <a:pt x="52219" y="1151"/>
                  </a:cubicBezTo>
                  <a:cubicBezTo>
                    <a:pt x="50643" y="1151"/>
                    <a:pt x="49073" y="1325"/>
                    <a:pt x="47561" y="1694"/>
                  </a:cubicBezTo>
                  <a:cubicBezTo>
                    <a:pt x="45398" y="2224"/>
                    <a:pt x="43226" y="3068"/>
                    <a:pt x="41015" y="3068"/>
                  </a:cubicBezTo>
                  <a:cubicBezTo>
                    <a:pt x="40682" y="3068"/>
                    <a:pt x="40349" y="3049"/>
                    <a:pt x="40014" y="3007"/>
                  </a:cubicBezTo>
                  <a:cubicBezTo>
                    <a:pt x="37975" y="2765"/>
                    <a:pt x="36131" y="1671"/>
                    <a:pt x="34184" y="968"/>
                  </a:cubicBezTo>
                  <a:cubicBezTo>
                    <a:pt x="32414" y="320"/>
                    <a:pt x="30532" y="1"/>
                    <a:pt x="28644" y="1"/>
                  </a:cubicBezTo>
                  <a:close/>
                </a:path>
              </a:pathLst>
            </a:custGeom>
            <a:solidFill>
              <a:srgbClr val="6FA0A4">
                <a:alpha val="341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25"/>
            <p:cNvSpPr/>
            <p:nvPr/>
          </p:nvSpPr>
          <p:spPr>
            <a:xfrm>
              <a:off x="2336975" y="922850"/>
              <a:ext cx="132525" cy="57825"/>
            </a:xfrm>
            <a:custGeom>
              <a:rect b="b" l="l" r="r" t="t"/>
              <a:pathLst>
                <a:path extrusionOk="0" h="2313" w="5301">
                  <a:moveTo>
                    <a:pt x="2522" y="1"/>
                  </a:moveTo>
                  <a:cubicBezTo>
                    <a:pt x="2134" y="1"/>
                    <a:pt x="1736" y="126"/>
                    <a:pt x="1348" y="239"/>
                  </a:cubicBezTo>
                  <a:cubicBezTo>
                    <a:pt x="1268" y="262"/>
                    <a:pt x="934" y="274"/>
                    <a:pt x="934" y="412"/>
                  </a:cubicBezTo>
                  <a:cubicBezTo>
                    <a:pt x="934" y="504"/>
                    <a:pt x="1118" y="562"/>
                    <a:pt x="1210" y="585"/>
                  </a:cubicBezTo>
                  <a:cubicBezTo>
                    <a:pt x="1237" y="587"/>
                    <a:pt x="1264" y="589"/>
                    <a:pt x="1292" y="589"/>
                  </a:cubicBezTo>
                  <a:cubicBezTo>
                    <a:pt x="1497" y="589"/>
                    <a:pt x="1707" y="516"/>
                    <a:pt x="1890" y="435"/>
                  </a:cubicBezTo>
                  <a:lnTo>
                    <a:pt x="1890" y="435"/>
                  </a:lnTo>
                  <a:cubicBezTo>
                    <a:pt x="1671" y="642"/>
                    <a:pt x="1383" y="723"/>
                    <a:pt x="1107" y="746"/>
                  </a:cubicBezTo>
                  <a:cubicBezTo>
                    <a:pt x="818" y="781"/>
                    <a:pt x="530" y="735"/>
                    <a:pt x="254" y="815"/>
                  </a:cubicBezTo>
                  <a:cubicBezTo>
                    <a:pt x="116" y="850"/>
                    <a:pt x="139" y="1000"/>
                    <a:pt x="242" y="1069"/>
                  </a:cubicBezTo>
                  <a:cubicBezTo>
                    <a:pt x="298" y="1110"/>
                    <a:pt x="382" y="1118"/>
                    <a:pt x="466" y="1118"/>
                  </a:cubicBezTo>
                  <a:cubicBezTo>
                    <a:pt x="521" y="1118"/>
                    <a:pt x="577" y="1115"/>
                    <a:pt x="623" y="1115"/>
                  </a:cubicBezTo>
                  <a:cubicBezTo>
                    <a:pt x="772" y="1115"/>
                    <a:pt x="934" y="1103"/>
                    <a:pt x="1095" y="1069"/>
                  </a:cubicBezTo>
                  <a:cubicBezTo>
                    <a:pt x="1222" y="1046"/>
                    <a:pt x="1429" y="1023"/>
                    <a:pt x="1544" y="953"/>
                  </a:cubicBezTo>
                  <a:lnTo>
                    <a:pt x="1544" y="953"/>
                  </a:lnTo>
                  <a:cubicBezTo>
                    <a:pt x="1291" y="1115"/>
                    <a:pt x="1003" y="1218"/>
                    <a:pt x="715" y="1253"/>
                  </a:cubicBezTo>
                  <a:cubicBezTo>
                    <a:pt x="577" y="1288"/>
                    <a:pt x="415" y="1299"/>
                    <a:pt x="277" y="1311"/>
                  </a:cubicBezTo>
                  <a:cubicBezTo>
                    <a:pt x="185" y="1322"/>
                    <a:pt x="0" y="1311"/>
                    <a:pt x="12" y="1460"/>
                  </a:cubicBezTo>
                  <a:cubicBezTo>
                    <a:pt x="12" y="1507"/>
                    <a:pt x="47" y="1530"/>
                    <a:pt x="70" y="1541"/>
                  </a:cubicBezTo>
                  <a:cubicBezTo>
                    <a:pt x="162" y="1610"/>
                    <a:pt x="289" y="1610"/>
                    <a:pt x="404" y="1610"/>
                  </a:cubicBezTo>
                  <a:cubicBezTo>
                    <a:pt x="715" y="1610"/>
                    <a:pt x="1049" y="1610"/>
                    <a:pt x="1372" y="1530"/>
                  </a:cubicBezTo>
                  <a:lnTo>
                    <a:pt x="1372" y="1530"/>
                  </a:lnTo>
                  <a:cubicBezTo>
                    <a:pt x="1083" y="1702"/>
                    <a:pt x="761" y="1818"/>
                    <a:pt x="450" y="1944"/>
                  </a:cubicBezTo>
                  <a:cubicBezTo>
                    <a:pt x="392" y="1979"/>
                    <a:pt x="277" y="2025"/>
                    <a:pt x="300" y="2106"/>
                  </a:cubicBezTo>
                  <a:cubicBezTo>
                    <a:pt x="312" y="2152"/>
                    <a:pt x="404" y="2175"/>
                    <a:pt x="450" y="2186"/>
                  </a:cubicBezTo>
                  <a:cubicBezTo>
                    <a:pt x="488" y="2201"/>
                    <a:pt x="531" y="2207"/>
                    <a:pt x="575" y="2207"/>
                  </a:cubicBezTo>
                  <a:cubicBezTo>
                    <a:pt x="636" y="2207"/>
                    <a:pt x="701" y="2195"/>
                    <a:pt x="761" y="2175"/>
                  </a:cubicBezTo>
                  <a:cubicBezTo>
                    <a:pt x="911" y="2129"/>
                    <a:pt x="1049" y="2106"/>
                    <a:pt x="1199" y="2048"/>
                  </a:cubicBezTo>
                  <a:cubicBezTo>
                    <a:pt x="1325" y="2002"/>
                    <a:pt x="1452" y="1967"/>
                    <a:pt x="1602" y="1933"/>
                  </a:cubicBezTo>
                  <a:cubicBezTo>
                    <a:pt x="1648" y="1926"/>
                    <a:pt x="1695" y="1922"/>
                    <a:pt x="1741" y="1922"/>
                  </a:cubicBezTo>
                  <a:cubicBezTo>
                    <a:pt x="1994" y="1922"/>
                    <a:pt x="2244" y="2020"/>
                    <a:pt x="2478" y="2117"/>
                  </a:cubicBezTo>
                  <a:cubicBezTo>
                    <a:pt x="2835" y="2267"/>
                    <a:pt x="3157" y="2313"/>
                    <a:pt x="3538" y="2313"/>
                  </a:cubicBezTo>
                  <a:cubicBezTo>
                    <a:pt x="4137" y="2313"/>
                    <a:pt x="4724" y="2278"/>
                    <a:pt x="5300" y="2221"/>
                  </a:cubicBezTo>
                  <a:lnTo>
                    <a:pt x="3342" y="251"/>
                  </a:lnTo>
                  <a:cubicBezTo>
                    <a:pt x="3080" y="67"/>
                    <a:pt x="2804" y="1"/>
                    <a:pt x="2522" y="1"/>
                  </a:cubicBezTo>
                  <a:close/>
                </a:path>
              </a:pathLst>
            </a:custGeom>
            <a:solidFill>
              <a:srgbClr val="F895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25"/>
            <p:cNvSpPr/>
            <p:nvPr/>
          </p:nvSpPr>
          <p:spPr>
            <a:xfrm>
              <a:off x="2346775" y="1296050"/>
              <a:ext cx="125600" cy="70900"/>
            </a:xfrm>
            <a:custGeom>
              <a:rect b="b" l="l" r="r" t="t"/>
              <a:pathLst>
                <a:path extrusionOk="0" h="2836" w="5024">
                  <a:moveTo>
                    <a:pt x="2777" y="1"/>
                  </a:moveTo>
                  <a:lnTo>
                    <a:pt x="2109" y="1418"/>
                  </a:lnTo>
                  <a:cubicBezTo>
                    <a:pt x="2109" y="1418"/>
                    <a:pt x="1415" y="1066"/>
                    <a:pt x="780" y="1066"/>
                  </a:cubicBezTo>
                  <a:cubicBezTo>
                    <a:pt x="481" y="1066"/>
                    <a:pt x="195" y="1144"/>
                    <a:pt x="0" y="1372"/>
                  </a:cubicBezTo>
                  <a:lnTo>
                    <a:pt x="4125" y="2835"/>
                  </a:lnTo>
                  <a:lnTo>
                    <a:pt x="5023" y="1"/>
                  </a:lnTo>
                  <a:close/>
                </a:path>
              </a:pathLst>
            </a:custGeom>
            <a:solidFill>
              <a:srgbClr val="F895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25"/>
            <p:cNvSpPr/>
            <p:nvPr/>
          </p:nvSpPr>
          <p:spPr>
            <a:xfrm>
              <a:off x="2347050" y="1322875"/>
              <a:ext cx="109475" cy="44350"/>
            </a:xfrm>
            <a:custGeom>
              <a:rect b="b" l="l" r="r" t="t"/>
              <a:pathLst>
                <a:path extrusionOk="0" h="1774" w="4379">
                  <a:moveTo>
                    <a:pt x="792" y="0"/>
                  </a:moveTo>
                  <a:cubicBezTo>
                    <a:pt x="488" y="0"/>
                    <a:pt x="196" y="81"/>
                    <a:pt x="1" y="322"/>
                  </a:cubicBezTo>
                  <a:lnTo>
                    <a:pt x="4137" y="1774"/>
                  </a:lnTo>
                  <a:lnTo>
                    <a:pt x="4379" y="979"/>
                  </a:lnTo>
                  <a:lnTo>
                    <a:pt x="2132" y="287"/>
                  </a:lnTo>
                  <a:lnTo>
                    <a:pt x="2098" y="345"/>
                  </a:lnTo>
                  <a:cubicBezTo>
                    <a:pt x="2098" y="345"/>
                    <a:pt x="1418" y="0"/>
                    <a:pt x="792" y="0"/>
                  </a:cubicBezTo>
                  <a:close/>
                </a:path>
              </a:pathLst>
            </a:custGeom>
            <a:solidFill>
              <a:srgbClr val="3A39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25"/>
            <p:cNvSpPr/>
            <p:nvPr/>
          </p:nvSpPr>
          <p:spPr>
            <a:xfrm>
              <a:off x="2388525" y="1326300"/>
              <a:ext cx="119000" cy="73200"/>
            </a:xfrm>
            <a:custGeom>
              <a:rect b="b" l="l" r="r" t="t"/>
              <a:pathLst>
                <a:path extrusionOk="0" h="2928" w="4760">
                  <a:moveTo>
                    <a:pt x="4759" y="1"/>
                  </a:moveTo>
                  <a:lnTo>
                    <a:pt x="2547" y="323"/>
                  </a:lnTo>
                  <a:lnTo>
                    <a:pt x="2098" y="1821"/>
                  </a:lnTo>
                  <a:cubicBezTo>
                    <a:pt x="2098" y="1821"/>
                    <a:pt x="1578" y="1645"/>
                    <a:pt x="1039" y="1645"/>
                  </a:cubicBezTo>
                  <a:cubicBezTo>
                    <a:pt x="632" y="1645"/>
                    <a:pt x="214" y="1745"/>
                    <a:pt x="1" y="2097"/>
                  </a:cubicBezTo>
                  <a:lnTo>
                    <a:pt x="4298" y="2927"/>
                  </a:lnTo>
                  <a:lnTo>
                    <a:pt x="4759" y="1"/>
                  </a:lnTo>
                  <a:close/>
                </a:path>
              </a:pathLst>
            </a:custGeom>
            <a:solidFill>
              <a:srgbClr val="F895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25"/>
            <p:cNvSpPr/>
            <p:nvPr/>
          </p:nvSpPr>
          <p:spPr>
            <a:xfrm>
              <a:off x="2388525" y="1367600"/>
              <a:ext cx="110925" cy="32475"/>
            </a:xfrm>
            <a:custGeom>
              <a:rect b="b" l="l" r="r" t="t"/>
              <a:pathLst>
                <a:path extrusionOk="0" h="1299" w="4437">
                  <a:moveTo>
                    <a:pt x="1054" y="0"/>
                  </a:moveTo>
                  <a:cubicBezTo>
                    <a:pt x="642" y="0"/>
                    <a:pt x="217" y="101"/>
                    <a:pt x="1" y="457"/>
                  </a:cubicBezTo>
                  <a:lnTo>
                    <a:pt x="4298" y="1298"/>
                  </a:lnTo>
                  <a:lnTo>
                    <a:pt x="4436" y="480"/>
                  </a:lnTo>
                  <a:cubicBezTo>
                    <a:pt x="3665" y="342"/>
                    <a:pt x="2893" y="227"/>
                    <a:pt x="2109" y="111"/>
                  </a:cubicBezTo>
                  <a:lnTo>
                    <a:pt x="2098" y="169"/>
                  </a:lnTo>
                  <a:cubicBezTo>
                    <a:pt x="2098" y="169"/>
                    <a:pt x="1587" y="0"/>
                    <a:pt x="1054" y="0"/>
                  </a:cubicBezTo>
                  <a:close/>
                </a:path>
              </a:pathLst>
            </a:custGeom>
            <a:solidFill>
              <a:srgbClr val="3A39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25"/>
            <p:cNvSpPr/>
            <p:nvPr/>
          </p:nvSpPr>
          <p:spPr>
            <a:xfrm>
              <a:off x="2397450" y="988175"/>
              <a:ext cx="215200" cy="325200"/>
            </a:xfrm>
            <a:custGeom>
              <a:rect b="b" l="l" r="r" t="t"/>
              <a:pathLst>
                <a:path extrusionOk="0" h="13008" w="8608">
                  <a:moveTo>
                    <a:pt x="8607" y="460"/>
                  </a:moveTo>
                  <a:lnTo>
                    <a:pt x="8607" y="461"/>
                  </a:lnTo>
                  <a:lnTo>
                    <a:pt x="8607" y="461"/>
                  </a:lnTo>
                  <a:cubicBezTo>
                    <a:pt x="8607" y="461"/>
                    <a:pt x="8607" y="461"/>
                    <a:pt x="8607" y="460"/>
                  </a:cubicBezTo>
                  <a:close/>
                  <a:moveTo>
                    <a:pt x="6535" y="0"/>
                  </a:moveTo>
                  <a:cubicBezTo>
                    <a:pt x="6340" y="0"/>
                    <a:pt x="6139" y="14"/>
                    <a:pt x="5934" y="46"/>
                  </a:cubicBezTo>
                  <a:cubicBezTo>
                    <a:pt x="4517" y="253"/>
                    <a:pt x="1257" y="1336"/>
                    <a:pt x="450" y="3133"/>
                  </a:cubicBezTo>
                  <a:cubicBezTo>
                    <a:pt x="1" y="4136"/>
                    <a:pt x="370" y="11521"/>
                    <a:pt x="473" y="13007"/>
                  </a:cubicBezTo>
                  <a:lnTo>
                    <a:pt x="2812" y="13007"/>
                  </a:lnTo>
                  <a:lnTo>
                    <a:pt x="5877" y="2073"/>
                  </a:lnTo>
                  <a:lnTo>
                    <a:pt x="8607" y="461"/>
                  </a:lnTo>
                  <a:lnTo>
                    <a:pt x="8607" y="461"/>
                  </a:lnTo>
                  <a:cubicBezTo>
                    <a:pt x="8607" y="461"/>
                    <a:pt x="8607" y="461"/>
                    <a:pt x="8607" y="461"/>
                  </a:cubicBezTo>
                  <a:cubicBezTo>
                    <a:pt x="8588" y="461"/>
                    <a:pt x="7670" y="0"/>
                    <a:pt x="6535" y="0"/>
                  </a:cubicBezTo>
                  <a:close/>
                </a:path>
              </a:pathLst>
            </a:custGeom>
            <a:solidFill>
              <a:srgbClr val="455E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25"/>
            <p:cNvSpPr/>
            <p:nvPr/>
          </p:nvSpPr>
          <p:spPr>
            <a:xfrm>
              <a:off x="2569425" y="1207050"/>
              <a:ext cx="200775" cy="104875"/>
            </a:xfrm>
            <a:custGeom>
              <a:rect b="b" l="l" r="r" t="t"/>
              <a:pathLst>
                <a:path extrusionOk="0" h="4195" w="8031">
                  <a:moveTo>
                    <a:pt x="208" y="1"/>
                  </a:moveTo>
                  <a:lnTo>
                    <a:pt x="0" y="416"/>
                  </a:lnTo>
                  <a:lnTo>
                    <a:pt x="7823" y="4195"/>
                  </a:lnTo>
                  <a:lnTo>
                    <a:pt x="8031" y="3757"/>
                  </a:lnTo>
                  <a:lnTo>
                    <a:pt x="208" y="1"/>
                  </a:lnTo>
                  <a:close/>
                </a:path>
              </a:pathLst>
            </a:custGeom>
            <a:solidFill>
              <a:srgbClr val="62AF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25"/>
            <p:cNvSpPr/>
            <p:nvPr/>
          </p:nvSpPr>
          <p:spPr>
            <a:xfrm>
              <a:off x="2551275" y="1207050"/>
              <a:ext cx="202500" cy="104875"/>
            </a:xfrm>
            <a:custGeom>
              <a:rect b="b" l="l" r="r" t="t"/>
              <a:pathLst>
                <a:path extrusionOk="0" h="4195" w="8100">
                  <a:moveTo>
                    <a:pt x="7892" y="1"/>
                  </a:moveTo>
                  <a:lnTo>
                    <a:pt x="0" y="3757"/>
                  </a:lnTo>
                  <a:lnTo>
                    <a:pt x="208" y="4195"/>
                  </a:lnTo>
                  <a:lnTo>
                    <a:pt x="8100" y="416"/>
                  </a:lnTo>
                  <a:lnTo>
                    <a:pt x="7892" y="1"/>
                  </a:lnTo>
                  <a:close/>
                </a:path>
              </a:pathLst>
            </a:custGeom>
            <a:solidFill>
              <a:srgbClr val="62AF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25"/>
            <p:cNvSpPr/>
            <p:nvPr/>
          </p:nvSpPr>
          <p:spPr>
            <a:xfrm>
              <a:off x="2527650" y="1132450"/>
              <a:ext cx="60225" cy="281000"/>
            </a:xfrm>
            <a:custGeom>
              <a:rect b="b" l="l" r="r" t="t"/>
              <a:pathLst>
                <a:path extrusionOk="0" h="11240" w="2409">
                  <a:moveTo>
                    <a:pt x="1717" y="1"/>
                  </a:moveTo>
                  <a:lnTo>
                    <a:pt x="35" y="10831"/>
                  </a:lnTo>
                  <a:cubicBezTo>
                    <a:pt x="1" y="11038"/>
                    <a:pt x="139" y="11211"/>
                    <a:pt x="323" y="11234"/>
                  </a:cubicBezTo>
                  <a:cubicBezTo>
                    <a:pt x="343" y="11238"/>
                    <a:pt x="364" y="11239"/>
                    <a:pt x="383" y="11239"/>
                  </a:cubicBezTo>
                  <a:cubicBezTo>
                    <a:pt x="553" y="11239"/>
                    <a:pt x="695" y="11110"/>
                    <a:pt x="726" y="10934"/>
                  </a:cubicBezTo>
                  <a:lnTo>
                    <a:pt x="2409" y="104"/>
                  </a:lnTo>
                  <a:lnTo>
                    <a:pt x="1717" y="1"/>
                  </a:lnTo>
                  <a:close/>
                </a:path>
              </a:pathLst>
            </a:custGeom>
            <a:solidFill>
              <a:srgbClr val="3A39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25"/>
            <p:cNvSpPr/>
            <p:nvPr/>
          </p:nvSpPr>
          <p:spPr>
            <a:xfrm>
              <a:off x="2735025" y="1132450"/>
              <a:ext cx="60225" cy="281000"/>
            </a:xfrm>
            <a:custGeom>
              <a:rect b="b" l="l" r="r" t="t"/>
              <a:pathLst>
                <a:path extrusionOk="0" h="11240" w="2409">
                  <a:moveTo>
                    <a:pt x="692" y="1"/>
                  </a:moveTo>
                  <a:lnTo>
                    <a:pt x="1" y="104"/>
                  </a:lnTo>
                  <a:lnTo>
                    <a:pt x="1695" y="10934"/>
                  </a:lnTo>
                  <a:cubicBezTo>
                    <a:pt x="1726" y="11110"/>
                    <a:pt x="1868" y="11239"/>
                    <a:pt x="2038" y="11239"/>
                  </a:cubicBezTo>
                  <a:cubicBezTo>
                    <a:pt x="2057" y="11239"/>
                    <a:pt x="2078" y="11238"/>
                    <a:pt x="2098" y="11234"/>
                  </a:cubicBezTo>
                  <a:cubicBezTo>
                    <a:pt x="2282" y="11211"/>
                    <a:pt x="2409" y="11038"/>
                    <a:pt x="2386" y="10831"/>
                  </a:cubicBezTo>
                  <a:lnTo>
                    <a:pt x="692" y="1"/>
                  </a:lnTo>
                  <a:close/>
                </a:path>
              </a:pathLst>
            </a:custGeom>
            <a:solidFill>
              <a:srgbClr val="3A39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25"/>
            <p:cNvSpPr/>
            <p:nvPr/>
          </p:nvSpPr>
          <p:spPr>
            <a:xfrm>
              <a:off x="2559900" y="795750"/>
              <a:ext cx="224125" cy="335000"/>
            </a:xfrm>
            <a:custGeom>
              <a:rect b="b" l="l" r="r" t="t"/>
              <a:pathLst>
                <a:path extrusionOk="0" h="13400" w="8965">
                  <a:moveTo>
                    <a:pt x="1" y="0"/>
                  </a:moveTo>
                  <a:lnTo>
                    <a:pt x="1" y="13400"/>
                  </a:lnTo>
                  <a:lnTo>
                    <a:pt x="8435" y="13400"/>
                  </a:lnTo>
                  <a:lnTo>
                    <a:pt x="8907" y="2339"/>
                  </a:lnTo>
                  <a:cubicBezTo>
                    <a:pt x="8965" y="1072"/>
                    <a:pt x="7962" y="0"/>
                    <a:pt x="6683" y="0"/>
                  </a:cubicBezTo>
                  <a:close/>
                </a:path>
              </a:pathLst>
            </a:custGeom>
            <a:solidFill>
              <a:srgbClr val="F2CC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25"/>
            <p:cNvSpPr/>
            <p:nvPr/>
          </p:nvSpPr>
          <p:spPr>
            <a:xfrm>
              <a:off x="2489950" y="627225"/>
              <a:ext cx="258650" cy="287175"/>
            </a:xfrm>
            <a:custGeom>
              <a:rect b="b" l="l" r="r" t="t"/>
              <a:pathLst>
                <a:path extrusionOk="0" h="11487" w="10346">
                  <a:moveTo>
                    <a:pt x="5583" y="1"/>
                  </a:moveTo>
                  <a:cubicBezTo>
                    <a:pt x="5311" y="1"/>
                    <a:pt x="5043" y="23"/>
                    <a:pt x="4792" y="59"/>
                  </a:cubicBezTo>
                  <a:cubicBezTo>
                    <a:pt x="4020" y="163"/>
                    <a:pt x="3225" y="543"/>
                    <a:pt x="2799" y="1188"/>
                  </a:cubicBezTo>
                  <a:cubicBezTo>
                    <a:pt x="2522" y="1591"/>
                    <a:pt x="2407" y="2075"/>
                    <a:pt x="2361" y="2571"/>
                  </a:cubicBezTo>
                  <a:cubicBezTo>
                    <a:pt x="2315" y="3170"/>
                    <a:pt x="2488" y="4091"/>
                    <a:pt x="2050" y="4610"/>
                  </a:cubicBezTo>
                  <a:cubicBezTo>
                    <a:pt x="1877" y="4817"/>
                    <a:pt x="1601" y="4909"/>
                    <a:pt x="1370" y="5048"/>
                  </a:cubicBezTo>
                  <a:cubicBezTo>
                    <a:pt x="875" y="5336"/>
                    <a:pt x="506" y="5820"/>
                    <a:pt x="391" y="6384"/>
                  </a:cubicBezTo>
                  <a:cubicBezTo>
                    <a:pt x="276" y="6949"/>
                    <a:pt x="391" y="7548"/>
                    <a:pt x="725" y="8009"/>
                  </a:cubicBezTo>
                  <a:cubicBezTo>
                    <a:pt x="794" y="8112"/>
                    <a:pt x="875" y="8228"/>
                    <a:pt x="863" y="8343"/>
                  </a:cubicBezTo>
                  <a:cubicBezTo>
                    <a:pt x="863" y="8435"/>
                    <a:pt x="806" y="8516"/>
                    <a:pt x="748" y="8585"/>
                  </a:cubicBezTo>
                  <a:cubicBezTo>
                    <a:pt x="460" y="8965"/>
                    <a:pt x="172" y="9368"/>
                    <a:pt x="103" y="9841"/>
                  </a:cubicBezTo>
                  <a:cubicBezTo>
                    <a:pt x="1" y="10568"/>
                    <a:pt x="600" y="11487"/>
                    <a:pt x="1358" y="11487"/>
                  </a:cubicBezTo>
                  <a:cubicBezTo>
                    <a:pt x="1452" y="11487"/>
                    <a:pt x="1549" y="11473"/>
                    <a:pt x="1647" y="11442"/>
                  </a:cubicBezTo>
                  <a:lnTo>
                    <a:pt x="8675" y="11258"/>
                  </a:lnTo>
                  <a:cubicBezTo>
                    <a:pt x="8710" y="11259"/>
                    <a:pt x="8745" y="11259"/>
                    <a:pt x="8780" y="11259"/>
                  </a:cubicBezTo>
                  <a:cubicBezTo>
                    <a:pt x="9126" y="11259"/>
                    <a:pt x="9476" y="11203"/>
                    <a:pt x="9769" y="11004"/>
                  </a:cubicBezTo>
                  <a:cubicBezTo>
                    <a:pt x="10138" y="10751"/>
                    <a:pt x="10345" y="10278"/>
                    <a:pt x="10345" y="9817"/>
                  </a:cubicBezTo>
                  <a:cubicBezTo>
                    <a:pt x="10345" y="9357"/>
                    <a:pt x="10150" y="8907"/>
                    <a:pt x="9908" y="8527"/>
                  </a:cubicBezTo>
                  <a:cubicBezTo>
                    <a:pt x="9769" y="8320"/>
                    <a:pt x="9597" y="8112"/>
                    <a:pt x="9562" y="7859"/>
                  </a:cubicBezTo>
                  <a:cubicBezTo>
                    <a:pt x="9516" y="7479"/>
                    <a:pt x="9769" y="7145"/>
                    <a:pt x="9942" y="6822"/>
                  </a:cubicBezTo>
                  <a:cubicBezTo>
                    <a:pt x="10207" y="6223"/>
                    <a:pt x="10184" y="5451"/>
                    <a:pt x="9677" y="5036"/>
                  </a:cubicBezTo>
                  <a:cubicBezTo>
                    <a:pt x="9481" y="4863"/>
                    <a:pt x="9205" y="4760"/>
                    <a:pt x="9032" y="4541"/>
                  </a:cubicBezTo>
                  <a:cubicBezTo>
                    <a:pt x="8871" y="4333"/>
                    <a:pt x="8848" y="4068"/>
                    <a:pt x="8825" y="3803"/>
                  </a:cubicBezTo>
                  <a:cubicBezTo>
                    <a:pt x="8802" y="2939"/>
                    <a:pt x="9147" y="1557"/>
                    <a:pt x="8283" y="1027"/>
                  </a:cubicBezTo>
                  <a:cubicBezTo>
                    <a:pt x="8064" y="900"/>
                    <a:pt x="7811" y="831"/>
                    <a:pt x="7546" y="773"/>
                  </a:cubicBezTo>
                  <a:cubicBezTo>
                    <a:pt x="7557" y="623"/>
                    <a:pt x="7419" y="508"/>
                    <a:pt x="7292" y="428"/>
                  </a:cubicBezTo>
                  <a:cubicBezTo>
                    <a:pt x="6800" y="110"/>
                    <a:pt x="6183" y="1"/>
                    <a:pt x="5583" y="1"/>
                  </a:cubicBezTo>
                  <a:close/>
                </a:path>
              </a:pathLst>
            </a:custGeom>
            <a:solidFill>
              <a:srgbClr val="E3D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25"/>
            <p:cNvSpPr/>
            <p:nvPr/>
          </p:nvSpPr>
          <p:spPr>
            <a:xfrm>
              <a:off x="2383875" y="805600"/>
              <a:ext cx="367900" cy="214250"/>
            </a:xfrm>
            <a:custGeom>
              <a:rect b="b" l="l" r="r" t="t"/>
              <a:pathLst>
                <a:path extrusionOk="0" h="8570" w="14716">
                  <a:moveTo>
                    <a:pt x="8222" y="1"/>
                  </a:moveTo>
                  <a:cubicBezTo>
                    <a:pt x="7631" y="1"/>
                    <a:pt x="6940" y="154"/>
                    <a:pt x="6524" y="758"/>
                  </a:cubicBezTo>
                  <a:cubicBezTo>
                    <a:pt x="5671" y="1980"/>
                    <a:pt x="5452" y="3570"/>
                    <a:pt x="4911" y="3789"/>
                  </a:cubicBezTo>
                  <a:cubicBezTo>
                    <a:pt x="4358" y="3996"/>
                    <a:pt x="440" y="3351"/>
                    <a:pt x="198" y="5505"/>
                  </a:cubicBezTo>
                  <a:cubicBezTo>
                    <a:pt x="0" y="7247"/>
                    <a:pt x="1494" y="7629"/>
                    <a:pt x="2211" y="7629"/>
                  </a:cubicBezTo>
                  <a:cubicBezTo>
                    <a:pt x="2329" y="7629"/>
                    <a:pt x="2426" y="7618"/>
                    <a:pt x="2491" y="7602"/>
                  </a:cubicBezTo>
                  <a:cubicBezTo>
                    <a:pt x="2952" y="7487"/>
                    <a:pt x="5129" y="7717"/>
                    <a:pt x="6708" y="5425"/>
                  </a:cubicBezTo>
                  <a:lnTo>
                    <a:pt x="6708" y="5425"/>
                  </a:lnTo>
                  <a:cubicBezTo>
                    <a:pt x="6708" y="5425"/>
                    <a:pt x="6316" y="6796"/>
                    <a:pt x="6535" y="8570"/>
                  </a:cubicBezTo>
                  <a:lnTo>
                    <a:pt x="12250" y="7879"/>
                  </a:lnTo>
                  <a:lnTo>
                    <a:pt x="12399" y="5920"/>
                  </a:lnTo>
                  <a:lnTo>
                    <a:pt x="14715" y="4353"/>
                  </a:lnTo>
                  <a:cubicBezTo>
                    <a:pt x="14715" y="4353"/>
                    <a:pt x="14047" y="1012"/>
                    <a:pt x="12353" y="655"/>
                  </a:cubicBezTo>
                  <a:cubicBezTo>
                    <a:pt x="10648" y="298"/>
                    <a:pt x="9346" y="56"/>
                    <a:pt x="9346" y="56"/>
                  </a:cubicBezTo>
                  <a:lnTo>
                    <a:pt x="9323" y="159"/>
                  </a:lnTo>
                  <a:cubicBezTo>
                    <a:pt x="9323" y="159"/>
                    <a:pt x="8824" y="1"/>
                    <a:pt x="8222" y="1"/>
                  </a:cubicBezTo>
                  <a:close/>
                </a:path>
              </a:pathLst>
            </a:custGeom>
            <a:solidFill>
              <a:srgbClr val="3A39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25"/>
            <p:cNvSpPr/>
            <p:nvPr/>
          </p:nvSpPr>
          <p:spPr>
            <a:xfrm>
              <a:off x="2602250" y="806400"/>
              <a:ext cx="52750" cy="33450"/>
            </a:xfrm>
            <a:custGeom>
              <a:rect b="b" l="l" r="r" t="t"/>
              <a:pathLst>
                <a:path extrusionOk="0" h="1338" w="2110">
                  <a:moveTo>
                    <a:pt x="588" y="1"/>
                  </a:moveTo>
                  <a:lnTo>
                    <a:pt x="588" y="139"/>
                  </a:lnTo>
                  <a:cubicBezTo>
                    <a:pt x="588" y="139"/>
                    <a:pt x="346" y="70"/>
                    <a:pt x="1" y="24"/>
                  </a:cubicBezTo>
                  <a:lnTo>
                    <a:pt x="1" y="289"/>
                  </a:lnTo>
                  <a:cubicBezTo>
                    <a:pt x="1" y="865"/>
                    <a:pt x="473" y="1337"/>
                    <a:pt x="1049" y="1337"/>
                  </a:cubicBezTo>
                  <a:cubicBezTo>
                    <a:pt x="1625" y="1337"/>
                    <a:pt x="2086" y="876"/>
                    <a:pt x="2109" y="312"/>
                  </a:cubicBezTo>
                  <a:cubicBezTo>
                    <a:pt x="1199" y="116"/>
                    <a:pt x="588" y="1"/>
                    <a:pt x="588" y="1"/>
                  </a:cubicBezTo>
                  <a:close/>
                </a:path>
              </a:pathLst>
            </a:custGeom>
            <a:solidFill>
              <a:srgbClr val="569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25"/>
            <p:cNvSpPr/>
            <p:nvPr/>
          </p:nvSpPr>
          <p:spPr>
            <a:xfrm>
              <a:off x="2609450" y="779900"/>
              <a:ext cx="38625" cy="50150"/>
            </a:xfrm>
            <a:custGeom>
              <a:rect b="b" l="l" r="r" t="t"/>
              <a:pathLst>
                <a:path extrusionOk="0" h="2006" w="1545">
                  <a:moveTo>
                    <a:pt x="1" y="1"/>
                  </a:moveTo>
                  <a:lnTo>
                    <a:pt x="1" y="1245"/>
                  </a:lnTo>
                  <a:cubicBezTo>
                    <a:pt x="1" y="1660"/>
                    <a:pt x="346" y="2005"/>
                    <a:pt x="761" y="2005"/>
                  </a:cubicBezTo>
                  <a:cubicBezTo>
                    <a:pt x="1199" y="2005"/>
                    <a:pt x="1544" y="1660"/>
                    <a:pt x="1544" y="1245"/>
                  </a:cubicBezTo>
                  <a:lnTo>
                    <a:pt x="1544" y="1"/>
                  </a:lnTo>
                  <a:close/>
                </a:path>
              </a:pathLst>
            </a:custGeom>
            <a:solidFill>
              <a:srgbClr val="F895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25"/>
            <p:cNvSpPr/>
            <p:nvPr/>
          </p:nvSpPr>
          <p:spPr>
            <a:xfrm>
              <a:off x="2733025" y="802950"/>
              <a:ext cx="50725" cy="326950"/>
            </a:xfrm>
            <a:custGeom>
              <a:rect b="b" l="l" r="r" t="t"/>
              <a:pathLst>
                <a:path extrusionOk="0" h="13078" w="2029">
                  <a:moveTo>
                    <a:pt x="864" y="0"/>
                  </a:moveTo>
                  <a:cubicBezTo>
                    <a:pt x="749" y="93"/>
                    <a:pt x="645" y="196"/>
                    <a:pt x="565" y="323"/>
                  </a:cubicBezTo>
                  <a:cubicBezTo>
                    <a:pt x="357" y="669"/>
                    <a:pt x="311" y="1083"/>
                    <a:pt x="288" y="1487"/>
                  </a:cubicBezTo>
                  <a:cubicBezTo>
                    <a:pt x="46" y="4713"/>
                    <a:pt x="23" y="7939"/>
                    <a:pt x="0" y="11165"/>
                  </a:cubicBezTo>
                  <a:cubicBezTo>
                    <a:pt x="0" y="11787"/>
                    <a:pt x="0" y="12420"/>
                    <a:pt x="162" y="13008"/>
                  </a:cubicBezTo>
                  <a:cubicBezTo>
                    <a:pt x="162" y="13031"/>
                    <a:pt x="173" y="13054"/>
                    <a:pt x="185" y="13077"/>
                  </a:cubicBezTo>
                  <a:lnTo>
                    <a:pt x="1510" y="13077"/>
                  </a:lnTo>
                  <a:lnTo>
                    <a:pt x="1982" y="2017"/>
                  </a:lnTo>
                  <a:cubicBezTo>
                    <a:pt x="2028" y="1187"/>
                    <a:pt x="1567" y="404"/>
                    <a:pt x="864" y="0"/>
                  </a:cubicBezTo>
                  <a:close/>
                </a:path>
              </a:pathLst>
            </a:custGeom>
            <a:solidFill>
              <a:srgbClr val="E2B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25"/>
            <p:cNvSpPr/>
            <p:nvPr/>
          </p:nvSpPr>
          <p:spPr>
            <a:xfrm>
              <a:off x="2538875" y="826275"/>
              <a:ext cx="24800" cy="107475"/>
            </a:xfrm>
            <a:custGeom>
              <a:rect b="b" l="l" r="r" t="t"/>
              <a:pathLst>
                <a:path extrusionOk="0" h="4299" w="992">
                  <a:moveTo>
                    <a:pt x="992" y="1"/>
                  </a:moveTo>
                  <a:lnTo>
                    <a:pt x="992" y="1"/>
                  </a:lnTo>
                  <a:cubicBezTo>
                    <a:pt x="980" y="1"/>
                    <a:pt x="957" y="266"/>
                    <a:pt x="842" y="657"/>
                  </a:cubicBezTo>
                  <a:cubicBezTo>
                    <a:pt x="784" y="853"/>
                    <a:pt x="681" y="1072"/>
                    <a:pt x="554" y="1314"/>
                  </a:cubicBezTo>
                  <a:cubicBezTo>
                    <a:pt x="416" y="1556"/>
                    <a:pt x="243" y="1809"/>
                    <a:pt x="128" y="2109"/>
                  </a:cubicBezTo>
                  <a:cubicBezTo>
                    <a:pt x="12" y="2409"/>
                    <a:pt x="1" y="2731"/>
                    <a:pt x="47" y="2996"/>
                  </a:cubicBezTo>
                  <a:cubicBezTo>
                    <a:pt x="93" y="3273"/>
                    <a:pt x="174" y="3515"/>
                    <a:pt x="266" y="3710"/>
                  </a:cubicBezTo>
                  <a:cubicBezTo>
                    <a:pt x="347" y="3895"/>
                    <a:pt x="450" y="4033"/>
                    <a:pt x="519" y="4125"/>
                  </a:cubicBezTo>
                  <a:cubicBezTo>
                    <a:pt x="577" y="4252"/>
                    <a:pt x="623" y="4298"/>
                    <a:pt x="635" y="4298"/>
                  </a:cubicBezTo>
                  <a:cubicBezTo>
                    <a:pt x="646" y="4286"/>
                    <a:pt x="473" y="4079"/>
                    <a:pt x="324" y="3710"/>
                  </a:cubicBezTo>
                  <a:cubicBezTo>
                    <a:pt x="231" y="3526"/>
                    <a:pt x="162" y="3296"/>
                    <a:pt x="116" y="3019"/>
                  </a:cubicBezTo>
                  <a:cubicBezTo>
                    <a:pt x="93" y="2754"/>
                    <a:pt x="93" y="2455"/>
                    <a:pt x="208" y="2155"/>
                  </a:cubicBezTo>
                  <a:cubicBezTo>
                    <a:pt x="324" y="1867"/>
                    <a:pt x="473" y="1602"/>
                    <a:pt x="612" y="1360"/>
                  </a:cubicBezTo>
                  <a:cubicBezTo>
                    <a:pt x="738" y="1118"/>
                    <a:pt x="819" y="888"/>
                    <a:pt x="877" y="680"/>
                  </a:cubicBezTo>
                  <a:cubicBezTo>
                    <a:pt x="934" y="484"/>
                    <a:pt x="969" y="312"/>
                    <a:pt x="980" y="196"/>
                  </a:cubicBezTo>
                  <a:cubicBezTo>
                    <a:pt x="992" y="81"/>
                    <a:pt x="992" y="1"/>
                    <a:pt x="992" y="1"/>
                  </a:cubicBezTo>
                  <a:close/>
                </a:path>
              </a:pathLst>
            </a:custGeom>
            <a:solidFill>
              <a:srgbClr val="569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25"/>
            <p:cNvSpPr/>
            <p:nvPr/>
          </p:nvSpPr>
          <p:spPr>
            <a:xfrm>
              <a:off x="2550700" y="836650"/>
              <a:ext cx="3475" cy="24800"/>
            </a:xfrm>
            <a:custGeom>
              <a:rect b="b" l="l" r="r" t="t"/>
              <a:pathLst>
                <a:path extrusionOk="0" h="992" w="139">
                  <a:moveTo>
                    <a:pt x="58" y="0"/>
                  </a:moveTo>
                  <a:cubicBezTo>
                    <a:pt x="35" y="0"/>
                    <a:pt x="58" y="231"/>
                    <a:pt x="58" y="484"/>
                  </a:cubicBezTo>
                  <a:cubicBezTo>
                    <a:pt x="35" y="772"/>
                    <a:pt x="0" y="991"/>
                    <a:pt x="35" y="991"/>
                  </a:cubicBezTo>
                  <a:cubicBezTo>
                    <a:pt x="46" y="991"/>
                    <a:pt x="116" y="772"/>
                    <a:pt x="139" y="496"/>
                  </a:cubicBezTo>
                  <a:cubicBezTo>
                    <a:pt x="139" y="208"/>
                    <a:pt x="81" y="0"/>
                    <a:pt x="58" y="0"/>
                  </a:cubicBezTo>
                  <a:close/>
                </a:path>
              </a:pathLst>
            </a:custGeom>
            <a:solidFill>
              <a:srgbClr val="569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25"/>
            <p:cNvSpPr/>
            <p:nvPr/>
          </p:nvSpPr>
          <p:spPr>
            <a:xfrm>
              <a:off x="2408700" y="1300375"/>
              <a:ext cx="62525" cy="2050"/>
            </a:xfrm>
            <a:custGeom>
              <a:rect b="b" l="l" r="r" t="t"/>
              <a:pathLst>
                <a:path extrusionOk="0" h="82" w="2501">
                  <a:moveTo>
                    <a:pt x="1003" y="1"/>
                  </a:moveTo>
                  <a:cubicBezTo>
                    <a:pt x="645" y="1"/>
                    <a:pt x="300" y="12"/>
                    <a:pt x="0" y="12"/>
                  </a:cubicBezTo>
                  <a:lnTo>
                    <a:pt x="0" y="81"/>
                  </a:lnTo>
                  <a:lnTo>
                    <a:pt x="1003" y="81"/>
                  </a:lnTo>
                  <a:cubicBezTo>
                    <a:pt x="1567" y="81"/>
                    <a:pt x="2086" y="81"/>
                    <a:pt x="2489" y="70"/>
                  </a:cubicBezTo>
                  <a:lnTo>
                    <a:pt x="2500" y="12"/>
                  </a:lnTo>
                  <a:cubicBezTo>
                    <a:pt x="2097" y="12"/>
                    <a:pt x="1579" y="1"/>
                    <a:pt x="1003" y="1"/>
                  </a:cubicBezTo>
                  <a:close/>
                </a:path>
              </a:pathLst>
            </a:custGeom>
            <a:solidFill>
              <a:srgbClr val="62AF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25"/>
            <p:cNvSpPr/>
            <p:nvPr/>
          </p:nvSpPr>
          <p:spPr>
            <a:xfrm>
              <a:off x="2428850" y="989300"/>
              <a:ext cx="312550" cy="359500"/>
            </a:xfrm>
            <a:custGeom>
              <a:rect b="b" l="l" r="r" t="t"/>
              <a:pathLst>
                <a:path extrusionOk="0" h="14380" w="12502">
                  <a:moveTo>
                    <a:pt x="10451" y="1"/>
                  </a:moveTo>
                  <a:cubicBezTo>
                    <a:pt x="10451" y="1"/>
                    <a:pt x="2455" y="657"/>
                    <a:pt x="1671" y="3641"/>
                  </a:cubicBezTo>
                  <a:cubicBezTo>
                    <a:pt x="876" y="6625"/>
                    <a:pt x="93" y="13308"/>
                    <a:pt x="1" y="14057"/>
                  </a:cubicBezTo>
                  <a:lnTo>
                    <a:pt x="3526" y="14379"/>
                  </a:lnTo>
                  <a:lnTo>
                    <a:pt x="4125" y="5427"/>
                  </a:lnTo>
                  <a:cubicBezTo>
                    <a:pt x="4148" y="5146"/>
                    <a:pt x="4390" y="4920"/>
                    <a:pt x="4669" y="4920"/>
                  </a:cubicBezTo>
                  <a:cubicBezTo>
                    <a:pt x="4676" y="4920"/>
                    <a:pt x="4683" y="4920"/>
                    <a:pt x="4690" y="4920"/>
                  </a:cubicBezTo>
                  <a:cubicBezTo>
                    <a:pt x="5174" y="4943"/>
                    <a:pt x="5944" y="4970"/>
                    <a:pt x="6789" y="4970"/>
                  </a:cubicBezTo>
                  <a:cubicBezTo>
                    <a:pt x="8537" y="4970"/>
                    <a:pt x="10606" y="4853"/>
                    <a:pt x="11142" y="4333"/>
                  </a:cubicBezTo>
                  <a:cubicBezTo>
                    <a:pt x="12501" y="2996"/>
                    <a:pt x="10451" y="1"/>
                    <a:pt x="10451" y="1"/>
                  </a:cubicBezTo>
                  <a:close/>
                </a:path>
              </a:pathLst>
            </a:custGeom>
            <a:solidFill>
              <a:srgbClr val="73A0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25"/>
            <p:cNvSpPr/>
            <p:nvPr/>
          </p:nvSpPr>
          <p:spPr>
            <a:xfrm>
              <a:off x="2568850" y="664400"/>
              <a:ext cx="148650" cy="125025"/>
            </a:xfrm>
            <a:custGeom>
              <a:rect b="b" l="l" r="r" t="t"/>
              <a:pathLst>
                <a:path extrusionOk="0" h="5001" w="5946">
                  <a:moveTo>
                    <a:pt x="2650" y="1"/>
                  </a:moveTo>
                  <a:cubicBezTo>
                    <a:pt x="2454" y="104"/>
                    <a:pt x="2258" y="185"/>
                    <a:pt x="2039" y="277"/>
                  </a:cubicBezTo>
                  <a:cubicBezTo>
                    <a:pt x="1468" y="497"/>
                    <a:pt x="917" y="609"/>
                    <a:pt x="457" y="609"/>
                  </a:cubicBezTo>
                  <a:cubicBezTo>
                    <a:pt x="314" y="609"/>
                    <a:pt x="181" y="598"/>
                    <a:pt x="58" y="577"/>
                  </a:cubicBezTo>
                  <a:cubicBezTo>
                    <a:pt x="23" y="726"/>
                    <a:pt x="0" y="876"/>
                    <a:pt x="0" y="1049"/>
                  </a:cubicBezTo>
                  <a:lnTo>
                    <a:pt x="0" y="3388"/>
                  </a:lnTo>
                  <a:cubicBezTo>
                    <a:pt x="0" y="4275"/>
                    <a:pt x="714" y="5001"/>
                    <a:pt x="1613" y="5001"/>
                  </a:cubicBezTo>
                  <a:lnTo>
                    <a:pt x="2592" y="5001"/>
                  </a:lnTo>
                  <a:cubicBezTo>
                    <a:pt x="3399" y="5001"/>
                    <a:pt x="4102" y="4540"/>
                    <a:pt x="4447" y="3872"/>
                  </a:cubicBezTo>
                  <a:cubicBezTo>
                    <a:pt x="4537" y="3909"/>
                    <a:pt x="4633" y="3927"/>
                    <a:pt x="4730" y="3927"/>
                  </a:cubicBezTo>
                  <a:cubicBezTo>
                    <a:pt x="5080" y="3927"/>
                    <a:pt x="5452" y="3693"/>
                    <a:pt x="5669" y="3296"/>
                  </a:cubicBezTo>
                  <a:cubicBezTo>
                    <a:pt x="5945" y="2766"/>
                    <a:pt x="5818" y="2167"/>
                    <a:pt x="5381" y="1936"/>
                  </a:cubicBezTo>
                  <a:cubicBezTo>
                    <a:pt x="5264" y="1868"/>
                    <a:pt x="5140" y="1841"/>
                    <a:pt x="5007" y="1841"/>
                  </a:cubicBezTo>
                  <a:cubicBezTo>
                    <a:pt x="4982" y="1841"/>
                    <a:pt x="4957" y="1842"/>
                    <a:pt x="4931" y="1844"/>
                  </a:cubicBezTo>
                  <a:cubicBezTo>
                    <a:pt x="4920" y="1846"/>
                    <a:pt x="4908" y="1847"/>
                    <a:pt x="4897" y="1847"/>
                  </a:cubicBezTo>
                  <a:cubicBezTo>
                    <a:pt x="4840" y="1847"/>
                    <a:pt x="4785" y="1823"/>
                    <a:pt x="4747" y="1775"/>
                  </a:cubicBezTo>
                  <a:cubicBezTo>
                    <a:pt x="4629" y="1823"/>
                    <a:pt x="4503" y="1846"/>
                    <a:pt x="4375" y="1846"/>
                  </a:cubicBezTo>
                  <a:cubicBezTo>
                    <a:pt x="3828" y="1846"/>
                    <a:pt x="3226" y="1426"/>
                    <a:pt x="2880" y="726"/>
                  </a:cubicBezTo>
                  <a:cubicBezTo>
                    <a:pt x="2765" y="473"/>
                    <a:pt x="2673" y="231"/>
                    <a:pt x="2650" y="1"/>
                  </a:cubicBezTo>
                  <a:close/>
                </a:path>
              </a:pathLst>
            </a:custGeom>
            <a:solidFill>
              <a:srgbClr val="F895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25"/>
            <p:cNvSpPr/>
            <p:nvPr/>
          </p:nvSpPr>
          <p:spPr>
            <a:xfrm>
              <a:off x="2597350" y="736400"/>
              <a:ext cx="34600" cy="17325"/>
            </a:xfrm>
            <a:custGeom>
              <a:rect b="b" l="l" r="r" t="t"/>
              <a:pathLst>
                <a:path extrusionOk="0" h="693" w="1384">
                  <a:moveTo>
                    <a:pt x="1" y="1"/>
                  </a:moveTo>
                  <a:cubicBezTo>
                    <a:pt x="1" y="381"/>
                    <a:pt x="312" y="692"/>
                    <a:pt x="692" y="692"/>
                  </a:cubicBezTo>
                  <a:cubicBezTo>
                    <a:pt x="1061" y="692"/>
                    <a:pt x="1383" y="393"/>
                    <a:pt x="1383" y="1"/>
                  </a:cubicBezTo>
                  <a:close/>
                </a:path>
              </a:pathLst>
            </a:custGeom>
            <a:solidFill>
              <a:srgbClr val="FFE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25"/>
            <p:cNvSpPr/>
            <p:nvPr/>
          </p:nvSpPr>
          <p:spPr>
            <a:xfrm>
              <a:off x="2680025" y="720275"/>
              <a:ext cx="23925" cy="36600"/>
            </a:xfrm>
            <a:custGeom>
              <a:rect b="b" l="l" r="r" t="t"/>
              <a:pathLst>
                <a:path extrusionOk="0" h="1464" w="957">
                  <a:moveTo>
                    <a:pt x="864" y="1"/>
                  </a:moveTo>
                  <a:cubicBezTo>
                    <a:pt x="818" y="1"/>
                    <a:pt x="738" y="1"/>
                    <a:pt x="646" y="24"/>
                  </a:cubicBezTo>
                  <a:cubicBezTo>
                    <a:pt x="565" y="58"/>
                    <a:pt x="461" y="104"/>
                    <a:pt x="381" y="185"/>
                  </a:cubicBezTo>
                  <a:cubicBezTo>
                    <a:pt x="288" y="266"/>
                    <a:pt x="208" y="369"/>
                    <a:pt x="150" y="496"/>
                  </a:cubicBezTo>
                  <a:cubicBezTo>
                    <a:pt x="35" y="750"/>
                    <a:pt x="0" y="1003"/>
                    <a:pt x="12" y="1176"/>
                  </a:cubicBezTo>
                  <a:cubicBezTo>
                    <a:pt x="12" y="1349"/>
                    <a:pt x="46" y="1464"/>
                    <a:pt x="58" y="1464"/>
                  </a:cubicBezTo>
                  <a:cubicBezTo>
                    <a:pt x="69" y="1464"/>
                    <a:pt x="58" y="1349"/>
                    <a:pt x="69" y="1187"/>
                  </a:cubicBezTo>
                  <a:cubicBezTo>
                    <a:pt x="93" y="1015"/>
                    <a:pt x="116" y="784"/>
                    <a:pt x="231" y="542"/>
                  </a:cubicBezTo>
                  <a:cubicBezTo>
                    <a:pt x="288" y="427"/>
                    <a:pt x="358" y="323"/>
                    <a:pt x="438" y="254"/>
                  </a:cubicBezTo>
                  <a:cubicBezTo>
                    <a:pt x="507" y="185"/>
                    <a:pt x="611" y="127"/>
                    <a:pt x="680" y="93"/>
                  </a:cubicBezTo>
                  <a:cubicBezTo>
                    <a:pt x="841" y="24"/>
                    <a:pt x="957" y="24"/>
                    <a:pt x="934" y="12"/>
                  </a:cubicBezTo>
                  <a:cubicBezTo>
                    <a:pt x="934" y="12"/>
                    <a:pt x="911" y="1"/>
                    <a:pt x="864" y="1"/>
                  </a:cubicBezTo>
                  <a:close/>
                </a:path>
              </a:pathLst>
            </a:custGeom>
            <a:solidFill>
              <a:srgbClr val="C65F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25"/>
            <p:cNvSpPr/>
            <p:nvPr/>
          </p:nvSpPr>
          <p:spPr>
            <a:xfrm>
              <a:off x="2686075" y="729500"/>
              <a:ext cx="8650" cy="17875"/>
            </a:xfrm>
            <a:custGeom>
              <a:rect b="b" l="l" r="r" t="t"/>
              <a:pathLst>
                <a:path extrusionOk="0" h="715" w="346">
                  <a:moveTo>
                    <a:pt x="0" y="0"/>
                  </a:moveTo>
                  <a:cubicBezTo>
                    <a:pt x="0" y="23"/>
                    <a:pt x="46" y="35"/>
                    <a:pt x="92" y="93"/>
                  </a:cubicBezTo>
                  <a:cubicBezTo>
                    <a:pt x="150" y="139"/>
                    <a:pt x="208" y="219"/>
                    <a:pt x="231" y="323"/>
                  </a:cubicBezTo>
                  <a:cubicBezTo>
                    <a:pt x="265" y="415"/>
                    <a:pt x="254" y="519"/>
                    <a:pt x="219" y="576"/>
                  </a:cubicBezTo>
                  <a:cubicBezTo>
                    <a:pt x="208" y="657"/>
                    <a:pt x="196" y="692"/>
                    <a:pt x="196" y="715"/>
                  </a:cubicBezTo>
                  <a:cubicBezTo>
                    <a:pt x="208" y="715"/>
                    <a:pt x="242" y="692"/>
                    <a:pt x="277" y="623"/>
                  </a:cubicBezTo>
                  <a:cubicBezTo>
                    <a:pt x="323" y="553"/>
                    <a:pt x="346" y="438"/>
                    <a:pt x="323" y="311"/>
                  </a:cubicBezTo>
                  <a:cubicBezTo>
                    <a:pt x="288" y="173"/>
                    <a:pt x="208" y="93"/>
                    <a:pt x="139" y="46"/>
                  </a:cubicBezTo>
                  <a:cubicBezTo>
                    <a:pt x="58" y="0"/>
                    <a:pt x="23" y="0"/>
                    <a:pt x="0" y="0"/>
                  </a:cubicBezTo>
                  <a:close/>
                </a:path>
              </a:pathLst>
            </a:custGeom>
            <a:solidFill>
              <a:srgbClr val="C65F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25"/>
            <p:cNvSpPr/>
            <p:nvPr/>
          </p:nvSpPr>
          <p:spPr>
            <a:xfrm>
              <a:off x="2570000" y="638200"/>
              <a:ext cx="117525" cy="72600"/>
            </a:xfrm>
            <a:custGeom>
              <a:rect b="b" l="l" r="r" t="t"/>
              <a:pathLst>
                <a:path extrusionOk="0" h="2904" w="4701">
                  <a:moveTo>
                    <a:pt x="2039" y="0"/>
                  </a:moveTo>
                  <a:cubicBezTo>
                    <a:pt x="1049" y="0"/>
                    <a:pt x="196" y="703"/>
                    <a:pt x="0" y="1636"/>
                  </a:cubicBezTo>
                  <a:cubicBezTo>
                    <a:pt x="117" y="1654"/>
                    <a:pt x="243" y="1663"/>
                    <a:pt x="376" y="1663"/>
                  </a:cubicBezTo>
                  <a:cubicBezTo>
                    <a:pt x="846" y="1663"/>
                    <a:pt x="1407" y="1552"/>
                    <a:pt x="1982" y="1337"/>
                  </a:cubicBezTo>
                  <a:cubicBezTo>
                    <a:pt x="2201" y="1256"/>
                    <a:pt x="2397" y="1164"/>
                    <a:pt x="2593" y="1060"/>
                  </a:cubicBezTo>
                  <a:cubicBezTo>
                    <a:pt x="2616" y="1314"/>
                    <a:pt x="2708" y="1556"/>
                    <a:pt x="2823" y="1786"/>
                  </a:cubicBezTo>
                  <a:cubicBezTo>
                    <a:pt x="3165" y="2471"/>
                    <a:pt x="3776" y="2903"/>
                    <a:pt x="4319" y="2903"/>
                  </a:cubicBezTo>
                  <a:cubicBezTo>
                    <a:pt x="4452" y="2903"/>
                    <a:pt x="4581" y="2877"/>
                    <a:pt x="4701" y="2823"/>
                  </a:cubicBezTo>
                  <a:cubicBezTo>
                    <a:pt x="4666" y="2777"/>
                    <a:pt x="4643" y="2731"/>
                    <a:pt x="4643" y="2673"/>
                  </a:cubicBezTo>
                  <a:lnTo>
                    <a:pt x="4643" y="2097"/>
                  </a:lnTo>
                  <a:cubicBezTo>
                    <a:pt x="4643" y="933"/>
                    <a:pt x="3710" y="0"/>
                    <a:pt x="2546" y="0"/>
                  </a:cubicBezTo>
                  <a:close/>
                </a:path>
              </a:pathLst>
            </a:custGeom>
            <a:solidFill>
              <a:srgbClr val="E3D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25"/>
            <p:cNvSpPr/>
            <p:nvPr/>
          </p:nvSpPr>
          <p:spPr>
            <a:xfrm>
              <a:off x="2560500" y="851050"/>
              <a:ext cx="56175" cy="18175"/>
            </a:xfrm>
            <a:custGeom>
              <a:rect b="b" l="l" r="r" t="t"/>
              <a:pathLst>
                <a:path extrusionOk="0" h="727" w="2247">
                  <a:moveTo>
                    <a:pt x="207" y="0"/>
                  </a:moveTo>
                  <a:cubicBezTo>
                    <a:pt x="92" y="0"/>
                    <a:pt x="0" y="81"/>
                    <a:pt x="0" y="196"/>
                  </a:cubicBezTo>
                  <a:lnTo>
                    <a:pt x="0" y="726"/>
                  </a:lnTo>
                  <a:lnTo>
                    <a:pt x="2247" y="726"/>
                  </a:lnTo>
                  <a:lnTo>
                    <a:pt x="2247" y="196"/>
                  </a:lnTo>
                  <a:cubicBezTo>
                    <a:pt x="2247" y="81"/>
                    <a:pt x="2166" y="0"/>
                    <a:pt x="2051" y="0"/>
                  </a:cubicBezTo>
                  <a:close/>
                </a:path>
              </a:pathLst>
            </a:custGeom>
            <a:solidFill>
              <a:srgbClr val="73A0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25"/>
            <p:cNvSpPr/>
            <p:nvPr/>
          </p:nvSpPr>
          <p:spPr>
            <a:xfrm>
              <a:off x="2525350" y="863150"/>
              <a:ext cx="127050" cy="165350"/>
            </a:xfrm>
            <a:custGeom>
              <a:rect b="b" l="l" r="r" t="t"/>
              <a:pathLst>
                <a:path extrusionOk="0" h="6614" w="5082">
                  <a:moveTo>
                    <a:pt x="369" y="0"/>
                  </a:moveTo>
                  <a:cubicBezTo>
                    <a:pt x="173" y="0"/>
                    <a:pt x="0" y="173"/>
                    <a:pt x="0" y="380"/>
                  </a:cubicBezTo>
                  <a:lnTo>
                    <a:pt x="0" y="6233"/>
                  </a:lnTo>
                  <a:cubicBezTo>
                    <a:pt x="0" y="6441"/>
                    <a:pt x="173" y="6614"/>
                    <a:pt x="369" y="6614"/>
                  </a:cubicBezTo>
                  <a:lnTo>
                    <a:pt x="4701" y="6614"/>
                  </a:lnTo>
                  <a:cubicBezTo>
                    <a:pt x="4908" y="6614"/>
                    <a:pt x="5081" y="6452"/>
                    <a:pt x="5081" y="6233"/>
                  </a:cubicBezTo>
                  <a:lnTo>
                    <a:pt x="5081" y="380"/>
                  </a:lnTo>
                  <a:cubicBezTo>
                    <a:pt x="5081" y="173"/>
                    <a:pt x="4908" y="0"/>
                    <a:pt x="4701" y="0"/>
                  </a:cubicBezTo>
                  <a:close/>
                </a:path>
              </a:pathLst>
            </a:custGeom>
            <a:solidFill>
              <a:srgbClr val="F2CC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25"/>
            <p:cNvSpPr/>
            <p:nvPr/>
          </p:nvSpPr>
          <p:spPr>
            <a:xfrm>
              <a:off x="2525350" y="863150"/>
              <a:ext cx="127050" cy="165350"/>
            </a:xfrm>
            <a:custGeom>
              <a:rect b="b" l="l" r="r" t="t"/>
              <a:pathLst>
                <a:path extrusionOk="0" h="6614" w="5082">
                  <a:moveTo>
                    <a:pt x="369" y="0"/>
                  </a:moveTo>
                  <a:cubicBezTo>
                    <a:pt x="173" y="0"/>
                    <a:pt x="0" y="173"/>
                    <a:pt x="0" y="380"/>
                  </a:cubicBezTo>
                  <a:lnTo>
                    <a:pt x="0" y="6233"/>
                  </a:lnTo>
                  <a:cubicBezTo>
                    <a:pt x="0" y="6441"/>
                    <a:pt x="173" y="6614"/>
                    <a:pt x="369" y="6614"/>
                  </a:cubicBezTo>
                  <a:lnTo>
                    <a:pt x="4701" y="6614"/>
                  </a:lnTo>
                  <a:cubicBezTo>
                    <a:pt x="4908" y="6614"/>
                    <a:pt x="5081" y="6441"/>
                    <a:pt x="5081" y="6233"/>
                  </a:cubicBezTo>
                  <a:lnTo>
                    <a:pt x="5081" y="4862"/>
                  </a:lnTo>
                  <a:cubicBezTo>
                    <a:pt x="4839" y="4851"/>
                    <a:pt x="4609" y="4839"/>
                    <a:pt x="4355" y="4839"/>
                  </a:cubicBezTo>
                  <a:cubicBezTo>
                    <a:pt x="3837" y="4828"/>
                    <a:pt x="3296" y="4839"/>
                    <a:pt x="2800" y="4620"/>
                  </a:cubicBezTo>
                  <a:cubicBezTo>
                    <a:pt x="2040" y="4286"/>
                    <a:pt x="1613" y="3468"/>
                    <a:pt x="1394" y="2662"/>
                  </a:cubicBezTo>
                  <a:cubicBezTo>
                    <a:pt x="1176" y="1855"/>
                    <a:pt x="1118" y="1014"/>
                    <a:pt x="830" y="242"/>
                  </a:cubicBezTo>
                  <a:cubicBezTo>
                    <a:pt x="807" y="162"/>
                    <a:pt x="761" y="92"/>
                    <a:pt x="726" y="0"/>
                  </a:cubicBezTo>
                  <a:close/>
                </a:path>
              </a:pathLst>
            </a:custGeom>
            <a:solidFill>
              <a:srgbClr val="F2CC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25"/>
            <p:cNvSpPr/>
            <p:nvPr/>
          </p:nvSpPr>
          <p:spPr>
            <a:xfrm>
              <a:off x="2430575" y="1326600"/>
              <a:ext cx="87025" cy="10375"/>
            </a:xfrm>
            <a:custGeom>
              <a:rect b="b" l="l" r="r" t="t"/>
              <a:pathLst>
                <a:path extrusionOk="0" h="415" w="3481">
                  <a:moveTo>
                    <a:pt x="1" y="0"/>
                  </a:moveTo>
                  <a:lnTo>
                    <a:pt x="1" y="58"/>
                  </a:lnTo>
                  <a:cubicBezTo>
                    <a:pt x="508" y="115"/>
                    <a:pt x="1222" y="184"/>
                    <a:pt x="2029" y="277"/>
                  </a:cubicBezTo>
                  <a:cubicBezTo>
                    <a:pt x="2559" y="323"/>
                    <a:pt x="3066" y="369"/>
                    <a:pt x="3480" y="415"/>
                  </a:cubicBezTo>
                  <a:lnTo>
                    <a:pt x="3480" y="346"/>
                  </a:lnTo>
                  <a:cubicBezTo>
                    <a:pt x="3066" y="300"/>
                    <a:pt x="2559" y="242"/>
                    <a:pt x="2029" y="196"/>
                  </a:cubicBezTo>
                  <a:cubicBezTo>
                    <a:pt x="1222" y="104"/>
                    <a:pt x="508" y="46"/>
                    <a:pt x="1" y="0"/>
                  </a:cubicBezTo>
                  <a:close/>
                </a:path>
              </a:pathLst>
            </a:custGeom>
            <a:solidFill>
              <a:srgbClr val="62AF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25"/>
            <p:cNvSpPr/>
            <p:nvPr/>
          </p:nvSpPr>
          <p:spPr>
            <a:xfrm>
              <a:off x="2497125" y="997500"/>
              <a:ext cx="123575" cy="53475"/>
            </a:xfrm>
            <a:custGeom>
              <a:rect b="b" l="l" r="r" t="t"/>
              <a:pathLst>
                <a:path extrusionOk="0" h="2139" w="4943">
                  <a:moveTo>
                    <a:pt x="2022" y="0"/>
                  </a:moveTo>
                  <a:cubicBezTo>
                    <a:pt x="1882" y="0"/>
                    <a:pt x="1740" y="8"/>
                    <a:pt x="1590" y="18"/>
                  </a:cubicBezTo>
                  <a:cubicBezTo>
                    <a:pt x="1210" y="30"/>
                    <a:pt x="818" y="53"/>
                    <a:pt x="450" y="76"/>
                  </a:cubicBezTo>
                  <a:cubicBezTo>
                    <a:pt x="415" y="76"/>
                    <a:pt x="381" y="87"/>
                    <a:pt x="357" y="99"/>
                  </a:cubicBezTo>
                  <a:cubicBezTo>
                    <a:pt x="346" y="145"/>
                    <a:pt x="392" y="168"/>
                    <a:pt x="438" y="203"/>
                  </a:cubicBezTo>
                  <a:cubicBezTo>
                    <a:pt x="795" y="341"/>
                    <a:pt x="1199" y="375"/>
                    <a:pt x="1602" y="398"/>
                  </a:cubicBezTo>
                  <a:cubicBezTo>
                    <a:pt x="1302" y="502"/>
                    <a:pt x="980" y="548"/>
                    <a:pt x="669" y="548"/>
                  </a:cubicBezTo>
                  <a:cubicBezTo>
                    <a:pt x="586" y="548"/>
                    <a:pt x="499" y="536"/>
                    <a:pt x="412" y="536"/>
                  </a:cubicBezTo>
                  <a:cubicBezTo>
                    <a:pt x="355" y="536"/>
                    <a:pt x="298" y="541"/>
                    <a:pt x="242" y="560"/>
                  </a:cubicBezTo>
                  <a:cubicBezTo>
                    <a:pt x="208" y="571"/>
                    <a:pt x="162" y="571"/>
                    <a:pt x="150" y="617"/>
                  </a:cubicBezTo>
                  <a:cubicBezTo>
                    <a:pt x="46" y="836"/>
                    <a:pt x="1429" y="859"/>
                    <a:pt x="1567" y="859"/>
                  </a:cubicBezTo>
                  <a:cubicBezTo>
                    <a:pt x="1141" y="1078"/>
                    <a:pt x="646" y="998"/>
                    <a:pt x="173" y="1055"/>
                  </a:cubicBezTo>
                  <a:cubicBezTo>
                    <a:pt x="0" y="1078"/>
                    <a:pt x="69" y="1216"/>
                    <a:pt x="185" y="1286"/>
                  </a:cubicBezTo>
                  <a:cubicBezTo>
                    <a:pt x="334" y="1343"/>
                    <a:pt x="507" y="1355"/>
                    <a:pt x="669" y="1355"/>
                  </a:cubicBezTo>
                  <a:cubicBezTo>
                    <a:pt x="696" y="1356"/>
                    <a:pt x="724" y="1356"/>
                    <a:pt x="751" y="1356"/>
                  </a:cubicBezTo>
                  <a:cubicBezTo>
                    <a:pt x="1031" y="1356"/>
                    <a:pt x="1296" y="1307"/>
                    <a:pt x="1590" y="1286"/>
                  </a:cubicBezTo>
                  <a:lnTo>
                    <a:pt x="1590" y="1286"/>
                  </a:lnTo>
                  <a:cubicBezTo>
                    <a:pt x="1222" y="1505"/>
                    <a:pt x="738" y="1378"/>
                    <a:pt x="334" y="1528"/>
                  </a:cubicBezTo>
                  <a:cubicBezTo>
                    <a:pt x="323" y="1528"/>
                    <a:pt x="323" y="1539"/>
                    <a:pt x="300" y="1539"/>
                  </a:cubicBezTo>
                  <a:cubicBezTo>
                    <a:pt x="288" y="1562"/>
                    <a:pt x="300" y="1597"/>
                    <a:pt x="323" y="1608"/>
                  </a:cubicBezTo>
                  <a:cubicBezTo>
                    <a:pt x="438" y="1723"/>
                    <a:pt x="588" y="1735"/>
                    <a:pt x="738" y="1758"/>
                  </a:cubicBezTo>
                  <a:cubicBezTo>
                    <a:pt x="1026" y="1758"/>
                    <a:pt x="1314" y="1735"/>
                    <a:pt x="1602" y="1700"/>
                  </a:cubicBezTo>
                  <a:lnTo>
                    <a:pt x="1602" y="1700"/>
                  </a:lnTo>
                  <a:cubicBezTo>
                    <a:pt x="1417" y="1885"/>
                    <a:pt x="1072" y="1816"/>
                    <a:pt x="853" y="2000"/>
                  </a:cubicBezTo>
                  <a:cubicBezTo>
                    <a:pt x="841" y="2011"/>
                    <a:pt x="841" y="2011"/>
                    <a:pt x="841" y="2023"/>
                  </a:cubicBezTo>
                  <a:cubicBezTo>
                    <a:pt x="825" y="2087"/>
                    <a:pt x="991" y="2104"/>
                    <a:pt x="1183" y="2104"/>
                  </a:cubicBezTo>
                  <a:cubicBezTo>
                    <a:pt x="1407" y="2104"/>
                    <a:pt x="1667" y="2081"/>
                    <a:pt x="1717" y="2081"/>
                  </a:cubicBezTo>
                  <a:cubicBezTo>
                    <a:pt x="2164" y="2096"/>
                    <a:pt x="2611" y="2139"/>
                    <a:pt x="3058" y="2139"/>
                  </a:cubicBezTo>
                  <a:cubicBezTo>
                    <a:pt x="3268" y="2139"/>
                    <a:pt x="3478" y="2129"/>
                    <a:pt x="3687" y="2104"/>
                  </a:cubicBezTo>
                  <a:cubicBezTo>
                    <a:pt x="3929" y="2069"/>
                    <a:pt x="4183" y="2023"/>
                    <a:pt x="4413" y="1908"/>
                  </a:cubicBezTo>
                  <a:cubicBezTo>
                    <a:pt x="4643" y="1816"/>
                    <a:pt x="4828" y="1643"/>
                    <a:pt x="4943" y="1424"/>
                  </a:cubicBezTo>
                  <a:lnTo>
                    <a:pt x="3687" y="203"/>
                  </a:lnTo>
                  <a:cubicBezTo>
                    <a:pt x="3629" y="210"/>
                    <a:pt x="3570" y="213"/>
                    <a:pt x="3512" y="213"/>
                  </a:cubicBezTo>
                  <a:cubicBezTo>
                    <a:pt x="3199" y="213"/>
                    <a:pt x="2882" y="121"/>
                    <a:pt x="2581" y="53"/>
                  </a:cubicBezTo>
                  <a:cubicBezTo>
                    <a:pt x="2386" y="14"/>
                    <a:pt x="2205" y="0"/>
                    <a:pt x="2022" y="0"/>
                  </a:cubicBezTo>
                  <a:close/>
                </a:path>
              </a:pathLst>
            </a:custGeom>
            <a:solidFill>
              <a:srgbClr val="F895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25"/>
            <p:cNvSpPr/>
            <p:nvPr/>
          </p:nvSpPr>
          <p:spPr>
            <a:xfrm>
              <a:off x="2547250" y="829175"/>
              <a:ext cx="220350" cy="234050"/>
            </a:xfrm>
            <a:custGeom>
              <a:rect b="b" l="l" r="r" t="t"/>
              <a:pathLst>
                <a:path extrusionOk="0" h="9362" w="8814">
                  <a:moveTo>
                    <a:pt x="6080" y="1"/>
                  </a:moveTo>
                  <a:cubicBezTo>
                    <a:pt x="5642" y="1"/>
                    <a:pt x="5222" y="309"/>
                    <a:pt x="5000" y="795"/>
                  </a:cubicBezTo>
                  <a:cubicBezTo>
                    <a:pt x="4793" y="1244"/>
                    <a:pt x="4781" y="1763"/>
                    <a:pt x="4885" y="2235"/>
                  </a:cubicBezTo>
                  <a:cubicBezTo>
                    <a:pt x="5000" y="2811"/>
                    <a:pt x="5980" y="5507"/>
                    <a:pt x="5265" y="5783"/>
                  </a:cubicBezTo>
                  <a:cubicBezTo>
                    <a:pt x="5128" y="5834"/>
                    <a:pt x="4983" y="5848"/>
                    <a:pt x="4836" y="5848"/>
                  </a:cubicBezTo>
                  <a:cubicBezTo>
                    <a:pt x="4653" y="5848"/>
                    <a:pt x="4467" y="5826"/>
                    <a:pt x="4287" y="5826"/>
                  </a:cubicBezTo>
                  <a:cubicBezTo>
                    <a:pt x="4248" y="5826"/>
                    <a:pt x="4209" y="5827"/>
                    <a:pt x="4171" y="5830"/>
                  </a:cubicBezTo>
                  <a:cubicBezTo>
                    <a:pt x="3526" y="5841"/>
                    <a:pt x="2857" y="5864"/>
                    <a:pt x="2212" y="5910"/>
                  </a:cubicBezTo>
                  <a:cubicBezTo>
                    <a:pt x="1809" y="5945"/>
                    <a:pt x="1394" y="5979"/>
                    <a:pt x="1014" y="6118"/>
                  </a:cubicBezTo>
                  <a:cubicBezTo>
                    <a:pt x="184" y="6406"/>
                    <a:pt x="0" y="7592"/>
                    <a:pt x="242" y="8330"/>
                  </a:cubicBezTo>
                  <a:cubicBezTo>
                    <a:pt x="346" y="8652"/>
                    <a:pt x="553" y="8917"/>
                    <a:pt x="841" y="9090"/>
                  </a:cubicBezTo>
                  <a:cubicBezTo>
                    <a:pt x="1188" y="9273"/>
                    <a:pt x="1666" y="9361"/>
                    <a:pt x="2085" y="9361"/>
                  </a:cubicBezTo>
                  <a:cubicBezTo>
                    <a:pt x="2194" y="9361"/>
                    <a:pt x="2299" y="9355"/>
                    <a:pt x="2396" y="9344"/>
                  </a:cubicBezTo>
                  <a:cubicBezTo>
                    <a:pt x="2938" y="9263"/>
                    <a:pt x="3491" y="9251"/>
                    <a:pt x="4032" y="9182"/>
                  </a:cubicBezTo>
                  <a:cubicBezTo>
                    <a:pt x="5265" y="9009"/>
                    <a:pt x="6636" y="8779"/>
                    <a:pt x="7662" y="7996"/>
                  </a:cubicBezTo>
                  <a:cubicBezTo>
                    <a:pt x="8157" y="7627"/>
                    <a:pt x="8618" y="7062"/>
                    <a:pt x="8699" y="6417"/>
                  </a:cubicBezTo>
                  <a:cubicBezTo>
                    <a:pt x="8814" y="5369"/>
                    <a:pt x="8503" y="4113"/>
                    <a:pt x="8123" y="3134"/>
                  </a:cubicBezTo>
                  <a:cubicBezTo>
                    <a:pt x="7742" y="2200"/>
                    <a:pt x="7558" y="1129"/>
                    <a:pt x="6867" y="380"/>
                  </a:cubicBezTo>
                  <a:cubicBezTo>
                    <a:pt x="6626" y="117"/>
                    <a:pt x="6350" y="1"/>
                    <a:pt x="6080" y="1"/>
                  </a:cubicBezTo>
                  <a:close/>
                </a:path>
              </a:pathLst>
            </a:custGeom>
            <a:solidFill>
              <a:srgbClr val="3A39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25"/>
            <p:cNvSpPr/>
            <p:nvPr/>
          </p:nvSpPr>
          <p:spPr>
            <a:xfrm>
              <a:off x="2614925" y="827425"/>
              <a:ext cx="87600" cy="148950"/>
            </a:xfrm>
            <a:custGeom>
              <a:rect b="b" l="l" r="r" t="t"/>
              <a:pathLst>
                <a:path extrusionOk="0" h="5958" w="3504">
                  <a:moveTo>
                    <a:pt x="3411" y="1"/>
                  </a:moveTo>
                  <a:cubicBezTo>
                    <a:pt x="3353" y="12"/>
                    <a:pt x="3273" y="35"/>
                    <a:pt x="3157" y="58"/>
                  </a:cubicBezTo>
                  <a:cubicBezTo>
                    <a:pt x="3042" y="93"/>
                    <a:pt x="2904" y="150"/>
                    <a:pt x="2766" y="254"/>
                  </a:cubicBezTo>
                  <a:cubicBezTo>
                    <a:pt x="2639" y="346"/>
                    <a:pt x="2489" y="485"/>
                    <a:pt x="2374" y="669"/>
                  </a:cubicBezTo>
                  <a:cubicBezTo>
                    <a:pt x="2259" y="842"/>
                    <a:pt x="2178" y="1061"/>
                    <a:pt x="2132" y="1303"/>
                  </a:cubicBezTo>
                  <a:cubicBezTo>
                    <a:pt x="2086" y="1545"/>
                    <a:pt x="2086" y="1809"/>
                    <a:pt x="2120" y="2074"/>
                  </a:cubicBezTo>
                  <a:cubicBezTo>
                    <a:pt x="2190" y="2628"/>
                    <a:pt x="2420" y="3204"/>
                    <a:pt x="2593" y="3791"/>
                  </a:cubicBezTo>
                  <a:cubicBezTo>
                    <a:pt x="2673" y="4091"/>
                    <a:pt x="2731" y="4402"/>
                    <a:pt x="2777" y="4690"/>
                  </a:cubicBezTo>
                  <a:cubicBezTo>
                    <a:pt x="2812" y="4978"/>
                    <a:pt x="2812" y="5277"/>
                    <a:pt x="2673" y="5496"/>
                  </a:cubicBezTo>
                  <a:cubicBezTo>
                    <a:pt x="2604" y="5612"/>
                    <a:pt x="2501" y="5681"/>
                    <a:pt x="2385" y="5727"/>
                  </a:cubicBezTo>
                  <a:cubicBezTo>
                    <a:pt x="2270" y="5761"/>
                    <a:pt x="2155" y="5784"/>
                    <a:pt x="2028" y="5784"/>
                  </a:cubicBezTo>
                  <a:cubicBezTo>
                    <a:pt x="1798" y="5796"/>
                    <a:pt x="1567" y="5807"/>
                    <a:pt x="1349" y="5807"/>
                  </a:cubicBezTo>
                  <a:cubicBezTo>
                    <a:pt x="1026" y="5819"/>
                    <a:pt x="692" y="5853"/>
                    <a:pt x="369" y="5865"/>
                  </a:cubicBezTo>
                  <a:cubicBezTo>
                    <a:pt x="289" y="5865"/>
                    <a:pt x="196" y="5877"/>
                    <a:pt x="116" y="5877"/>
                  </a:cubicBezTo>
                  <a:cubicBezTo>
                    <a:pt x="24" y="5934"/>
                    <a:pt x="1" y="5957"/>
                    <a:pt x="1" y="5957"/>
                  </a:cubicBezTo>
                  <a:lnTo>
                    <a:pt x="358" y="5957"/>
                  </a:lnTo>
                  <a:cubicBezTo>
                    <a:pt x="680" y="5934"/>
                    <a:pt x="1003" y="5934"/>
                    <a:pt x="1337" y="5923"/>
                  </a:cubicBezTo>
                  <a:cubicBezTo>
                    <a:pt x="1556" y="5911"/>
                    <a:pt x="1786" y="5911"/>
                    <a:pt x="2017" y="5900"/>
                  </a:cubicBezTo>
                  <a:cubicBezTo>
                    <a:pt x="2132" y="5900"/>
                    <a:pt x="2270" y="5877"/>
                    <a:pt x="2409" y="5842"/>
                  </a:cubicBezTo>
                  <a:cubicBezTo>
                    <a:pt x="2535" y="5796"/>
                    <a:pt x="2650" y="5704"/>
                    <a:pt x="2731" y="5577"/>
                  </a:cubicBezTo>
                  <a:cubicBezTo>
                    <a:pt x="2881" y="5324"/>
                    <a:pt x="2881" y="5012"/>
                    <a:pt x="2846" y="4713"/>
                  </a:cubicBezTo>
                  <a:cubicBezTo>
                    <a:pt x="2812" y="4413"/>
                    <a:pt x="2754" y="4114"/>
                    <a:pt x="2662" y="3803"/>
                  </a:cubicBezTo>
                  <a:cubicBezTo>
                    <a:pt x="2489" y="3204"/>
                    <a:pt x="2259" y="2639"/>
                    <a:pt x="2190" y="2098"/>
                  </a:cubicBezTo>
                  <a:cubicBezTo>
                    <a:pt x="2144" y="1821"/>
                    <a:pt x="2144" y="1556"/>
                    <a:pt x="2190" y="1326"/>
                  </a:cubicBezTo>
                  <a:cubicBezTo>
                    <a:pt x="2236" y="1095"/>
                    <a:pt x="2316" y="888"/>
                    <a:pt x="2420" y="703"/>
                  </a:cubicBezTo>
                  <a:cubicBezTo>
                    <a:pt x="2639" y="358"/>
                    <a:pt x="2938" y="185"/>
                    <a:pt x="3157" y="104"/>
                  </a:cubicBezTo>
                  <a:cubicBezTo>
                    <a:pt x="3365" y="35"/>
                    <a:pt x="3503" y="12"/>
                    <a:pt x="3503" y="1"/>
                  </a:cubicBezTo>
                  <a:close/>
                </a:path>
              </a:pathLst>
            </a:custGeom>
            <a:solidFill>
              <a:srgbClr val="569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25"/>
            <p:cNvSpPr/>
            <p:nvPr/>
          </p:nvSpPr>
          <p:spPr>
            <a:xfrm>
              <a:off x="2579500" y="842700"/>
              <a:ext cx="188100" cy="219850"/>
            </a:xfrm>
            <a:custGeom>
              <a:rect b="b" l="l" r="r" t="t"/>
              <a:pathLst>
                <a:path extrusionOk="0" h="8794" w="7524">
                  <a:moveTo>
                    <a:pt x="5738" y="0"/>
                  </a:moveTo>
                  <a:lnTo>
                    <a:pt x="5738" y="0"/>
                  </a:lnTo>
                  <a:cubicBezTo>
                    <a:pt x="5703" y="369"/>
                    <a:pt x="5807" y="761"/>
                    <a:pt x="5922" y="1118"/>
                  </a:cubicBezTo>
                  <a:lnTo>
                    <a:pt x="6395" y="2639"/>
                  </a:lnTo>
                  <a:cubicBezTo>
                    <a:pt x="6614" y="3353"/>
                    <a:pt x="6844" y="4079"/>
                    <a:pt x="6844" y="4816"/>
                  </a:cubicBezTo>
                  <a:cubicBezTo>
                    <a:pt x="6844" y="5565"/>
                    <a:pt x="6568" y="6349"/>
                    <a:pt x="5980" y="6809"/>
                  </a:cubicBezTo>
                  <a:cubicBezTo>
                    <a:pt x="5381" y="7270"/>
                    <a:pt x="4540" y="7316"/>
                    <a:pt x="3779" y="7374"/>
                  </a:cubicBezTo>
                  <a:cubicBezTo>
                    <a:pt x="2570" y="7455"/>
                    <a:pt x="1302" y="7662"/>
                    <a:pt x="312" y="8365"/>
                  </a:cubicBezTo>
                  <a:cubicBezTo>
                    <a:pt x="185" y="8457"/>
                    <a:pt x="58" y="8572"/>
                    <a:pt x="0" y="8699"/>
                  </a:cubicBezTo>
                  <a:cubicBezTo>
                    <a:pt x="243" y="8765"/>
                    <a:pt x="501" y="8794"/>
                    <a:pt x="742" y="8794"/>
                  </a:cubicBezTo>
                  <a:cubicBezTo>
                    <a:pt x="878" y="8794"/>
                    <a:pt x="1009" y="8785"/>
                    <a:pt x="1130" y="8768"/>
                  </a:cubicBezTo>
                  <a:cubicBezTo>
                    <a:pt x="1659" y="8699"/>
                    <a:pt x="2224" y="8687"/>
                    <a:pt x="2754" y="8607"/>
                  </a:cubicBezTo>
                  <a:cubicBezTo>
                    <a:pt x="3975" y="8457"/>
                    <a:pt x="5335" y="8203"/>
                    <a:pt x="6372" y="7443"/>
                  </a:cubicBezTo>
                  <a:cubicBezTo>
                    <a:pt x="6879" y="7074"/>
                    <a:pt x="7340" y="6510"/>
                    <a:pt x="7409" y="5865"/>
                  </a:cubicBezTo>
                  <a:cubicBezTo>
                    <a:pt x="7524" y="4805"/>
                    <a:pt x="7224" y="3560"/>
                    <a:pt x="6833" y="2581"/>
                  </a:cubicBezTo>
                  <a:cubicBezTo>
                    <a:pt x="6487" y="1728"/>
                    <a:pt x="6314" y="749"/>
                    <a:pt x="5738" y="0"/>
                  </a:cubicBezTo>
                  <a:close/>
                </a:path>
              </a:pathLst>
            </a:custGeom>
            <a:solidFill>
              <a:srgbClr val="62AF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25"/>
            <p:cNvSpPr/>
            <p:nvPr/>
          </p:nvSpPr>
          <p:spPr>
            <a:xfrm>
              <a:off x="2522475" y="1107675"/>
              <a:ext cx="259250" cy="56200"/>
            </a:xfrm>
            <a:custGeom>
              <a:rect b="b" l="l" r="r" t="t"/>
              <a:pathLst>
                <a:path extrusionOk="0" h="2248" w="10370">
                  <a:moveTo>
                    <a:pt x="1475" y="1"/>
                  </a:moveTo>
                  <a:cubicBezTo>
                    <a:pt x="657" y="1"/>
                    <a:pt x="0" y="658"/>
                    <a:pt x="0" y="1487"/>
                  </a:cubicBezTo>
                  <a:lnTo>
                    <a:pt x="0" y="1775"/>
                  </a:lnTo>
                  <a:cubicBezTo>
                    <a:pt x="0" y="2029"/>
                    <a:pt x="208" y="2248"/>
                    <a:pt x="473" y="2248"/>
                  </a:cubicBezTo>
                  <a:lnTo>
                    <a:pt x="9885" y="2248"/>
                  </a:lnTo>
                  <a:cubicBezTo>
                    <a:pt x="10150" y="2248"/>
                    <a:pt x="10369" y="2029"/>
                    <a:pt x="10369" y="1775"/>
                  </a:cubicBezTo>
                  <a:lnTo>
                    <a:pt x="10369" y="1487"/>
                  </a:lnTo>
                  <a:cubicBezTo>
                    <a:pt x="10369" y="658"/>
                    <a:pt x="9701" y="1"/>
                    <a:pt x="8883" y="1"/>
                  </a:cubicBezTo>
                  <a:close/>
                </a:path>
              </a:pathLst>
            </a:custGeom>
            <a:solidFill>
              <a:srgbClr val="E2A5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25"/>
            <p:cNvSpPr/>
            <p:nvPr/>
          </p:nvSpPr>
          <p:spPr>
            <a:xfrm>
              <a:off x="3013000" y="832700"/>
              <a:ext cx="519625" cy="482975"/>
            </a:xfrm>
            <a:custGeom>
              <a:rect b="b" l="l" r="r" t="t"/>
              <a:pathLst>
                <a:path extrusionOk="0" h="19319" w="20785">
                  <a:moveTo>
                    <a:pt x="9823" y="1"/>
                  </a:moveTo>
                  <a:cubicBezTo>
                    <a:pt x="7892" y="1"/>
                    <a:pt x="5941" y="392"/>
                    <a:pt x="4217" y="1276"/>
                  </a:cubicBezTo>
                  <a:cubicBezTo>
                    <a:pt x="2408" y="2209"/>
                    <a:pt x="1313" y="3868"/>
                    <a:pt x="691" y="5815"/>
                  </a:cubicBezTo>
                  <a:cubicBezTo>
                    <a:pt x="0" y="8027"/>
                    <a:pt x="207" y="10712"/>
                    <a:pt x="1890" y="12313"/>
                  </a:cubicBezTo>
                  <a:cubicBezTo>
                    <a:pt x="2915" y="13281"/>
                    <a:pt x="4321" y="13719"/>
                    <a:pt x="5680" y="14099"/>
                  </a:cubicBezTo>
                  <a:cubicBezTo>
                    <a:pt x="7040" y="14468"/>
                    <a:pt x="8457" y="14802"/>
                    <a:pt x="9597" y="15655"/>
                  </a:cubicBezTo>
                  <a:cubicBezTo>
                    <a:pt x="10726" y="16484"/>
                    <a:pt x="11521" y="17970"/>
                    <a:pt x="11118" y="19318"/>
                  </a:cubicBezTo>
                  <a:cubicBezTo>
                    <a:pt x="13019" y="18304"/>
                    <a:pt x="14759" y="17221"/>
                    <a:pt x="16452" y="15885"/>
                  </a:cubicBezTo>
                  <a:cubicBezTo>
                    <a:pt x="16476" y="15839"/>
                    <a:pt x="16522" y="15804"/>
                    <a:pt x="16568" y="15781"/>
                  </a:cubicBezTo>
                  <a:cubicBezTo>
                    <a:pt x="17950" y="14698"/>
                    <a:pt x="19114" y="13846"/>
                    <a:pt x="19794" y="12083"/>
                  </a:cubicBezTo>
                  <a:cubicBezTo>
                    <a:pt x="20784" y="9456"/>
                    <a:pt x="20646" y="6380"/>
                    <a:pt x="19102" y="4029"/>
                  </a:cubicBezTo>
                  <a:cubicBezTo>
                    <a:pt x="17247" y="1195"/>
                    <a:pt x="13515" y="112"/>
                    <a:pt x="10300" y="9"/>
                  </a:cubicBezTo>
                  <a:cubicBezTo>
                    <a:pt x="10141" y="3"/>
                    <a:pt x="9982" y="1"/>
                    <a:pt x="9823" y="1"/>
                  </a:cubicBezTo>
                  <a:close/>
                </a:path>
              </a:pathLst>
            </a:custGeom>
            <a:solidFill>
              <a:srgbClr val="6FA0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25"/>
            <p:cNvSpPr/>
            <p:nvPr/>
          </p:nvSpPr>
          <p:spPr>
            <a:xfrm>
              <a:off x="2919375" y="733125"/>
              <a:ext cx="323775" cy="335725"/>
            </a:xfrm>
            <a:custGeom>
              <a:rect b="b" l="l" r="r" t="t"/>
              <a:pathLst>
                <a:path extrusionOk="0" h="13429" w="12951">
                  <a:moveTo>
                    <a:pt x="6607" y="1"/>
                  </a:moveTo>
                  <a:cubicBezTo>
                    <a:pt x="5749" y="1"/>
                    <a:pt x="4883" y="111"/>
                    <a:pt x="4079" y="339"/>
                  </a:cubicBezTo>
                  <a:cubicBezTo>
                    <a:pt x="2224" y="858"/>
                    <a:pt x="565" y="2309"/>
                    <a:pt x="150" y="4199"/>
                  </a:cubicBezTo>
                  <a:cubicBezTo>
                    <a:pt x="58" y="4614"/>
                    <a:pt x="35" y="5063"/>
                    <a:pt x="35" y="5489"/>
                  </a:cubicBezTo>
                  <a:cubicBezTo>
                    <a:pt x="1" y="7506"/>
                    <a:pt x="461" y="9625"/>
                    <a:pt x="1844" y="11089"/>
                  </a:cubicBezTo>
                  <a:cubicBezTo>
                    <a:pt x="2731" y="12033"/>
                    <a:pt x="3918" y="12621"/>
                    <a:pt x="5162" y="12955"/>
                  </a:cubicBezTo>
                  <a:cubicBezTo>
                    <a:pt x="6395" y="13278"/>
                    <a:pt x="7685" y="13370"/>
                    <a:pt x="8964" y="13416"/>
                  </a:cubicBezTo>
                  <a:cubicBezTo>
                    <a:pt x="9254" y="13424"/>
                    <a:pt x="9545" y="13429"/>
                    <a:pt x="9836" y="13429"/>
                  </a:cubicBezTo>
                  <a:cubicBezTo>
                    <a:pt x="10871" y="13429"/>
                    <a:pt x="11903" y="13361"/>
                    <a:pt x="12893" y="13082"/>
                  </a:cubicBezTo>
                  <a:cubicBezTo>
                    <a:pt x="12029" y="12621"/>
                    <a:pt x="11614" y="11584"/>
                    <a:pt x="11614" y="10605"/>
                  </a:cubicBezTo>
                  <a:cubicBezTo>
                    <a:pt x="11603" y="9625"/>
                    <a:pt x="11948" y="8692"/>
                    <a:pt x="12271" y="7771"/>
                  </a:cubicBezTo>
                  <a:cubicBezTo>
                    <a:pt x="12616" y="6849"/>
                    <a:pt x="12951" y="5904"/>
                    <a:pt x="12951" y="4925"/>
                  </a:cubicBezTo>
                  <a:cubicBezTo>
                    <a:pt x="12951" y="2448"/>
                    <a:pt x="10808" y="650"/>
                    <a:pt x="8526" y="190"/>
                  </a:cubicBezTo>
                  <a:cubicBezTo>
                    <a:pt x="7913" y="65"/>
                    <a:pt x="7262" y="1"/>
                    <a:pt x="6607" y="1"/>
                  </a:cubicBezTo>
                  <a:close/>
                </a:path>
              </a:pathLst>
            </a:custGeom>
            <a:solidFill>
              <a:srgbClr val="F2CC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25"/>
            <p:cNvSpPr/>
            <p:nvPr/>
          </p:nvSpPr>
          <p:spPr>
            <a:xfrm>
              <a:off x="2919950" y="748225"/>
              <a:ext cx="322050" cy="320625"/>
            </a:xfrm>
            <a:custGeom>
              <a:rect b="b" l="l" r="r" t="t"/>
              <a:pathLst>
                <a:path extrusionOk="0" h="12825" w="12882">
                  <a:moveTo>
                    <a:pt x="3284" y="0"/>
                  </a:moveTo>
                  <a:lnTo>
                    <a:pt x="3284" y="0"/>
                  </a:lnTo>
                  <a:cubicBezTo>
                    <a:pt x="1752" y="669"/>
                    <a:pt x="485" y="1959"/>
                    <a:pt x="139" y="3595"/>
                  </a:cubicBezTo>
                  <a:cubicBezTo>
                    <a:pt x="58" y="4021"/>
                    <a:pt x="24" y="4459"/>
                    <a:pt x="24" y="4885"/>
                  </a:cubicBezTo>
                  <a:cubicBezTo>
                    <a:pt x="1" y="6902"/>
                    <a:pt x="461" y="9021"/>
                    <a:pt x="1844" y="10485"/>
                  </a:cubicBezTo>
                  <a:cubicBezTo>
                    <a:pt x="2720" y="11429"/>
                    <a:pt x="3918" y="12017"/>
                    <a:pt x="5151" y="12351"/>
                  </a:cubicBezTo>
                  <a:cubicBezTo>
                    <a:pt x="6395" y="12674"/>
                    <a:pt x="7674" y="12766"/>
                    <a:pt x="8953" y="12812"/>
                  </a:cubicBezTo>
                  <a:cubicBezTo>
                    <a:pt x="9243" y="12820"/>
                    <a:pt x="9534" y="12825"/>
                    <a:pt x="9824" y="12825"/>
                  </a:cubicBezTo>
                  <a:cubicBezTo>
                    <a:pt x="10860" y="12825"/>
                    <a:pt x="11892" y="12757"/>
                    <a:pt x="12881" y="12478"/>
                  </a:cubicBezTo>
                  <a:cubicBezTo>
                    <a:pt x="12040" y="11994"/>
                    <a:pt x="11614" y="10969"/>
                    <a:pt x="11603" y="10001"/>
                  </a:cubicBezTo>
                  <a:cubicBezTo>
                    <a:pt x="11603" y="9275"/>
                    <a:pt x="11787" y="8572"/>
                    <a:pt x="12017" y="7892"/>
                  </a:cubicBezTo>
                  <a:cubicBezTo>
                    <a:pt x="11879" y="7858"/>
                    <a:pt x="11729" y="7823"/>
                    <a:pt x="11603" y="7800"/>
                  </a:cubicBezTo>
                  <a:cubicBezTo>
                    <a:pt x="10715" y="7627"/>
                    <a:pt x="9805" y="7524"/>
                    <a:pt x="8884" y="7478"/>
                  </a:cubicBezTo>
                  <a:cubicBezTo>
                    <a:pt x="7282" y="7420"/>
                    <a:pt x="5531" y="7535"/>
                    <a:pt x="4298" y="6498"/>
                  </a:cubicBezTo>
                  <a:cubicBezTo>
                    <a:pt x="3146" y="5531"/>
                    <a:pt x="2904" y="3848"/>
                    <a:pt x="2973" y="2351"/>
                  </a:cubicBezTo>
                  <a:cubicBezTo>
                    <a:pt x="3008" y="1556"/>
                    <a:pt x="3123" y="784"/>
                    <a:pt x="3284" y="0"/>
                  </a:cubicBezTo>
                  <a:close/>
                </a:path>
              </a:pathLst>
            </a:custGeom>
            <a:solidFill>
              <a:srgbClr val="3A3939">
                <a:alpha val="22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25"/>
            <p:cNvSpPr/>
            <p:nvPr/>
          </p:nvSpPr>
          <p:spPr>
            <a:xfrm>
              <a:off x="3034025" y="878125"/>
              <a:ext cx="498300" cy="438700"/>
            </a:xfrm>
            <a:custGeom>
              <a:rect b="b" l="l" r="r" t="t"/>
              <a:pathLst>
                <a:path extrusionOk="0" h="17548" w="19932">
                  <a:moveTo>
                    <a:pt x="15946" y="0"/>
                  </a:moveTo>
                  <a:cubicBezTo>
                    <a:pt x="15519" y="346"/>
                    <a:pt x="15151" y="749"/>
                    <a:pt x="14874" y="1233"/>
                  </a:cubicBezTo>
                  <a:cubicBezTo>
                    <a:pt x="14425" y="1994"/>
                    <a:pt x="14194" y="2858"/>
                    <a:pt x="13987" y="3722"/>
                  </a:cubicBezTo>
                  <a:cubicBezTo>
                    <a:pt x="13710" y="4770"/>
                    <a:pt x="13445" y="5807"/>
                    <a:pt x="13180" y="6856"/>
                  </a:cubicBezTo>
                  <a:cubicBezTo>
                    <a:pt x="12777" y="8422"/>
                    <a:pt x="12224" y="10174"/>
                    <a:pt x="10773" y="10865"/>
                  </a:cubicBezTo>
                  <a:cubicBezTo>
                    <a:pt x="10231" y="11130"/>
                    <a:pt x="9632" y="11199"/>
                    <a:pt x="9056" y="11245"/>
                  </a:cubicBezTo>
                  <a:cubicBezTo>
                    <a:pt x="8762" y="11263"/>
                    <a:pt x="8468" y="11272"/>
                    <a:pt x="8175" y="11272"/>
                  </a:cubicBezTo>
                  <a:cubicBezTo>
                    <a:pt x="6174" y="11272"/>
                    <a:pt x="4180" y="10862"/>
                    <a:pt x="2362" y="10059"/>
                  </a:cubicBezTo>
                  <a:cubicBezTo>
                    <a:pt x="1578" y="9713"/>
                    <a:pt x="807" y="9310"/>
                    <a:pt x="0" y="9010"/>
                  </a:cubicBezTo>
                  <a:lnTo>
                    <a:pt x="0" y="9010"/>
                  </a:lnTo>
                  <a:cubicBezTo>
                    <a:pt x="242" y="9586"/>
                    <a:pt x="599" y="10105"/>
                    <a:pt x="1060" y="10531"/>
                  </a:cubicBezTo>
                  <a:cubicBezTo>
                    <a:pt x="2085" y="11510"/>
                    <a:pt x="3491" y="11948"/>
                    <a:pt x="4851" y="12317"/>
                  </a:cubicBezTo>
                  <a:cubicBezTo>
                    <a:pt x="6222" y="12697"/>
                    <a:pt x="7627" y="13020"/>
                    <a:pt x="8768" y="13872"/>
                  </a:cubicBezTo>
                  <a:cubicBezTo>
                    <a:pt x="9908" y="14713"/>
                    <a:pt x="10692" y="16199"/>
                    <a:pt x="10289" y="17547"/>
                  </a:cubicBezTo>
                  <a:cubicBezTo>
                    <a:pt x="12167" y="16487"/>
                    <a:pt x="13906" y="15393"/>
                    <a:pt x="15600" y="14056"/>
                  </a:cubicBezTo>
                  <a:cubicBezTo>
                    <a:pt x="15635" y="14033"/>
                    <a:pt x="15669" y="14010"/>
                    <a:pt x="15715" y="13976"/>
                  </a:cubicBezTo>
                  <a:cubicBezTo>
                    <a:pt x="17098" y="12893"/>
                    <a:pt x="18261" y="12040"/>
                    <a:pt x="18941" y="10277"/>
                  </a:cubicBezTo>
                  <a:cubicBezTo>
                    <a:pt x="19932" y="7651"/>
                    <a:pt x="19782" y="4574"/>
                    <a:pt x="18250" y="2224"/>
                  </a:cubicBezTo>
                  <a:cubicBezTo>
                    <a:pt x="17651" y="1314"/>
                    <a:pt x="16844" y="576"/>
                    <a:pt x="15946" y="0"/>
                  </a:cubicBezTo>
                  <a:close/>
                </a:path>
              </a:pathLst>
            </a:custGeom>
            <a:solidFill>
              <a:srgbClr val="3A3939">
                <a:alpha val="22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25"/>
            <p:cNvSpPr/>
            <p:nvPr/>
          </p:nvSpPr>
          <p:spPr>
            <a:xfrm>
              <a:off x="1862875" y="819650"/>
              <a:ext cx="263850" cy="335300"/>
            </a:xfrm>
            <a:custGeom>
              <a:rect b="b" l="l" r="r" t="t"/>
              <a:pathLst>
                <a:path extrusionOk="0" h="13412" w="10554">
                  <a:moveTo>
                    <a:pt x="2282" y="1"/>
                  </a:moveTo>
                  <a:cubicBezTo>
                    <a:pt x="1003" y="1"/>
                    <a:pt x="0" y="1061"/>
                    <a:pt x="58" y="2328"/>
                  </a:cubicBezTo>
                  <a:lnTo>
                    <a:pt x="519" y="13411"/>
                  </a:lnTo>
                  <a:lnTo>
                    <a:pt x="8952" y="13411"/>
                  </a:lnTo>
                  <a:lnTo>
                    <a:pt x="10381" y="2466"/>
                  </a:lnTo>
                  <a:cubicBezTo>
                    <a:pt x="10554" y="1164"/>
                    <a:pt x="9529" y="1"/>
                    <a:pt x="8215" y="1"/>
                  </a:cubicBezTo>
                  <a:close/>
                </a:path>
              </a:pathLst>
            </a:custGeom>
            <a:solidFill>
              <a:srgbClr val="6FA0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25"/>
            <p:cNvSpPr/>
            <p:nvPr/>
          </p:nvSpPr>
          <p:spPr>
            <a:xfrm>
              <a:off x="1862875" y="827150"/>
              <a:ext cx="50725" cy="326925"/>
            </a:xfrm>
            <a:custGeom>
              <a:rect b="b" l="l" r="r" t="t"/>
              <a:pathLst>
                <a:path extrusionOk="0" h="13077" w="2029">
                  <a:moveTo>
                    <a:pt x="1164" y="0"/>
                  </a:moveTo>
                  <a:cubicBezTo>
                    <a:pt x="461" y="403"/>
                    <a:pt x="0" y="1187"/>
                    <a:pt x="35" y="2016"/>
                  </a:cubicBezTo>
                  <a:lnTo>
                    <a:pt x="519" y="13077"/>
                  </a:lnTo>
                  <a:lnTo>
                    <a:pt x="1844" y="13077"/>
                  </a:lnTo>
                  <a:cubicBezTo>
                    <a:pt x="1855" y="13054"/>
                    <a:pt x="1867" y="13031"/>
                    <a:pt x="1867" y="13008"/>
                  </a:cubicBezTo>
                  <a:cubicBezTo>
                    <a:pt x="2028" y="12409"/>
                    <a:pt x="2028" y="11775"/>
                    <a:pt x="2028" y="11164"/>
                  </a:cubicBezTo>
                  <a:cubicBezTo>
                    <a:pt x="1994" y="7938"/>
                    <a:pt x="1982" y="4712"/>
                    <a:pt x="1740" y="1486"/>
                  </a:cubicBezTo>
                  <a:cubicBezTo>
                    <a:pt x="1706" y="1083"/>
                    <a:pt x="1671" y="668"/>
                    <a:pt x="1464" y="323"/>
                  </a:cubicBezTo>
                  <a:cubicBezTo>
                    <a:pt x="1383" y="184"/>
                    <a:pt x="1279" y="92"/>
                    <a:pt x="1164" y="0"/>
                  </a:cubicBezTo>
                  <a:close/>
                </a:path>
              </a:pathLst>
            </a:custGeom>
            <a:solidFill>
              <a:srgbClr val="2845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25"/>
            <p:cNvSpPr/>
            <p:nvPr/>
          </p:nvSpPr>
          <p:spPr>
            <a:xfrm>
              <a:off x="2129300" y="834625"/>
              <a:ext cx="160175" cy="129075"/>
            </a:xfrm>
            <a:custGeom>
              <a:rect b="b" l="l" r="r" t="t"/>
              <a:pathLst>
                <a:path extrusionOk="0" h="5163" w="6407">
                  <a:moveTo>
                    <a:pt x="4586" y="1"/>
                  </a:moveTo>
                  <a:lnTo>
                    <a:pt x="2224" y="2397"/>
                  </a:lnTo>
                  <a:lnTo>
                    <a:pt x="1279" y="1948"/>
                  </a:lnTo>
                  <a:lnTo>
                    <a:pt x="1" y="4298"/>
                  </a:lnTo>
                  <a:cubicBezTo>
                    <a:pt x="1" y="4298"/>
                    <a:pt x="1604" y="5162"/>
                    <a:pt x="2913" y="5162"/>
                  </a:cubicBezTo>
                  <a:cubicBezTo>
                    <a:pt x="2921" y="5162"/>
                    <a:pt x="2930" y="5162"/>
                    <a:pt x="2939" y="5162"/>
                  </a:cubicBezTo>
                  <a:cubicBezTo>
                    <a:pt x="4229" y="5139"/>
                    <a:pt x="6406" y="796"/>
                    <a:pt x="6406" y="796"/>
                  </a:cubicBezTo>
                  <a:lnTo>
                    <a:pt x="4586" y="1"/>
                  </a:lnTo>
                  <a:close/>
                </a:path>
              </a:pathLst>
            </a:custGeom>
            <a:solidFill>
              <a:srgbClr val="F895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25"/>
            <p:cNvSpPr/>
            <p:nvPr/>
          </p:nvSpPr>
          <p:spPr>
            <a:xfrm>
              <a:off x="2129300" y="883600"/>
              <a:ext cx="144325" cy="79525"/>
            </a:xfrm>
            <a:custGeom>
              <a:rect b="b" l="l" r="r" t="t"/>
              <a:pathLst>
                <a:path extrusionOk="0" h="3181" w="5773">
                  <a:moveTo>
                    <a:pt x="5773" y="0"/>
                  </a:moveTo>
                  <a:lnTo>
                    <a:pt x="5773" y="0"/>
                  </a:lnTo>
                  <a:cubicBezTo>
                    <a:pt x="5277" y="576"/>
                    <a:pt x="4793" y="1187"/>
                    <a:pt x="4148" y="1556"/>
                  </a:cubicBezTo>
                  <a:cubicBezTo>
                    <a:pt x="3646" y="1848"/>
                    <a:pt x="3071" y="1999"/>
                    <a:pt x="2499" y="1999"/>
                  </a:cubicBezTo>
                  <a:cubicBezTo>
                    <a:pt x="2191" y="1999"/>
                    <a:pt x="1884" y="1955"/>
                    <a:pt x="1591" y="1867"/>
                  </a:cubicBezTo>
                  <a:cubicBezTo>
                    <a:pt x="1222" y="1740"/>
                    <a:pt x="876" y="1556"/>
                    <a:pt x="554" y="1314"/>
                  </a:cubicBezTo>
                  <a:lnTo>
                    <a:pt x="1" y="2316"/>
                  </a:lnTo>
                  <a:cubicBezTo>
                    <a:pt x="1" y="2316"/>
                    <a:pt x="1584" y="3181"/>
                    <a:pt x="2888" y="3181"/>
                  </a:cubicBezTo>
                  <a:cubicBezTo>
                    <a:pt x="2905" y="3181"/>
                    <a:pt x="2922" y="3180"/>
                    <a:pt x="2939" y="3180"/>
                  </a:cubicBezTo>
                  <a:cubicBezTo>
                    <a:pt x="3803" y="3180"/>
                    <a:pt x="5035" y="1291"/>
                    <a:pt x="5773" y="0"/>
                  </a:cubicBezTo>
                  <a:close/>
                </a:path>
              </a:pathLst>
            </a:custGeom>
            <a:solidFill>
              <a:srgbClr val="F895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25"/>
            <p:cNvSpPr/>
            <p:nvPr/>
          </p:nvSpPr>
          <p:spPr>
            <a:xfrm>
              <a:off x="2108575" y="1303550"/>
              <a:ext cx="102275" cy="109475"/>
            </a:xfrm>
            <a:custGeom>
              <a:rect b="b" l="l" r="r" t="t"/>
              <a:pathLst>
                <a:path extrusionOk="0" h="4379" w="4091">
                  <a:moveTo>
                    <a:pt x="1233" y="0"/>
                  </a:moveTo>
                  <a:lnTo>
                    <a:pt x="0" y="2708"/>
                  </a:lnTo>
                  <a:lnTo>
                    <a:pt x="4067" y="4379"/>
                  </a:lnTo>
                  <a:cubicBezTo>
                    <a:pt x="4090" y="3411"/>
                    <a:pt x="2466" y="2996"/>
                    <a:pt x="2466" y="2996"/>
                  </a:cubicBezTo>
                  <a:lnTo>
                    <a:pt x="2915" y="1498"/>
                  </a:lnTo>
                  <a:lnTo>
                    <a:pt x="1233" y="0"/>
                  </a:lnTo>
                  <a:close/>
                </a:path>
              </a:pathLst>
            </a:custGeom>
            <a:solidFill>
              <a:srgbClr val="F895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25"/>
            <p:cNvSpPr/>
            <p:nvPr/>
          </p:nvSpPr>
          <p:spPr>
            <a:xfrm>
              <a:off x="2108275" y="1352800"/>
              <a:ext cx="102575" cy="60800"/>
            </a:xfrm>
            <a:custGeom>
              <a:rect b="b" l="l" r="r" t="t"/>
              <a:pathLst>
                <a:path extrusionOk="0" h="2432" w="4103">
                  <a:moveTo>
                    <a:pt x="346" y="1"/>
                  </a:moveTo>
                  <a:lnTo>
                    <a:pt x="1" y="761"/>
                  </a:lnTo>
                  <a:lnTo>
                    <a:pt x="4068" y="2432"/>
                  </a:lnTo>
                  <a:cubicBezTo>
                    <a:pt x="4102" y="1452"/>
                    <a:pt x="2466" y="1037"/>
                    <a:pt x="2466" y="1037"/>
                  </a:cubicBezTo>
                  <a:lnTo>
                    <a:pt x="2478" y="980"/>
                  </a:lnTo>
                  <a:cubicBezTo>
                    <a:pt x="1775" y="646"/>
                    <a:pt x="1049" y="335"/>
                    <a:pt x="346" y="1"/>
                  </a:cubicBezTo>
                  <a:close/>
                </a:path>
              </a:pathLst>
            </a:custGeom>
            <a:solidFill>
              <a:srgbClr val="3A39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25"/>
            <p:cNvSpPr/>
            <p:nvPr/>
          </p:nvSpPr>
          <p:spPr>
            <a:xfrm>
              <a:off x="2220900" y="1345900"/>
              <a:ext cx="128200" cy="73450"/>
            </a:xfrm>
            <a:custGeom>
              <a:rect b="b" l="l" r="r" t="t"/>
              <a:pathLst>
                <a:path extrusionOk="0" h="2938" w="5128">
                  <a:moveTo>
                    <a:pt x="2247" y="0"/>
                  </a:moveTo>
                  <a:lnTo>
                    <a:pt x="0" y="173"/>
                  </a:lnTo>
                  <a:lnTo>
                    <a:pt x="1118" y="2938"/>
                  </a:lnTo>
                  <a:lnTo>
                    <a:pt x="5127" y="1175"/>
                  </a:lnTo>
                  <a:cubicBezTo>
                    <a:pt x="4944" y="985"/>
                    <a:pt x="4699" y="917"/>
                    <a:pt x="4441" y="917"/>
                  </a:cubicBezTo>
                  <a:cubicBezTo>
                    <a:pt x="3778" y="917"/>
                    <a:pt x="3030" y="1371"/>
                    <a:pt x="3030" y="1371"/>
                  </a:cubicBezTo>
                  <a:lnTo>
                    <a:pt x="2247" y="0"/>
                  </a:lnTo>
                  <a:close/>
                </a:path>
              </a:pathLst>
            </a:custGeom>
            <a:solidFill>
              <a:srgbClr val="F895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25"/>
            <p:cNvSpPr/>
            <p:nvPr/>
          </p:nvSpPr>
          <p:spPr>
            <a:xfrm>
              <a:off x="1899175" y="1231250"/>
              <a:ext cx="198750" cy="95950"/>
            </a:xfrm>
            <a:custGeom>
              <a:rect b="b" l="l" r="r" t="t"/>
              <a:pathLst>
                <a:path extrusionOk="0" h="3838" w="7950">
                  <a:moveTo>
                    <a:pt x="7742" y="1"/>
                  </a:moveTo>
                  <a:lnTo>
                    <a:pt x="0" y="3457"/>
                  </a:lnTo>
                  <a:lnTo>
                    <a:pt x="196" y="3837"/>
                  </a:lnTo>
                  <a:lnTo>
                    <a:pt x="7950" y="381"/>
                  </a:lnTo>
                  <a:lnTo>
                    <a:pt x="7742" y="1"/>
                  </a:lnTo>
                  <a:close/>
                </a:path>
              </a:pathLst>
            </a:custGeom>
            <a:solidFill>
              <a:srgbClr val="F695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25"/>
            <p:cNvSpPr/>
            <p:nvPr/>
          </p:nvSpPr>
          <p:spPr>
            <a:xfrm>
              <a:off x="1869200" y="944075"/>
              <a:ext cx="170250" cy="112525"/>
            </a:xfrm>
            <a:custGeom>
              <a:rect b="b" l="l" r="r" t="t"/>
              <a:pathLst>
                <a:path extrusionOk="0" h="4501" w="6810">
                  <a:moveTo>
                    <a:pt x="1084" y="1"/>
                  </a:moveTo>
                  <a:cubicBezTo>
                    <a:pt x="1084" y="1"/>
                    <a:pt x="1" y="2155"/>
                    <a:pt x="128" y="3158"/>
                  </a:cubicBezTo>
                  <a:cubicBezTo>
                    <a:pt x="241" y="3973"/>
                    <a:pt x="2183" y="4500"/>
                    <a:pt x="4755" y="4500"/>
                  </a:cubicBezTo>
                  <a:cubicBezTo>
                    <a:pt x="5307" y="4500"/>
                    <a:pt x="5889" y="4476"/>
                    <a:pt x="6487" y="4425"/>
                  </a:cubicBezTo>
                  <a:cubicBezTo>
                    <a:pt x="6626" y="3780"/>
                    <a:pt x="6718" y="3135"/>
                    <a:pt x="6810" y="2501"/>
                  </a:cubicBezTo>
                  <a:lnTo>
                    <a:pt x="3273" y="1787"/>
                  </a:lnTo>
                  <a:lnTo>
                    <a:pt x="3768" y="335"/>
                  </a:lnTo>
                  <a:lnTo>
                    <a:pt x="1084" y="1"/>
                  </a:lnTo>
                  <a:close/>
                </a:path>
              </a:pathLst>
            </a:custGeom>
            <a:solidFill>
              <a:srgbClr val="F895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25"/>
            <p:cNvSpPr/>
            <p:nvPr/>
          </p:nvSpPr>
          <p:spPr>
            <a:xfrm>
              <a:off x="1912700" y="1231250"/>
              <a:ext cx="198775" cy="95950"/>
            </a:xfrm>
            <a:custGeom>
              <a:rect b="b" l="l" r="r" t="t"/>
              <a:pathLst>
                <a:path extrusionOk="0" h="3838" w="7951">
                  <a:moveTo>
                    <a:pt x="208" y="1"/>
                  </a:moveTo>
                  <a:lnTo>
                    <a:pt x="1" y="381"/>
                  </a:lnTo>
                  <a:lnTo>
                    <a:pt x="7754" y="3837"/>
                  </a:lnTo>
                  <a:lnTo>
                    <a:pt x="7950" y="3457"/>
                  </a:lnTo>
                  <a:lnTo>
                    <a:pt x="208" y="1"/>
                  </a:lnTo>
                  <a:close/>
                </a:path>
              </a:pathLst>
            </a:custGeom>
            <a:solidFill>
              <a:srgbClr val="F695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25"/>
            <p:cNvSpPr/>
            <p:nvPr/>
          </p:nvSpPr>
          <p:spPr>
            <a:xfrm>
              <a:off x="2068825" y="1020375"/>
              <a:ext cx="226700" cy="332450"/>
            </a:xfrm>
            <a:custGeom>
              <a:rect b="b" l="l" r="r" t="t"/>
              <a:pathLst>
                <a:path extrusionOk="0" h="13298" w="9068">
                  <a:moveTo>
                    <a:pt x="3436" y="0"/>
                  </a:moveTo>
                  <a:cubicBezTo>
                    <a:pt x="1877" y="0"/>
                    <a:pt x="461" y="209"/>
                    <a:pt x="461" y="209"/>
                  </a:cubicBezTo>
                  <a:lnTo>
                    <a:pt x="0" y="3170"/>
                  </a:lnTo>
                  <a:lnTo>
                    <a:pt x="4355" y="4553"/>
                  </a:lnTo>
                  <a:lnTo>
                    <a:pt x="1475" y="12099"/>
                  </a:lnTo>
                  <a:lnTo>
                    <a:pt x="5277" y="13298"/>
                  </a:lnTo>
                  <a:cubicBezTo>
                    <a:pt x="5277" y="13298"/>
                    <a:pt x="9067" y="3723"/>
                    <a:pt x="7282" y="1062"/>
                  </a:cubicBezTo>
                  <a:cubicBezTo>
                    <a:pt x="6721" y="212"/>
                    <a:pt x="5006" y="0"/>
                    <a:pt x="3436" y="0"/>
                  </a:cubicBezTo>
                  <a:close/>
                </a:path>
              </a:pathLst>
            </a:custGeom>
            <a:solidFill>
              <a:srgbClr val="73A0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25"/>
            <p:cNvSpPr/>
            <p:nvPr/>
          </p:nvSpPr>
          <p:spPr>
            <a:xfrm>
              <a:off x="1891100" y="839575"/>
              <a:ext cx="275375" cy="240125"/>
            </a:xfrm>
            <a:custGeom>
              <a:rect b="b" l="l" r="r" t="t"/>
              <a:pathLst>
                <a:path extrusionOk="0" h="9605" w="11015">
                  <a:moveTo>
                    <a:pt x="6606" y="0"/>
                  </a:moveTo>
                  <a:cubicBezTo>
                    <a:pt x="6430" y="0"/>
                    <a:pt x="6255" y="11"/>
                    <a:pt x="6084" y="33"/>
                  </a:cubicBezTo>
                  <a:cubicBezTo>
                    <a:pt x="5301" y="135"/>
                    <a:pt x="4921" y="167"/>
                    <a:pt x="4757" y="167"/>
                  </a:cubicBezTo>
                  <a:cubicBezTo>
                    <a:pt x="4455" y="167"/>
                    <a:pt x="4885" y="56"/>
                    <a:pt x="4886" y="56"/>
                  </a:cubicBezTo>
                  <a:lnTo>
                    <a:pt x="4886" y="56"/>
                  </a:lnTo>
                  <a:cubicBezTo>
                    <a:pt x="4885" y="56"/>
                    <a:pt x="2120" y="287"/>
                    <a:pt x="1418" y="1462"/>
                  </a:cubicBezTo>
                  <a:cubicBezTo>
                    <a:pt x="715" y="2660"/>
                    <a:pt x="0" y="4331"/>
                    <a:pt x="0" y="4331"/>
                  </a:cubicBezTo>
                  <a:lnTo>
                    <a:pt x="2835" y="5437"/>
                  </a:lnTo>
                  <a:lnTo>
                    <a:pt x="2247" y="8962"/>
                  </a:lnTo>
                  <a:cubicBezTo>
                    <a:pt x="2247" y="8962"/>
                    <a:pt x="3408" y="9605"/>
                    <a:pt x="5294" y="9605"/>
                  </a:cubicBezTo>
                  <a:cubicBezTo>
                    <a:pt x="6288" y="9605"/>
                    <a:pt x="7482" y="9426"/>
                    <a:pt x="8814" y="8881"/>
                  </a:cubicBezTo>
                  <a:cubicBezTo>
                    <a:pt x="8814" y="8881"/>
                    <a:pt x="8699" y="6001"/>
                    <a:pt x="8469" y="4169"/>
                  </a:cubicBezTo>
                  <a:lnTo>
                    <a:pt x="8469" y="4169"/>
                  </a:lnTo>
                  <a:lnTo>
                    <a:pt x="9978" y="4722"/>
                  </a:lnTo>
                  <a:lnTo>
                    <a:pt x="11015" y="1450"/>
                  </a:lnTo>
                  <a:cubicBezTo>
                    <a:pt x="11015" y="1450"/>
                    <a:pt x="8693" y="0"/>
                    <a:pt x="6606" y="0"/>
                  </a:cubicBezTo>
                  <a:close/>
                </a:path>
              </a:pathLst>
            </a:custGeom>
            <a:solidFill>
              <a:srgbClr val="F2CC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25"/>
            <p:cNvSpPr/>
            <p:nvPr/>
          </p:nvSpPr>
          <p:spPr>
            <a:xfrm>
              <a:off x="1998525" y="840100"/>
              <a:ext cx="58225" cy="36325"/>
            </a:xfrm>
            <a:custGeom>
              <a:rect b="b" l="l" r="r" t="t"/>
              <a:pathLst>
                <a:path extrusionOk="0" h="1453" w="2329">
                  <a:moveTo>
                    <a:pt x="2328" y="1"/>
                  </a:moveTo>
                  <a:cubicBezTo>
                    <a:pt x="2144" y="1"/>
                    <a:pt x="1960" y="1"/>
                    <a:pt x="1764" y="35"/>
                  </a:cubicBezTo>
                  <a:cubicBezTo>
                    <a:pt x="1030" y="123"/>
                    <a:pt x="654" y="153"/>
                    <a:pt x="478" y="153"/>
                  </a:cubicBezTo>
                  <a:cubicBezTo>
                    <a:pt x="126" y="153"/>
                    <a:pt x="577" y="35"/>
                    <a:pt x="577" y="35"/>
                  </a:cubicBezTo>
                  <a:lnTo>
                    <a:pt x="577" y="35"/>
                  </a:lnTo>
                  <a:cubicBezTo>
                    <a:pt x="577" y="35"/>
                    <a:pt x="347" y="47"/>
                    <a:pt x="1" y="104"/>
                  </a:cubicBezTo>
                  <a:lnTo>
                    <a:pt x="1" y="300"/>
                  </a:lnTo>
                  <a:cubicBezTo>
                    <a:pt x="12" y="957"/>
                    <a:pt x="531" y="1452"/>
                    <a:pt x="1176" y="1452"/>
                  </a:cubicBezTo>
                  <a:cubicBezTo>
                    <a:pt x="1821" y="1441"/>
                    <a:pt x="2328" y="922"/>
                    <a:pt x="2328" y="277"/>
                  </a:cubicBezTo>
                  <a:lnTo>
                    <a:pt x="2328" y="1"/>
                  </a:lnTo>
                  <a:close/>
                </a:path>
              </a:pathLst>
            </a:custGeom>
            <a:solidFill>
              <a:srgbClr val="DDA2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25"/>
            <p:cNvSpPr/>
            <p:nvPr/>
          </p:nvSpPr>
          <p:spPr>
            <a:xfrm>
              <a:off x="2074000" y="1156650"/>
              <a:ext cx="60225" cy="280925"/>
            </a:xfrm>
            <a:custGeom>
              <a:rect b="b" l="l" r="r" t="t"/>
              <a:pathLst>
                <a:path extrusionOk="0" h="11237" w="2409">
                  <a:moveTo>
                    <a:pt x="692" y="1"/>
                  </a:moveTo>
                  <a:lnTo>
                    <a:pt x="1" y="104"/>
                  </a:lnTo>
                  <a:lnTo>
                    <a:pt x="1694" y="10934"/>
                  </a:lnTo>
                  <a:cubicBezTo>
                    <a:pt x="1715" y="11115"/>
                    <a:pt x="1874" y="11237"/>
                    <a:pt x="2051" y="11237"/>
                  </a:cubicBezTo>
                  <a:cubicBezTo>
                    <a:pt x="2067" y="11237"/>
                    <a:pt x="2082" y="11236"/>
                    <a:pt x="2097" y="11234"/>
                  </a:cubicBezTo>
                  <a:cubicBezTo>
                    <a:pt x="2282" y="11199"/>
                    <a:pt x="2408" y="11026"/>
                    <a:pt x="2385" y="10831"/>
                  </a:cubicBezTo>
                  <a:lnTo>
                    <a:pt x="692" y="1"/>
                  </a:lnTo>
                  <a:close/>
                </a:path>
              </a:pathLst>
            </a:custGeom>
            <a:solidFill>
              <a:srgbClr val="3A39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25"/>
            <p:cNvSpPr/>
            <p:nvPr/>
          </p:nvSpPr>
          <p:spPr>
            <a:xfrm>
              <a:off x="1870350" y="1156650"/>
              <a:ext cx="60225" cy="280925"/>
            </a:xfrm>
            <a:custGeom>
              <a:rect b="b" l="l" r="r" t="t"/>
              <a:pathLst>
                <a:path extrusionOk="0" h="11237" w="2409">
                  <a:moveTo>
                    <a:pt x="1706" y="1"/>
                  </a:moveTo>
                  <a:lnTo>
                    <a:pt x="24" y="10831"/>
                  </a:lnTo>
                  <a:cubicBezTo>
                    <a:pt x="1" y="11026"/>
                    <a:pt x="128" y="11199"/>
                    <a:pt x="312" y="11234"/>
                  </a:cubicBezTo>
                  <a:cubicBezTo>
                    <a:pt x="327" y="11236"/>
                    <a:pt x="343" y="11237"/>
                    <a:pt x="358" y="11237"/>
                  </a:cubicBezTo>
                  <a:cubicBezTo>
                    <a:pt x="536" y="11237"/>
                    <a:pt x="694" y="11115"/>
                    <a:pt x="715" y="10934"/>
                  </a:cubicBezTo>
                  <a:lnTo>
                    <a:pt x="2409" y="104"/>
                  </a:lnTo>
                  <a:lnTo>
                    <a:pt x="1706" y="1"/>
                  </a:lnTo>
                  <a:close/>
                </a:path>
              </a:pathLst>
            </a:custGeom>
            <a:solidFill>
              <a:srgbClr val="3A39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25"/>
            <p:cNvSpPr/>
            <p:nvPr/>
          </p:nvSpPr>
          <p:spPr>
            <a:xfrm>
              <a:off x="2007475" y="801225"/>
              <a:ext cx="40350" cy="65700"/>
            </a:xfrm>
            <a:custGeom>
              <a:rect b="b" l="l" r="r" t="t"/>
              <a:pathLst>
                <a:path extrusionOk="0" h="2628" w="1614">
                  <a:moveTo>
                    <a:pt x="1590" y="0"/>
                  </a:moveTo>
                  <a:lnTo>
                    <a:pt x="0" y="12"/>
                  </a:lnTo>
                  <a:lnTo>
                    <a:pt x="35" y="1844"/>
                  </a:lnTo>
                  <a:cubicBezTo>
                    <a:pt x="35" y="2281"/>
                    <a:pt x="392" y="2627"/>
                    <a:pt x="818" y="2627"/>
                  </a:cubicBezTo>
                  <a:cubicBezTo>
                    <a:pt x="1256" y="2627"/>
                    <a:pt x="1602" y="2258"/>
                    <a:pt x="1613" y="1832"/>
                  </a:cubicBezTo>
                  <a:lnTo>
                    <a:pt x="1590" y="0"/>
                  </a:lnTo>
                  <a:close/>
                </a:path>
              </a:pathLst>
            </a:custGeom>
            <a:solidFill>
              <a:srgbClr val="F895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25"/>
            <p:cNvSpPr/>
            <p:nvPr/>
          </p:nvSpPr>
          <p:spPr>
            <a:xfrm>
              <a:off x="2090125" y="871775"/>
              <a:ext cx="14150" cy="93350"/>
            </a:xfrm>
            <a:custGeom>
              <a:rect b="b" l="l" r="r" t="t"/>
              <a:pathLst>
                <a:path extrusionOk="0" h="3734" w="566">
                  <a:moveTo>
                    <a:pt x="24" y="1"/>
                  </a:moveTo>
                  <a:cubicBezTo>
                    <a:pt x="1" y="1"/>
                    <a:pt x="47" y="220"/>
                    <a:pt x="116" y="554"/>
                  </a:cubicBezTo>
                  <a:cubicBezTo>
                    <a:pt x="174" y="877"/>
                    <a:pt x="266" y="1360"/>
                    <a:pt x="358" y="1856"/>
                  </a:cubicBezTo>
                  <a:cubicBezTo>
                    <a:pt x="427" y="2374"/>
                    <a:pt x="485" y="2835"/>
                    <a:pt x="508" y="3181"/>
                  </a:cubicBezTo>
                  <a:cubicBezTo>
                    <a:pt x="531" y="3515"/>
                    <a:pt x="542" y="3734"/>
                    <a:pt x="554" y="3734"/>
                  </a:cubicBezTo>
                  <a:cubicBezTo>
                    <a:pt x="554" y="3734"/>
                    <a:pt x="565" y="3676"/>
                    <a:pt x="565" y="3584"/>
                  </a:cubicBezTo>
                  <a:cubicBezTo>
                    <a:pt x="565" y="3492"/>
                    <a:pt x="565" y="3354"/>
                    <a:pt x="554" y="3181"/>
                  </a:cubicBezTo>
                  <a:cubicBezTo>
                    <a:pt x="542" y="2835"/>
                    <a:pt x="496" y="2363"/>
                    <a:pt x="404" y="1844"/>
                  </a:cubicBezTo>
                  <a:cubicBezTo>
                    <a:pt x="335" y="1326"/>
                    <a:pt x="243" y="865"/>
                    <a:pt x="162" y="531"/>
                  </a:cubicBezTo>
                  <a:cubicBezTo>
                    <a:pt x="116" y="358"/>
                    <a:pt x="93" y="231"/>
                    <a:pt x="70" y="151"/>
                  </a:cubicBezTo>
                  <a:cubicBezTo>
                    <a:pt x="35" y="59"/>
                    <a:pt x="24" y="1"/>
                    <a:pt x="24" y="1"/>
                  </a:cubicBezTo>
                  <a:close/>
                </a:path>
              </a:pathLst>
            </a:custGeom>
            <a:solidFill>
              <a:srgbClr val="DDA2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25"/>
            <p:cNvSpPr/>
            <p:nvPr/>
          </p:nvSpPr>
          <p:spPr>
            <a:xfrm>
              <a:off x="2098475" y="874950"/>
              <a:ext cx="2925" cy="35450"/>
            </a:xfrm>
            <a:custGeom>
              <a:rect b="b" l="l" r="r" t="t"/>
              <a:pathLst>
                <a:path extrusionOk="0" h="1418" w="117">
                  <a:moveTo>
                    <a:pt x="47" y="1"/>
                  </a:moveTo>
                  <a:cubicBezTo>
                    <a:pt x="24" y="1"/>
                    <a:pt x="47" y="323"/>
                    <a:pt x="35" y="715"/>
                  </a:cubicBezTo>
                  <a:cubicBezTo>
                    <a:pt x="35" y="1095"/>
                    <a:pt x="1" y="1418"/>
                    <a:pt x="35" y="1418"/>
                  </a:cubicBezTo>
                  <a:cubicBezTo>
                    <a:pt x="58" y="1418"/>
                    <a:pt x="116" y="1095"/>
                    <a:pt x="116" y="715"/>
                  </a:cubicBezTo>
                  <a:cubicBezTo>
                    <a:pt x="116" y="323"/>
                    <a:pt x="58" y="1"/>
                    <a:pt x="47" y="1"/>
                  </a:cubicBezTo>
                  <a:close/>
                </a:path>
              </a:pathLst>
            </a:custGeom>
            <a:solidFill>
              <a:srgbClr val="DDA2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25"/>
            <p:cNvSpPr/>
            <p:nvPr/>
          </p:nvSpPr>
          <p:spPr>
            <a:xfrm>
              <a:off x="2113750" y="862275"/>
              <a:ext cx="29125" cy="86450"/>
            </a:xfrm>
            <a:custGeom>
              <a:rect b="b" l="l" r="r" t="t"/>
              <a:pathLst>
                <a:path extrusionOk="0" h="3458" w="1165">
                  <a:moveTo>
                    <a:pt x="1060" y="1"/>
                  </a:moveTo>
                  <a:cubicBezTo>
                    <a:pt x="1049" y="35"/>
                    <a:pt x="1049" y="70"/>
                    <a:pt x="1037" y="93"/>
                  </a:cubicBezTo>
                  <a:cubicBezTo>
                    <a:pt x="876" y="508"/>
                    <a:pt x="680" y="1118"/>
                    <a:pt x="473" y="1763"/>
                  </a:cubicBezTo>
                  <a:cubicBezTo>
                    <a:pt x="277" y="2409"/>
                    <a:pt x="116" y="2985"/>
                    <a:pt x="0" y="3423"/>
                  </a:cubicBezTo>
                  <a:lnTo>
                    <a:pt x="116" y="3457"/>
                  </a:lnTo>
                  <a:cubicBezTo>
                    <a:pt x="254" y="3031"/>
                    <a:pt x="427" y="2455"/>
                    <a:pt x="634" y="1810"/>
                  </a:cubicBezTo>
                  <a:cubicBezTo>
                    <a:pt x="830" y="1141"/>
                    <a:pt x="1026" y="554"/>
                    <a:pt x="1153" y="127"/>
                  </a:cubicBezTo>
                  <a:cubicBezTo>
                    <a:pt x="1153" y="104"/>
                    <a:pt x="1164" y="81"/>
                    <a:pt x="1164" y="47"/>
                  </a:cubicBezTo>
                  <a:cubicBezTo>
                    <a:pt x="1141" y="35"/>
                    <a:pt x="1095" y="24"/>
                    <a:pt x="1060" y="1"/>
                  </a:cubicBezTo>
                  <a:close/>
                </a:path>
              </a:pathLst>
            </a:custGeom>
            <a:solidFill>
              <a:srgbClr val="FFE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25"/>
            <p:cNvSpPr/>
            <p:nvPr/>
          </p:nvSpPr>
          <p:spPr>
            <a:xfrm>
              <a:off x="2126700" y="868625"/>
              <a:ext cx="29125" cy="84700"/>
            </a:xfrm>
            <a:custGeom>
              <a:rect b="b" l="l" r="r" t="t"/>
              <a:pathLst>
                <a:path extrusionOk="0" h="3388" w="1165">
                  <a:moveTo>
                    <a:pt x="1061" y="0"/>
                  </a:moveTo>
                  <a:cubicBezTo>
                    <a:pt x="934" y="392"/>
                    <a:pt x="750" y="980"/>
                    <a:pt x="531" y="1636"/>
                  </a:cubicBezTo>
                  <a:cubicBezTo>
                    <a:pt x="312" y="2328"/>
                    <a:pt x="116" y="2950"/>
                    <a:pt x="1" y="3353"/>
                  </a:cubicBezTo>
                  <a:lnTo>
                    <a:pt x="105" y="3387"/>
                  </a:lnTo>
                  <a:cubicBezTo>
                    <a:pt x="128" y="3330"/>
                    <a:pt x="139" y="3272"/>
                    <a:pt x="174" y="3192"/>
                  </a:cubicBezTo>
                  <a:cubicBezTo>
                    <a:pt x="312" y="2811"/>
                    <a:pt x="519" y="2270"/>
                    <a:pt x="704" y="1682"/>
                  </a:cubicBezTo>
                  <a:cubicBezTo>
                    <a:pt x="877" y="1106"/>
                    <a:pt x="1038" y="565"/>
                    <a:pt x="1142" y="161"/>
                  </a:cubicBezTo>
                  <a:cubicBezTo>
                    <a:pt x="1153" y="127"/>
                    <a:pt x="1153" y="81"/>
                    <a:pt x="1165" y="58"/>
                  </a:cubicBezTo>
                  <a:cubicBezTo>
                    <a:pt x="1142" y="46"/>
                    <a:pt x="1107" y="23"/>
                    <a:pt x="1061" y="0"/>
                  </a:cubicBezTo>
                  <a:close/>
                </a:path>
              </a:pathLst>
            </a:custGeom>
            <a:solidFill>
              <a:srgbClr val="FFE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25"/>
            <p:cNvSpPr/>
            <p:nvPr/>
          </p:nvSpPr>
          <p:spPr>
            <a:xfrm>
              <a:off x="1901475" y="919875"/>
              <a:ext cx="72900" cy="32875"/>
            </a:xfrm>
            <a:custGeom>
              <a:rect b="b" l="l" r="r" t="t"/>
              <a:pathLst>
                <a:path extrusionOk="0" h="1315" w="2916">
                  <a:moveTo>
                    <a:pt x="58" y="1"/>
                  </a:moveTo>
                  <a:cubicBezTo>
                    <a:pt x="46" y="47"/>
                    <a:pt x="23" y="93"/>
                    <a:pt x="0" y="139"/>
                  </a:cubicBezTo>
                  <a:cubicBezTo>
                    <a:pt x="392" y="312"/>
                    <a:pt x="864" y="508"/>
                    <a:pt x="1371" y="715"/>
                  </a:cubicBezTo>
                  <a:cubicBezTo>
                    <a:pt x="1936" y="946"/>
                    <a:pt x="2454" y="1142"/>
                    <a:pt x="2869" y="1314"/>
                  </a:cubicBezTo>
                  <a:cubicBezTo>
                    <a:pt x="2904" y="1257"/>
                    <a:pt x="2915" y="1234"/>
                    <a:pt x="2915" y="1188"/>
                  </a:cubicBezTo>
                  <a:cubicBezTo>
                    <a:pt x="2512" y="1015"/>
                    <a:pt x="1993" y="784"/>
                    <a:pt x="1429" y="554"/>
                  </a:cubicBezTo>
                  <a:cubicBezTo>
                    <a:pt x="922" y="358"/>
                    <a:pt x="450" y="151"/>
                    <a:pt x="58" y="1"/>
                  </a:cubicBezTo>
                  <a:close/>
                </a:path>
              </a:pathLst>
            </a:custGeom>
            <a:solidFill>
              <a:srgbClr val="FFE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25"/>
            <p:cNvSpPr/>
            <p:nvPr/>
          </p:nvSpPr>
          <p:spPr>
            <a:xfrm>
              <a:off x="1895125" y="934575"/>
              <a:ext cx="73200" cy="32275"/>
            </a:xfrm>
            <a:custGeom>
              <a:rect b="b" l="l" r="r" t="t"/>
              <a:pathLst>
                <a:path extrusionOk="0" h="1291" w="2928">
                  <a:moveTo>
                    <a:pt x="58" y="1"/>
                  </a:moveTo>
                  <a:cubicBezTo>
                    <a:pt x="47" y="35"/>
                    <a:pt x="35" y="81"/>
                    <a:pt x="1" y="116"/>
                  </a:cubicBezTo>
                  <a:cubicBezTo>
                    <a:pt x="404" y="289"/>
                    <a:pt x="922" y="519"/>
                    <a:pt x="1499" y="749"/>
                  </a:cubicBezTo>
                  <a:cubicBezTo>
                    <a:pt x="2005" y="945"/>
                    <a:pt x="2478" y="1130"/>
                    <a:pt x="2870" y="1291"/>
                  </a:cubicBezTo>
                  <a:cubicBezTo>
                    <a:pt x="2881" y="1245"/>
                    <a:pt x="2916" y="1222"/>
                    <a:pt x="2927" y="1176"/>
                  </a:cubicBezTo>
                  <a:cubicBezTo>
                    <a:pt x="2547" y="1003"/>
                    <a:pt x="2075" y="807"/>
                    <a:pt x="1556" y="600"/>
                  </a:cubicBezTo>
                  <a:cubicBezTo>
                    <a:pt x="980" y="369"/>
                    <a:pt x="462" y="150"/>
                    <a:pt x="58" y="1"/>
                  </a:cubicBezTo>
                  <a:close/>
                </a:path>
              </a:pathLst>
            </a:custGeom>
            <a:solidFill>
              <a:srgbClr val="FFE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25"/>
            <p:cNvSpPr/>
            <p:nvPr/>
          </p:nvSpPr>
          <p:spPr>
            <a:xfrm>
              <a:off x="1922200" y="1052675"/>
              <a:ext cx="381675" cy="337600"/>
            </a:xfrm>
            <a:custGeom>
              <a:rect b="b" l="l" r="r" t="t"/>
              <a:pathLst>
                <a:path extrusionOk="0" h="13504" w="15267">
                  <a:moveTo>
                    <a:pt x="1061" y="0"/>
                  </a:moveTo>
                  <a:cubicBezTo>
                    <a:pt x="1061" y="0"/>
                    <a:pt x="1" y="1959"/>
                    <a:pt x="1153" y="3422"/>
                  </a:cubicBezTo>
                  <a:cubicBezTo>
                    <a:pt x="1722" y="4157"/>
                    <a:pt x="3057" y="4343"/>
                    <a:pt x="4262" y="4343"/>
                  </a:cubicBezTo>
                  <a:cubicBezTo>
                    <a:pt x="5495" y="4343"/>
                    <a:pt x="6591" y="4148"/>
                    <a:pt x="6591" y="4148"/>
                  </a:cubicBezTo>
                  <a:lnTo>
                    <a:pt x="7213" y="4090"/>
                  </a:lnTo>
                  <a:cubicBezTo>
                    <a:pt x="7239" y="4087"/>
                    <a:pt x="7264" y="4086"/>
                    <a:pt x="7290" y="4086"/>
                  </a:cubicBezTo>
                  <a:cubicBezTo>
                    <a:pt x="7564" y="4086"/>
                    <a:pt x="7834" y="4253"/>
                    <a:pt x="7939" y="4517"/>
                  </a:cubicBezTo>
                  <a:lnTo>
                    <a:pt x="11488" y="13503"/>
                  </a:lnTo>
                  <a:lnTo>
                    <a:pt x="15267" y="11764"/>
                  </a:lnTo>
                  <a:lnTo>
                    <a:pt x="10278" y="1855"/>
                  </a:lnTo>
                  <a:cubicBezTo>
                    <a:pt x="9863" y="1014"/>
                    <a:pt x="9033" y="450"/>
                    <a:pt x="8077" y="392"/>
                  </a:cubicBezTo>
                  <a:cubicBezTo>
                    <a:pt x="6833" y="311"/>
                    <a:pt x="5197" y="208"/>
                    <a:pt x="3930" y="150"/>
                  </a:cubicBezTo>
                  <a:cubicBezTo>
                    <a:pt x="1798" y="69"/>
                    <a:pt x="1061" y="0"/>
                    <a:pt x="1061" y="0"/>
                  </a:cubicBezTo>
                  <a:close/>
                </a:path>
              </a:pathLst>
            </a:custGeom>
            <a:solidFill>
              <a:srgbClr val="98C4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25"/>
            <p:cNvSpPr/>
            <p:nvPr/>
          </p:nvSpPr>
          <p:spPr>
            <a:xfrm>
              <a:off x="1864025" y="1131875"/>
              <a:ext cx="283150" cy="56200"/>
            </a:xfrm>
            <a:custGeom>
              <a:rect b="b" l="l" r="r" t="t"/>
              <a:pathLst>
                <a:path extrusionOk="0" h="2248" w="11326">
                  <a:moveTo>
                    <a:pt x="1556" y="1"/>
                  </a:moveTo>
                  <a:cubicBezTo>
                    <a:pt x="715" y="1"/>
                    <a:pt x="0" y="692"/>
                    <a:pt x="0" y="1556"/>
                  </a:cubicBezTo>
                  <a:lnTo>
                    <a:pt x="0" y="1752"/>
                  </a:lnTo>
                  <a:cubicBezTo>
                    <a:pt x="35" y="2017"/>
                    <a:pt x="254" y="2247"/>
                    <a:pt x="530" y="2247"/>
                  </a:cubicBezTo>
                  <a:lnTo>
                    <a:pt x="10842" y="2247"/>
                  </a:lnTo>
                  <a:cubicBezTo>
                    <a:pt x="11107" y="2247"/>
                    <a:pt x="11326" y="2028"/>
                    <a:pt x="11326" y="1752"/>
                  </a:cubicBezTo>
                  <a:lnTo>
                    <a:pt x="11326" y="1556"/>
                  </a:lnTo>
                  <a:cubicBezTo>
                    <a:pt x="11326" y="703"/>
                    <a:pt x="10635" y="1"/>
                    <a:pt x="9771" y="1"/>
                  </a:cubicBezTo>
                  <a:close/>
                </a:path>
              </a:pathLst>
            </a:custGeom>
            <a:solidFill>
              <a:srgbClr val="3A39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25"/>
            <p:cNvSpPr/>
            <p:nvPr/>
          </p:nvSpPr>
          <p:spPr>
            <a:xfrm>
              <a:off x="2240775" y="1368900"/>
              <a:ext cx="108025" cy="51050"/>
            </a:xfrm>
            <a:custGeom>
              <a:rect b="b" l="l" r="r" t="t"/>
              <a:pathLst>
                <a:path extrusionOk="0" h="2042" w="4321">
                  <a:moveTo>
                    <a:pt x="3625" y="1"/>
                  </a:moveTo>
                  <a:cubicBezTo>
                    <a:pt x="2964" y="1"/>
                    <a:pt x="2224" y="451"/>
                    <a:pt x="2224" y="451"/>
                  </a:cubicBezTo>
                  <a:lnTo>
                    <a:pt x="2189" y="393"/>
                  </a:lnTo>
                  <a:cubicBezTo>
                    <a:pt x="1452" y="682"/>
                    <a:pt x="738" y="970"/>
                    <a:pt x="0" y="1258"/>
                  </a:cubicBezTo>
                  <a:lnTo>
                    <a:pt x="300" y="2041"/>
                  </a:lnTo>
                  <a:lnTo>
                    <a:pt x="4321" y="267"/>
                  </a:lnTo>
                  <a:cubicBezTo>
                    <a:pt x="4135" y="71"/>
                    <a:pt x="3886" y="1"/>
                    <a:pt x="3625" y="1"/>
                  </a:cubicBezTo>
                  <a:close/>
                </a:path>
              </a:pathLst>
            </a:custGeom>
            <a:solidFill>
              <a:srgbClr val="3A39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25"/>
            <p:cNvSpPr/>
            <p:nvPr/>
          </p:nvSpPr>
          <p:spPr>
            <a:xfrm>
              <a:off x="1931700" y="659775"/>
              <a:ext cx="165650" cy="125925"/>
            </a:xfrm>
            <a:custGeom>
              <a:rect b="b" l="l" r="r" t="t"/>
              <a:pathLst>
                <a:path extrusionOk="0" h="5037" w="6626">
                  <a:moveTo>
                    <a:pt x="4060" y="0"/>
                  </a:moveTo>
                  <a:cubicBezTo>
                    <a:pt x="4027" y="0"/>
                    <a:pt x="3995" y="0"/>
                    <a:pt x="3964" y="1"/>
                  </a:cubicBezTo>
                  <a:cubicBezTo>
                    <a:pt x="3215" y="1"/>
                    <a:pt x="2225" y="116"/>
                    <a:pt x="1706" y="716"/>
                  </a:cubicBezTo>
                  <a:cubicBezTo>
                    <a:pt x="1683" y="750"/>
                    <a:pt x="1660" y="773"/>
                    <a:pt x="1614" y="796"/>
                  </a:cubicBezTo>
                  <a:cubicBezTo>
                    <a:pt x="1591" y="808"/>
                    <a:pt x="1545" y="808"/>
                    <a:pt x="1522" y="808"/>
                  </a:cubicBezTo>
                  <a:cubicBezTo>
                    <a:pt x="1509" y="808"/>
                    <a:pt x="1497" y="807"/>
                    <a:pt x="1485" y="807"/>
                  </a:cubicBezTo>
                  <a:cubicBezTo>
                    <a:pt x="832" y="807"/>
                    <a:pt x="252" y="1109"/>
                    <a:pt x="139" y="1810"/>
                  </a:cubicBezTo>
                  <a:cubicBezTo>
                    <a:pt x="1" y="2617"/>
                    <a:pt x="139" y="3561"/>
                    <a:pt x="266" y="4368"/>
                  </a:cubicBezTo>
                  <a:lnTo>
                    <a:pt x="5785" y="5036"/>
                  </a:lnTo>
                  <a:cubicBezTo>
                    <a:pt x="6522" y="4679"/>
                    <a:pt x="6626" y="3792"/>
                    <a:pt x="6453" y="3066"/>
                  </a:cubicBezTo>
                  <a:cubicBezTo>
                    <a:pt x="6441" y="3008"/>
                    <a:pt x="6222" y="2536"/>
                    <a:pt x="6222" y="2536"/>
                  </a:cubicBezTo>
                  <a:cubicBezTo>
                    <a:pt x="6453" y="2294"/>
                    <a:pt x="6418" y="1902"/>
                    <a:pt x="6315" y="1568"/>
                  </a:cubicBezTo>
                  <a:cubicBezTo>
                    <a:pt x="6188" y="1096"/>
                    <a:pt x="5923" y="543"/>
                    <a:pt x="5474" y="289"/>
                  </a:cubicBezTo>
                  <a:cubicBezTo>
                    <a:pt x="5098" y="75"/>
                    <a:pt x="4503" y="0"/>
                    <a:pt x="4060" y="0"/>
                  </a:cubicBezTo>
                  <a:close/>
                </a:path>
              </a:pathLst>
            </a:custGeom>
            <a:solidFill>
              <a:srgbClr val="73A0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25"/>
            <p:cNvSpPr/>
            <p:nvPr/>
          </p:nvSpPr>
          <p:spPr>
            <a:xfrm>
              <a:off x="1930275" y="703575"/>
              <a:ext cx="152400" cy="129500"/>
            </a:xfrm>
            <a:custGeom>
              <a:rect b="b" l="l" r="r" t="t"/>
              <a:pathLst>
                <a:path extrusionOk="0" h="5180" w="6096">
                  <a:moveTo>
                    <a:pt x="2639" y="0"/>
                  </a:moveTo>
                  <a:lnTo>
                    <a:pt x="2639" y="0"/>
                  </a:lnTo>
                  <a:cubicBezTo>
                    <a:pt x="2673" y="277"/>
                    <a:pt x="2673" y="565"/>
                    <a:pt x="2593" y="853"/>
                  </a:cubicBezTo>
                  <a:cubicBezTo>
                    <a:pt x="2379" y="1707"/>
                    <a:pt x="1769" y="2304"/>
                    <a:pt x="1149" y="2304"/>
                  </a:cubicBezTo>
                  <a:cubicBezTo>
                    <a:pt x="1100" y="2304"/>
                    <a:pt x="1052" y="2301"/>
                    <a:pt x="1003" y="2293"/>
                  </a:cubicBezTo>
                  <a:cubicBezTo>
                    <a:pt x="968" y="2328"/>
                    <a:pt x="922" y="2328"/>
                    <a:pt x="888" y="2339"/>
                  </a:cubicBezTo>
                  <a:cubicBezTo>
                    <a:pt x="726" y="2339"/>
                    <a:pt x="576" y="2385"/>
                    <a:pt x="450" y="2466"/>
                  </a:cubicBezTo>
                  <a:cubicBezTo>
                    <a:pt x="46" y="2754"/>
                    <a:pt x="0" y="3376"/>
                    <a:pt x="346" y="3860"/>
                  </a:cubicBezTo>
                  <a:cubicBezTo>
                    <a:pt x="586" y="4191"/>
                    <a:pt x="938" y="4373"/>
                    <a:pt x="1267" y="4373"/>
                  </a:cubicBezTo>
                  <a:cubicBezTo>
                    <a:pt x="1397" y="4373"/>
                    <a:pt x="1523" y="4345"/>
                    <a:pt x="1636" y="4286"/>
                  </a:cubicBezTo>
                  <a:cubicBezTo>
                    <a:pt x="2015" y="4828"/>
                    <a:pt x="2647" y="5179"/>
                    <a:pt x="3348" y="5179"/>
                  </a:cubicBezTo>
                  <a:cubicBezTo>
                    <a:pt x="3437" y="5179"/>
                    <a:pt x="3527" y="5174"/>
                    <a:pt x="3618" y="5162"/>
                  </a:cubicBezTo>
                  <a:lnTo>
                    <a:pt x="4597" y="5047"/>
                  </a:lnTo>
                  <a:cubicBezTo>
                    <a:pt x="5485" y="4943"/>
                    <a:pt x="6095" y="4137"/>
                    <a:pt x="5980" y="3261"/>
                  </a:cubicBezTo>
                  <a:lnTo>
                    <a:pt x="5692" y="945"/>
                  </a:lnTo>
                  <a:cubicBezTo>
                    <a:pt x="5680" y="784"/>
                    <a:pt x="5634" y="623"/>
                    <a:pt x="5577" y="484"/>
                  </a:cubicBezTo>
                  <a:cubicBezTo>
                    <a:pt x="5577" y="461"/>
                    <a:pt x="5577" y="461"/>
                    <a:pt x="5565" y="461"/>
                  </a:cubicBezTo>
                  <a:cubicBezTo>
                    <a:pt x="5270" y="638"/>
                    <a:pt x="4904" y="733"/>
                    <a:pt x="4511" y="733"/>
                  </a:cubicBezTo>
                  <a:cubicBezTo>
                    <a:pt x="4214" y="733"/>
                    <a:pt x="3903" y="679"/>
                    <a:pt x="3595" y="565"/>
                  </a:cubicBezTo>
                  <a:cubicBezTo>
                    <a:pt x="3215" y="438"/>
                    <a:pt x="2904" y="231"/>
                    <a:pt x="2639" y="0"/>
                  </a:cubicBezTo>
                  <a:close/>
                </a:path>
              </a:pathLst>
            </a:custGeom>
            <a:solidFill>
              <a:srgbClr val="F895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25"/>
            <p:cNvSpPr/>
            <p:nvPr/>
          </p:nvSpPr>
          <p:spPr>
            <a:xfrm>
              <a:off x="2015525" y="776150"/>
              <a:ext cx="35450" cy="19175"/>
            </a:xfrm>
            <a:custGeom>
              <a:rect b="b" l="l" r="r" t="t"/>
              <a:pathLst>
                <a:path extrusionOk="0" h="767" w="1418">
                  <a:moveTo>
                    <a:pt x="1372" y="1"/>
                  </a:moveTo>
                  <a:lnTo>
                    <a:pt x="1" y="174"/>
                  </a:lnTo>
                  <a:cubicBezTo>
                    <a:pt x="54" y="514"/>
                    <a:pt x="343" y="766"/>
                    <a:pt x="687" y="766"/>
                  </a:cubicBezTo>
                  <a:cubicBezTo>
                    <a:pt x="715" y="766"/>
                    <a:pt x="744" y="765"/>
                    <a:pt x="773" y="761"/>
                  </a:cubicBezTo>
                  <a:cubicBezTo>
                    <a:pt x="1141" y="715"/>
                    <a:pt x="1418" y="370"/>
                    <a:pt x="1372" y="1"/>
                  </a:cubicBezTo>
                  <a:close/>
                </a:path>
              </a:pathLst>
            </a:custGeom>
            <a:solidFill>
              <a:srgbClr val="FFE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25"/>
            <p:cNvSpPr/>
            <p:nvPr/>
          </p:nvSpPr>
          <p:spPr>
            <a:xfrm>
              <a:off x="1944375" y="770575"/>
              <a:ext cx="25100" cy="35275"/>
            </a:xfrm>
            <a:custGeom>
              <a:rect b="b" l="l" r="r" t="t"/>
              <a:pathLst>
                <a:path extrusionOk="0" h="1411" w="1004">
                  <a:moveTo>
                    <a:pt x="135" y="0"/>
                  </a:moveTo>
                  <a:cubicBezTo>
                    <a:pt x="116" y="0"/>
                    <a:pt x="98" y="2"/>
                    <a:pt x="82" y="5"/>
                  </a:cubicBezTo>
                  <a:cubicBezTo>
                    <a:pt x="35" y="16"/>
                    <a:pt x="1" y="28"/>
                    <a:pt x="1" y="28"/>
                  </a:cubicBezTo>
                  <a:cubicBezTo>
                    <a:pt x="1" y="40"/>
                    <a:pt x="116" y="28"/>
                    <a:pt x="277" y="86"/>
                  </a:cubicBezTo>
                  <a:cubicBezTo>
                    <a:pt x="347" y="120"/>
                    <a:pt x="450" y="166"/>
                    <a:pt x="542" y="235"/>
                  </a:cubicBezTo>
                  <a:cubicBezTo>
                    <a:pt x="623" y="304"/>
                    <a:pt x="692" y="408"/>
                    <a:pt x="750" y="512"/>
                  </a:cubicBezTo>
                  <a:cubicBezTo>
                    <a:pt x="865" y="742"/>
                    <a:pt x="923" y="973"/>
                    <a:pt x="946" y="1146"/>
                  </a:cubicBezTo>
                  <a:cubicBezTo>
                    <a:pt x="969" y="1318"/>
                    <a:pt x="969" y="1411"/>
                    <a:pt x="969" y="1411"/>
                  </a:cubicBezTo>
                  <a:cubicBezTo>
                    <a:pt x="980" y="1411"/>
                    <a:pt x="1003" y="1318"/>
                    <a:pt x="1003" y="1123"/>
                  </a:cubicBezTo>
                  <a:cubicBezTo>
                    <a:pt x="980" y="950"/>
                    <a:pt x="957" y="708"/>
                    <a:pt x="830" y="466"/>
                  </a:cubicBezTo>
                  <a:cubicBezTo>
                    <a:pt x="750" y="351"/>
                    <a:pt x="681" y="235"/>
                    <a:pt x="577" y="166"/>
                  </a:cubicBezTo>
                  <a:cubicBezTo>
                    <a:pt x="485" y="86"/>
                    <a:pt x="381" y="51"/>
                    <a:pt x="289" y="16"/>
                  </a:cubicBezTo>
                  <a:cubicBezTo>
                    <a:pt x="232" y="8"/>
                    <a:pt x="181" y="0"/>
                    <a:pt x="135" y="0"/>
                  </a:cubicBezTo>
                  <a:close/>
                </a:path>
              </a:pathLst>
            </a:custGeom>
            <a:solidFill>
              <a:srgbClr val="C65F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25"/>
            <p:cNvSpPr/>
            <p:nvPr/>
          </p:nvSpPr>
          <p:spPr>
            <a:xfrm>
              <a:off x="1954475" y="779500"/>
              <a:ext cx="8075" cy="17500"/>
            </a:xfrm>
            <a:custGeom>
              <a:rect b="b" l="l" r="r" t="t"/>
              <a:pathLst>
                <a:path extrusionOk="0" h="700" w="323">
                  <a:moveTo>
                    <a:pt x="314" y="1"/>
                  </a:moveTo>
                  <a:cubicBezTo>
                    <a:pt x="296" y="1"/>
                    <a:pt x="252" y="16"/>
                    <a:pt x="208" y="51"/>
                  </a:cubicBezTo>
                  <a:cubicBezTo>
                    <a:pt x="138" y="97"/>
                    <a:pt x="58" y="189"/>
                    <a:pt x="35" y="305"/>
                  </a:cubicBezTo>
                  <a:cubicBezTo>
                    <a:pt x="0" y="443"/>
                    <a:pt x="46" y="547"/>
                    <a:pt x="92" y="616"/>
                  </a:cubicBezTo>
                  <a:cubicBezTo>
                    <a:pt x="112" y="674"/>
                    <a:pt x="147" y="699"/>
                    <a:pt x="165" y="699"/>
                  </a:cubicBezTo>
                  <a:cubicBezTo>
                    <a:pt x="168" y="699"/>
                    <a:pt x="171" y="698"/>
                    <a:pt x="173" y="696"/>
                  </a:cubicBezTo>
                  <a:cubicBezTo>
                    <a:pt x="196" y="685"/>
                    <a:pt x="161" y="650"/>
                    <a:pt x="138" y="581"/>
                  </a:cubicBezTo>
                  <a:cubicBezTo>
                    <a:pt x="104" y="512"/>
                    <a:pt x="92" y="420"/>
                    <a:pt x="104" y="316"/>
                  </a:cubicBezTo>
                  <a:cubicBezTo>
                    <a:pt x="115" y="224"/>
                    <a:pt x="173" y="132"/>
                    <a:pt x="231" y="86"/>
                  </a:cubicBezTo>
                  <a:cubicBezTo>
                    <a:pt x="277" y="28"/>
                    <a:pt x="323" y="17"/>
                    <a:pt x="323" y="5"/>
                  </a:cubicBezTo>
                  <a:cubicBezTo>
                    <a:pt x="323" y="2"/>
                    <a:pt x="320" y="1"/>
                    <a:pt x="314" y="1"/>
                  </a:cubicBezTo>
                  <a:close/>
                </a:path>
              </a:pathLst>
            </a:custGeom>
            <a:solidFill>
              <a:srgbClr val="C65F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25"/>
            <p:cNvSpPr/>
            <p:nvPr/>
          </p:nvSpPr>
          <p:spPr>
            <a:xfrm>
              <a:off x="1952750" y="681025"/>
              <a:ext cx="116950" cy="80175"/>
            </a:xfrm>
            <a:custGeom>
              <a:rect b="b" l="l" r="r" t="t"/>
              <a:pathLst>
                <a:path extrusionOk="0" h="3207" w="4678">
                  <a:moveTo>
                    <a:pt x="2697" y="1"/>
                  </a:moveTo>
                  <a:cubicBezTo>
                    <a:pt x="2613" y="1"/>
                    <a:pt x="2528" y="6"/>
                    <a:pt x="2443" y="15"/>
                  </a:cubicBezTo>
                  <a:lnTo>
                    <a:pt x="1970" y="73"/>
                  </a:lnTo>
                  <a:cubicBezTo>
                    <a:pt x="818" y="211"/>
                    <a:pt x="0" y="1271"/>
                    <a:pt x="138" y="2423"/>
                  </a:cubicBezTo>
                  <a:lnTo>
                    <a:pt x="219" y="2976"/>
                  </a:lnTo>
                  <a:cubicBezTo>
                    <a:pt x="230" y="3034"/>
                    <a:pt x="196" y="3092"/>
                    <a:pt x="173" y="3138"/>
                  </a:cubicBezTo>
                  <a:cubicBezTo>
                    <a:pt x="161" y="3172"/>
                    <a:pt x="127" y="3184"/>
                    <a:pt x="115" y="3195"/>
                  </a:cubicBezTo>
                  <a:cubicBezTo>
                    <a:pt x="165" y="3203"/>
                    <a:pt x="215" y="3206"/>
                    <a:pt x="264" y="3206"/>
                  </a:cubicBezTo>
                  <a:cubicBezTo>
                    <a:pt x="895" y="3206"/>
                    <a:pt x="1514" y="2609"/>
                    <a:pt x="1717" y="1755"/>
                  </a:cubicBezTo>
                  <a:cubicBezTo>
                    <a:pt x="1786" y="1455"/>
                    <a:pt x="1797" y="1167"/>
                    <a:pt x="1763" y="902"/>
                  </a:cubicBezTo>
                  <a:lnTo>
                    <a:pt x="1763" y="902"/>
                  </a:lnTo>
                  <a:cubicBezTo>
                    <a:pt x="2016" y="1133"/>
                    <a:pt x="2339" y="1340"/>
                    <a:pt x="2708" y="1467"/>
                  </a:cubicBezTo>
                  <a:cubicBezTo>
                    <a:pt x="3011" y="1578"/>
                    <a:pt x="3315" y="1628"/>
                    <a:pt x="3603" y="1628"/>
                  </a:cubicBezTo>
                  <a:cubicBezTo>
                    <a:pt x="4004" y="1628"/>
                    <a:pt x="4376" y="1531"/>
                    <a:pt x="4678" y="1363"/>
                  </a:cubicBezTo>
                  <a:cubicBezTo>
                    <a:pt x="4372" y="552"/>
                    <a:pt x="3594" y="1"/>
                    <a:pt x="2697" y="1"/>
                  </a:cubicBezTo>
                  <a:close/>
                </a:path>
              </a:pathLst>
            </a:custGeom>
            <a:solidFill>
              <a:srgbClr val="73A0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25"/>
            <p:cNvSpPr/>
            <p:nvPr/>
          </p:nvSpPr>
          <p:spPr>
            <a:xfrm>
              <a:off x="1870650" y="975775"/>
              <a:ext cx="164500" cy="80825"/>
            </a:xfrm>
            <a:custGeom>
              <a:rect b="b" l="l" r="r" t="t"/>
              <a:pathLst>
                <a:path extrusionOk="0" h="3233" w="6580">
                  <a:moveTo>
                    <a:pt x="461" y="0"/>
                  </a:moveTo>
                  <a:cubicBezTo>
                    <a:pt x="219" y="645"/>
                    <a:pt x="0" y="1394"/>
                    <a:pt x="70" y="1890"/>
                  </a:cubicBezTo>
                  <a:cubicBezTo>
                    <a:pt x="183" y="2705"/>
                    <a:pt x="2125" y="3232"/>
                    <a:pt x="4697" y="3232"/>
                  </a:cubicBezTo>
                  <a:cubicBezTo>
                    <a:pt x="5249" y="3232"/>
                    <a:pt x="5831" y="3208"/>
                    <a:pt x="6429" y="3157"/>
                  </a:cubicBezTo>
                  <a:cubicBezTo>
                    <a:pt x="6556" y="2523"/>
                    <a:pt x="6475" y="2420"/>
                    <a:pt x="6579" y="1786"/>
                  </a:cubicBezTo>
                  <a:lnTo>
                    <a:pt x="3215" y="519"/>
                  </a:lnTo>
                  <a:lnTo>
                    <a:pt x="3261" y="403"/>
                  </a:lnTo>
                  <a:cubicBezTo>
                    <a:pt x="2316" y="334"/>
                    <a:pt x="1383" y="231"/>
                    <a:pt x="461" y="0"/>
                  </a:cubicBezTo>
                  <a:close/>
                </a:path>
              </a:pathLst>
            </a:custGeom>
            <a:solidFill>
              <a:srgbClr val="F895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25"/>
            <p:cNvSpPr/>
            <p:nvPr/>
          </p:nvSpPr>
          <p:spPr>
            <a:xfrm>
              <a:off x="1869500" y="948125"/>
              <a:ext cx="139725" cy="108400"/>
            </a:xfrm>
            <a:custGeom>
              <a:rect b="b" l="l" r="r" t="t"/>
              <a:pathLst>
                <a:path extrusionOk="0" h="4336" w="5589">
                  <a:moveTo>
                    <a:pt x="980" y="0"/>
                  </a:moveTo>
                  <a:cubicBezTo>
                    <a:pt x="738" y="519"/>
                    <a:pt x="0" y="2143"/>
                    <a:pt x="116" y="2996"/>
                  </a:cubicBezTo>
                  <a:cubicBezTo>
                    <a:pt x="241" y="3814"/>
                    <a:pt x="2211" y="4336"/>
                    <a:pt x="4806" y="4336"/>
                  </a:cubicBezTo>
                  <a:cubicBezTo>
                    <a:pt x="5061" y="4336"/>
                    <a:pt x="5322" y="4331"/>
                    <a:pt x="5588" y="4321"/>
                  </a:cubicBezTo>
                  <a:cubicBezTo>
                    <a:pt x="5058" y="4102"/>
                    <a:pt x="4528" y="3929"/>
                    <a:pt x="3975" y="3791"/>
                  </a:cubicBezTo>
                  <a:cubicBezTo>
                    <a:pt x="3468" y="3664"/>
                    <a:pt x="2950" y="3572"/>
                    <a:pt x="2466" y="3387"/>
                  </a:cubicBezTo>
                  <a:cubicBezTo>
                    <a:pt x="1982" y="3191"/>
                    <a:pt x="1533" y="2880"/>
                    <a:pt x="1291" y="2420"/>
                  </a:cubicBezTo>
                  <a:cubicBezTo>
                    <a:pt x="1072" y="2005"/>
                    <a:pt x="1037" y="1509"/>
                    <a:pt x="1118" y="1049"/>
                  </a:cubicBezTo>
                  <a:cubicBezTo>
                    <a:pt x="1176" y="749"/>
                    <a:pt x="1256" y="461"/>
                    <a:pt x="1371" y="173"/>
                  </a:cubicBezTo>
                  <a:lnTo>
                    <a:pt x="980" y="0"/>
                  </a:lnTo>
                  <a:close/>
                </a:path>
              </a:pathLst>
            </a:custGeom>
            <a:solidFill>
              <a:srgbClr val="F895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25"/>
            <p:cNvSpPr/>
            <p:nvPr/>
          </p:nvSpPr>
          <p:spPr>
            <a:xfrm>
              <a:off x="1936025" y="863025"/>
              <a:ext cx="52750" cy="115650"/>
            </a:xfrm>
            <a:custGeom>
              <a:rect b="b" l="l" r="r" t="t"/>
              <a:pathLst>
                <a:path extrusionOk="0" h="4626" w="2110">
                  <a:moveTo>
                    <a:pt x="334" y="1"/>
                  </a:moveTo>
                  <a:cubicBezTo>
                    <a:pt x="244" y="1"/>
                    <a:pt x="163" y="9"/>
                    <a:pt x="81" y="17"/>
                  </a:cubicBezTo>
                  <a:cubicBezTo>
                    <a:pt x="47" y="40"/>
                    <a:pt x="24" y="63"/>
                    <a:pt x="1" y="74"/>
                  </a:cubicBezTo>
                  <a:cubicBezTo>
                    <a:pt x="99" y="66"/>
                    <a:pt x="196" y="58"/>
                    <a:pt x="306" y="58"/>
                  </a:cubicBezTo>
                  <a:cubicBezTo>
                    <a:pt x="352" y="58"/>
                    <a:pt x="400" y="60"/>
                    <a:pt x="450" y="63"/>
                  </a:cubicBezTo>
                  <a:cubicBezTo>
                    <a:pt x="750" y="74"/>
                    <a:pt x="1095" y="213"/>
                    <a:pt x="1418" y="455"/>
                  </a:cubicBezTo>
                  <a:cubicBezTo>
                    <a:pt x="1579" y="570"/>
                    <a:pt x="1717" y="731"/>
                    <a:pt x="1833" y="915"/>
                  </a:cubicBezTo>
                  <a:cubicBezTo>
                    <a:pt x="1948" y="1100"/>
                    <a:pt x="2006" y="1319"/>
                    <a:pt x="2006" y="1549"/>
                  </a:cubicBezTo>
                  <a:cubicBezTo>
                    <a:pt x="2006" y="1780"/>
                    <a:pt x="1959" y="1998"/>
                    <a:pt x="1890" y="2194"/>
                  </a:cubicBezTo>
                  <a:cubicBezTo>
                    <a:pt x="1821" y="2402"/>
                    <a:pt x="1764" y="2598"/>
                    <a:pt x="1694" y="2805"/>
                  </a:cubicBezTo>
                  <a:cubicBezTo>
                    <a:pt x="1556" y="3185"/>
                    <a:pt x="1441" y="3531"/>
                    <a:pt x="1326" y="3807"/>
                  </a:cubicBezTo>
                  <a:cubicBezTo>
                    <a:pt x="1245" y="4026"/>
                    <a:pt x="1141" y="4257"/>
                    <a:pt x="1061" y="4476"/>
                  </a:cubicBezTo>
                  <a:cubicBezTo>
                    <a:pt x="1038" y="4499"/>
                    <a:pt x="1026" y="4533"/>
                    <a:pt x="1026" y="4545"/>
                  </a:cubicBezTo>
                  <a:lnTo>
                    <a:pt x="1015" y="4625"/>
                  </a:lnTo>
                  <a:cubicBezTo>
                    <a:pt x="1026" y="4579"/>
                    <a:pt x="1061" y="4545"/>
                    <a:pt x="1084" y="4476"/>
                  </a:cubicBezTo>
                  <a:cubicBezTo>
                    <a:pt x="1187" y="4268"/>
                    <a:pt x="1291" y="4038"/>
                    <a:pt x="1383" y="3842"/>
                  </a:cubicBezTo>
                  <a:cubicBezTo>
                    <a:pt x="1522" y="3565"/>
                    <a:pt x="1648" y="3220"/>
                    <a:pt x="1775" y="2828"/>
                  </a:cubicBezTo>
                  <a:cubicBezTo>
                    <a:pt x="1844" y="2632"/>
                    <a:pt x="1902" y="2425"/>
                    <a:pt x="1982" y="2229"/>
                  </a:cubicBezTo>
                  <a:cubicBezTo>
                    <a:pt x="2052" y="2022"/>
                    <a:pt x="2109" y="1780"/>
                    <a:pt x="2098" y="1549"/>
                  </a:cubicBezTo>
                  <a:cubicBezTo>
                    <a:pt x="2098" y="1307"/>
                    <a:pt x="2017" y="1077"/>
                    <a:pt x="1902" y="869"/>
                  </a:cubicBezTo>
                  <a:cubicBezTo>
                    <a:pt x="1787" y="674"/>
                    <a:pt x="1637" y="524"/>
                    <a:pt x="1464" y="397"/>
                  </a:cubicBezTo>
                  <a:cubicBezTo>
                    <a:pt x="1130" y="155"/>
                    <a:pt x="773" y="17"/>
                    <a:pt x="450" y="5"/>
                  </a:cubicBezTo>
                  <a:cubicBezTo>
                    <a:pt x="410" y="2"/>
                    <a:pt x="371" y="1"/>
                    <a:pt x="334" y="1"/>
                  </a:cubicBezTo>
                  <a:close/>
                </a:path>
              </a:pathLst>
            </a:custGeom>
            <a:solidFill>
              <a:srgbClr val="DDA2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25"/>
            <p:cNvSpPr/>
            <p:nvPr/>
          </p:nvSpPr>
          <p:spPr>
            <a:xfrm>
              <a:off x="2240200" y="818675"/>
              <a:ext cx="84425" cy="64950"/>
            </a:xfrm>
            <a:custGeom>
              <a:rect b="b" l="l" r="r" t="t"/>
              <a:pathLst>
                <a:path extrusionOk="0" h="2598" w="3377">
                  <a:moveTo>
                    <a:pt x="2027" y="0"/>
                  </a:moveTo>
                  <a:cubicBezTo>
                    <a:pt x="1918" y="0"/>
                    <a:pt x="1767" y="55"/>
                    <a:pt x="1705" y="63"/>
                  </a:cubicBezTo>
                  <a:cubicBezTo>
                    <a:pt x="1060" y="178"/>
                    <a:pt x="369" y="258"/>
                    <a:pt x="0" y="869"/>
                  </a:cubicBezTo>
                  <a:lnTo>
                    <a:pt x="1348" y="2597"/>
                  </a:lnTo>
                  <a:cubicBezTo>
                    <a:pt x="1406" y="2482"/>
                    <a:pt x="1475" y="2390"/>
                    <a:pt x="1533" y="2275"/>
                  </a:cubicBezTo>
                  <a:cubicBezTo>
                    <a:pt x="1613" y="2159"/>
                    <a:pt x="1682" y="2044"/>
                    <a:pt x="1763" y="1941"/>
                  </a:cubicBezTo>
                  <a:cubicBezTo>
                    <a:pt x="1901" y="1814"/>
                    <a:pt x="2040" y="1699"/>
                    <a:pt x="2212" y="1653"/>
                  </a:cubicBezTo>
                  <a:cubicBezTo>
                    <a:pt x="2339" y="1618"/>
                    <a:pt x="2477" y="1606"/>
                    <a:pt x="2604" y="1595"/>
                  </a:cubicBezTo>
                  <a:cubicBezTo>
                    <a:pt x="2742" y="1583"/>
                    <a:pt x="2881" y="1560"/>
                    <a:pt x="3019" y="1537"/>
                  </a:cubicBezTo>
                  <a:cubicBezTo>
                    <a:pt x="3123" y="1526"/>
                    <a:pt x="3226" y="1491"/>
                    <a:pt x="3295" y="1422"/>
                  </a:cubicBezTo>
                  <a:cubicBezTo>
                    <a:pt x="3318" y="1388"/>
                    <a:pt x="3376" y="1330"/>
                    <a:pt x="3376" y="1295"/>
                  </a:cubicBezTo>
                  <a:cubicBezTo>
                    <a:pt x="3365" y="1203"/>
                    <a:pt x="3249" y="1203"/>
                    <a:pt x="3192" y="1203"/>
                  </a:cubicBezTo>
                  <a:cubicBezTo>
                    <a:pt x="2998" y="1210"/>
                    <a:pt x="2795" y="1227"/>
                    <a:pt x="2592" y="1227"/>
                  </a:cubicBezTo>
                  <a:cubicBezTo>
                    <a:pt x="2469" y="1227"/>
                    <a:pt x="2346" y="1221"/>
                    <a:pt x="2224" y="1203"/>
                  </a:cubicBezTo>
                  <a:cubicBezTo>
                    <a:pt x="2535" y="1146"/>
                    <a:pt x="2823" y="1019"/>
                    <a:pt x="3088" y="892"/>
                  </a:cubicBezTo>
                  <a:cubicBezTo>
                    <a:pt x="3192" y="846"/>
                    <a:pt x="3295" y="788"/>
                    <a:pt x="3353" y="696"/>
                  </a:cubicBezTo>
                  <a:cubicBezTo>
                    <a:pt x="3365" y="673"/>
                    <a:pt x="3376" y="627"/>
                    <a:pt x="3365" y="604"/>
                  </a:cubicBezTo>
                  <a:cubicBezTo>
                    <a:pt x="3345" y="540"/>
                    <a:pt x="3302" y="520"/>
                    <a:pt x="3254" y="520"/>
                  </a:cubicBezTo>
                  <a:cubicBezTo>
                    <a:pt x="3190" y="520"/>
                    <a:pt x="3116" y="556"/>
                    <a:pt x="3077" y="570"/>
                  </a:cubicBezTo>
                  <a:cubicBezTo>
                    <a:pt x="2950" y="627"/>
                    <a:pt x="2823" y="673"/>
                    <a:pt x="2673" y="696"/>
                  </a:cubicBezTo>
                  <a:cubicBezTo>
                    <a:pt x="2492" y="749"/>
                    <a:pt x="2305" y="777"/>
                    <a:pt x="2123" y="777"/>
                  </a:cubicBezTo>
                  <a:cubicBezTo>
                    <a:pt x="2030" y="777"/>
                    <a:pt x="1938" y="770"/>
                    <a:pt x="1849" y="755"/>
                  </a:cubicBezTo>
                  <a:lnTo>
                    <a:pt x="1849" y="755"/>
                  </a:lnTo>
                  <a:cubicBezTo>
                    <a:pt x="1868" y="758"/>
                    <a:pt x="1887" y="759"/>
                    <a:pt x="1907" y="759"/>
                  </a:cubicBezTo>
                  <a:cubicBezTo>
                    <a:pt x="2024" y="759"/>
                    <a:pt x="2163" y="714"/>
                    <a:pt x="2270" y="685"/>
                  </a:cubicBezTo>
                  <a:cubicBezTo>
                    <a:pt x="2420" y="639"/>
                    <a:pt x="2558" y="581"/>
                    <a:pt x="2708" y="523"/>
                  </a:cubicBezTo>
                  <a:cubicBezTo>
                    <a:pt x="2788" y="489"/>
                    <a:pt x="2950" y="443"/>
                    <a:pt x="3007" y="339"/>
                  </a:cubicBezTo>
                  <a:cubicBezTo>
                    <a:pt x="3063" y="240"/>
                    <a:pt x="3033" y="119"/>
                    <a:pt x="2909" y="119"/>
                  </a:cubicBezTo>
                  <a:cubicBezTo>
                    <a:pt x="2904" y="119"/>
                    <a:pt x="2898" y="120"/>
                    <a:pt x="2892" y="120"/>
                  </a:cubicBezTo>
                  <a:cubicBezTo>
                    <a:pt x="2616" y="166"/>
                    <a:pt x="2385" y="328"/>
                    <a:pt x="2132" y="408"/>
                  </a:cubicBezTo>
                  <a:cubicBezTo>
                    <a:pt x="1968" y="465"/>
                    <a:pt x="1795" y="505"/>
                    <a:pt x="1628" y="505"/>
                  </a:cubicBezTo>
                  <a:cubicBezTo>
                    <a:pt x="1524" y="505"/>
                    <a:pt x="1422" y="490"/>
                    <a:pt x="1325" y="454"/>
                  </a:cubicBezTo>
                  <a:cubicBezTo>
                    <a:pt x="1533" y="454"/>
                    <a:pt x="1786" y="431"/>
                    <a:pt x="1970" y="316"/>
                  </a:cubicBezTo>
                  <a:cubicBezTo>
                    <a:pt x="2040" y="270"/>
                    <a:pt x="2189" y="143"/>
                    <a:pt x="2143" y="51"/>
                  </a:cubicBezTo>
                  <a:cubicBezTo>
                    <a:pt x="2124" y="13"/>
                    <a:pt x="2081" y="0"/>
                    <a:pt x="2027" y="0"/>
                  </a:cubicBezTo>
                  <a:close/>
                </a:path>
              </a:pathLst>
            </a:custGeom>
            <a:solidFill>
              <a:srgbClr val="F895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25"/>
            <p:cNvSpPr/>
            <p:nvPr/>
          </p:nvSpPr>
          <p:spPr>
            <a:xfrm>
              <a:off x="1999400" y="1013200"/>
              <a:ext cx="78975" cy="58625"/>
            </a:xfrm>
            <a:custGeom>
              <a:rect b="b" l="l" r="r" t="t"/>
              <a:pathLst>
                <a:path extrusionOk="0" h="2345" w="3159">
                  <a:moveTo>
                    <a:pt x="335" y="1"/>
                  </a:moveTo>
                  <a:lnTo>
                    <a:pt x="0" y="1672"/>
                  </a:lnTo>
                  <a:cubicBezTo>
                    <a:pt x="335" y="1695"/>
                    <a:pt x="680" y="1672"/>
                    <a:pt x="1014" y="1752"/>
                  </a:cubicBezTo>
                  <a:cubicBezTo>
                    <a:pt x="1176" y="1775"/>
                    <a:pt x="1325" y="1833"/>
                    <a:pt x="1475" y="1902"/>
                  </a:cubicBezTo>
                  <a:cubicBezTo>
                    <a:pt x="1637" y="1994"/>
                    <a:pt x="1752" y="2098"/>
                    <a:pt x="1878" y="2213"/>
                  </a:cubicBezTo>
                  <a:cubicBezTo>
                    <a:pt x="1948" y="2282"/>
                    <a:pt x="2040" y="2340"/>
                    <a:pt x="2143" y="2340"/>
                  </a:cubicBezTo>
                  <a:cubicBezTo>
                    <a:pt x="2147" y="2344"/>
                    <a:pt x="2151" y="2345"/>
                    <a:pt x="2155" y="2345"/>
                  </a:cubicBezTo>
                  <a:cubicBezTo>
                    <a:pt x="2163" y="2345"/>
                    <a:pt x="2170" y="2340"/>
                    <a:pt x="2178" y="2340"/>
                  </a:cubicBezTo>
                  <a:cubicBezTo>
                    <a:pt x="2213" y="2340"/>
                    <a:pt x="2224" y="2294"/>
                    <a:pt x="2224" y="2282"/>
                  </a:cubicBezTo>
                  <a:cubicBezTo>
                    <a:pt x="2224" y="2271"/>
                    <a:pt x="2224" y="2236"/>
                    <a:pt x="2213" y="2213"/>
                  </a:cubicBezTo>
                  <a:cubicBezTo>
                    <a:pt x="2120" y="1936"/>
                    <a:pt x="1878" y="1810"/>
                    <a:pt x="1660" y="1648"/>
                  </a:cubicBezTo>
                  <a:lnTo>
                    <a:pt x="1660" y="1648"/>
                  </a:lnTo>
                  <a:cubicBezTo>
                    <a:pt x="1982" y="1741"/>
                    <a:pt x="2305" y="1775"/>
                    <a:pt x="2639" y="1787"/>
                  </a:cubicBezTo>
                  <a:cubicBezTo>
                    <a:pt x="2736" y="1794"/>
                    <a:pt x="2826" y="1804"/>
                    <a:pt x="2900" y="1804"/>
                  </a:cubicBezTo>
                  <a:cubicBezTo>
                    <a:pt x="3072" y="1804"/>
                    <a:pt x="3158" y="1749"/>
                    <a:pt x="3054" y="1476"/>
                  </a:cubicBezTo>
                  <a:cubicBezTo>
                    <a:pt x="2881" y="1015"/>
                    <a:pt x="2466" y="750"/>
                    <a:pt x="2051" y="519"/>
                  </a:cubicBezTo>
                  <a:cubicBezTo>
                    <a:pt x="1533" y="254"/>
                    <a:pt x="934" y="105"/>
                    <a:pt x="335" y="1"/>
                  </a:cubicBezTo>
                  <a:close/>
                </a:path>
              </a:pathLst>
            </a:custGeom>
            <a:solidFill>
              <a:srgbClr val="F895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25"/>
            <p:cNvSpPr/>
            <p:nvPr/>
          </p:nvSpPr>
          <p:spPr>
            <a:xfrm>
              <a:off x="2039425" y="1044900"/>
              <a:ext cx="34600" cy="12425"/>
            </a:xfrm>
            <a:custGeom>
              <a:rect b="b" l="l" r="r" t="t"/>
              <a:pathLst>
                <a:path extrusionOk="0" h="497" w="1384">
                  <a:moveTo>
                    <a:pt x="1" y="0"/>
                  </a:moveTo>
                  <a:cubicBezTo>
                    <a:pt x="1" y="23"/>
                    <a:pt x="335" y="58"/>
                    <a:pt x="727" y="196"/>
                  </a:cubicBezTo>
                  <a:cubicBezTo>
                    <a:pt x="1073" y="319"/>
                    <a:pt x="1355" y="496"/>
                    <a:pt x="1382" y="496"/>
                  </a:cubicBezTo>
                  <a:cubicBezTo>
                    <a:pt x="1383" y="496"/>
                    <a:pt x="1383" y="496"/>
                    <a:pt x="1384" y="496"/>
                  </a:cubicBezTo>
                  <a:cubicBezTo>
                    <a:pt x="1384" y="496"/>
                    <a:pt x="1326" y="438"/>
                    <a:pt x="1211" y="369"/>
                  </a:cubicBezTo>
                  <a:cubicBezTo>
                    <a:pt x="1095" y="288"/>
                    <a:pt x="923" y="208"/>
                    <a:pt x="738" y="150"/>
                  </a:cubicBezTo>
                  <a:cubicBezTo>
                    <a:pt x="542" y="81"/>
                    <a:pt x="370" y="35"/>
                    <a:pt x="220" y="23"/>
                  </a:cubicBezTo>
                  <a:cubicBezTo>
                    <a:pt x="93" y="0"/>
                    <a:pt x="1" y="0"/>
                    <a:pt x="1" y="0"/>
                  </a:cubicBezTo>
                  <a:close/>
                </a:path>
              </a:pathLst>
            </a:custGeom>
            <a:solidFill>
              <a:srgbClr val="F895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25"/>
            <p:cNvSpPr/>
            <p:nvPr/>
          </p:nvSpPr>
          <p:spPr>
            <a:xfrm>
              <a:off x="2044900" y="1036425"/>
              <a:ext cx="31150" cy="14850"/>
            </a:xfrm>
            <a:custGeom>
              <a:rect b="b" l="l" r="r" t="t"/>
              <a:pathLst>
                <a:path extrusionOk="0" h="594" w="1246">
                  <a:moveTo>
                    <a:pt x="43" y="1"/>
                  </a:moveTo>
                  <a:cubicBezTo>
                    <a:pt x="15" y="1"/>
                    <a:pt x="1" y="6"/>
                    <a:pt x="1" y="17"/>
                  </a:cubicBezTo>
                  <a:cubicBezTo>
                    <a:pt x="1" y="28"/>
                    <a:pt x="300" y="74"/>
                    <a:pt x="646" y="224"/>
                  </a:cubicBezTo>
                  <a:cubicBezTo>
                    <a:pt x="1005" y="381"/>
                    <a:pt x="1211" y="593"/>
                    <a:pt x="1243" y="593"/>
                  </a:cubicBezTo>
                  <a:cubicBezTo>
                    <a:pt x="1244" y="593"/>
                    <a:pt x="1245" y="593"/>
                    <a:pt x="1245" y="593"/>
                  </a:cubicBezTo>
                  <a:cubicBezTo>
                    <a:pt x="1245" y="593"/>
                    <a:pt x="1199" y="535"/>
                    <a:pt x="1095" y="443"/>
                  </a:cubicBezTo>
                  <a:cubicBezTo>
                    <a:pt x="992" y="362"/>
                    <a:pt x="853" y="259"/>
                    <a:pt x="681" y="189"/>
                  </a:cubicBezTo>
                  <a:cubicBezTo>
                    <a:pt x="508" y="97"/>
                    <a:pt x="335" y="51"/>
                    <a:pt x="208" y="28"/>
                  </a:cubicBezTo>
                  <a:cubicBezTo>
                    <a:pt x="132" y="9"/>
                    <a:pt x="77" y="1"/>
                    <a:pt x="43" y="1"/>
                  </a:cubicBezTo>
                  <a:close/>
                </a:path>
              </a:pathLst>
            </a:custGeom>
            <a:solidFill>
              <a:srgbClr val="F895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25"/>
            <p:cNvSpPr/>
            <p:nvPr/>
          </p:nvSpPr>
          <p:spPr>
            <a:xfrm>
              <a:off x="2593900" y="1411650"/>
              <a:ext cx="94775" cy="68475"/>
            </a:xfrm>
            <a:custGeom>
              <a:rect b="b" l="l" r="r" t="t"/>
              <a:pathLst>
                <a:path extrusionOk="0" h="2739" w="3791">
                  <a:moveTo>
                    <a:pt x="1856" y="0"/>
                  </a:moveTo>
                  <a:cubicBezTo>
                    <a:pt x="1579" y="0"/>
                    <a:pt x="1305" y="51"/>
                    <a:pt x="1060" y="170"/>
                  </a:cubicBezTo>
                  <a:cubicBezTo>
                    <a:pt x="1072" y="331"/>
                    <a:pt x="1268" y="366"/>
                    <a:pt x="1429" y="366"/>
                  </a:cubicBezTo>
                  <a:cubicBezTo>
                    <a:pt x="1694" y="389"/>
                    <a:pt x="1936" y="400"/>
                    <a:pt x="2190" y="412"/>
                  </a:cubicBezTo>
                  <a:cubicBezTo>
                    <a:pt x="1981" y="571"/>
                    <a:pt x="1704" y="635"/>
                    <a:pt x="1439" y="635"/>
                  </a:cubicBezTo>
                  <a:cubicBezTo>
                    <a:pt x="1397" y="635"/>
                    <a:pt x="1355" y="634"/>
                    <a:pt x="1314" y="631"/>
                  </a:cubicBezTo>
                  <a:cubicBezTo>
                    <a:pt x="1014" y="619"/>
                    <a:pt x="715" y="527"/>
                    <a:pt x="392" y="504"/>
                  </a:cubicBezTo>
                  <a:cubicBezTo>
                    <a:pt x="375" y="500"/>
                    <a:pt x="356" y="498"/>
                    <a:pt x="337" y="498"/>
                  </a:cubicBezTo>
                  <a:cubicBezTo>
                    <a:pt x="243" y="498"/>
                    <a:pt x="143" y="544"/>
                    <a:pt x="162" y="631"/>
                  </a:cubicBezTo>
                  <a:cubicBezTo>
                    <a:pt x="173" y="677"/>
                    <a:pt x="219" y="700"/>
                    <a:pt x="254" y="711"/>
                  </a:cubicBezTo>
                  <a:cubicBezTo>
                    <a:pt x="616" y="904"/>
                    <a:pt x="1036" y="1009"/>
                    <a:pt x="1453" y="1009"/>
                  </a:cubicBezTo>
                  <a:cubicBezTo>
                    <a:pt x="1659" y="1009"/>
                    <a:pt x="1865" y="983"/>
                    <a:pt x="2063" y="930"/>
                  </a:cubicBezTo>
                  <a:lnTo>
                    <a:pt x="2063" y="930"/>
                  </a:lnTo>
                  <a:cubicBezTo>
                    <a:pt x="1692" y="1090"/>
                    <a:pt x="1297" y="1170"/>
                    <a:pt x="900" y="1170"/>
                  </a:cubicBezTo>
                  <a:cubicBezTo>
                    <a:pt x="754" y="1170"/>
                    <a:pt x="607" y="1159"/>
                    <a:pt x="461" y="1138"/>
                  </a:cubicBezTo>
                  <a:cubicBezTo>
                    <a:pt x="406" y="1125"/>
                    <a:pt x="341" y="1115"/>
                    <a:pt x="276" y="1115"/>
                  </a:cubicBezTo>
                  <a:cubicBezTo>
                    <a:pt x="167" y="1115"/>
                    <a:pt x="58" y="1143"/>
                    <a:pt x="0" y="1230"/>
                  </a:cubicBezTo>
                  <a:cubicBezTo>
                    <a:pt x="277" y="1460"/>
                    <a:pt x="634" y="1552"/>
                    <a:pt x="980" y="1552"/>
                  </a:cubicBezTo>
                  <a:cubicBezTo>
                    <a:pt x="1325" y="1552"/>
                    <a:pt x="1694" y="1460"/>
                    <a:pt x="2017" y="1391"/>
                  </a:cubicBezTo>
                  <a:lnTo>
                    <a:pt x="2017" y="1391"/>
                  </a:lnTo>
                  <a:cubicBezTo>
                    <a:pt x="1637" y="1725"/>
                    <a:pt x="1083" y="1679"/>
                    <a:pt x="623" y="1875"/>
                  </a:cubicBezTo>
                  <a:cubicBezTo>
                    <a:pt x="611" y="1956"/>
                    <a:pt x="692" y="1990"/>
                    <a:pt x="772" y="2025"/>
                  </a:cubicBezTo>
                  <a:cubicBezTo>
                    <a:pt x="915" y="2057"/>
                    <a:pt x="1065" y="2071"/>
                    <a:pt x="1215" y="2071"/>
                  </a:cubicBezTo>
                  <a:cubicBezTo>
                    <a:pt x="1330" y="2071"/>
                    <a:pt x="1445" y="2063"/>
                    <a:pt x="1556" y="2048"/>
                  </a:cubicBezTo>
                  <a:cubicBezTo>
                    <a:pt x="1640" y="2041"/>
                    <a:pt x="1724" y="2029"/>
                    <a:pt x="1805" y="2029"/>
                  </a:cubicBezTo>
                  <a:cubicBezTo>
                    <a:pt x="1858" y="2029"/>
                    <a:pt x="1909" y="2034"/>
                    <a:pt x="1959" y="2048"/>
                  </a:cubicBezTo>
                  <a:cubicBezTo>
                    <a:pt x="2040" y="2082"/>
                    <a:pt x="2097" y="2105"/>
                    <a:pt x="2155" y="2151"/>
                  </a:cubicBezTo>
                  <a:cubicBezTo>
                    <a:pt x="2339" y="2278"/>
                    <a:pt x="2524" y="2451"/>
                    <a:pt x="2731" y="2555"/>
                  </a:cubicBezTo>
                  <a:cubicBezTo>
                    <a:pt x="2881" y="2624"/>
                    <a:pt x="3042" y="2658"/>
                    <a:pt x="3203" y="2739"/>
                  </a:cubicBezTo>
                  <a:lnTo>
                    <a:pt x="3791" y="654"/>
                  </a:lnTo>
                  <a:cubicBezTo>
                    <a:pt x="3376" y="423"/>
                    <a:pt x="2938" y="193"/>
                    <a:pt x="2466" y="78"/>
                  </a:cubicBezTo>
                  <a:cubicBezTo>
                    <a:pt x="2269" y="28"/>
                    <a:pt x="2062" y="0"/>
                    <a:pt x="1856" y="0"/>
                  </a:cubicBezTo>
                  <a:close/>
                </a:path>
              </a:pathLst>
            </a:custGeom>
            <a:solidFill>
              <a:srgbClr val="F895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25"/>
            <p:cNvSpPr/>
            <p:nvPr/>
          </p:nvSpPr>
          <p:spPr>
            <a:xfrm>
              <a:off x="2792075" y="1813650"/>
              <a:ext cx="100825" cy="113525"/>
            </a:xfrm>
            <a:custGeom>
              <a:rect b="b" l="l" r="r" t="t"/>
              <a:pathLst>
                <a:path extrusionOk="0" h="4541" w="4033">
                  <a:moveTo>
                    <a:pt x="2627" y="1"/>
                  </a:moveTo>
                  <a:lnTo>
                    <a:pt x="1049" y="1591"/>
                  </a:lnTo>
                  <a:lnTo>
                    <a:pt x="1602" y="3054"/>
                  </a:lnTo>
                  <a:cubicBezTo>
                    <a:pt x="1602" y="3054"/>
                    <a:pt x="0" y="3584"/>
                    <a:pt x="81" y="4540"/>
                  </a:cubicBezTo>
                  <a:lnTo>
                    <a:pt x="4033" y="2628"/>
                  </a:lnTo>
                  <a:lnTo>
                    <a:pt x="2627" y="1"/>
                  </a:lnTo>
                  <a:close/>
                </a:path>
              </a:pathLst>
            </a:custGeom>
            <a:solidFill>
              <a:srgbClr val="F895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25"/>
            <p:cNvSpPr/>
            <p:nvPr/>
          </p:nvSpPr>
          <p:spPr>
            <a:xfrm>
              <a:off x="2792075" y="1860600"/>
              <a:ext cx="100825" cy="66275"/>
            </a:xfrm>
            <a:custGeom>
              <a:rect b="b" l="l" r="r" t="t"/>
              <a:pathLst>
                <a:path extrusionOk="0" h="2651" w="4033">
                  <a:moveTo>
                    <a:pt x="3641" y="1"/>
                  </a:moveTo>
                  <a:lnTo>
                    <a:pt x="1567" y="1118"/>
                  </a:lnTo>
                  <a:lnTo>
                    <a:pt x="1602" y="1176"/>
                  </a:lnTo>
                  <a:cubicBezTo>
                    <a:pt x="1602" y="1176"/>
                    <a:pt x="0" y="1694"/>
                    <a:pt x="81" y="2651"/>
                  </a:cubicBezTo>
                  <a:lnTo>
                    <a:pt x="4033" y="727"/>
                  </a:lnTo>
                  <a:lnTo>
                    <a:pt x="3641" y="1"/>
                  </a:lnTo>
                  <a:close/>
                </a:path>
              </a:pathLst>
            </a:custGeom>
            <a:solidFill>
              <a:srgbClr val="3A39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25"/>
            <p:cNvSpPr/>
            <p:nvPr/>
          </p:nvSpPr>
          <p:spPr>
            <a:xfrm>
              <a:off x="2724675" y="1628725"/>
              <a:ext cx="167950" cy="242550"/>
            </a:xfrm>
            <a:custGeom>
              <a:rect b="b" l="l" r="r" t="t"/>
              <a:pathLst>
                <a:path extrusionOk="0" h="9702" w="6718">
                  <a:moveTo>
                    <a:pt x="3169" y="1"/>
                  </a:moveTo>
                  <a:lnTo>
                    <a:pt x="0" y="1326"/>
                  </a:lnTo>
                  <a:lnTo>
                    <a:pt x="3099" y="9702"/>
                  </a:lnTo>
                  <a:lnTo>
                    <a:pt x="6717" y="8273"/>
                  </a:lnTo>
                  <a:lnTo>
                    <a:pt x="3169" y="1"/>
                  </a:lnTo>
                  <a:close/>
                </a:path>
              </a:pathLst>
            </a:custGeom>
            <a:solidFill>
              <a:srgbClr val="E3D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25"/>
            <p:cNvSpPr/>
            <p:nvPr/>
          </p:nvSpPr>
          <p:spPr>
            <a:xfrm>
              <a:off x="2796100" y="1816525"/>
              <a:ext cx="89325" cy="39200"/>
            </a:xfrm>
            <a:custGeom>
              <a:rect b="b" l="l" r="r" t="t"/>
              <a:pathLst>
                <a:path extrusionOk="0" h="1568" w="3573">
                  <a:moveTo>
                    <a:pt x="3538" y="1"/>
                  </a:moveTo>
                  <a:cubicBezTo>
                    <a:pt x="3065" y="220"/>
                    <a:pt x="2512" y="462"/>
                    <a:pt x="1925" y="704"/>
                  </a:cubicBezTo>
                  <a:cubicBezTo>
                    <a:pt x="1222" y="1015"/>
                    <a:pt x="553" y="1268"/>
                    <a:pt x="0" y="1499"/>
                  </a:cubicBezTo>
                  <a:lnTo>
                    <a:pt x="12" y="1568"/>
                  </a:lnTo>
                  <a:cubicBezTo>
                    <a:pt x="577" y="1360"/>
                    <a:pt x="1233" y="1095"/>
                    <a:pt x="1959" y="796"/>
                  </a:cubicBezTo>
                  <a:cubicBezTo>
                    <a:pt x="2547" y="554"/>
                    <a:pt x="3088" y="300"/>
                    <a:pt x="3572" y="70"/>
                  </a:cubicBezTo>
                  <a:lnTo>
                    <a:pt x="3538" y="1"/>
                  </a:lnTo>
                  <a:close/>
                </a:path>
              </a:pathLst>
            </a:custGeom>
            <a:solidFill>
              <a:srgbClr val="3A39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25"/>
            <p:cNvSpPr/>
            <p:nvPr/>
          </p:nvSpPr>
          <p:spPr>
            <a:xfrm>
              <a:off x="2761825" y="1645450"/>
              <a:ext cx="74900" cy="196450"/>
            </a:xfrm>
            <a:custGeom>
              <a:rect b="b" l="l" r="r" t="t"/>
              <a:pathLst>
                <a:path extrusionOk="0" h="7858" w="2996">
                  <a:moveTo>
                    <a:pt x="104" y="0"/>
                  </a:moveTo>
                  <a:lnTo>
                    <a:pt x="0" y="46"/>
                  </a:lnTo>
                  <a:cubicBezTo>
                    <a:pt x="70" y="311"/>
                    <a:pt x="173" y="622"/>
                    <a:pt x="288" y="1003"/>
                  </a:cubicBezTo>
                  <a:cubicBezTo>
                    <a:pt x="588" y="1947"/>
                    <a:pt x="1049" y="3272"/>
                    <a:pt x="1579" y="4701"/>
                  </a:cubicBezTo>
                  <a:cubicBezTo>
                    <a:pt x="2028" y="5899"/>
                    <a:pt x="2466" y="6994"/>
                    <a:pt x="2823" y="7858"/>
                  </a:cubicBezTo>
                  <a:cubicBezTo>
                    <a:pt x="2881" y="7823"/>
                    <a:pt x="2938" y="7800"/>
                    <a:pt x="2996" y="7777"/>
                  </a:cubicBezTo>
                  <a:cubicBezTo>
                    <a:pt x="2639" y="6832"/>
                    <a:pt x="2247" y="5761"/>
                    <a:pt x="1809" y="4609"/>
                  </a:cubicBezTo>
                  <a:cubicBezTo>
                    <a:pt x="1314" y="3249"/>
                    <a:pt x="853" y="2016"/>
                    <a:pt x="461" y="945"/>
                  </a:cubicBezTo>
                  <a:cubicBezTo>
                    <a:pt x="311" y="565"/>
                    <a:pt x="196" y="254"/>
                    <a:pt x="104" y="0"/>
                  </a:cubicBezTo>
                  <a:close/>
                </a:path>
              </a:pathLst>
            </a:custGeom>
            <a:solidFill>
              <a:srgbClr val="3A39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25"/>
            <p:cNvSpPr/>
            <p:nvPr/>
          </p:nvSpPr>
          <p:spPr>
            <a:xfrm>
              <a:off x="2540325" y="1846775"/>
              <a:ext cx="125600" cy="71450"/>
            </a:xfrm>
            <a:custGeom>
              <a:rect b="b" l="l" r="r" t="t"/>
              <a:pathLst>
                <a:path extrusionOk="0" h="2858" w="5024">
                  <a:moveTo>
                    <a:pt x="2777" y="1"/>
                  </a:moveTo>
                  <a:lnTo>
                    <a:pt x="2120" y="1429"/>
                  </a:lnTo>
                  <a:cubicBezTo>
                    <a:pt x="2120" y="1429"/>
                    <a:pt x="1428" y="1067"/>
                    <a:pt x="789" y="1067"/>
                  </a:cubicBezTo>
                  <a:cubicBezTo>
                    <a:pt x="488" y="1067"/>
                    <a:pt x="200" y="1147"/>
                    <a:pt x="1" y="1383"/>
                  </a:cubicBezTo>
                  <a:lnTo>
                    <a:pt x="4137" y="2858"/>
                  </a:lnTo>
                  <a:lnTo>
                    <a:pt x="5024" y="12"/>
                  </a:lnTo>
                  <a:lnTo>
                    <a:pt x="2777" y="1"/>
                  </a:lnTo>
                  <a:close/>
                </a:path>
              </a:pathLst>
            </a:custGeom>
            <a:solidFill>
              <a:srgbClr val="F895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25"/>
            <p:cNvSpPr/>
            <p:nvPr/>
          </p:nvSpPr>
          <p:spPr>
            <a:xfrm>
              <a:off x="2540325" y="1873450"/>
              <a:ext cx="109475" cy="44775"/>
            </a:xfrm>
            <a:custGeom>
              <a:rect b="b" l="l" r="r" t="t"/>
              <a:pathLst>
                <a:path extrusionOk="0" h="1791" w="4379">
                  <a:moveTo>
                    <a:pt x="781" y="0"/>
                  </a:moveTo>
                  <a:cubicBezTo>
                    <a:pt x="482" y="0"/>
                    <a:pt x="196" y="80"/>
                    <a:pt x="1" y="316"/>
                  </a:cubicBezTo>
                  <a:lnTo>
                    <a:pt x="4137" y="1791"/>
                  </a:lnTo>
                  <a:lnTo>
                    <a:pt x="4379" y="996"/>
                  </a:lnTo>
                  <a:lnTo>
                    <a:pt x="2132" y="305"/>
                  </a:lnTo>
                  <a:lnTo>
                    <a:pt x="2109" y="362"/>
                  </a:lnTo>
                  <a:cubicBezTo>
                    <a:pt x="2109" y="362"/>
                    <a:pt x="1416" y="0"/>
                    <a:pt x="781" y="0"/>
                  </a:cubicBezTo>
                  <a:close/>
                </a:path>
              </a:pathLst>
            </a:custGeom>
            <a:solidFill>
              <a:srgbClr val="3A39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25"/>
            <p:cNvSpPr/>
            <p:nvPr/>
          </p:nvSpPr>
          <p:spPr>
            <a:xfrm>
              <a:off x="2866950" y="1313625"/>
              <a:ext cx="53600" cy="91900"/>
            </a:xfrm>
            <a:custGeom>
              <a:rect b="b" l="l" r="r" t="t"/>
              <a:pathLst>
                <a:path extrusionOk="0" h="3676" w="2144">
                  <a:moveTo>
                    <a:pt x="1879" y="1"/>
                  </a:moveTo>
                  <a:lnTo>
                    <a:pt x="1" y="139"/>
                  </a:lnTo>
                  <a:lnTo>
                    <a:pt x="254" y="3676"/>
                  </a:lnTo>
                  <a:lnTo>
                    <a:pt x="2144" y="3538"/>
                  </a:lnTo>
                  <a:lnTo>
                    <a:pt x="1879" y="1"/>
                  </a:lnTo>
                  <a:close/>
                </a:path>
              </a:pathLst>
            </a:custGeom>
            <a:solidFill>
              <a:srgbClr val="F895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25"/>
            <p:cNvSpPr/>
            <p:nvPr/>
          </p:nvSpPr>
          <p:spPr>
            <a:xfrm>
              <a:off x="2919950" y="1156375"/>
              <a:ext cx="89900" cy="89875"/>
            </a:xfrm>
            <a:custGeom>
              <a:rect b="b" l="l" r="r" t="t"/>
              <a:pathLst>
                <a:path extrusionOk="0" h="3595" w="3596">
                  <a:moveTo>
                    <a:pt x="1798" y="0"/>
                  </a:moveTo>
                  <a:cubicBezTo>
                    <a:pt x="796" y="0"/>
                    <a:pt x="1" y="795"/>
                    <a:pt x="1" y="1797"/>
                  </a:cubicBezTo>
                  <a:cubicBezTo>
                    <a:pt x="1" y="2788"/>
                    <a:pt x="796" y="3595"/>
                    <a:pt x="1798" y="3595"/>
                  </a:cubicBezTo>
                  <a:cubicBezTo>
                    <a:pt x="2789" y="3595"/>
                    <a:pt x="3595" y="2788"/>
                    <a:pt x="3595" y="1797"/>
                  </a:cubicBezTo>
                  <a:cubicBezTo>
                    <a:pt x="3595" y="795"/>
                    <a:pt x="2789" y="0"/>
                    <a:pt x="1798" y="0"/>
                  </a:cubicBezTo>
                  <a:close/>
                </a:path>
              </a:pathLst>
            </a:custGeom>
            <a:solidFill>
              <a:srgbClr val="3A39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25"/>
            <p:cNvSpPr/>
            <p:nvPr/>
          </p:nvSpPr>
          <p:spPr>
            <a:xfrm>
              <a:off x="2834400" y="1184575"/>
              <a:ext cx="158150" cy="130225"/>
            </a:xfrm>
            <a:custGeom>
              <a:rect b="b" l="l" r="r" t="t"/>
              <a:pathLst>
                <a:path extrusionOk="0" h="5209" w="6326">
                  <a:moveTo>
                    <a:pt x="2076" y="1"/>
                  </a:moveTo>
                  <a:cubicBezTo>
                    <a:pt x="2064" y="1"/>
                    <a:pt x="2052" y="1"/>
                    <a:pt x="2040" y="1"/>
                  </a:cubicBezTo>
                  <a:cubicBezTo>
                    <a:pt x="1268" y="36"/>
                    <a:pt x="496" y="324"/>
                    <a:pt x="254" y="1096"/>
                  </a:cubicBezTo>
                  <a:cubicBezTo>
                    <a:pt x="93" y="1603"/>
                    <a:pt x="1" y="2455"/>
                    <a:pt x="358" y="2904"/>
                  </a:cubicBezTo>
                  <a:lnTo>
                    <a:pt x="5105" y="5209"/>
                  </a:lnTo>
                  <a:cubicBezTo>
                    <a:pt x="5612" y="4713"/>
                    <a:pt x="5865" y="4149"/>
                    <a:pt x="6096" y="3515"/>
                  </a:cubicBezTo>
                  <a:cubicBezTo>
                    <a:pt x="6326" y="2881"/>
                    <a:pt x="6303" y="2213"/>
                    <a:pt x="5877" y="1672"/>
                  </a:cubicBezTo>
                  <a:cubicBezTo>
                    <a:pt x="5704" y="1441"/>
                    <a:pt x="5496" y="1430"/>
                    <a:pt x="5278" y="1268"/>
                  </a:cubicBezTo>
                  <a:cubicBezTo>
                    <a:pt x="5128" y="1153"/>
                    <a:pt x="5070" y="980"/>
                    <a:pt x="4943" y="854"/>
                  </a:cubicBezTo>
                  <a:cubicBezTo>
                    <a:pt x="4828" y="727"/>
                    <a:pt x="4655" y="658"/>
                    <a:pt x="4494" y="612"/>
                  </a:cubicBezTo>
                  <a:cubicBezTo>
                    <a:pt x="4102" y="497"/>
                    <a:pt x="3722" y="543"/>
                    <a:pt x="3330" y="393"/>
                  </a:cubicBezTo>
                  <a:cubicBezTo>
                    <a:pt x="2881" y="224"/>
                    <a:pt x="2552" y="1"/>
                    <a:pt x="2076" y="1"/>
                  </a:cubicBezTo>
                  <a:close/>
                </a:path>
              </a:pathLst>
            </a:custGeom>
            <a:solidFill>
              <a:srgbClr val="3A39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25"/>
            <p:cNvSpPr/>
            <p:nvPr/>
          </p:nvSpPr>
          <p:spPr>
            <a:xfrm>
              <a:off x="2819725" y="1243350"/>
              <a:ext cx="27100" cy="32000"/>
            </a:xfrm>
            <a:custGeom>
              <a:rect b="b" l="l" r="r" t="t"/>
              <a:pathLst>
                <a:path extrusionOk="0" h="1280" w="1084">
                  <a:moveTo>
                    <a:pt x="1083" y="0"/>
                  </a:moveTo>
                  <a:lnTo>
                    <a:pt x="0" y="1037"/>
                  </a:lnTo>
                  <a:lnTo>
                    <a:pt x="680" y="1279"/>
                  </a:lnTo>
                  <a:lnTo>
                    <a:pt x="1083" y="0"/>
                  </a:lnTo>
                  <a:close/>
                </a:path>
              </a:pathLst>
            </a:custGeom>
            <a:solidFill>
              <a:srgbClr val="F895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25"/>
            <p:cNvSpPr/>
            <p:nvPr/>
          </p:nvSpPr>
          <p:spPr>
            <a:xfrm>
              <a:off x="2828075" y="1208200"/>
              <a:ext cx="146925" cy="140825"/>
            </a:xfrm>
            <a:custGeom>
              <a:rect b="b" l="l" r="r" t="t"/>
              <a:pathLst>
                <a:path extrusionOk="0" h="5633" w="5877">
                  <a:moveTo>
                    <a:pt x="1394" y="1"/>
                  </a:moveTo>
                  <a:cubicBezTo>
                    <a:pt x="1175" y="197"/>
                    <a:pt x="1003" y="439"/>
                    <a:pt x="911" y="750"/>
                  </a:cubicBezTo>
                  <a:lnTo>
                    <a:pt x="104" y="3457"/>
                  </a:lnTo>
                  <a:cubicBezTo>
                    <a:pt x="0" y="3803"/>
                    <a:pt x="12" y="4160"/>
                    <a:pt x="127" y="4471"/>
                  </a:cubicBezTo>
                  <a:cubicBezTo>
                    <a:pt x="346" y="5082"/>
                    <a:pt x="922" y="5485"/>
                    <a:pt x="1556" y="5543"/>
                  </a:cubicBezTo>
                  <a:lnTo>
                    <a:pt x="2489" y="5623"/>
                  </a:lnTo>
                  <a:cubicBezTo>
                    <a:pt x="2561" y="5629"/>
                    <a:pt x="2632" y="5633"/>
                    <a:pt x="2702" y="5633"/>
                  </a:cubicBezTo>
                  <a:cubicBezTo>
                    <a:pt x="3154" y="5633"/>
                    <a:pt x="3582" y="5507"/>
                    <a:pt x="3941" y="5278"/>
                  </a:cubicBezTo>
                  <a:cubicBezTo>
                    <a:pt x="4097" y="5403"/>
                    <a:pt x="4306" y="5471"/>
                    <a:pt x="4531" y="5471"/>
                  </a:cubicBezTo>
                  <a:cubicBezTo>
                    <a:pt x="4720" y="5471"/>
                    <a:pt x="4922" y="5423"/>
                    <a:pt x="5116" y="5324"/>
                  </a:cubicBezTo>
                  <a:cubicBezTo>
                    <a:pt x="5646" y="5070"/>
                    <a:pt x="5876" y="4494"/>
                    <a:pt x="5657" y="4045"/>
                  </a:cubicBezTo>
                  <a:cubicBezTo>
                    <a:pt x="5565" y="3884"/>
                    <a:pt x="5461" y="3768"/>
                    <a:pt x="5300" y="3699"/>
                  </a:cubicBezTo>
                  <a:cubicBezTo>
                    <a:pt x="5243" y="3665"/>
                    <a:pt x="5196" y="3630"/>
                    <a:pt x="5173" y="3549"/>
                  </a:cubicBezTo>
                  <a:cubicBezTo>
                    <a:pt x="4517" y="3492"/>
                    <a:pt x="3883" y="2916"/>
                    <a:pt x="3676" y="2086"/>
                  </a:cubicBezTo>
                  <a:cubicBezTo>
                    <a:pt x="3560" y="1648"/>
                    <a:pt x="3572" y="1222"/>
                    <a:pt x="3687" y="842"/>
                  </a:cubicBezTo>
                  <a:lnTo>
                    <a:pt x="3687" y="842"/>
                  </a:lnTo>
                  <a:cubicBezTo>
                    <a:pt x="3566" y="865"/>
                    <a:pt x="3439" y="876"/>
                    <a:pt x="3308" y="876"/>
                  </a:cubicBezTo>
                  <a:cubicBezTo>
                    <a:pt x="3177" y="876"/>
                    <a:pt x="3042" y="865"/>
                    <a:pt x="2904" y="842"/>
                  </a:cubicBezTo>
                  <a:cubicBezTo>
                    <a:pt x="2247" y="750"/>
                    <a:pt x="1694" y="416"/>
                    <a:pt x="1394" y="1"/>
                  </a:cubicBezTo>
                  <a:close/>
                </a:path>
              </a:pathLst>
            </a:custGeom>
            <a:solidFill>
              <a:srgbClr val="F895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25"/>
            <p:cNvSpPr/>
            <p:nvPr/>
          </p:nvSpPr>
          <p:spPr>
            <a:xfrm>
              <a:off x="2830375" y="1281650"/>
              <a:ext cx="17875" cy="15025"/>
            </a:xfrm>
            <a:custGeom>
              <a:rect b="b" l="l" r="r" t="t"/>
              <a:pathLst>
                <a:path extrusionOk="0" h="601" w="715">
                  <a:moveTo>
                    <a:pt x="185" y="1"/>
                  </a:moveTo>
                  <a:lnTo>
                    <a:pt x="24" y="519"/>
                  </a:lnTo>
                  <a:cubicBezTo>
                    <a:pt x="24" y="542"/>
                    <a:pt x="0" y="554"/>
                    <a:pt x="0" y="588"/>
                  </a:cubicBezTo>
                  <a:cubicBezTo>
                    <a:pt x="43" y="597"/>
                    <a:pt x="86" y="601"/>
                    <a:pt x="128" y="601"/>
                  </a:cubicBezTo>
                  <a:cubicBezTo>
                    <a:pt x="382" y="601"/>
                    <a:pt x="616" y="455"/>
                    <a:pt x="715" y="208"/>
                  </a:cubicBezTo>
                  <a:lnTo>
                    <a:pt x="185" y="1"/>
                  </a:lnTo>
                  <a:close/>
                </a:path>
              </a:pathLst>
            </a:custGeom>
            <a:solidFill>
              <a:srgbClr val="FFE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25"/>
            <p:cNvSpPr/>
            <p:nvPr/>
          </p:nvSpPr>
          <p:spPr>
            <a:xfrm>
              <a:off x="2927450" y="1309200"/>
              <a:ext cx="37450" cy="26050"/>
            </a:xfrm>
            <a:custGeom>
              <a:rect b="b" l="l" r="r" t="t"/>
              <a:pathLst>
                <a:path extrusionOk="0" h="1042" w="1498">
                  <a:moveTo>
                    <a:pt x="1145" y="1"/>
                  </a:moveTo>
                  <a:cubicBezTo>
                    <a:pt x="966" y="1"/>
                    <a:pt x="735" y="81"/>
                    <a:pt x="530" y="224"/>
                  </a:cubicBezTo>
                  <a:cubicBezTo>
                    <a:pt x="300" y="397"/>
                    <a:pt x="173" y="604"/>
                    <a:pt x="92" y="765"/>
                  </a:cubicBezTo>
                  <a:cubicBezTo>
                    <a:pt x="23" y="927"/>
                    <a:pt x="0" y="1042"/>
                    <a:pt x="12" y="1042"/>
                  </a:cubicBezTo>
                  <a:cubicBezTo>
                    <a:pt x="23" y="1042"/>
                    <a:pt x="58" y="938"/>
                    <a:pt x="138" y="777"/>
                  </a:cubicBezTo>
                  <a:cubicBezTo>
                    <a:pt x="231" y="615"/>
                    <a:pt x="357" y="420"/>
                    <a:pt x="576" y="258"/>
                  </a:cubicBezTo>
                  <a:cubicBezTo>
                    <a:pt x="784" y="97"/>
                    <a:pt x="1014" y="39"/>
                    <a:pt x="1187" y="28"/>
                  </a:cubicBezTo>
                  <a:cubicBezTo>
                    <a:pt x="1348" y="56"/>
                    <a:pt x="1447" y="77"/>
                    <a:pt x="1483" y="77"/>
                  </a:cubicBezTo>
                  <a:cubicBezTo>
                    <a:pt x="1491" y="77"/>
                    <a:pt x="1496" y="76"/>
                    <a:pt x="1498" y="74"/>
                  </a:cubicBezTo>
                  <a:cubicBezTo>
                    <a:pt x="1498" y="62"/>
                    <a:pt x="1394" y="16"/>
                    <a:pt x="1210" y="5"/>
                  </a:cubicBezTo>
                  <a:cubicBezTo>
                    <a:pt x="1189" y="2"/>
                    <a:pt x="1167" y="1"/>
                    <a:pt x="1145" y="1"/>
                  </a:cubicBezTo>
                  <a:close/>
                </a:path>
              </a:pathLst>
            </a:custGeom>
            <a:solidFill>
              <a:srgbClr val="C65F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25"/>
            <p:cNvSpPr/>
            <p:nvPr/>
          </p:nvSpPr>
          <p:spPr>
            <a:xfrm>
              <a:off x="2939250" y="1312775"/>
              <a:ext cx="10400" cy="21150"/>
            </a:xfrm>
            <a:custGeom>
              <a:rect b="b" l="l" r="r" t="t"/>
              <a:pathLst>
                <a:path extrusionOk="0" h="846" w="416">
                  <a:moveTo>
                    <a:pt x="243" y="0"/>
                  </a:moveTo>
                  <a:cubicBezTo>
                    <a:pt x="231" y="23"/>
                    <a:pt x="254" y="58"/>
                    <a:pt x="289" y="127"/>
                  </a:cubicBezTo>
                  <a:cubicBezTo>
                    <a:pt x="312" y="219"/>
                    <a:pt x="335" y="334"/>
                    <a:pt x="300" y="449"/>
                  </a:cubicBezTo>
                  <a:cubicBezTo>
                    <a:pt x="277" y="576"/>
                    <a:pt x="196" y="668"/>
                    <a:pt x="127" y="726"/>
                  </a:cubicBezTo>
                  <a:cubicBezTo>
                    <a:pt x="58" y="795"/>
                    <a:pt x="1" y="830"/>
                    <a:pt x="12" y="841"/>
                  </a:cubicBezTo>
                  <a:cubicBezTo>
                    <a:pt x="12" y="844"/>
                    <a:pt x="15" y="845"/>
                    <a:pt x="21" y="845"/>
                  </a:cubicBezTo>
                  <a:cubicBezTo>
                    <a:pt x="40" y="845"/>
                    <a:pt x="90" y="828"/>
                    <a:pt x="162" y="784"/>
                  </a:cubicBezTo>
                  <a:cubicBezTo>
                    <a:pt x="231" y="726"/>
                    <a:pt x="335" y="622"/>
                    <a:pt x="381" y="484"/>
                  </a:cubicBezTo>
                  <a:cubicBezTo>
                    <a:pt x="415" y="334"/>
                    <a:pt x="392" y="196"/>
                    <a:pt x="346" y="115"/>
                  </a:cubicBezTo>
                  <a:cubicBezTo>
                    <a:pt x="300" y="35"/>
                    <a:pt x="254" y="0"/>
                    <a:pt x="243" y="0"/>
                  </a:cubicBezTo>
                  <a:close/>
                </a:path>
              </a:pathLst>
            </a:custGeom>
            <a:solidFill>
              <a:srgbClr val="C65F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25"/>
            <p:cNvSpPr/>
            <p:nvPr/>
          </p:nvSpPr>
          <p:spPr>
            <a:xfrm>
              <a:off x="2862925" y="1197775"/>
              <a:ext cx="109775" cy="99750"/>
            </a:xfrm>
            <a:custGeom>
              <a:rect b="b" l="l" r="r" t="t"/>
              <a:pathLst>
                <a:path extrusionOk="0" h="3990" w="4391">
                  <a:moveTo>
                    <a:pt x="1083" y="0"/>
                  </a:moveTo>
                  <a:cubicBezTo>
                    <a:pt x="679" y="0"/>
                    <a:pt x="298" y="150"/>
                    <a:pt x="0" y="406"/>
                  </a:cubicBezTo>
                  <a:cubicBezTo>
                    <a:pt x="300" y="844"/>
                    <a:pt x="853" y="1178"/>
                    <a:pt x="1510" y="1259"/>
                  </a:cubicBezTo>
                  <a:cubicBezTo>
                    <a:pt x="1638" y="1280"/>
                    <a:pt x="1764" y="1289"/>
                    <a:pt x="1887" y="1289"/>
                  </a:cubicBezTo>
                  <a:cubicBezTo>
                    <a:pt x="2028" y="1289"/>
                    <a:pt x="2164" y="1277"/>
                    <a:pt x="2293" y="1259"/>
                  </a:cubicBezTo>
                  <a:lnTo>
                    <a:pt x="2293" y="1259"/>
                  </a:lnTo>
                  <a:cubicBezTo>
                    <a:pt x="2178" y="1616"/>
                    <a:pt x="2155" y="2054"/>
                    <a:pt x="2270" y="2503"/>
                  </a:cubicBezTo>
                  <a:cubicBezTo>
                    <a:pt x="2489" y="3356"/>
                    <a:pt x="3123" y="3932"/>
                    <a:pt x="3779" y="3989"/>
                  </a:cubicBezTo>
                  <a:cubicBezTo>
                    <a:pt x="3745" y="3932"/>
                    <a:pt x="3745" y="3863"/>
                    <a:pt x="3756" y="3817"/>
                  </a:cubicBezTo>
                  <a:lnTo>
                    <a:pt x="4090" y="2745"/>
                  </a:lnTo>
                  <a:cubicBezTo>
                    <a:pt x="4390" y="1777"/>
                    <a:pt x="3860" y="763"/>
                    <a:pt x="2892" y="475"/>
                  </a:cubicBezTo>
                  <a:lnTo>
                    <a:pt x="1567" y="72"/>
                  </a:lnTo>
                  <a:cubicBezTo>
                    <a:pt x="1405" y="23"/>
                    <a:pt x="1242" y="0"/>
                    <a:pt x="1083" y="0"/>
                  </a:cubicBezTo>
                  <a:close/>
                </a:path>
              </a:pathLst>
            </a:custGeom>
            <a:solidFill>
              <a:srgbClr val="3A39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25"/>
            <p:cNvSpPr/>
            <p:nvPr/>
          </p:nvSpPr>
          <p:spPr>
            <a:xfrm>
              <a:off x="2647750" y="1366875"/>
              <a:ext cx="268775" cy="218300"/>
            </a:xfrm>
            <a:custGeom>
              <a:rect b="b" l="l" r="r" t="t"/>
              <a:pathLst>
                <a:path extrusionOk="0" h="8732" w="10751">
                  <a:moveTo>
                    <a:pt x="8933" y="0"/>
                  </a:moveTo>
                  <a:cubicBezTo>
                    <a:pt x="8044" y="0"/>
                    <a:pt x="6891" y="305"/>
                    <a:pt x="6257" y="1696"/>
                  </a:cubicBezTo>
                  <a:lnTo>
                    <a:pt x="5439" y="4161"/>
                  </a:lnTo>
                  <a:lnTo>
                    <a:pt x="1533" y="1949"/>
                  </a:lnTo>
                  <a:lnTo>
                    <a:pt x="1" y="4323"/>
                  </a:lnTo>
                  <a:cubicBezTo>
                    <a:pt x="1" y="4323"/>
                    <a:pt x="4172" y="7733"/>
                    <a:pt x="6764" y="8655"/>
                  </a:cubicBezTo>
                  <a:cubicBezTo>
                    <a:pt x="6912" y="8707"/>
                    <a:pt x="7056" y="8732"/>
                    <a:pt x="7195" y="8732"/>
                  </a:cubicBezTo>
                  <a:cubicBezTo>
                    <a:pt x="9511" y="8732"/>
                    <a:pt x="10750" y="1949"/>
                    <a:pt x="10750" y="1949"/>
                  </a:cubicBezTo>
                  <a:lnTo>
                    <a:pt x="10163" y="186"/>
                  </a:lnTo>
                  <a:cubicBezTo>
                    <a:pt x="10163" y="186"/>
                    <a:pt x="9629" y="0"/>
                    <a:pt x="8933" y="0"/>
                  </a:cubicBezTo>
                  <a:close/>
                </a:path>
              </a:pathLst>
            </a:custGeom>
            <a:solidFill>
              <a:srgbClr val="73A0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25"/>
            <p:cNvSpPr/>
            <p:nvPr/>
          </p:nvSpPr>
          <p:spPr>
            <a:xfrm>
              <a:off x="2866950" y="1359300"/>
              <a:ext cx="139725" cy="88875"/>
            </a:xfrm>
            <a:custGeom>
              <a:rect b="b" l="l" r="r" t="t"/>
              <a:pathLst>
                <a:path extrusionOk="0" h="3555" w="5589">
                  <a:moveTo>
                    <a:pt x="3076" y="0"/>
                  </a:moveTo>
                  <a:cubicBezTo>
                    <a:pt x="1693" y="0"/>
                    <a:pt x="1" y="351"/>
                    <a:pt x="1" y="351"/>
                  </a:cubicBezTo>
                  <a:lnTo>
                    <a:pt x="3906" y="3554"/>
                  </a:lnTo>
                  <a:lnTo>
                    <a:pt x="4909" y="1572"/>
                  </a:lnTo>
                  <a:cubicBezTo>
                    <a:pt x="4909" y="1572"/>
                    <a:pt x="5589" y="651"/>
                    <a:pt x="4379" y="178"/>
                  </a:cubicBezTo>
                  <a:cubicBezTo>
                    <a:pt x="4053" y="48"/>
                    <a:pt x="3585" y="0"/>
                    <a:pt x="3076" y="0"/>
                  </a:cubicBezTo>
                  <a:close/>
                </a:path>
              </a:pathLst>
            </a:custGeom>
            <a:solidFill>
              <a:srgbClr val="73A0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25"/>
            <p:cNvSpPr/>
            <p:nvPr/>
          </p:nvSpPr>
          <p:spPr>
            <a:xfrm>
              <a:off x="2581800" y="1555500"/>
              <a:ext cx="292375" cy="320975"/>
            </a:xfrm>
            <a:custGeom>
              <a:rect b="b" l="l" r="r" t="t"/>
              <a:pathLst>
                <a:path extrusionOk="0" h="12839" w="11695">
                  <a:moveTo>
                    <a:pt x="7735" y="0"/>
                  </a:moveTo>
                  <a:cubicBezTo>
                    <a:pt x="6025" y="0"/>
                    <a:pt x="4219" y="385"/>
                    <a:pt x="3526" y="1847"/>
                  </a:cubicBezTo>
                  <a:cubicBezTo>
                    <a:pt x="2063" y="4912"/>
                    <a:pt x="1" y="11755"/>
                    <a:pt x="1" y="11755"/>
                  </a:cubicBezTo>
                  <a:lnTo>
                    <a:pt x="3872" y="12838"/>
                  </a:lnTo>
                  <a:lnTo>
                    <a:pt x="6153" y="3806"/>
                  </a:lnTo>
                  <a:lnTo>
                    <a:pt x="11695" y="3806"/>
                  </a:lnTo>
                  <a:lnTo>
                    <a:pt x="11603" y="464"/>
                  </a:lnTo>
                  <a:lnTo>
                    <a:pt x="11418" y="476"/>
                  </a:lnTo>
                  <a:cubicBezTo>
                    <a:pt x="11418" y="476"/>
                    <a:pt x="9636" y="0"/>
                    <a:pt x="7735" y="0"/>
                  </a:cubicBezTo>
                  <a:close/>
                </a:path>
              </a:pathLst>
            </a:custGeom>
            <a:solidFill>
              <a:srgbClr val="E3D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25"/>
            <p:cNvSpPr/>
            <p:nvPr/>
          </p:nvSpPr>
          <p:spPr>
            <a:xfrm>
              <a:off x="2656400" y="1423075"/>
              <a:ext cx="43800" cy="60225"/>
            </a:xfrm>
            <a:custGeom>
              <a:rect b="b" l="l" r="r" t="t"/>
              <a:pathLst>
                <a:path extrusionOk="0" h="2409" w="1752">
                  <a:moveTo>
                    <a:pt x="1694" y="1"/>
                  </a:moveTo>
                  <a:cubicBezTo>
                    <a:pt x="1406" y="404"/>
                    <a:pt x="1153" y="773"/>
                    <a:pt x="865" y="1164"/>
                  </a:cubicBezTo>
                  <a:cubicBezTo>
                    <a:pt x="577" y="1568"/>
                    <a:pt x="300" y="1959"/>
                    <a:pt x="1" y="2363"/>
                  </a:cubicBezTo>
                  <a:cubicBezTo>
                    <a:pt x="12" y="2374"/>
                    <a:pt x="35" y="2386"/>
                    <a:pt x="58" y="2409"/>
                  </a:cubicBezTo>
                  <a:cubicBezTo>
                    <a:pt x="312" y="2063"/>
                    <a:pt x="611" y="1660"/>
                    <a:pt x="922" y="1211"/>
                  </a:cubicBezTo>
                  <a:cubicBezTo>
                    <a:pt x="1222" y="773"/>
                    <a:pt x="1510" y="369"/>
                    <a:pt x="1752" y="24"/>
                  </a:cubicBezTo>
                  <a:lnTo>
                    <a:pt x="1694" y="1"/>
                  </a:lnTo>
                  <a:close/>
                </a:path>
              </a:pathLst>
            </a:custGeom>
            <a:solidFill>
              <a:srgbClr val="62AF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25"/>
            <p:cNvSpPr/>
            <p:nvPr/>
          </p:nvSpPr>
          <p:spPr>
            <a:xfrm>
              <a:off x="2772475" y="1465125"/>
              <a:ext cx="43800" cy="25725"/>
            </a:xfrm>
            <a:custGeom>
              <a:rect b="b" l="l" r="r" t="t"/>
              <a:pathLst>
                <a:path extrusionOk="0" h="1029" w="1752">
                  <a:moveTo>
                    <a:pt x="26" y="0"/>
                  </a:moveTo>
                  <a:cubicBezTo>
                    <a:pt x="25" y="0"/>
                    <a:pt x="24" y="1"/>
                    <a:pt x="24" y="1"/>
                  </a:cubicBezTo>
                  <a:cubicBezTo>
                    <a:pt x="1" y="12"/>
                    <a:pt x="381" y="266"/>
                    <a:pt x="853" y="554"/>
                  </a:cubicBezTo>
                  <a:cubicBezTo>
                    <a:pt x="1302" y="827"/>
                    <a:pt x="1677" y="1028"/>
                    <a:pt x="1724" y="1028"/>
                  </a:cubicBezTo>
                  <a:cubicBezTo>
                    <a:pt x="1727" y="1028"/>
                    <a:pt x="1728" y="1027"/>
                    <a:pt x="1729" y="1026"/>
                  </a:cubicBezTo>
                  <a:cubicBezTo>
                    <a:pt x="1752" y="1003"/>
                    <a:pt x="1372" y="761"/>
                    <a:pt x="899" y="473"/>
                  </a:cubicBezTo>
                  <a:cubicBezTo>
                    <a:pt x="440" y="193"/>
                    <a:pt x="57" y="0"/>
                    <a:pt x="26" y="0"/>
                  </a:cubicBezTo>
                  <a:close/>
                </a:path>
              </a:pathLst>
            </a:custGeom>
            <a:solidFill>
              <a:srgbClr val="62AF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25"/>
            <p:cNvSpPr/>
            <p:nvPr/>
          </p:nvSpPr>
          <p:spPr>
            <a:xfrm>
              <a:off x="2634500" y="1593825"/>
              <a:ext cx="194750" cy="254125"/>
            </a:xfrm>
            <a:custGeom>
              <a:rect b="b" l="l" r="r" t="t"/>
              <a:pathLst>
                <a:path extrusionOk="0" h="10165" w="7790">
                  <a:moveTo>
                    <a:pt x="5963" y="0"/>
                  </a:moveTo>
                  <a:cubicBezTo>
                    <a:pt x="5733" y="0"/>
                    <a:pt x="5485" y="11"/>
                    <a:pt x="5220" y="37"/>
                  </a:cubicBezTo>
                  <a:cubicBezTo>
                    <a:pt x="4817" y="84"/>
                    <a:pt x="4391" y="187"/>
                    <a:pt x="3941" y="372"/>
                  </a:cubicBezTo>
                  <a:cubicBezTo>
                    <a:pt x="3503" y="556"/>
                    <a:pt x="3066" y="855"/>
                    <a:pt x="2697" y="1282"/>
                  </a:cubicBezTo>
                  <a:cubicBezTo>
                    <a:pt x="2351" y="1697"/>
                    <a:pt x="2086" y="2203"/>
                    <a:pt x="1867" y="2733"/>
                  </a:cubicBezTo>
                  <a:cubicBezTo>
                    <a:pt x="1649" y="3263"/>
                    <a:pt x="1476" y="3840"/>
                    <a:pt x="1314" y="4427"/>
                  </a:cubicBezTo>
                  <a:cubicBezTo>
                    <a:pt x="784" y="6616"/>
                    <a:pt x="335" y="8609"/>
                    <a:pt x="1" y="10119"/>
                  </a:cubicBezTo>
                  <a:cubicBezTo>
                    <a:pt x="59" y="10119"/>
                    <a:pt x="139" y="10130"/>
                    <a:pt x="197" y="10165"/>
                  </a:cubicBezTo>
                  <a:cubicBezTo>
                    <a:pt x="566" y="8667"/>
                    <a:pt x="1038" y="6662"/>
                    <a:pt x="1568" y="4508"/>
                  </a:cubicBezTo>
                  <a:cubicBezTo>
                    <a:pt x="1706" y="3909"/>
                    <a:pt x="1879" y="3356"/>
                    <a:pt x="2098" y="2837"/>
                  </a:cubicBezTo>
                  <a:cubicBezTo>
                    <a:pt x="2294" y="2319"/>
                    <a:pt x="2559" y="1823"/>
                    <a:pt x="2870" y="1432"/>
                  </a:cubicBezTo>
                  <a:cubicBezTo>
                    <a:pt x="3192" y="1051"/>
                    <a:pt x="3596" y="763"/>
                    <a:pt x="4010" y="567"/>
                  </a:cubicBezTo>
                  <a:cubicBezTo>
                    <a:pt x="4425" y="383"/>
                    <a:pt x="4840" y="279"/>
                    <a:pt x="5232" y="222"/>
                  </a:cubicBezTo>
                  <a:cubicBezTo>
                    <a:pt x="5609" y="166"/>
                    <a:pt x="5954" y="148"/>
                    <a:pt x="6258" y="148"/>
                  </a:cubicBezTo>
                  <a:cubicBezTo>
                    <a:pt x="6585" y="148"/>
                    <a:pt x="6865" y="169"/>
                    <a:pt x="7087" y="187"/>
                  </a:cubicBezTo>
                  <a:cubicBezTo>
                    <a:pt x="7404" y="195"/>
                    <a:pt x="7618" y="204"/>
                    <a:pt x="7716" y="204"/>
                  </a:cubicBezTo>
                  <a:cubicBezTo>
                    <a:pt x="7757" y="204"/>
                    <a:pt x="7778" y="202"/>
                    <a:pt x="7778" y="199"/>
                  </a:cubicBezTo>
                  <a:cubicBezTo>
                    <a:pt x="7789" y="164"/>
                    <a:pt x="7536" y="130"/>
                    <a:pt x="7110" y="72"/>
                  </a:cubicBezTo>
                  <a:cubicBezTo>
                    <a:pt x="6810" y="41"/>
                    <a:pt x="6423" y="0"/>
                    <a:pt x="5963" y="0"/>
                  </a:cubicBezTo>
                  <a:close/>
                </a:path>
              </a:pathLst>
            </a:custGeom>
            <a:solidFill>
              <a:srgbClr val="3A39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25"/>
            <p:cNvSpPr/>
            <p:nvPr/>
          </p:nvSpPr>
          <p:spPr>
            <a:xfrm>
              <a:off x="2586400" y="1832100"/>
              <a:ext cx="95950" cy="30550"/>
            </a:xfrm>
            <a:custGeom>
              <a:rect b="b" l="l" r="r" t="t"/>
              <a:pathLst>
                <a:path extrusionOk="0" h="1222" w="3838">
                  <a:moveTo>
                    <a:pt x="12" y="0"/>
                  </a:moveTo>
                  <a:cubicBezTo>
                    <a:pt x="12" y="23"/>
                    <a:pt x="1" y="46"/>
                    <a:pt x="1" y="69"/>
                  </a:cubicBezTo>
                  <a:cubicBezTo>
                    <a:pt x="554" y="230"/>
                    <a:pt x="1188" y="426"/>
                    <a:pt x="1844" y="634"/>
                  </a:cubicBezTo>
                  <a:cubicBezTo>
                    <a:pt x="2582" y="853"/>
                    <a:pt x="3261" y="1060"/>
                    <a:pt x="3814" y="1221"/>
                  </a:cubicBezTo>
                  <a:lnTo>
                    <a:pt x="3838" y="1152"/>
                  </a:lnTo>
                  <a:cubicBezTo>
                    <a:pt x="3273" y="979"/>
                    <a:pt x="2593" y="760"/>
                    <a:pt x="1856" y="542"/>
                  </a:cubicBezTo>
                  <a:cubicBezTo>
                    <a:pt x="1188" y="346"/>
                    <a:pt x="554" y="161"/>
                    <a:pt x="12" y="0"/>
                  </a:cubicBezTo>
                  <a:close/>
                </a:path>
              </a:pathLst>
            </a:custGeom>
            <a:solidFill>
              <a:srgbClr val="3A39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25"/>
            <p:cNvSpPr/>
            <p:nvPr/>
          </p:nvSpPr>
          <p:spPr>
            <a:xfrm>
              <a:off x="2759525" y="1743950"/>
              <a:ext cx="229875" cy="96525"/>
            </a:xfrm>
            <a:custGeom>
              <a:rect b="b" l="l" r="r" t="t"/>
              <a:pathLst>
                <a:path extrusionOk="0" h="3861" w="9195">
                  <a:moveTo>
                    <a:pt x="9010" y="1"/>
                  </a:moveTo>
                  <a:lnTo>
                    <a:pt x="0" y="3468"/>
                  </a:lnTo>
                  <a:lnTo>
                    <a:pt x="196" y="3860"/>
                  </a:lnTo>
                  <a:lnTo>
                    <a:pt x="9194" y="381"/>
                  </a:lnTo>
                  <a:lnTo>
                    <a:pt x="9010" y="1"/>
                  </a:lnTo>
                  <a:close/>
                </a:path>
              </a:pathLst>
            </a:custGeom>
            <a:solidFill>
              <a:srgbClr val="3A39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25"/>
            <p:cNvSpPr/>
            <p:nvPr/>
          </p:nvSpPr>
          <p:spPr>
            <a:xfrm>
              <a:off x="2759525" y="1743950"/>
              <a:ext cx="229875" cy="96525"/>
            </a:xfrm>
            <a:custGeom>
              <a:rect b="b" l="l" r="r" t="t"/>
              <a:pathLst>
                <a:path extrusionOk="0" h="3861" w="9195">
                  <a:moveTo>
                    <a:pt x="196" y="1"/>
                  </a:moveTo>
                  <a:lnTo>
                    <a:pt x="0" y="381"/>
                  </a:lnTo>
                  <a:lnTo>
                    <a:pt x="9010" y="3860"/>
                  </a:lnTo>
                  <a:lnTo>
                    <a:pt x="9194" y="3468"/>
                  </a:lnTo>
                  <a:lnTo>
                    <a:pt x="196" y="1"/>
                  </a:lnTo>
                  <a:close/>
                </a:path>
              </a:pathLst>
            </a:custGeom>
            <a:solidFill>
              <a:srgbClr val="3A39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25"/>
            <p:cNvSpPr/>
            <p:nvPr/>
          </p:nvSpPr>
          <p:spPr>
            <a:xfrm>
              <a:off x="2729275" y="1669350"/>
              <a:ext cx="60225" cy="280925"/>
            </a:xfrm>
            <a:custGeom>
              <a:rect b="b" l="l" r="r" t="t"/>
              <a:pathLst>
                <a:path extrusionOk="0" h="11237" w="2409">
                  <a:moveTo>
                    <a:pt x="1717" y="1"/>
                  </a:moveTo>
                  <a:lnTo>
                    <a:pt x="35" y="10831"/>
                  </a:lnTo>
                  <a:cubicBezTo>
                    <a:pt x="1" y="11026"/>
                    <a:pt x="139" y="11199"/>
                    <a:pt x="323" y="11234"/>
                  </a:cubicBezTo>
                  <a:cubicBezTo>
                    <a:pt x="338" y="11236"/>
                    <a:pt x="352" y="11237"/>
                    <a:pt x="366" y="11237"/>
                  </a:cubicBezTo>
                  <a:cubicBezTo>
                    <a:pt x="534" y="11237"/>
                    <a:pt x="683" y="11116"/>
                    <a:pt x="715" y="10946"/>
                  </a:cubicBezTo>
                  <a:lnTo>
                    <a:pt x="2408" y="104"/>
                  </a:lnTo>
                  <a:lnTo>
                    <a:pt x="1717" y="1"/>
                  </a:lnTo>
                  <a:close/>
                </a:path>
              </a:pathLst>
            </a:custGeom>
            <a:solidFill>
              <a:srgbClr val="3A39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25"/>
            <p:cNvSpPr/>
            <p:nvPr/>
          </p:nvSpPr>
          <p:spPr>
            <a:xfrm>
              <a:off x="2959425" y="1669350"/>
              <a:ext cx="60200" cy="280925"/>
            </a:xfrm>
            <a:custGeom>
              <a:rect b="b" l="l" r="r" t="t"/>
              <a:pathLst>
                <a:path extrusionOk="0" h="11237" w="2408">
                  <a:moveTo>
                    <a:pt x="691" y="1"/>
                  </a:moveTo>
                  <a:lnTo>
                    <a:pt x="0" y="104"/>
                  </a:lnTo>
                  <a:lnTo>
                    <a:pt x="1682" y="10934"/>
                  </a:lnTo>
                  <a:cubicBezTo>
                    <a:pt x="1725" y="11115"/>
                    <a:pt x="1875" y="11237"/>
                    <a:pt x="2042" y="11237"/>
                  </a:cubicBezTo>
                  <a:cubicBezTo>
                    <a:pt x="2057" y="11237"/>
                    <a:pt x="2071" y="11236"/>
                    <a:pt x="2085" y="11234"/>
                  </a:cubicBezTo>
                  <a:cubicBezTo>
                    <a:pt x="2270" y="11199"/>
                    <a:pt x="2408" y="11026"/>
                    <a:pt x="2373" y="10831"/>
                  </a:cubicBezTo>
                  <a:lnTo>
                    <a:pt x="691" y="1"/>
                  </a:lnTo>
                  <a:close/>
                </a:path>
              </a:pathLst>
            </a:custGeom>
            <a:solidFill>
              <a:srgbClr val="3A39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25"/>
            <p:cNvSpPr/>
            <p:nvPr/>
          </p:nvSpPr>
          <p:spPr>
            <a:xfrm>
              <a:off x="2803875" y="1367500"/>
              <a:ext cx="291225" cy="298125"/>
            </a:xfrm>
            <a:custGeom>
              <a:rect b="b" l="l" r="r" t="t"/>
              <a:pathLst>
                <a:path extrusionOk="0" h="11925" w="11649">
                  <a:moveTo>
                    <a:pt x="4102" y="0"/>
                  </a:moveTo>
                  <a:cubicBezTo>
                    <a:pt x="3399" y="0"/>
                    <a:pt x="2777" y="484"/>
                    <a:pt x="2593" y="1152"/>
                  </a:cubicBezTo>
                  <a:lnTo>
                    <a:pt x="1" y="10450"/>
                  </a:lnTo>
                  <a:lnTo>
                    <a:pt x="8976" y="11925"/>
                  </a:lnTo>
                  <a:lnTo>
                    <a:pt x="11407" y="1947"/>
                  </a:lnTo>
                  <a:cubicBezTo>
                    <a:pt x="11649" y="956"/>
                    <a:pt x="10900" y="0"/>
                    <a:pt x="9886" y="0"/>
                  </a:cubicBezTo>
                  <a:close/>
                </a:path>
              </a:pathLst>
            </a:custGeom>
            <a:solidFill>
              <a:srgbClr val="2845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25"/>
            <p:cNvSpPr/>
            <p:nvPr/>
          </p:nvSpPr>
          <p:spPr>
            <a:xfrm>
              <a:off x="2720625" y="1622125"/>
              <a:ext cx="307650" cy="57325"/>
            </a:xfrm>
            <a:custGeom>
              <a:rect b="b" l="l" r="r" t="t"/>
              <a:pathLst>
                <a:path extrusionOk="0" h="2293" w="12306">
                  <a:moveTo>
                    <a:pt x="1165" y="0"/>
                  </a:moveTo>
                  <a:cubicBezTo>
                    <a:pt x="519" y="0"/>
                    <a:pt x="1" y="518"/>
                    <a:pt x="1" y="1164"/>
                  </a:cubicBezTo>
                  <a:lnTo>
                    <a:pt x="1" y="1740"/>
                  </a:lnTo>
                  <a:cubicBezTo>
                    <a:pt x="1" y="2051"/>
                    <a:pt x="243" y="2293"/>
                    <a:pt x="554" y="2293"/>
                  </a:cubicBezTo>
                  <a:lnTo>
                    <a:pt x="11753" y="2293"/>
                  </a:lnTo>
                  <a:cubicBezTo>
                    <a:pt x="12064" y="2293"/>
                    <a:pt x="12306" y="2051"/>
                    <a:pt x="12294" y="1740"/>
                  </a:cubicBezTo>
                  <a:lnTo>
                    <a:pt x="12294" y="1164"/>
                  </a:lnTo>
                  <a:cubicBezTo>
                    <a:pt x="12294" y="518"/>
                    <a:pt x="11776" y="0"/>
                    <a:pt x="11119" y="0"/>
                  </a:cubicBezTo>
                  <a:close/>
                </a:path>
              </a:pathLst>
            </a:custGeom>
            <a:solidFill>
              <a:srgbClr val="3A39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25"/>
            <p:cNvSpPr/>
            <p:nvPr/>
          </p:nvSpPr>
          <p:spPr>
            <a:xfrm>
              <a:off x="1842425" y="1802425"/>
              <a:ext cx="109175" cy="84425"/>
            </a:xfrm>
            <a:custGeom>
              <a:rect b="b" l="l" r="r" t="t"/>
              <a:pathLst>
                <a:path extrusionOk="0" h="3377" w="4367">
                  <a:moveTo>
                    <a:pt x="392" y="0"/>
                  </a:moveTo>
                  <a:lnTo>
                    <a:pt x="0" y="2961"/>
                  </a:lnTo>
                  <a:lnTo>
                    <a:pt x="4367" y="3376"/>
                  </a:lnTo>
                  <a:cubicBezTo>
                    <a:pt x="4157" y="2575"/>
                    <a:pt x="2857" y="2522"/>
                    <a:pt x="2522" y="2522"/>
                  </a:cubicBezTo>
                  <a:cubicBezTo>
                    <a:pt x="2472" y="2522"/>
                    <a:pt x="2443" y="2524"/>
                    <a:pt x="2443" y="2524"/>
                  </a:cubicBezTo>
                  <a:lnTo>
                    <a:pt x="2443" y="957"/>
                  </a:lnTo>
                  <a:lnTo>
                    <a:pt x="392" y="0"/>
                  </a:lnTo>
                  <a:close/>
                </a:path>
              </a:pathLst>
            </a:custGeom>
            <a:solidFill>
              <a:srgbClr val="F895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25"/>
            <p:cNvSpPr/>
            <p:nvPr/>
          </p:nvSpPr>
          <p:spPr>
            <a:xfrm>
              <a:off x="1842700" y="1855700"/>
              <a:ext cx="108900" cy="31150"/>
            </a:xfrm>
            <a:custGeom>
              <a:rect b="b" l="l" r="r" t="t"/>
              <a:pathLst>
                <a:path extrusionOk="0" h="1246" w="4356">
                  <a:moveTo>
                    <a:pt x="93" y="1"/>
                  </a:moveTo>
                  <a:lnTo>
                    <a:pt x="1" y="830"/>
                  </a:lnTo>
                  <a:lnTo>
                    <a:pt x="4356" y="1245"/>
                  </a:lnTo>
                  <a:cubicBezTo>
                    <a:pt x="4141" y="426"/>
                    <a:pt x="2788" y="380"/>
                    <a:pt x="2490" y="380"/>
                  </a:cubicBezTo>
                  <a:cubicBezTo>
                    <a:pt x="2453" y="380"/>
                    <a:pt x="2432" y="381"/>
                    <a:pt x="2432" y="381"/>
                  </a:cubicBezTo>
                  <a:lnTo>
                    <a:pt x="2432" y="323"/>
                  </a:lnTo>
                  <a:cubicBezTo>
                    <a:pt x="1648" y="220"/>
                    <a:pt x="877" y="105"/>
                    <a:pt x="93" y="1"/>
                  </a:cubicBezTo>
                  <a:close/>
                </a:path>
              </a:pathLst>
            </a:custGeom>
            <a:solidFill>
              <a:srgbClr val="4A93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25"/>
            <p:cNvSpPr/>
            <p:nvPr/>
          </p:nvSpPr>
          <p:spPr>
            <a:xfrm>
              <a:off x="1817375" y="1565950"/>
              <a:ext cx="118400" cy="266175"/>
            </a:xfrm>
            <a:custGeom>
              <a:rect b="b" l="l" r="r" t="t"/>
              <a:pathLst>
                <a:path extrusionOk="0" h="10647" w="4736">
                  <a:moveTo>
                    <a:pt x="4505" y="0"/>
                  </a:moveTo>
                  <a:lnTo>
                    <a:pt x="634" y="392"/>
                  </a:lnTo>
                  <a:lnTo>
                    <a:pt x="0" y="10462"/>
                  </a:lnTo>
                  <a:lnTo>
                    <a:pt x="4735" y="10646"/>
                  </a:lnTo>
                  <a:lnTo>
                    <a:pt x="4505" y="0"/>
                  </a:lnTo>
                  <a:close/>
                </a:path>
              </a:pathLst>
            </a:custGeom>
            <a:solidFill>
              <a:srgbClr val="73A0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25"/>
            <p:cNvSpPr/>
            <p:nvPr/>
          </p:nvSpPr>
          <p:spPr>
            <a:xfrm>
              <a:off x="1877550" y="1569975"/>
              <a:ext cx="14450" cy="239100"/>
            </a:xfrm>
            <a:custGeom>
              <a:rect b="b" l="l" r="r" t="t"/>
              <a:pathLst>
                <a:path extrusionOk="0" h="9564" w="578">
                  <a:moveTo>
                    <a:pt x="577" y="1"/>
                  </a:moveTo>
                  <a:lnTo>
                    <a:pt x="289" y="24"/>
                  </a:lnTo>
                  <a:cubicBezTo>
                    <a:pt x="139" y="3215"/>
                    <a:pt x="59" y="6383"/>
                    <a:pt x="1" y="9563"/>
                  </a:cubicBezTo>
                  <a:cubicBezTo>
                    <a:pt x="12" y="9558"/>
                    <a:pt x="27" y="9555"/>
                    <a:pt x="44" y="9555"/>
                  </a:cubicBezTo>
                  <a:cubicBezTo>
                    <a:pt x="55" y="9555"/>
                    <a:pt x="68" y="9556"/>
                    <a:pt x="81" y="9558"/>
                  </a:cubicBezTo>
                  <a:lnTo>
                    <a:pt x="81" y="9558"/>
                  </a:lnTo>
                  <a:cubicBezTo>
                    <a:pt x="80" y="9558"/>
                    <a:pt x="79" y="9558"/>
                    <a:pt x="79" y="9558"/>
                  </a:cubicBezTo>
                  <a:cubicBezTo>
                    <a:pt x="73" y="9558"/>
                    <a:pt x="78" y="9560"/>
                    <a:pt x="105" y="9563"/>
                  </a:cubicBezTo>
                  <a:cubicBezTo>
                    <a:pt x="96" y="9561"/>
                    <a:pt x="89" y="9560"/>
                    <a:pt x="81" y="9558"/>
                  </a:cubicBezTo>
                  <a:lnTo>
                    <a:pt x="81" y="9558"/>
                  </a:lnTo>
                  <a:cubicBezTo>
                    <a:pt x="97" y="9559"/>
                    <a:pt x="148" y="9563"/>
                    <a:pt x="162" y="9563"/>
                  </a:cubicBezTo>
                  <a:cubicBezTo>
                    <a:pt x="170" y="9563"/>
                    <a:pt x="224" y="9558"/>
                    <a:pt x="238" y="9558"/>
                  </a:cubicBezTo>
                  <a:cubicBezTo>
                    <a:pt x="245" y="9558"/>
                    <a:pt x="243" y="9560"/>
                    <a:pt x="220" y="9563"/>
                  </a:cubicBezTo>
                  <a:lnTo>
                    <a:pt x="289" y="9563"/>
                  </a:lnTo>
                  <a:cubicBezTo>
                    <a:pt x="335" y="6383"/>
                    <a:pt x="427" y="3181"/>
                    <a:pt x="577" y="1"/>
                  </a:cubicBezTo>
                  <a:close/>
                </a:path>
              </a:pathLst>
            </a:custGeom>
            <a:solidFill>
              <a:srgbClr val="3A39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25"/>
            <p:cNvSpPr/>
            <p:nvPr/>
          </p:nvSpPr>
          <p:spPr>
            <a:xfrm>
              <a:off x="1818525" y="1804725"/>
              <a:ext cx="116675" cy="8950"/>
            </a:xfrm>
            <a:custGeom>
              <a:rect b="b" l="l" r="r" t="t"/>
              <a:pathLst>
                <a:path extrusionOk="0" h="358" w="4667">
                  <a:moveTo>
                    <a:pt x="12" y="1"/>
                  </a:moveTo>
                  <a:lnTo>
                    <a:pt x="0" y="139"/>
                  </a:lnTo>
                  <a:cubicBezTo>
                    <a:pt x="1555" y="231"/>
                    <a:pt x="3111" y="300"/>
                    <a:pt x="4666" y="358"/>
                  </a:cubicBezTo>
                  <a:lnTo>
                    <a:pt x="4666" y="219"/>
                  </a:lnTo>
                  <a:cubicBezTo>
                    <a:pt x="3111" y="162"/>
                    <a:pt x="1555" y="81"/>
                    <a:pt x="12" y="1"/>
                  </a:cubicBezTo>
                  <a:close/>
                </a:path>
              </a:pathLst>
            </a:custGeom>
            <a:solidFill>
              <a:srgbClr val="3A39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25"/>
            <p:cNvSpPr/>
            <p:nvPr/>
          </p:nvSpPr>
          <p:spPr>
            <a:xfrm>
              <a:off x="2010350" y="1427550"/>
              <a:ext cx="107450" cy="66725"/>
            </a:xfrm>
            <a:custGeom>
              <a:rect b="b" l="l" r="r" t="t"/>
              <a:pathLst>
                <a:path extrusionOk="0" h="2669" w="4298">
                  <a:moveTo>
                    <a:pt x="1572" y="0"/>
                  </a:moveTo>
                  <a:cubicBezTo>
                    <a:pt x="1335" y="0"/>
                    <a:pt x="1098" y="25"/>
                    <a:pt x="864" y="75"/>
                  </a:cubicBezTo>
                  <a:lnTo>
                    <a:pt x="0" y="2011"/>
                  </a:lnTo>
                  <a:cubicBezTo>
                    <a:pt x="186" y="1957"/>
                    <a:pt x="377" y="1931"/>
                    <a:pt x="567" y="1931"/>
                  </a:cubicBezTo>
                  <a:cubicBezTo>
                    <a:pt x="906" y="1931"/>
                    <a:pt x="1241" y="2013"/>
                    <a:pt x="1544" y="2161"/>
                  </a:cubicBezTo>
                  <a:cubicBezTo>
                    <a:pt x="1717" y="2253"/>
                    <a:pt x="1901" y="2276"/>
                    <a:pt x="2074" y="2368"/>
                  </a:cubicBezTo>
                  <a:cubicBezTo>
                    <a:pt x="2316" y="2483"/>
                    <a:pt x="2547" y="2587"/>
                    <a:pt x="2811" y="2644"/>
                  </a:cubicBezTo>
                  <a:cubicBezTo>
                    <a:pt x="2861" y="2659"/>
                    <a:pt x="2911" y="2669"/>
                    <a:pt x="2961" y="2669"/>
                  </a:cubicBezTo>
                  <a:cubicBezTo>
                    <a:pt x="2992" y="2669"/>
                    <a:pt x="3023" y="2665"/>
                    <a:pt x="3053" y="2656"/>
                  </a:cubicBezTo>
                  <a:cubicBezTo>
                    <a:pt x="3111" y="2644"/>
                    <a:pt x="3180" y="2587"/>
                    <a:pt x="3157" y="2529"/>
                  </a:cubicBezTo>
                  <a:cubicBezTo>
                    <a:pt x="3157" y="2495"/>
                    <a:pt x="3123" y="2483"/>
                    <a:pt x="3100" y="2472"/>
                  </a:cubicBezTo>
                  <a:cubicBezTo>
                    <a:pt x="2950" y="2391"/>
                    <a:pt x="2777" y="2356"/>
                    <a:pt x="2627" y="2264"/>
                  </a:cubicBezTo>
                  <a:cubicBezTo>
                    <a:pt x="2535" y="2218"/>
                    <a:pt x="2466" y="2184"/>
                    <a:pt x="2397" y="2126"/>
                  </a:cubicBezTo>
                  <a:cubicBezTo>
                    <a:pt x="2351" y="2091"/>
                    <a:pt x="2258" y="1976"/>
                    <a:pt x="2224" y="1965"/>
                  </a:cubicBezTo>
                  <a:lnTo>
                    <a:pt x="2224" y="1965"/>
                  </a:lnTo>
                  <a:cubicBezTo>
                    <a:pt x="2477" y="2022"/>
                    <a:pt x="2719" y="2138"/>
                    <a:pt x="2996" y="2184"/>
                  </a:cubicBezTo>
                  <a:cubicBezTo>
                    <a:pt x="3106" y="2198"/>
                    <a:pt x="3215" y="2206"/>
                    <a:pt x="3325" y="2206"/>
                  </a:cubicBezTo>
                  <a:cubicBezTo>
                    <a:pt x="3480" y="2206"/>
                    <a:pt x="3636" y="2190"/>
                    <a:pt x="3791" y="2149"/>
                  </a:cubicBezTo>
                  <a:cubicBezTo>
                    <a:pt x="3906" y="2126"/>
                    <a:pt x="4044" y="1988"/>
                    <a:pt x="3964" y="1907"/>
                  </a:cubicBezTo>
                  <a:cubicBezTo>
                    <a:pt x="3918" y="1861"/>
                    <a:pt x="3860" y="1861"/>
                    <a:pt x="3802" y="1861"/>
                  </a:cubicBezTo>
                  <a:cubicBezTo>
                    <a:pt x="3687" y="1861"/>
                    <a:pt x="3583" y="1815"/>
                    <a:pt x="3468" y="1803"/>
                  </a:cubicBezTo>
                  <a:cubicBezTo>
                    <a:pt x="3341" y="1792"/>
                    <a:pt x="3215" y="1780"/>
                    <a:pt x="3076" y="1746"/>
                  </a:cubicBezTo>
                  <a:cubicBezTo>
                    <a:pt x="2823" y="1700"/>
                    <a:pt x="2581" y="1619"/>
                    <a:pt x="2374" y="1458"/>
                  </a:cubicBezTo>
                  <a:cubicBezTo>
                    <a:pt x="2328" y="1435"/>
                    <a:pt x="2282" y="1343"/>
                    <a:pt x="2235" y="1331"/>
                  </a:cubicBezTo>
                  <a:lnTo>
                    <a:pt x="2235" y="1331"/>
                  </a:lnTo>
                  <a:cubicBezTo>
                    <a:pt x="2420" y="1377"/>
                    <a:pt x="2593" y="1435"/>
                    <a:pt x="2777" y="1469"/>
                  </a:cubicBezTo>
                  <a:cubicBezTo>
                    <a:pt x="2979" y="1527"/>
                    <a:pt x="3222" y="1576"/>
                    <a:pt x="3457" y="1576"/>
                  </a:cubicBezTo>
                  <a:cubicBezTo>
                    <a:pt x="3597" y="1576"/>
                    <a:pt x="3735" y="1558"/>
                    <a:pt x="3860" y="1515"/>
                  </a:cubicBezTo>
                  <a:cubicBezTo>
                    <a:pt x="3929" y="1492"/>
                    <a:pt x="4298" y="1377"/>
                    <a:pt x="4194" y="1239"/>
                  </a:cubicBezTo>
                  <a:cubicBezTo>
                    <a:pt x="4148" y="1193"/>
                    <a:pt x="4067" y="1193"/>
                    <a:pt x="3987" y="1193"/>
                  </a:cubicBezTo>
                  <a:cubicBezTo>
                    <a:pt x="3687" y="1193"/>
                    <a:pt x="3399" y="1193"/>
                    <a:pt x="3111" y="1112"/>
                  </a:cubicBezTo>
                  <a:cubicBezTo>
                    <a:pt x="2721" y="1032"/>
                    <a:pt x="2399" y="757"/>
                    <a:pt x="2226" y="401"/>
                  </a:cubicBezTo>
                  <a:lnTo>
                    <a:pt x="2226" y="401"/>
                  </a:lnTo>
                  <a:cubicBezTo>
                    <a:pt x="2290" y="527"/>
                    <a:pt x="2801" y="663"/>
                    <a:pt x="2927" y="709"/>
                  </a:cubicBezTo>
                  <a:cubicBezTo>
                    <a:pt x="2984" y="727"/>
                    <a:pt x="3093" y="739"/>
                    <a:pt x="3201" y="739"/>
                  </a:cubicBezTo>
                  <a:cubicBezTo>
                    <a:pt x="3437" y="739"/>
                    <a:pt x="3669" y="680"/>
                    <a:pt x="3353" y="490"/>
                  </a:cubicBezTo>
                  <a:cubicBezTo>
                    <a:pt x="2818" y="172"/>
                    <a:pt x="2198" y="0"/>
                    <a:pt x="1572" y="0"/>
                  </a:cubicBezTo>
                  <a:close/>
                </a:path>
              </a:pathLst>
            </a:custGeom>
            <a:solidFill>
              <a:srgbClr val="F895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25"/>
            <p:cNvSpPr/>
            <p:nvPr/>
          </p:nvSpPr>
          <p:spPr>
            <a:xfrm>
              <a:off x="1688900" y="1094425"/>
              <a:ext cx="168800" cy="145500"/>
            </a:xfrm>
            <a:custGeom>
              <a:rect b="b" l="l" r="r" t="t"/>
              <a:pathLst>
                <a:path extrusionOk="0" h="5820" w="6752">
                  <a:moveTo>
                    <a:pt x="4551" y="1"/>
                  </a:moveTo>
                  <a:cubicBezTo>
                    <a:pt x="3987" y="1"/>
                    <a:pt x="3641" y="266"/>
                    <a:pt x="3157" y="473"/>
                  </a:cubicBezTo>
                  <a:cubicBezTo>
                    <a:pt x="2754" y="646"/>
                    <a:pt x="2316" y="612"/>
                    <a:pt x="1902" y="761"/>
                  </a:cubicBezTo>
                  <a:cubicBezTo>
                    <a:pt x="1729" y="819"/>
                    <a:pt x="1544" y="900"/>
                    <a:pt x="1429" y="1049"/>
                  </a:cubicBezTo>
                  <a:cubicBezTo>
                    <a:pt x="1291" y="1188"/>
                    <a:pt x="1233" y="1395"/>
                    <a:pt x="1084" y="1522"/>
                  </a:cubicBezTo>
                  <a:cubicBezTo>
                    <a:pt x="853" y="1729"/>
                    <a:pt x="623" y="1741"/>
                    <a:pt x="427" y="1994"/>
                  </a:cubicBezTo>
                  <a:cubicBezTo>
                    <a:pt x="1" y="2616"/>
                    <a:pt x="1" y="3354"/>
                    <a:pt x="277" y="4033"/>
                  </a:cubicBezTo>
                  <a:cubicBezTo>
                    <a:pt x="565" y="4702"/>
                    <a:pt x="865" y="5312"/>
                    <a:pt x="1429" y="5819"/>
                  </a:cubicBezTo>
                  <a:lnTo>
                    <a:pt x="6671" y="2513"/>
                  </a:lnTo>
                  <a:cubicBezTo>
                    <a:pt x="6752" y="2052"/>
                    <a:pt x="6706" y="1568"/>
                    <a:pt x="6556" y="1118"/>
                  </a:cubicBezTo>
                  <a:cubicBezTo>
                    <a:pt x="6245" y="266"/>
                    <a:pt x="5369" y="1"/>
                    <a:pt x="4551" y="1"/>
                  </a:cubicBezTo>
                  <a:close/>
                </a:path>
              </a:pathLst>
            </a:custGeom>
            <a:solidFill>
              <a:srgbClr val="F2CC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25"/>
            <p:cNvSpPr/>
            <p:nvPr/>
          </p:nvSpPr>
          <p:spPr>
            <a:xfrm>
              <a:off x="1840125" y="1145125"/>
              <a:ext cx="35150" cy="50150"/>
            </a:xfrm>
            <a:custGeom>
              <a:rect b="b" l="l" r="r" t="t"/>
              <a:pathLst>
                <a:path extrusionOk="0" h="2006" w="1406">
                  <a:moveTo>
                    <a:pt x="0" y="1"/>
                  </a:moveTo>
                  <a:lnTo>
                    <a:pt x="277" y="2005"/>
                  </a:lnTo>
                  <a:lnTo>
                    <a:pt x="1406" y="1602"/>
                  </a:lnTo>
                  <a:lnTo>
                    <a:pt x="0" y="1"/>
                  </a:lnTo>
                  <a:close/>
                </a:path>
              </a:pathLst>
            </a:custGeom>
            <a:solidFill>
              <a:srgbClr val="F895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25"/>
            <p:cNvSpPr/>
            <p:nvPr/>
          </p:nvSpPr>
          <p:spPr>
            <a:xfrm>
              <a:off x="1798350" y="1465125"/>
              <a:ext cx="129650" cy="90325"/>
            </a:xfrm>
            <a:custGeom>
              <a:rect b="b" l="l" r="r" t="t"/>
              <a:pathLst>
                <a:path extrusionOk="0" h="3613" w="5186">
                  <a:moveTo>
                    <a:pt x="3710" y="1"/>
                  </a:moveTo>
                  <a:lnTo>
                    <a:pt x="47" y="381"/>
                  </a:lnTo>
                  <a:cubicBezTo>
                    <a:pt x="1" y="565"/>
                    <a:pt x="70" y="761"/>
                    <a:pt x="127" y="957"/>
                  </a:cubicBezTo>
                  <a:cubicBezTo>
                    <a:pt x="392" y="1764"/>
                    <a:pt x="508" y="2628"/>
                    <a:pt x="450" y="3469"/>
                  </a:cubicBezTo>
                  <a:cubicBezTo>
                    <a:pt x="1383" y="3526"/>
                    <a:pt x="2328" y="3572"/>
                    <a:pt x="3284" y="3607"/>
                  </a:cubicBezTo>
                  <a:cubicBezTo>
                    <a:pt x="3443" y="3610"/>
                    <a:pt x="3602" y="3613"/>
                    <a:pt x="3761" y="3613"/>
                  </a:cubicBezTo>
                  <a:cubicBezTo>
                    <a:pt x="4239" y="3613"/>
                    <a:pt x="4719" y="3587"/>
                    <a:pt x="5185" y="3457"/>
                  </a:cubicBezTo>
                  <a:lnTo>
                    <a:pt x="3710" y="1"/>
                  </a:lnTo>
                  <a:close/>
                </a:path>
              </a:pathLst>
            </a:custGeom>
            <a:solidFill>
              <a:srgbClr val="092D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25"/>
            <p:cNvSpPr/>
            <p:nvPr/>
          </p:nvSpPr>
          <p:spPr>
            <a:xfrm>
              <a:off x="1833200" y="1565650"/>
              <a:ext cx="102275" cy="266475"/>
            </a:xfrm>
            <a:custGeom>
              <a:rect b="b" l="l" r="r" t="t"/>
              <a:pathLst>
                <a:path extrusionOk="0" h="10659" w="4091">
                  <a:moveTo>
                    <a:pt x="3872" y="1"/>
                  </a:moveTo>
                  <a:lnTo>
                    <a:pt x="1" y="393"/>
                  </a:lnTo>
                  <a:cubicBezTo>
                    <a:pt x="842" y="1510"/>
                    <a:pt x="1568" y="2708"/>
                    <a:pt x="2075" y="4022"/>
                  </a:cubicBezTo>
                  <a:cubicBezTo>
                    <a:pt x="2628" y="5485"/>
                    <a:pt x="2869" y="7086"/>
                    <a:pt x="2605" y="8630"/>
                  </a:cubicBezTo>
                  <a:cubicBezTo>
                    <a:pt x="2489" y="9275"/>
                    <a:pt x="2293" y="9898"/>
                    <a:pt x="2247" y="10531"/>
                  </a:cubicBezTo>
                  <a:lnTo>
                    <a:pt x="2247" y="10589"/>
                  </a:lnTo>
                  <a:lnTo>
                    <a:pt x="4091" y="10658"/>
                  </a:lnTo>
                  <a:lnTo>
                    <a:pt x="4091" y="10658"/>
                  </a:lnTo>
                  <a:lnTo>
                    <a:pt x="3872" y="1"/>
                  </a:lnTo>
                  <a:close/>
                </a:path>
              </a:pathLst>
            </a:custGeom>
            <a:solidFill>
              <a:srgbClr val="417F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25"/>
            <p:cNvSpPr/>
            <p:nvPr/>
          </p:nvSpPr>
          <p:spPr>
            <a:xfrm>
              <a:off x="1775025" y="1243625"/>
              <a:ext cx="50150" cy="90200"/>
            </a:xfrm>
            <a:custGeom>
              <a:rect b="b" l="l" r="r" t="t"/>
              <a:pathLst>
                <a:path extrusionOk="0" h="3608" w="2006">
                  <a:moveTo>
                    <a:pt x="127" y="1"/>
                  </a:moveTo>
                  <a:lnTo>
                    <a:pt x="0" y="3538"/>
                  </a:lnTo>
                  <a:lnTo>
                    <a:pt x="1890" y="3607"/>
                  </a:lnTo>
                  <a:lnTo>
                    <a:pt x="2005" y="59"/>
                  </a:lnTo>
                  <a:lnTo>
                    <a:pt x="127" y="1"/>
                  </a:lnTo>
                  <a:close/>
                </a:path>
              </a:pathLst>
            </a:custGeom>
            <a:solidFill>
              <a:srgbClr val="F895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25"/>
            <p:cNvSpPr/>
            <p:nvPr/>
          </p:nvSpPr>
          <p:spPr>
            <a:xfrm>
              <a:off x="1761475" y="1305250"/>
              <a:ext cx="286625" cy="201375"/>
            </a:xfrm>
            <a:custGeom>
              <a:rect b="b" l="l" r="r" t="t"/>
              <a:pathLst>
                <a:path extrusionOk="0" h="8055" w="11465">
                  <a:moveTo>
                    <a:pt x="2750" y="0"/>
                  </a:moveTo>
                  <a:cubicBezTo>
                    <a:pt x="1973" y="0"/>
                    <a:pt x="1268" y="128"/>
                    <a:pt x="1268" y="128"/>
                  </a:cubicBezTo>
                  <a:cubicBezTo>
                    <a:pt x="1268" y="128"/>
                    <a:pt x="1" y="6534"/>
                    <a:pt x="3768" y="7663"/>
                  </a:cubicBezTo>
                  <a:cubicBezTo>
                    <a:pt x="4726" y="7949"/>
                    <a:pt x="5795" y="8055"/>
                    <a:pt x="6857" y="8055"/>
                  </a:cubicBezTo>
                  <a:cubicBezTo>
                    <a:pt x="8582" y="8055"/>
                    <a:pt x="10288" y="7775"/>
                    <a:pt x="11465" y="7525"/>
                  </a:cubicBezTo>
                  <a:cubicBezTo>
                    <a:pt x="11384" y="6546"/>
                    <a:pt x="11246" y="5578"/>
                    <a:pt x="11096" y="4610"/>
                  </a:cubicBezTo>
                  <a:lnTo>
                    <a:pt x="6280" y="4737"/>
                  </a:lnTo>
                  <a:cubicBezTo>
                    <a:pt x="6280" y="4737"/>
                    <a:pt x="5278" y="1615"/>
                    <a:pt x="4655" y="624"/>
                  </a:cubicBezTo>
                  <a:cubicBezTo>
                    <a:pt x="4358" y="125"/>
                    <a:pt x="3519" y="0"/>
                    <a:pt x="2750" y="0"/>
                  </a:cubicBezTo>
                  <a:close/>
                </a:path>
              </a:pathLst>
            </a:custGeom>
            <a:solidFill>
              <a:srgbClr val="2845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25"/>
            <p:cNvSpPr/>
            <p:nvPr/>
          </p:nvSpPr>
          <p:spPr>
            <a:xfrm>
              <a:off x="2105675" y="1754325"/>
              <a:ext cx="129650" cy="78950"/>
            </a:xfrm>
            <a:custGeom>
              <a:rect b="b" l="l" r="r" t="t"/>
              <a:pathLst>
                <a:path extrusionOk="0" h="3158" w="5186">
                  <a:moveTo>
                    <a:pt x="2086" y="0"/>
                  </a:moveTo>
                  <a:lnTo>
                    <a:pt x="1" y="830"/>
                  </a:lnTo>
                  <a:lnTo>
                    <a:pt x="1879" y="3157"/>
                  </a:lnTo>
                  <a:lnTo>
                    <a:pt x="5185" y="277"/>
                  </a:lnTo>
                  <a:cubicBezTo>
                    <a:pt x="5054" y="206"/>
                    <a:pt x="4917" y="176"/>
                    <a:pt x="4779" y="176"/>
                  </a:cubicBezTo>
                  <a:cubicBezTo>
                    <a:pt x="4019" y="176"/>
                    <a:pt x="3227" y="1083"/>
                    <a:pt x="3227" y="1083"/>
                  </a:cubicBezTo>
                  <a:lnTo>
                    <a:pt x="2086" y="0"/>
                  </a:lnTo>
                  <a:close/>
                </a:path>
              </a:pathLst>
            </a:custGeom>
            <a:solidFill>
              <a:srgbClr val="F895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25"/>
            <p:cNvSpPr/>
            <p:nvPr/>
          </p:nvSpPr>
          <p:spPr>
            <a:xfrm>
              <a:off x="2139375" y="1758700"/>
              <a:ext cx="95650" cy="74575"/>
            </a:xfrm>
            <a:custGeom>
              <a:rect b="b" l="l" r="r" t="t"/>
              <a:pathLst>
                <a:path extrusionOk="0" h="2983" w="3826">
                  <a:moveTo>
                    <a:pt x="3432" y="1"/>
                  </a:moveTo>
                  <a:cubicBezTo>
                    <a:pt x="2687" y="1"/>
                    <a:pt x="1879" y="908"/>
                    <a:pt x="1879" y="908"/>
                  </a:cubicBezTo>
                  <a:lnTo>
                    <a:pt x="1844" y="862"/>
                  </a:lnTo>
                  <a:cubicBezTo>
                    <a:pt x="1222" y="1346"/>
                    <a:pt x="611" y="1842"/>
                    <a:pt x="1" y="2325"/>
                  </a:cubicBezTo>
                  <a:lnTo>
                    <a:pt x="519" y="2982"/>
                  </a:lnTo>
                  <a:lnTo>
                    <a:pt x="3826" y="102"/>
                  </a:lnTo>
                  <a:cubicBezTo>
                    <a:pt x="3700" y="31"/>
                    <a:pt x="3567" y="1"/>
                    <a:pt x="3432" y="1"/>
                  </a:cubicBezTo>
                  <a:close/>
                </a:path>
              </a:pathLst>
            </a:custGeom>
            <a:solidFill>
              <a:srgbClr val="4A93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25"/>
            <p:cNvSpPr/>
            <p:nvPr/>
          </p:nvSpPr>
          <p:spPr>
            <a:xfrm>
              <a:off x="1859125" y="1499025"/>
              <a:ext cx="327800" cy="316375"/>
            </a:xfrm>
            <a:custGeom>
              <a:rect b="b" l="l" r="r" t="t"/>
              <a:pathLst>
                <a:path extrusionOk="0" h="12655" w="13112">
                  <a:moveTo>
                    <a:pt x="2780" y="1"/>
                  </a:moveTo>
                  <a:cubicBezTo>
                    <a:pt x="1351" y="1"/>
                    <a:pt x="1" y="189"/>
                    <a:pt x="1" y="189"/>
                  </a:cubicBezTo>
                  <a:lnTo>
                    <a:pt x="358" y="4325"/>
                  </a:lnTo>
                  <a:cubicBezTo>
                    <a:pt x="358" y="4325"/>
                    <a:pt x="947" y="4153"/>
                    <a:pt x="1591" y="4153"/>
                  </a:cubicBezTo>
                  <a:cubicBezTo>
                    <a:pt x="2028" y="4153"/>
                    <a:pt x="2490" y="4232"/>
                    <a:pt x="2812" y="4498"/>
                  </a:cubicBezTo>
                  <a:cubicBezTo>
                    <a:pt x="3595" y="5143"/>
                    <a:pt x="9632" y="12655"/>
                    <a:pt x="9632" y="12655"/>
                  </a:cubicBezTo>
                  <a:lnTo>
                    <a:pt x="13112" y="9867"/>
                  </a:lnTo>
                  <a:cubicBezTo>
                    <a:pt x="13112" y="9867"/>
                    <a:pt x="7052" y="1341"/>
                    <a:pt x="5588" y="477"/>
                  </a:cubicBezTo>
                  <a:cubicBezTo>
                    <a:pt x="4966" y="106"/>
                    <a:pt x="3851" y="1"/>
                    <a:pt x="2780" y="1"/>
                  </a:cubicBezTo>
                  <a:close/>
                </a:path>
              </a:pathLst>
            </a:custGeom>
            <a:solidFill>
              <a:srgbClr val="73A0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25"/>
            <p:cNvSpPr/>
            <p:nvPr/>
          </p:nvSpPr>
          <p:spPr>
            <a:xfrm>
              <a:off x="2085800" y="1726675"/>
              <a:ext cx="89625" cy="74050"/>
            </a:xfrm>
            <a:custGeom>
              <a:rect b="b" l="l" r="r" t="t"/>
              <a:pathLst>
                <a:path extrusionOk="0" h="2962" w="3585">
                  <a:moveTo>
                    <a:pt x="3492" y="0"/>
                  </a:moveTo>
                  <a:cubicBezTo>
                    <a:pt x="2305" y="933"/>
                    <a:pt x="1153" y="1878"/>
                    <a:pt x="1" y="2858"/>
                  </a:cubicBezTo>
                  <a:cubicBezTo>
                    <a:pt x="24" y="2892"/>
                    <a:pt x="47" y="2915"/>
                    <a:pt x="93" y="2961"/>
                  </a:cubicBezTo>
                  <a:cubicBezTo>
                    <a:pt x="1234" y="1993"/>
                    <a:pt x="2397" y="1037"/>
                    <a:pt x="3584" y="115"/>
                  </a:cubicBezTo>
                  <a:cubicBezTo>
                    <a:pt x="3549" y="69"/>
                    <a:pt x="3526" y="35"/>
                    <a:pt x="3492" y="0"/>
                  </a:cubicBezTo>
                  <a:close/>
                </a:path>
              </a:pathLst>
            </a:custGeom>
            <a:solidFill>
              <a:srgbClr val="3A39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25"/>
            <p:cNvSpPr/>
            <p:nvPr/>
          </p:nvSpPr>
          <p:spPr>
            <a:xfrm>
              <a:off x="1862300" y="1540800"/>
              <a:ext cx="269900" cy="227075"/>
            </a:xfrm>
            <a:custGeom>
              <a:rect b="b" l="l" r="r" t="t"/>
              <a:pathLst>
                <a:path extrusionOk="0" h="9083" w="10796">
                  <a:moveTo>
                    <a:pt x="1399" y="1"/>
                  </a:moveTo>
                  <a:cubicBezTo>
                    <a:pt x="932" y="1"/>
                    <a:pt x="462" y="37"/>
                    <a:pt x="0" y="85"/>
                  </a:cubicBezTo>
                  <a:lnTo>
                    <a:pt x="35" y="373"/>
                  </a:lnTo>
                  <a:cubicBezTo>
                    <a:pt x="456" y="333"/>
                    <a:pt x="877" y="305"/>
                    <a:pt x="1295" y="305"/>
                  </a:cubicBezTo>
                  <a:cubicBezTo>
                    <a:pt x="2204" y="305"/>
                    <a:pt x="3100" y="435"/>
                    <a:pt x="3952" y="845"/>
                  </a:cubicBezTo>
                  <a:cubicBezTo>
                    <a:pt x="5266" y="1502"/>
                    <a:pt x="6187" y="2792"/>
                    <a:pt x="7051" y="3933"/>
                  </a:cubicBezTo>
                  <a:cubicBezTo>
                    <a:pt x="8296" y="5592"/>
                    <a:pt x="9482" y="7320"/>
                    <a:pt x="10588" y="9083"/>
                  </a:cubicBezTo>
                  <a:cubicBezTo>
                    <a:pt x="10646" y="9014"/>
                    <a:pt x="10715" y="8956"/>
                    <a:pt x="10796" y="8898"/>
                  </a:cubicBezTo>
                  <a:cubicBezTo>
                    <a:pt x="9552" y="6928"/>
                    <a:pt x="8227" y="4993"/>
                    <a:pt x="6798" y="3172"/>
                  </a:cubicBezTo>
                  <a:cubicBezTo>
                    <a:pt x="5934" y="2055"/>
                    <a:pt x="4989" y="995"/>
                    <a:pt x="3664" y="419"/>
                  </a:cubicBezTo>
                  <a:cubicBezTo>
                    <a:pt x="2951" y="102"/>
                    <a:pt x="2179" y="1"/>
                    <a:pt x="1399" y="1"/>
                  </a:cubicBezTo>
                  <a:close/>
                </a:path>
              </a:pathLst>
            </a:custGeom>
            <a:solidFill>
              <a:srgbClr val="3A39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25"/>
            <p:cNvSpPr/>
            <p:nvPr/>
          </p:nvSpPr>
          <p:spPr>
            <a:xfrm>
              <a:off x="1710500" y="1119775"/>
              <a:ext cx="159025" cy="155450"/>
            </a:xfrm>
            <a:custGeom>
              <a:rect b="b" l="l" r="r" t="t"/>
              <a:pathLst>
                <a:path extrusionOk="0" h="6218" w="6361">
                  <a:moveTo>
                    <a:pt x="4678" y="1"/>
                  </a:moveTo>
                  <a:cubicBezTo>
                    <a:pt x="4367" y="473"/>
                    <a:pt x="3791" y="865"/>
                    <a:pt x="3065" y="992"/>
                  </a:cubicBezTo>
                  <a:cubicBezTo>
                    <a:pt x="2889" y="1027"/>
                    <a:pt x="2712" y="1041"/>
                    <a:pt x="2539" y="1041"/>
                  </a:cubicBezTo>
                  <a:cubicBezTo>
                    <a:pt x="2429" y="1041"/>
                    <a:pt x="2320" y="1035"/>
                    <a:pt x="2213" y="1026"/>
                  </a:cubicBezTo>
                  <a:lnTo>
                    <a:pt x="2213" y="1026"/>
                  </a:lnTo>
                  <a:cubicBezTo>
                    <a:pt x="2362" y="1418"/>
                    <a:pt x="2386" y="1890"/>
                    <a:pt x="2293" y="2363"/>
                  </a:cubicBezTo>
                  <a:cubicBezTo>
                    <a:pt x="2086" y="3284"/>
                    <a:pt x="1429" y="3953"/>
                    <a:pt x="715" y="4033"/>
                  </a:cubicBezTo>
                  <a:cubicBezTo>
                    <a:pt x="703" y="4102"/>
                    <a:pt x="657" y="4172"/>
                    <a:pt x="588" y="4195"/>
                  </a:cubicBezTo>
                  <a:cubicBezTo>
                    <a:pt x="427" y="4275"/>
                    <a:pt x="300" y="4413"/>
                    <a:pt x="220" y="4586"/>
                  </a:cubicBezTo>
                  <a:cubicBezTo>
                    <a:pt x="1" y="5070"/>
                    <a:pt x="289" y="5692"/>
                    <a:pt x="853" y="5980"/>
                  </a:cubicBezTo>
                  <a:cubicBezTo>
                    <a:pt x="1046" y="6072"/>
                    <a:pt x="1244" y="6115"/>
                    <a:pt x="1433" y="6115"/>
                  </a:cubicBezTo>
                  <a:cubicBezTo>
                    <a:pt x="1696" y="6115"/>
                    <a:pt x="1939" y="6031"/>
                    <a:pt x="2121" y="5877"/>
                  </a:cubicBezTo>
                  <a:cubicBezTo>
                    <a:pt x="2507" y="6094"/>
                    <a:pt x="2940" y="6218"/>
                    <a:pt x="3401" y="6218"/>
                  </a:cubicBezTo>
                  <a:cubicBezTo>
                    <a:pt x="3503" y="6218"/>
                    <a:pt x="3606" y="6212"/>
                    <a:pt x="3710" y="6199"/>
                  </a:cubicBezTo>
                  <a:lnTo>
                    <a:pt x="4736" y="6061"/>
                  </a:lnTo>
                  <a:cubicBezTo>
                    <a:pt x="5427" y="5980"/>
                    <a:pt x="6049" y="5508"/>
                    <a:pt x="6245" y="4840"/>
                  </a:cubicBezTo>
                  <a:cubicBezTo>
                    <a:pt x="6360" y="4483"/>
                    <a:pt x="6360" y="4091"/>
                    <a:pt x="6234" y="3722"/>
                  </a:cubicBezTo>
                  <a:lnTo>
                    <a:pt x="5243" y="807"/>
                  </a:lnTo>
                  <a:cubicBezTo>
                    <a:pt x="5128" y="473"/>
                    <a:pt x="4920" y="208"/>
                    <a:pt x="4678" y="1"/>
                  </a:cubicBezTo>
                  <a:close/>
                </a:path>
              </a:pathLst>
            </a:custGeom>
            <a:solidFill>
              <a:srgbClr val="F895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25"/>
            <p:cNvSpPr/>
            <p:nvPr/>
          </p:nvSpPr>
          <p:spPr>
            <a:xfrm>
              <a:off x="1596725" y="1294900"/>
              <a:ext cx="291225" cy="298150"/>
            </a:xfrm>
            <a:custGeom>
              <a:rect b="b" l="l" r="r" t="t"/>
              <a:pathLst>
                <a:path extrusionOk="0" h="11926" w="11649">
                  <a:moveTo>
                    <a:pt x="1775" y="1"/>
                  </a:moveTo>
                  <a:cubicBezTo>
                    <a:pt x="750" y="1"/>
                    <a:pt x="1" y="946"/>
                    <a:pt x="243" y="1948"/>
                  </a:cubicBezTo>
                  <a:lnTo>
                    <a:pt x="2674" y="11925"/>
                  </a:lnTo>
                  <a:lnTo>
                    <a:pt x="11649" y="10439"/>
                  </a:lnTo>
                  <a:lnTo>
                    <a:pt x="9056" y="1153"/>
                  </a:lnTo>
                  <a:cubicBezTo>
                    <a:pt x="8872" y="473"/>
                    <a:pt x="8250" y="1"/>
                    <a:pt x="7547" y="1"/>
                  </a:cubicBezTo>
                  <a:close/>
                </a:path>
              </a:pathLst>
            </a:custGeom>
            <a:solidFill>
              <a:srgbClr val="F2CC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25"/>
            <p:cNvSpPr/>
            <p:nvPr/>
          </p:nvSpPr>
          <p:spPr>
            <a:xfrm>
              <a:off x="1702450" y="1656975"/>
              <a:ext cx="229875" cy="96225"/>
            </a:xfrm>
            <a:custGeom>
              <a:rect b="b" l="l" r="r" t="t"/>
              <a:pathLst>
                <a:path extrusionOk="0" h="3849" w="9195">
                  <a:moveTo>
                    <a:pt x="8998" y="0"/>
                  </a:moveTo>
                  <a:lnTo>
                    <a:pt x="0" y="3456"/>
                  </a:lnTo>
                  <a:lnTo>
                    <a:pt x="196" y="3848"/>
                  </a:lnTo>
                  <a:lnTo>
                    <a:pt x="9194" y="392"/>
                  </a:lnTo>
                  <a:lnTo>
                    <a:pt x="8998" y="0"/>
                  </a:lnTo>
                  <a:close/>
                </a:path>
              </a:pathLst>
            </a:custGeom>
            <a:solidFill>
              <a:srgbClr val="E2B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25"/>
            <p:cNvSpPr/>
            <p:nvPr/>
          </p:nvSpPr>
          <p:spPr>
            <a:xfrm>
              <a:off x="1702450" y="1656975"/>
              <a:ext cx="229875" cy="96225"/>
            </a:xfrm>
            <a:custGeom>
              <a:rect b="b" l="l" r="r" t="t"/>
              <a:pathLst>
                <a:path extrusionOk="0" h="3849" w="9195">
                  <a:moveTo>
                    <a:pt x="196" y="0"/>
                  </a:moveTo>
                  <a:lnTo>
                    <a:pt x="0" y="392"/>
                  </a:lnTo>
                  <a:lnTo>
                    <a:pt x="8998" y="3848"/>
                  </a:lnTo>
                  <a:lnTo>
                    <a:pt x="9194" y="3456"/>
                  </a:lnTo>
                  <a:lnTo>
                    <a:pt x="196" y="0"/>
                  </a:lnTo>
                  <a:close/>
                </a:path>
              </a:pathLst>
            </a:custGeom>
            <a:solidFill>
              <a:srgbClr val="E2B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25"/>
            <p:cNvSpPr/>
            <p:nvPr/>
          </p:nvSpPr>
          <p:spPr>
            <a:xfrm>
              <a:off x="1672200" y="1582650"/>
              <a:ext cx="60225" cy="334850"/>
            </a:xfrm>
            <a:custGeom>
              <a:rect b="b" l="l" r="r" t="t"/>
              <a:pathLst>
                <a:path extrusionOk="0" h="13394" w="2409">
                  <a:moveTo>
                    <a:pt x="1717" y="1"/>
                  </a:moveTo>
                  <a:lnTo>
                    <a:pt x="35" y="12985"/>
                  </a:lnTo>
                  <a:cubicBezTo>
                    <a:pt x="0" y="13193"/>
                    <a:pt x="127" y="13365"/>
                    <a:pt x="323" y="13388"/>
                  </a:cubicBezTo>
                  <a:cubicBezTo>
                    <a:pt x="342" y="13392"/>
                    <a:pt x="361" y="13394"/>
                    <a:pt x="380" y="13394"/>
                  </a:cubicBezTo>
                  <a:cubicBezTo>
                    <a:pt x="542" y="13394"/>
                    <a:pt x="685" y="13264"/>
                    <a:pt x="726" y="13089"/>
                  </a:cubicBezTo>
                  <a:lnTo>
                    <a:pt x="2408" y="93"/>
                  </a:lnTo>
                  <a:lnTo>
                    <a:pt x="1717" y="1"/>
                  </a:lnTo>
                  <a:close/>
                </a:path>
              </a:pathLst>
            </a:custGeom>
            <a:solidFill>
              <a:srgbClr val="3A39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25"/>
            <p:cNvSpPr/>
            <p:nvPr/>
          </p:nvSpPr>
          <p:spPr>
            <a:xfrm>
              <a:off x="1902325" y="1582650"/>
              <a:ext cx="60225" cy="334850"/>
            </a:xfrm>
            <a:custGeom>
              <a:rect b="b" l="l" r="r" t="t"/>
              <a:pathLst>
                <a:path extrusionOk="0" h="13394" w="2409">
                  <a:moveTo>
                    <a:pt x="692" y="1"/>
                  </a:moveTo>
                  <a:lnTo>
                    <a:pt x="1" y="93"/>
                  </a:lnTo>
                  <a:lnTo>
                    <a:pt x="1683" y="13089"/>
                  </a:lnTo>
                  <a:cubicBezTo>
                    <a:pt x="1724" y="13264"/>
                    <a:pt x="1867" y="13394"/>
                    <a:pt x="2029" y="13394"/>
                  </a:cubicBezTo>
                  <a:cubicBezTo>
                    <a:pt x="2048" y="13394"/>
                    <a:pt x="2067" y="13392"/>
                    <a:pt x="2086" y="13388"/>
                  </a:cubicBezTo>
                  <a:cubicBezTo>
                    <a:pt x="2282" y="13365"/>
                    <a:pt x="2409" y="13193"/>
                    <a:pt x="2374" y="12985"/>
                  </a:cubicBezTo>
                  <a:lnTo>
                    <a:pt x="692" y="1"/>
                  </a:lnTo>
                  <a:close/>
                </a:path>
              </a:pathLst>
            </a:custGeom>
            <a:solidFill>
              <a:srgbClr val="3A39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25"/>
            <p:cNvSpPr/>
            <p:nvPr/>
          </p:nvSpPr>
          <p:spPr>
            <a:xfrm>
              <a:off x="1663550" y="1549525"/>
              <a:ext cx="307650" cy="57050"/>
            </a:xfrm>
            <a:custGeom>
              <a:rect b="b" l="l" r="r" t="t"/>
              <a:pathLst>
                <a:path extrusionOk="0" h="2282" w="12306">
                  <a:moveTo>
                    <a:pt x="1187" y="1"/>
                  </a:moveTo>
                  <a:cubicBezTo>
                    <a:pt x="542" y="1"/>
                    <a:pt x="24" y="519"/>
                    <a:pt x="24" y="1164"/>
                  </a:cubicBezTo>
                  <a:lnTo>
                    <a:pt x="24" y="1740"/>
                  </a:lnTo>
                  <a:cubicBezTo>
                    <a:pt x="1" y="2040"/>
                    <a:pt x="254" y="2282"/>
                    <a:pt x="554" y="2282"/>
                  </a:cubicBezTo>
                  <a:lnTo>
                    <a:pt x="11752" y="2282"/>
                  </a:lnTo>
                  <a:cubicBezTo>
                    <a:pt x="12063" y="2282"/>
                    <a:pt x="12305" y="2040"/>
                    <a:pt x="12305" y="1740"/>
                  </a:cubicBezTo>
                  <a:lnTo>
                    <a:pt x="12305" y="1164"/>
                  </a:lnTo>
                  <a:cubicBezTo>
                    <a:pt x="12305" y="519"/>
                    <a:pt x="11787" y="1"/>
                    <a:pt x="11130" y="1"/>
                  </a:cubicBezTo>
                  <a:close/>
                </a:path>
              </a:pathLst>
            </a:custGeom>
            <a:solidFill>
              <a:srgbClr val="E2B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25"/>
            <p:cNvSpPr/>
            <p:nvPr/>
          </p:nvSpPr>
          <p:spPr>
            <a:xfrm>
              <a:off x="1721150" y="1233225"/>
              <a:ext cx="41500" cy="27725"/>
            </a:xfrm>
            <a:custGeom>
              <a:rect b="b" l="l" r="r" t="t"/>
              <a:pathLst>
                <a:path extrusionOk="0" h="1109" w="1660">
                  <a:moveTo>
                    <a:pt x="359" y="1"/>
                  </a:moveTo>
                  <a:cubicBezTo>
                    <a:pt x="343" y="1"/>
                    <a:pt x="327" y="1"/>
                    <a:pt x="312" y="2"/>
                  </a:cubicBezTo>
                  <a:cubicBezTo>
                    <a:pt x="105" y="48"/>
                    <a:pt x="1" y="106"/>
                    <a:pt x="1" y="106"/>
                  </a:cubicBezTo>
                  <a:cubicBezTo>
                    <a:pt x="1" y="107"/>
                    <a:pt x="2" y="108"/>
                    <a:pt x="5" y="108"/>
                  </a:cubicBezTo>
                  <a:cubicBezTo>
                    <a:pt x="27" y="108"/>
                    <a:pt x="138" y="71"/>
                    <a:pt x="312" y="71"/>
                  </a:cubicBezTo>
                  <a:cubicBezTo>
                    <a:pt x="496" y="71"/>
                    <a:pt x="750" y="129"/>
                    <a:pt x="1003" y="290"/>
                  </a:cubicBezTo>
                  <a:cubicBezTo>
                    <a:pt x="1245" y="452"/>
                    <a:pt x="1406" y="670"/>
                    <a:pt x="1487" y="843"/>
                  </a:cubicBezTo>
                  <a:cubicBezTo>
                    <a:pt x="1591" y="993"/>
                    <a:pt x="1637" y="1108"/>
                    <a:pt x="1648" y="1108"/>
                  </a:cubicBezTo>
                  <a:cubicBezTo>
                    <a:pt x="1660" y="1108"/>
                    <a:pt x="1637" y="982"/>
                    <a:pt x="1545" y="809"/>
                  </a:cubicBezTo>
                  <a:cubicBezTo>
                    <a:pt x="1464" y="636"/>
                    <a:pt x="1303" y="394"/>
                    <a:pt x="1038" y="221"/>
                  </a:cubicBezTo>
                  <a:cubicBezTo>
                    <a:pt x="805" y="62"/>
                    <a:pt x="543" y="1"/>
                    <a:pt x="359" y="1"/>
                  </a:cubicBezTo>
                  <a:close/>
                </a:path>
              </a:pathLst>
            </a:custGeom>
            <a:solidFill>
              <a:srgbClr val="F895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25"/>
            <p:cNvSpPr/>
            <p:nvPr/>
          </p:nvSpPr>
          <p:spPr>
            <a:xfrm>
              <a:off x="1738450" y="1237300"/>
              <a:ext cx="11250" cy="22425"/>
            </a:xfrm>
            <a:custGeom>
              <a:rect b="b" l="l" r="r" t="t"/>
              <a:pathLst>
                <a:path extrusionOk="0" h="897" w="450">
                  <a:moveTo>
                    <a:pt x="173" y="1"/>
                  </a:moveTo>
                  <a:cubicBezTo>
                    <a:pt x="161" y="1"/>
                    <a:pt x="115" y="24"/>
                    <a:pt x="81" y="127"/>
                  </a:cubicBezTo>
                  <a:cubicBezTo>
                    <a:pt x="35" y="219"/>
                    <a:pt x="0" y="369"/>
                    <a:pt x="46" y="530"/>
                  </a:cubicBezTo>
                  <a:cubicBezTo>
                    <a:pt x="92" y="692"/>
                    <a:pt x="208" y="795"/>
                    <a:pt x="288" y="842"/>
                  </a:cubicBezTo>
                  <a:cubicBezTo>
                    <a:pt x="356" y="875"/>
                    <a:pt x="411" y="897"/>
                    <a:pt x="435" y="897"/>
                  </a:cubicBezTo>
                  <a:cubicBezTo>
                    <a:pt x="445" y="897"/>
                    <a:pt x="450" y="894"/>
                    <a:pt x="450" y="888"/>
                  </a:cubicBezTo>
                  <a:cubicBezTo>
                    <a:pt x="450" y="876"/>
                    <a:pt x="403" y="842"/>
                    <a:pt x="334" y="795"/>
                  </a:cubicBezTo>
                  <a:cubicBezTo>
                    <a:pt x="265" y="738"/>
                    <a:pt x="173" y="634"/>
                    <a:pt x="138" y="507"/>
                  </a:cubicBezTo>
                  <a:cubicBezTo>
                    <a:pt x="92" y="369"/>
                    <a:pt x="104" y="242"/>
                    <a:pt x="138" y="139"/>
                  </a:cubicBezTo>
                  <a:cubicBezTo>
                    <a:pt x="161" y="58"/>
                    <a:pt x="196" y="1"/>
                    <a:pt x="173" y="1"/>
                  </a:cubicBezTo>
                  <a:close/>
                </a:path>
              </a:pathLst>
            </a:custGeom>
            <a:solidFill>
              <a:srgbClr val="F895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25"/>
            <p:cNvSpPr/>
            <p:nvPr/>
          </p:nvSpPr>
          <p:spPr>
            <a:xfrm>
              <a:off x="1709050" y="1109475"/>
              <a:ext cx="118425" cy="111150"/>
            </a:xfrm>
            <a:custGeom>
              <a:rect b="b" l="l" r="r" t="t"/>
              <a:pathLst>
                <a:path extrusionOk="0" h="4446" w="4737">
                  <a:moveTo>
                    <a:pt x="3597" y="0"/>
                  </a:moveTo>
                  <a:cubicBezTo>
                    <a:pt x="3403" y="0"/>
                    <a:pt x="3204" y="33"/>
                    <a:pt x="3008" y="102"/>
                  </a:cubicBezTo>
                  <a:lnTo>
                    <a:pt x="1579" y="586"/>
                  </a:lnTo>
                  <a:cubicBezTo>
                    <a:pt x="542" y="954"/>
                    <a:pt x="1" y="2083"/>
                    <a:pt x="370" y="3120"/>
                  </a:cubicBezTo>
                  <a:lnTo>
                    <a:pt x="796" y="4261"/>
                  </a:lnTo>
                  <a:cubicBezTo>
                    <a:pt x="819" y="4319"/>
                    <a:pt x="819" y="4388"/>
                    <a:pt x="796" y="4445"/>
                  </a:cubicBezTo>
                  <a:cubicBezTo>
                    <a:pt x="1499" y="4365"/>
                    <a:pt x="2155" y="3696"/>
                    <a:pt x="2351" y="2775"/>
                  </a:cubicBezTo>
                  <a:cubicBezTo>
                    <a:pt x="2444" y="2302"/>
                    <a:pt x="2420" y="1830"/>
                    <a:pt x="2271" y="1438"/>
                  </a:cubicBezTo>
                  <a:lnTo>
                    <a:pt x="2271" y="1438"/>
                  </a:lnTo>
                  <a:cubicBezTo>
                    <a:pt x="2391" y="1453"/>
                    <a:pt x="2514" y="1462"/>
                    <a:pt x="2638" y="1462"/>
                  </a:cubicBezTo>
                  <a:cubicBezTo>
                    <a:pt x="2799" y="1462"/>
                    <a:pt x="2961" y="1448"/>
                    <a:pt x="3123" y="1415"/>
                  </a:cubicBezTo>
                  <a:cubicBezTo>
                    <a:pt x="3849" y="1277"/>
                    <a:pt x="4437" y="897"/>
                    <a:pt x="4736" y="413"/>
                  </a:cubicBezTo>
                  <a:cubicBezTo>
                    <a:pt x="4421" y="153"/>
                    <a:pt x="4019" y="0"/>
                    <a:pt x="3597" y="0"/>
                  </a:cubicBezTo>
                  <a:close/>
                </a:path>
              </a:pathLst>
            </a:custGeom>
            <a:solidFill>
              <a:srgbClr val="F2CC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25"/>
            <p:cNvSpPr/>
            <p:nvPr/>
          </p:nvSpPr>
          <p:spPr>
            <a:xfrm>
              <a:off x="1847900" y="1199575"/>
              <a:ext cx="19900" cy="17750"/>
            </a:xfrm>
            <a:custGeom>
              <a:rect b="b" l="l" r="r" t="t"/>
              <a:pathLst>
                <a:path extrusionOk="0" h="710" w="796">
                  <a:moveTo>
                    <a:pt x="565" y="0"/>
                  </a:moveTo>
                  <a:lnTo>
                    <a:pt x="0" y="185"/>
                  </a:lnTo>
                  <a:cubicBezTo>
                    <a:pt x="105" y="499"/>
                    <a:pt x="392" y="709"/>
                    <a:pt x="703" y="709"/>
                  </a:cubicBezTo>
                  <a:cubicBezTo>
                    <a:pt x="734" y="709"/>
                    <a:pt x="764" y="707"/>
                    <a:pt x="795" y="703"/>
                  </a:cubicBezTo>
                  <a:lnTo>
                    <a:pt x="749" y="530"/>
                  </a:lnTo>
                  <a:lnTo>
                    <a:pt x="565" y="0"/>
                  </a:lnTo>
                  <a:close/>
                </a:path>
              </a:pathLst>
            </a:custGeom>
            <a:solidFill>
              <a:srgbClr val="FFE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25"/>
            <p:cNvSpPr/>
            <p:nvPr/>
          </p:nvSpPr>
          <p:spPr>
            <a:xfrm>
              <a:off x="2735650" y="326275"/>
              <a:ext cx="407550" cy="367350"/>
            </a:xfrm>
            <a:custGeom>
              <a:rect b="b" l="l" r="r" t="t"/>
              <a:pathLst>
                <a:path extrusionOk="0" h="14694" w="16302">
                  <a:moveTo>
                    <a:pt x="8914" y="0"/>
                  </a:moveTo>
                  <a:cubicBezTo>
                    <a:pt x="4541" y="0"/>
                    <a:pt x="1" y="2608"/>
                    <a:pt x="656" y="7235"/>
                  </a:cubicBezTo>
                  <a:cubicBezTo>
                    <a:pt x="840" y="8525"/>
                    <a:pt x="1451" y="9712"/>
                    <a:pt x="1842" y="10968"/>
                  </a:cubicBezTo>
                  <a:cubicBezTo>
                    <a:pt x="1992" y="11475"/>
                    <a:pt x="2142" y="12028"/>
                    <a:pt x="1981" y="12558"/>
                  </a:cubicBezTo>
                  <a:cubicBezTo>
                    <a:pt x="1846" y="13061"/>
                    <a:pt x="1386" y="13434"/>
                    <a:pt x="864" y="13434"/>
                  </a:cubicBezTo>
                  <a:cubicBezTo>
                    <a:pt x="848" y="13434"/>
                    <a:pt x="833" y="13434"/>
                    <a:pt x="817" y="13433"/>
                  </a:cubicBezTo>
                  <a:lnTo>
                    <a:pt x="817" y="13433"/>
                  </a:lnTo>
                  <a:cubicBezTo>
                    <a:pt x="1628" y="14467"/>
                    <a:pt x="3206" y="14694"/>
                    <a:pt x="4644" y="14694"/>
                  </a:cubicBezTo>
                  <a:cubicBezTo>
                    <a:pt x="5290" y="14694"/>
                    <a:pt x="5909" y="14648"/>
                    <a:pt x="6416" y="14609"/>
                  </a:cubicBezTo>
                  <a:cubicBezTo>
                    <a:pt x="8778" y="14413"/>
                    <a:pt x="11198" y="13929"/>
                    <a:pt x="13156" y="12535"/>
                  </a:cubicBezTo>
                  <a:cubicBezTo>
                    <a:pt x="15403" y="10945"/>
                    <a:pt x="16152" y="8594"/>
                    <a:pt x="16233" y="5968"/>
                  </a:cubicBezTo>
                  <a:cubicBezTo>
                    <a:pt x="16302" y="4597"/>
                    <a:pt x="15898" y="3490"/>
                    <a:pt x="15207" y="2615"/>
                  </a:cubicBezTo>
                  <a:cubicBezTo>
                    <a:pt x="13812" y="836"/>
                    <a:pt x="11390" y="0"/>
                    <a:pt x="8914" y="0"/>
                  </a:cubicBezTo>
                  <a:close/>
                </a:path>
              </a:pathLst>
            </a:custGeom>
            <a:solidFill>
              <a:srgbClr val="6FA0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25"/>
            <p:cNvSpPr/>
            <p:nvPr/>
          </p:nvSpPr>
          <p:spPr>
            <a:xfrm>
              <a:off x="2756350" y="356200"/>
              <a:ext cx="386575" cy="337050"/>
            </a:xfrm>
            <a:custGeom>
              <a:rect b="b" l="l" r="r" t="t"/>
              <a:pathLst>
                <a:path extrusionOk="0" h="13482" w="15463">
                  <a:moveTo>
                    <a:pt x="12778" y="1"/>
                  </a:moveTo>
                  <a:cubicBezTo>
                    <a:pt x="11937" y="519"/>
                    <a:pt x="11257" y="1314"/>
                    <a:pt x="10761" y="2167"/>
                  </a:cubicBezTo>
                  <a:cubicBezTo>
                    <a:pt x="10036" y="3376"/>
                    <a:pt x="9609" y="4724"/>
                    <a:pt x="9056" y="6015"/>
                  </a:cubicBezTo>
                  <a:cubicBezTo>
                    <a:pt x="8515" y="7317"/>
                    <a:pt x="7800" y="8596"/>
                    <a:pt x="6683" y="9448"/>
                  </a:cubicBezTo>
                  <a:cubicBezTo>
                    <a:pt x="5536" y="10327"/>
                    <a:pt x="4076" y="10671"/>
                    <a:pt x="2615" y="10671"/>
                  </a:cubicBezTo>
                  <a:cubicBezTo>
                    <a:pt x="2257" y="10671"/>
                    <a:pt x="1898" y="10650"/>
                    <a:pt x="1544" y="10612"/>
                  </a:cubicBezTo>
                  <a:cubicBezTo>
                    <a:pt x="1429" y="10600"/>
                    <a:pt x="1314" y="10589"/>
                    <a:pt x="1210" y="10566"/>
                  </a:cubicBezTo>
                  <a:lnTo>
                    <a:pt x="1210" y="10566"/>
                  </a:lnTo>
                  <a:cubicBezTo>
                    <a:pt x="1245" y="10831"/>
                    <a:pt x="1245" y="11084"/>
                    <a:pt x="1164" y="11349"/>
                  </a:cubicBezTo>
                  <a:cubicBezTo>
                    <a:pt x="1030" y="11853"/>
                    <a:pt x="581" y="12226"/>
                    <a:pt x="48" y="12226"/>
                  </a:cubicBezTo>
                  <a:cubicBezTo>
                    <a:pt x="32" y="12226"/>
                    <a:pt x="16" y="12226"/>
                    <a:pt x="1" y="12225"/>
                  </a:cubicBezTo>
                  <a:lnTo>
                    <a:pt x="1" y="12225"/>
                  </a:lnTo>
                  <a:cubicBezTo>
                    <a:pt x="805" y="13250"/>
                    <a:pt x="2364" y="13482"/>
                    <a:pt x="3792" y="13482"/>
                  </a:cubicBezTo>
                  <a:cubicBezTo>
                    <a:pt x="4452" y="13482"/>
                    <a:pt x="5083" y="13432"/>
                    <a:pt x="5600" y="13389"/>
                  </a:cubicBezTo>
                  <a:cubicBezTo>
                    <a:pt x="7962" y="13204"/>
                    <a:pt x="10381" y="12720"/>
                    <a:pt x="12340" y="11315"/>
                  </a:cubicBezTo>
                  <a:cubicBezTo>
                    <a:pt x="14587" y="9736"/>
                    <a:pt x="15335" y="7386"/>
                    <a:pt x="15428" y="4748"/>
                  </a:cubicBezTo>
                  <a:cubicBezTo>
                    <a:pt x="15462" y="3388"/>
                    <a:pt x="15082" y="2270"/>
                    <a:pt x="14391" y="1395"/>
                  </a:cubicBezTo>
                  <a:cubicBezTo>
                    <a:pt x="13930" y="853"/>
                    <a:pt x="13377" y="381"/>
                    <a:pt x="12778" y="1"/>
                  </a:cubicBezTo>
                  <a:close/>
                </a:path>
              </a:pathLst>
            </a:custGeom>
            <a:solidFill>
              <a:srgbClr val="3A3939">
                <a:alpha val="22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25"/>
            <p:cNvSpPr/>
            <p:nvPr/>
          </p:nvSpPr>
          <p:spPr>
            <a:xfrm>
              <a:off x="2122975" y="326375"/>
              <a:ext cx="391450" cy="406000"/>
            </a:xfrm>
            <a:custGeom>
              <a:rect b="b" l="l" r="r" t="t"/>
              <a:pathLst>
                <a:path extrusionOk="0" h="16240" w="15658">
                  <a:moveTo>
                    <a:pt x="7702" y="0"/>
                  </a:moveTo>
                  <a:cubicBezTo>
                    <a:pt x="6908" y="0"/>
                    <a:pt x="6116" y="76"/>
                    <a:pt x="5358" y="226"/>
                  </a:cubicBezTo>
                  <a:cubicBezTo>
                    <a:pt x="2615" y="791"/>
                    <a:pt x="23" y="2968"/>
                    <a:pt x="0" y="5964"/>
                  </a:cubicBezTo>
                  <a:cubicBezTo>
                    <a:pt x="0" y="7139"/>
                    <a:pt x="403" y="8279"/>
                    <a:pt x="807" y="9385"/>
                  </a:cubicBezTo>
                  <a:cubicBezTo>
                    <a:pt x="1210" y="10503"/>
                    <a:pt x="1636" y="11632"/>
                    <a:pt x="1613" y="12819"/>
                  </a:cubicBezTo>
                  <a:cubicBezTo>
                    <a:pt x="1613" y="13994"/>
                    <a:pt x="1118" y="15250"/>
                    <a:pt x="81" y="15814"/>
                  </a:cubicBezTo>
                  <a:cubicBezTo>
                    <a:pt x="1264" y="16143"/>
                    <a:pt x="2495" y="16239"/>
                    <a:pt x="3731" y="16239"/>
                  </a:cubicBezTo>
                  <a:cubicBezTo>
                    <a:pt x="4097" y="16239"/>
                    <a:pt x="4462" y="16231"/>
                    <a:pt x="4828" y="16218"/>
                  </a:cubicBezTo>
                  <a:cubicBezTo>
                    <a:pt x="6371" y="16171"/>
                    <a:pt x="7938" y="16068"/>
                    <a:pt x="9425" y="15665"/>
                  </a:cubicBezTo>
                  <a:cubicBezTo>
                    <a:pt x="10922" y="15261"/>
                    <a:pt x="12363" y="14547"/>
                    <a:pt x="13422" y="13418"/>
                  </a:cubicBezTo>
                  <a:cubicBezTo>
                    <a:pt x="15093" y="11655"/>
                    <a:pt x="15658" y="9086"/>
                    <a:pt x="15635" y="6655"/>
                  </a:cubicBezTo>
                  <a:cubicBezTo>
                    <a:pt x="15635" y="6125"/>
                    <a:pt x="15588" y="5606"/>
                    <a:pt x="15485" y="5088"/>
                  </a:cubicBezTo>
                  <a:cubicBezTo>
                    <a:pt x="15012" y="2795"/>
                    <a:pt x="12996" y="1032"/>
                    <a:pt x="10750" y="399"/>
                  </a:cubicBezTo>
                  <a:cubicBezTo>
                    <a:pt x="9783" y="131"/>
                    <a:pt x="8741" y="0"/>
                    <a:pt x="7702" y="0"/>
                  </a:cubicBezTo>
                  <a:close/>
                </a:path>
              </a:pathLst>
            </a:custGeom>
            <a:solidFill>
              <a:srgbClr val="6FA0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25"/>
            <p:cNvSpPr/>
            <p:nvPr/>
          </p:nvSpPr>
          <p:spPr>
            <a:xfrm>
              <a:off x="2122975" y="331725"/>
              <a:ext cx="350850" cy="400650"/>
            </a:xfrm>
            <a:custGeom>
              <a:rect b="b" l="l" r="r" t="t"/>
              <a:pathLst>
                <a:path extrusionOk="0" h="16026" w="14034">
                  <a:moveTo>
                    <a:pt x="5415" y="0"/>
                  </a:moveTo>
                  <a:cubicBezTo>
                    <a:pt x="5404" y="0"/>
                    <a:pt x="5381" y="0"/>
                    <a:pt x="5358" y="12"/>
                  </a:cubicBezTo>
                  <a:cubicBezTo>
                    <a:pt x="2615" y="577"/>
                    <a:pt x="23" y="2754"/>
                    <a:pt x="0" y="5750"/>
                  </a:cubicBezTo>
                  <a:cubicBezTo>
                    <a:pt x="0" y="6925"/>
                    <a:pt x="403" y="8065"/>
                    <a:pt x="807" y="9171"/>
                  </a:cubicBezTo>
                  <a:cubicBezTo>
                    <a:pt x="1210" y="10289"/>
                    <a:pt x="1636" y="11418"/>
                    <a:pt x="1613" y="12605"/>
                  </a:cubicBezTo>
                  <a:cubicBezTo>
                    <a:pt x="1613" y="13780"/>
                    <a:pt x="1118" y="15036"/>
                    <a:pt x="81" y="15600"/>
                  </a:cubicBezTo>
                  <a:cubicBezTo>
                    <a:pt x="1264" y="15929"/>
                    <a:pt x="2495" y="16025"/>
                    <a:pt x="3731" y="16025"/>
                  </a:cubicBezTo>
                  <a:cubicBezTo>
                    <a:pt x="4097" y="16025"/>
                    <a:pt x="4462" y="16017"/>
                    <a:pt x="4828" y="16004"/>
                  </a:cubicBezTo>
                  <a:cubicBezTo>
                    <a:pt x="6371" y="15957"/>
                    <a:pt x="7938" y="15854"/>
                    <a:pt x="9425" y="15451"/>
                  </a:cubicBezTo>
                  <a:cubicBezTo>
                    <a:pt x="10934" y="15036"/>
                    <a:pt x="12374" y="14321"/>
                    <a:pt x="13446" y="13192"/>
                  </a:cubicBezTo>
                  <a:cubicBezTo>
                    <a:pt x="13653" y="12962"/>
                    <a:pt x="13860" y="12720"/>
                    <a:pt x="14033" y="12478"/>
                  </a:cubicBezTo>
                  <a:lnTo>
                    <a:pt x="14033" y="12478"/>
                  </a:lnTo>
                  <a:cubicBezTo>
                    <a:pt x="12927" y="12516"/>
                    <a:pt x="11807" y="12651"/>
                    <a:pt x="10713" y="12651"/>
                  </a:cubicBezTo>
                  <a:cubicBezTo>
                    <a:pt x="9813" y="12651"/>
                    <a:pt x="8931" y="12560"/>
                    <a:pt x="8088" y="12248"/>
                  </a:cubicBezTo>
                  <a:cubicBezTo>
                    <a:pt x="5934" y="11453"/>
                    <a:pt x="4459" y="9310"/>
                    <a:pt x="4067" y="7040"/>
                  </a:cubicBezTo>
                  <a:cubicBezTo>
                    <a:pt x="3675" y="4782"/>
                    <a:pt x="4240" y="2454"/>
                    <a:pt x="5231" y="381"/>
                  </a:cubicBezTo>
                  <a:cubicBezTo>
                    <a:pt x="5288" y="242"/>
                    <a:pt x="5358" y="116"/>
                    <a:pt x="5415" y="0"/>
                  </a:cubicBezTo>
                  <a:close/>
                </a:path>
              </a:pathLst>
            </a:custGeom>
            <a:solidFill>
              <a:srgbClr val="3A3939">
                <a:alpha val="22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25"/>
            <p:cNvSpPr/>
            <p:nvPr/>
          </p:nvSpPr>
          <p:spPr>
            <a:xfrm>
              <a:off x="1119750" y="744750"/>
              <a:ext cx="547275" cy="484500"/>
            </a:xfrm>
            <a:custGeom>
              <a:rect b="b" l="l" r="r" t="t"/>
              <a:pathLst>
                <a:path extrusionOk="0" h="19380" w="21891">
                  <a:moveTo>
                    <a:pt x="10501" y="0"/>
                  </a:moveTo>
                  <a:cubicBezTo>
                    <a:pt x="10419" y="0"/>
                    <a:pt x="10337" y="0"/>
                    <a:pt x="10254" y="1"/>
                  </a:cubicBezTo>
                  <a:cubicBezTo>
                    <a:pt x="8422" y="24"/>
                    <a:pt x="6798" y="358"/>
                    <a:pt x="5243" y="1384"/>
                  </a:cubicBezTo>
                  <a:cubicBezTo>
                    <a:pt x="1706" y="3711"/>
                    <a:pt x="0" y="8377"/>
                    <a:pt x="2143" y="12237"/>
                  </a:cubicBezTo>
                  <a:cubicBezTo>
                    <a:pt x="3491" y="14702"/>
                    <a:pt x="6256" y="16292"/>
                    <a:pt x="9068" y="16373"/>
                  </a:cubicBezTo>
                  <a:cubicBezTo>
                    <a:pt x="9158" y="16376"/>
                    <a:pt x="9249" y="16377"/>
                    <a:pt x="9339" y="16377"/>
                  </a:cubicBezTo>
                  <a:cubicBezTo>
                    <a:pt x="11144" y="16377"/>
                    <a:pt x="12921" y="15865"/>
                    <a:pt x="14717" y="15865"/>
                  </a:cubicBezTo>
                  <a:cubicBezTo>
                    <a:pt x="14754" y="15865"/>
                    <a:pt x="14791" y="15865"/>
                    <a:pt x="14828" y="15866"/>
                  </a:cubicBezTo>
                  <a:cubicBezTo>
                    <a:pt x="15980" y="15877"/>
                    <a:pt x="17259" y="16212"/>
                    <a:pt x="17881" y="17191"/>
                  </a:cubicBezTo>
                  <a:cubicBezTo>
                    <a:pt x="18285" y="17825"/>
                    <a:pt x="18319" y="18631"/>
                    <a:pt x="18296" y="19380"/>
                  </a:cubicBezTo>
                  <a:cubicBezTo>
                    <a:pt x="20289" y="17110"/>
                    <a:pt x="21488" y="14149"/>
                    <a:pt x="21660" y="11142"/>
                  </a:cubicBezTo>
                  <a:cubicBezTo>
                    <a:pt x="21730" y="9967"/>
                    <a:pt x="21891" y="8792"/>
                    <a:pt x="21614" y="7628"/>
                  </a:cubicBezTo>
                  <a:cubicBezTo>
                    <a:pt x="21349" y="6511"/>
                    <a:pt x="20889" y="5428"/>
                    <a:pt x="20255" y="4448"/>
                  </a:cubicBezTo>
                  <a:cubicBezTo>
                    <a:pt x="20013" y="4114"/>
                    <a:pt x="19771" y="3769"/>
                    <a:pt x="19483" y="3446"/>
                  </a:cubicBezTo>
                  <a:cubicBezTo>
                    <a:pt x="18285" y="2029"/>
                    <a:pt x="16683" y="946"/>
                    <a:pt x="14886" y="473"/>
                  </a:cubicBezTo>
                  <a:cubicBezTo>
                    <a:pt x="13456" y="102"/>
                    <a:pt x="11975" y="0"/>
                    <a:pt x="10501" y="0"/>
                  </a:cubicBezTo>
                  <a:close/>
                </a:path>
              </a:pathLst>
            </a:custGeom>
            <a:solidFill>
              <a:srgbClr val="6FA0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25"/>
            <p:cNvSpPr/>
            <p:nvPr/>
          </p:nvSpPr>
          <p:spPr>
            <a:xfrm>
              <a:off x="1123775" y="794300"/>
              <a:ext cx="534900" cy="435825"/>
            </a:xfrm>
            <a:custGeom>
              <a:rect b="b" l="l" r="r" t="t"/>
              <a:pathLst>
                <a:path extrusionOk="0" h="17433" w="21396">
                  <a:moveTo>
                    <a:pt x="4298" y="1"/>
                  </a:moveTo>
                  <a:cubicBezTo>
                    <a:pt x="1314" y="2478"/>
                    <a:pt x="1" y="6718"/>
                    <a:pt x="1982" y="10289"/>
                  </a:cubicBezTo>
                  <a:cubicBezTo>
                    <a:pt x="3330" y="12755"/>
                    <a:pt x="6095" y="14333"/>
                    <a:pt x="8907" y="14425"/>
                  </a:cubicBezTo>
                  <a:cubicBezTo>
                    <a:pt x="8995" y="14428"/>
                    <a:pt x="9083" y="14429"/>
                    <a:pt x="9172" y="14429"/>
                  </a:cubicBezTo>
                  <a:cubicBezTo>
                    <a:pt x="10951" y="14429"/>
                    <a:pt x="12714" y="13917"/>
                    <a:pt x="14504" y="13917"/>
                  </a:cubicBezTo>
                  <a:cubicBezTo>
                    <a:pt x="14559" y="13917"/>
                    <a:pt x="14613" y="13917"/>
                    <a:pt x="14667" y="13918"/>
                  </a:cubicBezTo>
                  <a:cubicBezTo>
                    <a:pt x="15819" y="13930"/>
                    <a:pt x="17098" y="14264"/>
                    <a:pt x="17720" y="15243"/>
                  </a:cubicBezTo>
                  <a:cubicBezTo>
                    <a:pt x="18124" y="15877"/>
                    <a:pt x="18147" y="16684"/>
                    <a:pt x="18135" y="17432"/>
                  </a:cubicBezTo>
                  <a:cubicBezTo>
                    <a:pt x="19898" y="15393"/>
                    <a:pt x="21039" y="12847"/>
                    <a:pt x="21396" y="10186"/>
                  </a:cubicBezTo>
                  <a:cubicBezTo>
                    <a:pt x="21073" y="10139"/>
                    <a:pt x="20774" y="10116"/>
                    <a:pt x="20463" y="10105"/>
                  </a:cubicBezTo>
                  <a:cubicBezTo>
                    <a:pt x="20150" y="10089"/>
                    <a:pt x="19838" y="10082"/>
                    <a:pt x="19526" y="10082"/>
                  </a:cubicBezTo>
                  <a:cubicBezTo>
                    <a:pt x="17629" y="10082"/>
                    <a:pt x="15736" y="10343"/>
                    <a:pt x="13826" y="10393"/>
                  </a:cubicBezTo>
                  <a:cubicBezTo>
                    <a:pt x="13650" y="10398"/>
                    <a:pt x="13473" y="10400"/>
                    <a:pt x="13295" y="10400"/>
                  </a:cubicBezTo>
                  <a:cubicBezTo>
                    <a:pt x="11258" y="10400"/>
                    <a:pt x="9162" y="10074"/>
                    <a:pt x="7466" y="8930"/>
                  </a:cubicBezTo>
                  <a:cubicBezTo>
                    <a:pt x="5508" y="7605"/>
                    <a:pt x="4344" y="5277"/>
                    <a:pt x="4137" y="2927"/>
                  </a:cubicBezTo>
                  <a:cubicBezTo>
                    <a:pt x="4056" y="1948"/>
                    <a:pt x="4114" y="968"/>
                    <a:pt x="4298" y="1"/>
                  </a:cubicBezTo>
                  <a:close/>
                </a:path>
              </a:pathLst>
            </a:custGeom>
            <a:solidFill>
              <a:srgbClr val="3A3939">
                <a:alpha val="22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25"/>
            <p:cNvSpPr/>
            <p:nvPr/>
          </p:nvSpPr>
          <p:spPr>
            <a:xfrm>
              <a:off x="1485825" y="584375"/>
              <a:ext cx="343075" cy="356700"/>
            </a:xfrm>
            <a:custGeom>
              <a:rect b="b" l="l" r="r" t="t"/>
              <a:pathLst>
                <a:path extrusionOk="0" h="14268" w="13723">
                  <a:moveTo>
                    <a:pt x="6763" y="0"/>
                  </a:moveTo>
                  <a:cubicBezTo>
                    <a:pt x="6061" y="0"/>
                    <a:pt x="5360" y="70"/>
                    <a:pt x="4690" y="206"/>
                  </a:cubicBezTo>
                  <a:cubicBezTo>
                    <a:pt x="2271" y="701"/>
                    <a:pt x="1" y="2614"/>
                    <a:pt x="1" y="5229"/>
                  </a:cubicBezTo>
                  <a:cubicBezTo>
                    <a:pt x="1" y="6266"/>
                    <a:pt x="358" y="7269"/>
                    <a:pt x="704" y="8248"/>
                  </a:cubicBezTo>
                  <a:cubicBezTo>
                    <a:pt x="1061" y="9227"/>
                    <a:pt x="1430" y="10218"/>
                    <a:pt x="1407" y="11255"/>
                  </a:cubicBezTo>
                  <a:cubicBezTo>
                    <a:pt x="1407" y="12292"/>
                    <a:pt x="969" y="13386"/>
                    <a:pt x="59" y="13893"/>
                  </a:cubicBezTo>
                  <a:cubicBezTo>
                    <a:pt x="1101" y="14187"/>
                    <a:pt x="2185" y="14268"/>
                    <a:pt x="3268" y="14268"/>
                  </a:cubicBezTo>
                  <a:cubicBezTo>
                    <a:pt x="3585" y="14268"/>
                    <a:pt x="3902" y="14261"/>
                    <a:pt x="4218" y="14251"/>
                  </a:cubicBezTo>
                  <a:cubicBezTo>
                    <a:pt x="5577" y="14204"/>
                    <a:pt x="6937" y="14124"/>
                    <a:pt x="8250" y="13755"/>
                  </a:cubicBezTo>
                  <a:cubicBezTo>
                    <a:pt x="9564" y="13398"/>
                    <a:pt x="10831" y="12776"/>
                    <a:pt x="11764" y="11785"/>
                  </a:cubicBezTo>
                  <a:cubicBezTo>
                    <a:pt x="13239" y="10230"/>
                    <a:pt x="13723" y="7983"/>
                    <a:pt x="13700" y="5840"/>
                  </a:cubicBezTo>
                  <a:cubicBezTo>
                    <a:pt x="13700" y="5379"/>
                    <a:pt x="13665" y="4918"/>
                    <a:pt x="13562" y="4457"/>
                  </a:cubicBezTo>
                  <a:cubicBezTo>
                    <a:pt x="13158" y="2453"/>
                    <a:pt x="11396" y="909"/>
                    <a:pt x="9414" y="356"/>
                  </a:cubicBezTo>
                  <a:cubicBezTo>
                    <a:pt x="8571" y="116"/>
                    <a:pt x="7666" y="0"/>
                    <a:pt x="6763" y="0"/>
                  </a:cubicBezTo>
                  <a:close/>
                </a:path>
              </a:pathLst>
            </a:custGeom>
            <a:solidFill>
              <a:srgbClr val="F2CC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25"/>
            <p:cNvSpPr/>
            <p:nvPr/>
          </p:nvSpPr>
          <p:spPr>
            <a:xfrm>
              <a:off x="1487275" y="628400"/>
              <a:ext cx="341925" cy="311850"/>
            </a:xfrm>
            <a:custGeom>
              <a:rect b="b" l="l" r="r" t="t"/>
              <a:pathLst>
                <a:path extrusionOk="0" h="12474" w="13677">
                  <a:moveTo>
                    <a:pt x="11925" y="0"/>
                  </a:moveTo>
                  <a:cubicBezTo>
                    <a:pt x="11580" y="461"/>
                    <a:pt x="11303" y="991"/>
                    <a:pt x="11061" y="1498"/>
                  </a:cubicBezTo>
                  <a:cubicBezTo>
                    <a:pt x="10381" y="2881"/>
                    <a:pt x="9748" y="4275"/>
                    <a:pt x="9149" y="5703"/>
                  </a:cubicBezTo>
                  <a:cubicBezTo>
                    <a:pt x="8549" y="7086"/>
                    <a:pt x="7939" y="8561"/>
                    <a:pt x="6683" y="9379"/>
                  </a:cubicBezTo>
                  <a:cubicBezTo>
                    <a:pt x="5934" y="9886"/>
                    <a:pt x="5024" y="10082"/>
                    <a:pt x="4137" y="10197"/>
                  </a:cubicBezTo>
                  <a:cubicBezTo>
                    <a:pt x="3699" y="10250"/>
                    <a:pt x="3258" y="10278"/>
                    <a:pt x="2820" y="10278"/>
                  </a:cubicBezTo>
                  <a:cubicBezTo>
                    <a:pt x="2301" y="10278"/>
                    <a:pt x="1785" y="10238"/>
                    <a:pt x="1279" y="10151"/>
                  </a:cubicBezTo>
                  <a:cubicBezTo>
                    <a:pt x="1118" y="10957"/>
                    <a:pt x="703" y="11706"/>
                    <a:pt x="1" y="12098"/>
                  </a:cubicBezTo>
                  <a:cubicBezTo>
                    <a:pt x="1026" y="12396"/>
                    <a:pt x="2091" y="12474"/>
                    <a:pt x="3156" y="12474"/>
                  </a:cubicBezTo>
                  <a:cubicBezTo>
                    <a:pt x="3491" y="12474"/>
                    <a:pt x="3826" y="12466"/>
                    <a:pt x="4160" y="12455"/>
                  </a:cubicBezTo>
                  <a:cubicBezTo>
                    <a:pt x="5519" y="12420"/>
                    <a:pt x="6879" y="12328"/>
                    <a:pt x="8192" y="11971"/>
                  </a:cubicBezTo>
                  <a:cubicBezTo>
                    <a:pt x="9529" y="11637"/>
                    <a:pt x="10785" y="11003"/>
                    <a:pt x="11718" y="10012"/>
                  </a:cubicBezTo>
                  <a:cubicBezTo>
                    <a:pt x="13192" y="8457"/>
                    <a:pt x="13676" y="6210"/>
                    <a:pt x="13653" y="4067"/>
                  </a:cubicBezTo>
                  <a:cubicBezTo>
                    <a:pt x="13653" y="3607"/>
                    <a:pt x="13619" y="3146"/>
                    <a:pt x="13527" y="2685"/>
                  </a:cubicBezTo>
                  <a:cubicBezTo>
                    <a:pt x="13308" y="1648"/>
                    <a:pt x="12720" y="726"/>
                    <a:pt x="11925" y="0"/>
                  </a:cubicBezTo>
                  <a:close/>
                </a:path>
              </a:pathLst>
            </a:custGeom>
            <a:solidFill>
              <a:srgbClr val="3A3939">
                <a:alpha val="22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4" name="Google Shape;964;p25"/>
          <p:cNvGrpSpPr/>
          <p:nvPr/>
        </p:nvGrpSpPr>
        <p:grpSpPr>
          <a:xfrm>
            <a:off x="2052950" y="2984449"/>
            <a:ext cx="2053850" cy="1130900"/>
            <a:chOff x="713200" y="3379099"/>
            <a:chExt cx="2053850" cy="1130900"/>
          </a:xfrm>
        </p:grpSpPr>
        <p:sp>
          <p:nvSpPr>
            <p:cNvPr id="965" name="Google Shape;965;p25"/>
            <p:cNvSpPr txBox="1"/>
            <p:nvPr/>
          </p:nvSpPr>
          <p:spPr>
            <a:xfrm>
              <a:off x="713200" y="3379099"/>
              <a:ext cx="2053800" cy="634500"/>
            </a:xfrm>
            <a:prstGeom prst="rect">
              <a:avLst/>
            </a:prstGeom>
            <a:noFill/>
            <a:ln>
              <a:noFill/>
            </a:ln>
          </p:spPr>
          <p:txBody>
            <a:bodyPr anchorCtr="0" anchor="ctr" bIns="91425" lIns="91425" spcFirstLastPara="1" rIns="0" wrap="square" tIns="91425">
              <a:noAutofit/>
            </a:bodyPr>
            <a:lstStyle/>
            <a:p>
              <a:pPr indent="0" lvl="0" marL="0" rtl="0" algn="l">
                <a:spcBef>
                  <a:spcPts val="0"/>
                </a:spcBef>
                <a:spcAft>
                  <a:spcPts val="0"/>
                </a:spcAft>
                <a:buNone/>
              </a:pPr>
              <a:r>
                <a:rPr b="1" lang="en" sz="1800">
                  <a:solidFill>
                    <a:schemeClr val="dk1"/>
                  </a:solidFill>
                  <a:latin typeface="Encode Sans"/>
                  <a:ea typeface="Encode Sans"/>
                  <a:cs typeface="Encode Sans"/>
                  <a:sym typeface="Encode Sans"/>
                </a:rPr>
                <a:t>PHYSICAL ACTIVITY</a:t>
              </a:r>
              <a:endParaRPr b="1" sz="1800">
                <a:solidFill>
                  <a:schemeClr val="dk1"/>
                </a:solidFill>
                <a:latin typeface="Encode Sans"/>
                <a:ea typeface="Encode Sans"/>
                <a:cs typeface="Encode Sans"/>
                <a:sym typeface="Encode Sans"/>
              </a:endParaRPr>
            </a:p>
          </p:txBody>
        </p:sp>
        <p:sp>
          <p:nvSpPr>
            <p:cNvPr id="966" name="Google Shape;966;p25"/>
            <p:cNvSpPr txBox="1"/>
            <p:nvPr/>
          </p:nvSpPr>
          <p:spPr>
            <a:xfrm>
              <a:off x="713250" y="3937299"/>
              <a:ext cx="2053800" cy="572700"/>
            </a:xfrm>
            <a:prstGeom prst="rect">
              <a:avLst/>
            </a:prstGeom>
            <a:noFill/>
            <a:ln>
              <a:noFill/>
            </a:ln>
          </p:spPr>
          <p:txBody>
            <a:bodyPr anchorCtr="0" anchor="t" bIns="91425" lIns="91425" spcFirstLastPara="1" rIns="0" wrap="square" tIns="91425">
              <a:noAutofit/>
            </a:bodyPr>
            <a:lstStyle/>
            <a:p>
              <a:pPr indent="0" lvl="0" marL="0" rtl="0" algn="l">
                <a:spcBef>
                  <a:spcPts val="0"/>
                </a:spcBef>
                <a:spcAft>
                  <a:spcPts val="0"/>
                </a:spcAft>
                <a:buNone/>
              </a:pPr>
              <a:r>
                <a:rPr lang="en">
                  <a:solidFill>
                    <a:schemeClr val="dk2"/>
                  </a:solidFill>
                  <a:latin typeface="Encode Sans"/>
                  <a:ea typeface="Encode Sans"/>
                  <a:cs typeface="Encode Sans"/>
                  <a:sym typeface="Encode Sans"/>
                </a:rPr>
                <a:t>Mercury is the smallest planet of them all</a:t>
              </a:r>
              <a:endParaRPr>
                <a:solidFill>
                  <a:schemeClr val="dk2"/>
                </a:solidFill>
                <a:latin typeface="Encode Sans"/>
                <a:ea typeface="Encode Sans"/>
                <a:cs typeface="Encode Sans"/>
                <a:sym typeface="Encode Sans"/>
              </a:endParaRPr>
            </a:p>
          </p:txBody>
        </p:sp>
      </p:grpSp>
      <p:grpSp>
        <p:nvGrpSpPr>
          <p:cNvPr id="967" name="Google Shape;967;p25"/>
          <p:cNvGrpSpPr/>
          <p:nvPr/>
        </p:nvGrpSpPr>
        <p:grpSpPr>
          <a:xfrm>
            <a:off x="2052950" y="1252749"/>
            <a:ext cx="2053850" cy="1130900"/>
            <a:chOff x="713200" y="3379099"/>
            <a:chExt cx="2053850" cy="1130900"/>
          </a:xfrm>
        </p:grpSpPr>
        <p:sp>
          <p:nvSpPr>
            <p:cNvPr id="968" name="Google Shape;968;p25"/>
            <p:cNvSpPr txBox="1"/>
            <p:nvPr/>
          </p:nvSpPr>
          <p:spPr>
            <a:xfrm>
              <a:off x="713200" y="3379099"/>
              <a:ext cx="2053800" cy="634500"/>
            </a:xfrm>
            <a:prstGeom prst="rect">
              <a:avLst/>
            </a:prstGeom>
            <a:noFill/>
            <a:ln>
              <a:noFill/>
            </a:ln>
          </p:spPr>
          <p:txBody>
            <a:bodyPr anchorCtr="0" anchor="ctr" bIns="91425" lIns="91425" spcFirstLastPara="1" rIns="0" wrap="square" tIns="91425">
              <a:noAutofit/>
            </a:bodyPr>
            <a:lstStyle/>
            <a:p>
              <a:pPr indent="0" lvl="0" marL="0" rtl="0" algn="l">
                <a:spcBef>
                  <a:spcPts val="0"/>
                </a:spcBef>
                <a:spcAft>
                  <a:spcPts val="0"/>
                </a:spcAft>
                <a:buNone/>
              </a:pPr>
              <a:r>
                <a:rPr b="1" lang="en" sz="1800">
                  <a:solidFill>
                    <a:schemeClr val="dk1"/>
                  </a:solidFill>
                  <a:latin typeface="Encode Sans"/>
                  <a:ea typeface="Encode Sans"/>
                  <a:cs typeface="Encode Sans"/>
                  <a:sym typeface="Encode Sans"/>
                </a:rPr>
                <a:t>POSITIVE ATTITUDES</a:t>
              </a:r>
              <a:endParaRPr b="1" sz="1800">
                <a:solidFill>
                  <a:schemeClr val="dk1"/>
                </a:solidFill>
                <a:latin typeface="Encode Sans"/>
                <a:ea typeface="Encode Sans"/>
                <a:cs typeface="Encode Sans"/>
                <a:sym typeface="Encode Sans"/>
              </a:endParaRPr>
            </a:p>
          </p:txBody>
        </p:sp>
        <p:sp>
          <p:nvSpPr>
            <p:cNvPr id="969" name="Google Shape;969;p25"/>
            <p:cNvSpPr txBox="1"/>
            <p:nvPr/>
          </p:nvSpPr>
          <p:spPr>
            <a:xfrm>
              <a:off x="713250" y="3937299"/>
              <a:ext cx="2053800" cy="572700"/>
            </a:xfrm>
            <a:prstGeom prst="rect">
              <a:avLst/>
            </a:prstGeom>
            <a:noFill/>
            <a:ln>
              <a:noFill/>
            </a:ln>
          </p:spPr>
          <p:txBody>
            <a:bodyPr anchorCtr="0" anchor="t" bIns="91425" lIns="91425" spcFirstLastPara="1" rIns="0" wrap="square" tIns="91425">
              <a:noAutofit/>
            </a:bodyPr>
            <a:lstStyle/>
            <a:p>
              <a:pPr indent="0" lvl="0" marL="0" rtl="0" algn="l">
                <a:spcBef>
                  <a:spcPts val="0"/>
                </a:spcBef>
                <a:spcAft>
                  <a:spcPts val="0"/>
                </a:spcAft>
                <a:buNone/>
              </a:pPr>
              <a:r>
                <a:rPr lang="en">
                  <a:solidFill>
                    <a:schemeClr val="dk2"/>
                  </a:solidFill>
                  <a:latin typeface="Encode Sans"/>
                  <a:ea typeface="Encode Sans"/>
                  <a:cs typeface="Encode Sans"/>
                  <a:sym typeface="Encode Sans"/>
                </a:rPr>
                <a:t>Despite being red, Mars is a very cold place</a:t>
              </a:r>
              <a:endParaRPr>
                <a:solidFill>
                  <a:schemeClr val="dk2"/>
                </a:solidFill>
                <a:latin typeface="Encode Sans"/>
                <a:ea typeface="Encode Sans"/>
                <a:cs typeface="Encode Sans"/>
                <a:sym typeface="Encode Sans"/>
              </a:endParaRPr>
            </a:p>
          </p:txBody>
        </p:sp>
      </p:grpSp>
      <p:grpSp>
        <p:nvGrpSpPr>
          <p:cNvPr id="970" name="Google Shape;970;p25"/>
          <p:cNvGrpSpPr/>
          <p:nvPr/>
        </p:nvGrpSpPr>
        <p:grpSpPr>
          <a:xfrm>
            <a:off x="5037200" y="1252749"/>
            <a:ext cx="2053850" cy="1130900"/>
            <a:chOff x="713200" y="3379099"/>
            <a:chExt cx="2053850" cy="1130900"/>
          </a:xfrm>
        </p:grpSpPr>
        <p:sp>
          <p:nvSpPr>
            <p:cNvPr id="971" name="Google Shape;971;p25"/>
            <p:cNvSpPr txBox="1"/>
            <p:nvPr/>
          </p:nvSpPr>
          <p:spPr>
            <a:xfrm>
              <a:off x="713200" y="3379099"/>
              <a:ext cx="2053800" cy="6345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b="1" lang="en" sz="1800">
                  <a:solidFill>
                    <a:schemeClr val="dk1"/>
                  </a:solidFill>
                  <a:latin typeface="Encode Sans"/>
                  <a:ea typeface="Encode Sans"/>
                  <a:cs typeface="Encode Sans"/>
                  <a:sym typeface="Encode Sans"/>
                </a:rPr>
                <a:t>SUPPORT GROUPS</a:t>
              </a:r>
              <a:endParaRPr b="1" sz="1800">
                <a:solidFill>
                  <a:schemeClr val="dk1"/>
                </a:solidFill>
                <a:latin typeface="Encode Sans"/>
                <a:ea typeface="Encode Sans"/>
                <a:cs typeface="Encode Sans"/>
                <a:sym typeface="Encode Sans"/>
              </a:endParaRPr>
            </a:p>
          </p:txBody>
        </p:sp>
        <p:sp>
          <p:nvSpPr>
            <p:cNvPr id="972" name="Google Shape;972;p25"/>
            <p:cNvSpPr txBox="1"/>
            <p:nvPr/>
          </p:nvSpPr>
          <p:spPr>
            <a:xfrm>
              <a:off x="713250" y="3937299"/>
              <a:ext cx="2053800" cy="572700"/>
            </a:xfrm>
            <a:prstGeom prst="rect">
              <a:avLst/>
            </a:prstGeom>
            <a:noFill/>
            <a:ln>
              <a:noFill/>
            </a:ln>
          </p:spPr>
          <p:txBody>
            <a:bodyPr anchorCtr="0" anchor="t" bIns="91425" lIns="91425" spcFirstLastPara="1" rIns="0" wrap="square" tIns="91425">
              <a:noAutofit/>
            </a:bodyPr>
            <a:lstStyle/>
            <a:p>
              <a:pPr indent="0" lvl="0" marL="0" rtl="0" algn="r">
                <a:spcBef>
                  <a:spcPts val="0"/>
                </a:spcBef>
                <a:spcAft>
                  <a:spcPts val="0"/>
                </a:spcAft>
                <a:buNone/>
              </a:pPr>
              <a:r>
                <a:rPr lang="en">
                  <a:solidFill>
                    <a:schemeClr val="dk2"/>
                  </a:solidFill>
                  <a:latin typeface="Encode Sans"/>
                  <a:ea typeface="Encode Sans"/>
                  <a:cs typeface="Encode Sans"/>
                  <a:sym typeface="Encode Sans"/>
                </a:rPr>
                <a:t>Jupiter is a gas giant and the biggest planet</a:t>
              </a:r>
              <a:endParaRPr>
                <a:solidFill>
                  <a:schemeClr val="dk2"/>
                </a:solidFill>
                <a:latin typeface="Encode Sans"/>
                <a:ea typeface="Encode Sans"/>
                <a:cs typeface="Encode Sans"/>
                <a:sym typeface="Encode Sans"/>
              </a:endParaRPr>
            </a:p>
          </p:txBody>
        </p:sp>
      </p:grpSp>
      <p:sp>
        <p:nvSpPr>
          <p:cNvPr id="973" name="Google Shape;973;p25"/>
          <p:cNvSpPr/>
          <p:nvPr/>
        </p:nvSpPr>
        <p:spPr>
          <a:xfrm>
            <a:off x="1100441" y="1342861"/>
            <a:ext cx="723900" cy="72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25"/>
          <p:cNvSpPr/>
          <p:nvPr/>
        </p:nvSpPr>
        <p:spPr>
          <a:xfrm>
            <a:off x="1100441" y="3074561"/>
            <a:ext cx="723900" cy="72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25"/>
          <p:cNvSpPr/>
          <p:nvPr/>
        </p:nvSpPr>
        <p:spPr>
          <a:xfrm>
            <a:off x="7319641" y="1342861"/>
            <a:ext cx="723900" cy="72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6" name="Google Shape;976;p25"/>
          <p:cNvGrpSpPr/>
          <p:nvPr/>
        </p:nvGrpSpPr>
        <p:grpSpPr>
          <a:xfrm>
            <a:off x="1292783" y="1535173"/>
            <a:ext cx="339253" cy="339253"/>
            <a:chOff x="5651375" y="3806450"/>
            <a:chExt cx="481825" cy="481825"/>
          </a:xfrm>
        </p:grpSpPr>
        <p:sp>
          <p:nvSpPr>
            <p:cNvPr id="977" name="Google Shape;977;p25"/>
            <p:cNvSpPr/>
            <p:nvPr/>
          </p:nvSpPr>
          <p:spPr>
            <a:xfrm>
              <a:off x="5793425" y="3976800"/>
              <a:ext cx="28250" cy="28275"/>
            </a:xfrm>
            <a:custGeom>
              <a:rect b="b" l="l" r="r" t="t"/>
              <a:pathLst>
                <a:path extrusionOk="0" h="1131" w="1130">
                  <a:moveTo>
                    <a:pt x="567" y="1"/>
                  </a:moveTo>
                  <a:cubicBezTo>
                    <a:pt x="253" y="1"/>
                    <a:pt x="0" y="251"/>
                    <a:pt x="0" y="564"/>
                  </a:cubicBezTo>
                  <a:cubicBezTo>
                    <a:pt x="0" y="877"/>
                    <a:pt x="253" y="1130"/>
                    <a:pt x="567" y="1130"/>
                  </a:cubicBezTo>
                  <a:cubicBezTo>
                    <a:pt x="877" y="1130"/>
                    <a:pt x="1130" y="877"/>
                    <a:pt x="1130" y="564"/>
                  </a:cubicBezTo>
                  <a:cubicBezTo>
                    <a:pt x="1130" y="251"/>
                    <a:pt x="877" y="1"/>
                    <a:pt x="5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978" name="Google Shape;978;p25"/>
            <p:cNvSpPr/>
            <p:nvPr/>
          </p:nvSpPr>
          <p:spPr>
            <a:xfrm>
              <a:off x="5794475" y="4089725"/>
              <a:ext cx="195600" cy="84725"/>
            </a:xfrm>
            <a:custGeom>
              <a:rect b="b" l="l" r="r" t="t"/>
              <a:pathLst>
                <a:path extrusionOk="0" h="3389" w="7824">
                  <a:moveTo>
                    <a:pt x="1" y="1"/>
                  </a:moveTo>
                  <a:cubicBezTo>
                    <a:pt x="284" y="1943"/>
                    <a:pt x="1949" y="3385"/>
                    <a:pt x="3912" y="3388"/>
                  </a:cubicBezTo>
                  <a:cubicBezTo>
                    <a:pt x="5875" y="3385"/>
                    <a:pt x="7541" y="1943"/>
                    <a:pt x="78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979" name="Google Shape;979;p25"/>
            <p:cNvSpPr/>
            <p:nvPr/>
          </p:nvSpPr>
          <p:spPr>
            <a:xfrm>
              <a:off x="5651375" y="3806450"/>
              <a:ext cx="481825" cy="481825"/>
            </a:xfrm>
            <a:custGeom>
              <a:rect b="b" l="l" r="r" t="t"/>
              <a:pathLst>
                <a:path extrusionOk="0" h="19273" w="19273">
                  <a:moveTo>
                    <a:pt x="6249" y="5686"/>
                  </a:moveTo>
                  <a:cubicBezTo>
                    <a:pt x="6932" y="5686"/>
                    <a:pt x="7549" y="6098"/>
                    <a:pt x="7811" y="6730"/>
                  </a:cubicBezTo>
                  <a:cubicBezTo>
                    <a:pt x="8073" y="7363"/>
                    <a:pt x="7929" y="8092"/>
                    <a:pt x="7444" y="8576"/>
                  </a:cubicBezTo>
                  <a:cubicBezTo>
                    <a:pt x="7122" y="8901"/>
                    <a:pt x="6689" y="9073"/>
                    <a:pt x="6248" y="9073"/>
                  </a:cubicBezTo>
                  <a:cubicBezTo>
                    <a:pt x="6029" y="9073"/>
                    <a:pt x="5808" y="9031"/>
                    <a:pt x="5598" y="8944"/>
                  </a:cubicBezTo>
                  <a:cubicBezTo>
                    <a:pt x="4966" y="8682"/>
                    <a:pt x="4553" y="8064"/>
                    <a:pt x="4553" y="7378"/>
                  </a:cubicBezTo>
                  <a:cubicBezTo>
                    <a:pt x="4556" y="6441"/>
                    <a:pt x="5312" y="5686"/>
                    <a:pt x="6249" y="5686"/>
                  </a:cubicBezTo>
                  <a:close/>
                  <a:moveTo>
                    <a:pt x="13024" y="5683"/>
                  </a:moveTo>
                  <a:cubicBezTo>
                    <a:pt x="13242" y="5683"/>
                    <a:pt x="13462" y="5725"/>
                    <a:pt x="13671" y="5812"/>
                  </a:cubicBezTo>
                  <a:cubicBezTo>
                    <a:pt x="14304" y="6074"/>
                    <a:pt x="14716" y="6691"/>
                    <a:pt x="14716" y="7378"/>
                  </a:cubicBezTo>
                  <a:cubicBezTo>
                    <a:pt x="14716" y="8314"/>
                    <a:pt x="13957" y="9073"/>
                    <a:pt x="13024" y="9073"/>
                  </a:cubicBezTo>
                  <a:cubicBezTo>
                    <a:pt x="12337" y="9073"/>
                    <a:pt x="11720" y="8658"/>
                    <a:pt x="11458" y="8025"/>
                  </a:cubicBezTo>
                  <a:cubicBezTo>
                    <a:pt x="11196" y="7393"/>
                    <a:pt x="11341" y="6664"/>
                    <a:pt x="11825" y="6179"/>
                  </a:cubicBezTo>
                  <a:cubicBezTo>
                    <a:pt x="12150" y="5855"/>
                    <a:pt x="12583" y="5683"/>
                    <a:pt x="13024" y="5683"/>
                  </a:cubicBezTo>
                  <a:close/>
                  <a:moveTo>
                    <a:pt x="14153" y="10202"/>
                  </a:moveTo>
                  <a:cubicBezTo>
                    <a:pt x="14463" y="10202"/>
                    <a:pt x="14716" y="10452"/>
                    <a:pt x="14716" y="10766"/>
                  </a:cubicBezTo>
                  <a:cubicBezTo>
                    <a:pt x="14716" y="13566"/>
                    <a:pt x="12437" y="15849"/>
                    <a:pt x="9636" y="15849"/>
                  </a:cubicBezTo>
                  <a:cubicBezTo>
                    <a:pt x="6833" y="15849"/>
                    <a:pt x="4553" y="13566"/>
                    <a:pt x="4553" y="10766"/>
                  </a:cubicBezTo>
                  <a:cubicBezTo>
                    <a:pt x="4553" y="10452"/>
                    <a:pt x="4806" y="10202"/>
                    <a:pt x="5119" y="10202"/>
                  </a:cubicBezTo>
                  <a:close/>
                  <a:moveTo>
                    <a:pt x="9636" y="0"/>
                  </a:moveTo>
                  <a:cubicBezTo>
                    <a:pt x="4342" y="0"/>
                    <a:pt x="0" y="4343"/>
                    <a:pt x="0" y="9636"/>
                  </a:cubicBezTo>
                  <a:cubicBezTo>
                    <a:pt x="0" y="14930"/>
                    <a:pt x="4342" y="19272"/>
                    <a:pt x="9636" y="19272"/>
                  </a:cubicBezTo>
                  <a:cubicBezTo>
                    <a:pt x="14927" y="19272"/>
                    <a:pt x="19272" y="14930"/>
                    <a:pt x="19272" y="9636"/>
                  </a:cubicBezTo>
                  <a:cubicBezTo>
                    <a:pt x="19272" y="4343"/>
                    <a:pt x="14930" y="0"/>
                    <a:pt x="96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980" name="Google Shape;980;p25"/>
            <p:cNvSpPr/>
            <p:nvPr/>
          </p:nvSpPr>
          <p:spPr>
            <a:xfrm>
              <a:off x="5962800" y="3976800"/>
              <a:ext cx="28250" cy="28275"/>
            </a:xfrm>
            <a:custGeom>
              <a:rect b="b" l="l" r="r" t="t"/>
              <a:pathLst>
                <a:path extrusionOk="0" h="1131" w="1130">
                  <a:moveTo>
                    <a:pt x="567" y="1"/>
                  </a:moveTo>
                  <a:cubicBezTo>
                    <a:pt x="254" y="1"/>
                    <a:pt x="1" y="251"/>
                    <a:pt x="1" y="564"/>
                  </a:cubicBezTo>
                  <a:cubicBezTo>
                    <a:pt x="1" y="877"/>
                    <a:pt x="254" y="1130"/>
                    <a:pt x="567" y="1130"/>
                  </a:cubicBezTo>
                  <a:cubicBezTo>
                    <a:pt x="877" y="1130"/>
                    <a:pt x="1130" y="877"/>
                    <a:pt x="1130" y="564"/>
                  </a:cubicBezTo>
                  <a:cubicBezTo>
                    <a:pt x="1130" y="251"/>
                    <a:pt x="877" y="1"/>
                    <a:pt x="5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981" name="Google Shape;981;p25"/>
          <p:cNvGrpSpPr/>
          <p:nvPr/>
        </p:nvGrpSpPr>
        <p:grpSpPr>
          <a:xfrm>
            <a:off x="7504705" y="1529053"/>
            <a:ext cx="353802" cy="351497"/>
            <a:chOff x="580725" y="3617925"/>
            <a:chExt cx="299325" cy="297375"/>
          </a:xfrm>
        </p:grpSpPr>
        <p:sp>
          <p:nvSpPr>
            <p:cNvPr id="982" name="Google Shape;982;p25"/>
            <p:cNvSpPr/>
            <p:nvPr/>
          </p:nvSpPr>
          <p:spPr>
            <a:xfrm>
              <a:off x="609075" y="3662050"/>
              <a:ext cx="51225" cy="51200"/>
            </a:xfrm>
            <a:custGeom>
              <a:rect b="b" l="l" r="r" t="t"/>
              <a:pathLst>
                <a:path extrusionOk="0" h="2048" w="2049">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25"/>
            <p:cNvSpPr/>
            <p:nvPr/>
          </p:nvSpPr>
          <p:spPr>
            <a:xfrm>
              <a:off x="668950" y="3617925"/>
              <a:ext cx="122875" cy="104475"/>
            </a:xfrm>
            <a:custGeom>
              <a:rect b="b" l="l" r="r" t="t"/>
              <a:pathLst>
                <a:path extrusionOk="0" h="4179" w="4915">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25"/>
            <p:cNvSpPr/>
            <p:nvPr/>
          </p:nvSpPr>
          <p:spPr>
            <a:xfrm>
              <a:off x="580725" y="3721900"/>
              <a:ext cx="141800" cy="192025"/>
            </a:xfrm>
            <a:custGeom>
              <a:rect b="b" l="l" r="r" t="t"/>
              <a:pathLst>
                <a:path extrusionOk="0" h="7681" w="5672">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25"/>
            <p:cNvSpPr/>
            <p:nvPr/>
          </p:nvSpPr>
          <p:spPr>
            <a:xfrm>
              <a:off x="800475" y="3662050"/>
              <a:ext cx="51225" cy="51200"/>
            </a:xfrm>
            <a:custGeom>
              <a:rect b="b" l="l" r="r" t="t"/>
              <a:pathLst>
                <a:path extrusionOk="0" h="2048" w="2049">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25"/>
            <p:cNvSpPr/>
            <p:nvPr/>
          </p:nvSpPr>
          <p:spPr>
            <a:xfrm>
              <a:off x="738250" y="3722700"/>
              <a:ext cx="141800" cy="192600"/>
            </a:xfrm>
            <a:custGeom>
              <a:rect b="b" l="l" r="r" t="t"/>
              <a:pathLst>
                <a:path extrusionOk="0" h="7704" w="5672">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7" name="Google Shape;987;p25"/>
          <p:cNvGrpSpPr/>
          <p:nvPr/>
        </p:nvGrpSpPr>
        <p:grpSpPr>
          <a:xfrm>
            <a:off x="1284564" y="3282126"/>
            <a:ext cx="355663" cy="308725"/>
            <a:chOff x="-28462125" y="3199700"/>
            <a:chExt cx="298550" cy="259150"/>
          </a:xfrm>
        </p:grpSpPr>
        <p:sp>
          <p:nvSpPr>
            <p:cNvPr id="988" name="Google Shape;988;p25"/>
            <p:cNvSpPr/>
            <p:nvPr/>
          </p:nvSpPr>
          <p:spPr>
            <a:xfrm>
              <a:off x="-28459750" y="3284775"/>
              <a:ext cx="296175" cy="104775"/>
            </a:xfrm>
            <a:custGeom>
              <a:rect b="b" l="l" r="r" t="t"/>
              <a:pathLst>
                <a:path extrusionOk="0" h="4191" w="11847">
                  <a:moveTo>
                    <a:pt x="5230" y="0"/>
                  </a:moveTo>
                  <a:cubicBezTo>
                    <a:pt x="5073" y="0"/>
                    <a:pt x="4947" y="63"/>
                    <a:pt x="4915" y="189"/>
                  </a:cubicBezTo>
                  <a:lnTo>
                    <a:pt x="4096" y="2080"/>
                  </a:lnTo>
                  <a:lnTo>
                    <a:pt x="347" y="2080"/>
                  </a:lnTo>
                  <a:cubicBezTo>
                    <a:pt x="158" y="2080"/>
                    <a:pt x="0" y="2237"/>
                    <a:pt x="0" y="2426"/>
                  </a:cubicBezTo>
                  <a:cubicBezTo>
                    <a:pt x="0" y="2615"/>
                    <a:pt x="158" y="2773"/>
                    <a:pt x="347" y="2773"/>
                  </a:cubicBezTo>
                  <a:lnTo>
                    <a:pt x="4316" y="2773"/>
                  </a:lnTo>
                  <a:cubicBezTo>
                    <a:pt x="4411" y="2773"/>
                    <a:pt x="4505" y="2710"/>
                    <a:pt x="4600" y="2584"/>
                  </a:cubicBezTo>
                  <a:lnTo>
                    <a:pt x="5199" y="1292"/>
                  </a:lnTo>
                  <a:lnTo>
                    <a:pt x="6238" y="3970"/>
                  </a:lnTo>
                  <a:cubicBezTo>
                    <a:pt x="6301" y="4096"/>
                    <a:pt x="6396" y="4159"/>
                    <a:pt x="6522" y="4191"/>
                  </a:cubicBezTo>
                  <a:lnTo>
                    <a:pt x="6553" y="4191"/>
                  </a:lnTo>
                  <a:cubicBezTo>
                    <a:pt x="6679" y="4191"/>
                    <a:pt x="6805" y="4127"/>
                    <a:pt x="6868" y="4033"/>
                  </a:cubicBezTo>
                  <a:lnTo>
                    <a:pt x="7624" y="2836"/>
                  </a:lnTo>
                  <a:lnTo>
                    <a:pt x="11500" y="2836"/>
                  </a:lnTo>
                  <a:cubicBezTo>
                    <a:pt x="11689" y="2836"/>
                    <a:pt x="11846" y="2678"/>
                    <a:pt x="11846" y="2458"/>
                  </a:cubicBezTo>
                  <a:cubicBezTo>
                    <a:pt x="11846" y="2269"/>
                    <a:pt x="11689" y="2111"/>
                    <a:pt x="11500" y="2111"/>
                  </a:cubicBezTo>
                  <a:lnTo>
                    <a:pt x="7435" y="2111"/>
                  </a:lnTo>
                  <a:cubicBezTo>
                    <a:pt x="7309" y="2111"/>
                    <a:pt x="7183" y="2206"/>
                    <a:pt x="7120" y="2269"/>
                  </a:cubicBezTo>
                  <a:lnTo>
                    <a:pt x="6648" y="3056"/>
                  </a:lnTo>
                  <a:lnTo>
                    <a:pt x="5545" y="221"/>
                  </a:lnTo>
                  <a:cubicBezTo>
                    <a:pt x="5514" y="95"/>
                    <a:pt x="5388" y="0"/>
                    <a:pt x="52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25"/>
            <p:cNvSpPr/>
            <p:nvPr/>
          </p:nvSpPr>
          <p:spPr>
            <a:xfrm>
              <a:off x="-28462125" y="3199700"/>
              <a:ext cx="295400" cy="125275"/>
            </a:xfrm>
            <a:custGeom>
              <a:rect b="b" l="l" r="r" t="t"/>
              <a:pathLst>
                <a:path extrusionOk="0" h="5011" w="11816">
                  <a:moveTo>
                    <a:pt x="3151" y="1"/>
                  </a:moveTo>
                  <a:cubicBezTo>
                    <a:pt x="1387" y="1"/>
                    <a:pt x="1" y="1419"/>
                    <a:pt x="1" y="3277"/>
                  </a:cubicBezTo>
                  <a:cubicBezTo>
                    <a:pt x="1" y="3876"/>
                    <a:pt x="158" y="4349"/>
                    <a:pt x="442" y="4821"/>
                  </a:cubicBezTo>
                  <a:lnTo>
                    <a:pt x="3655" y="4821"/>
                  </a:lnTo>
                  <a:lnTo>
                    <a:pt x="4285" y="3340"/>
                  </a:lnTo>
                  <a:cubicBezTo>
                    <a:pt x="4443" y="2994"/>
                    <a:pt x="4821" y="2773"/>
                    <a:pt x="5199" y="2710"/>
                  </a:cubicBezTo>
                  <a:cubicBezTo>
                    <a:pt x="5672" y="2710"/>
                    <a:pt x="6018" y="2994"/>
                    <a:pt x="6176" y="3403"/>
                  </a:cubicBezTo>
                  <a:lnTo>
                    <a:pt x="6806" y="5010"/>
                  </a:lnTo>
                  <a:cubicBezTo>
                    <a:pt x="6963" y="4884"/>
                    <a:pt x="7215" y="4821"/>
                    <a:pt x="7404" y="4821"/>
                  </a:cubicBezTo>
                  <a:lnTo>
                    <a:pt x="11374" y="4821"/>
                  </a:lnTo>
                  <a:cubicBezTo>
                    <a:pt x="11626" y="4349"/>
                    <a:pt x="11815" y="3813"/>
                    <a:pt x="11815" y="3277"/>
                  </a:cubicBezTo>
                  <a:cubicBezTo>
                    <a:pt x="11815" y="1419"/>
                    <a:pt x="10429" y="1"/>
                    <a:pt x="8665" y="1"/>
                  </a:cubicBezTo>
                  <a:cubicBezTo>
                    <a:pt x="7247" y="1"/>
                    <a:pt x="6396" y="977"/>
                    <a:pt x="5924" y="1860"/>
                  </a:cubicBezTo>
                  <a:cubicBezTo>
                    <a:pt x="5451" y="977"/>
                    <a:pt x="4537" y="1"/>
                    <a:pt x="3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25"/>
            <p:cNvSpPr/>
            <p:nvPr/>
          </p:nvSpPr>
          <p:spPr>
            <a:xfrm>
              <a:off x="-28405400" y="3360375"/>
              <a:ext cx="186675" cy="98475"/>
            </a:xfrm>
            <a:custGeom>
              <a:rect b="b" l="l" r="r" t="t"/>
              <a:pathLst>
                <a:path extrusionOk="0" h="3939" w="7467">
                  <a:moveTo>
                    <a:pt x="2962" y="1"/>
                  </a:moveTo>
                  <a:cubicBezTo>
                    <a:pt x="2773" y="284"/>
                    <a:pt x="2458" y="442"/>
                    <a:pt x="2111" y="442"/>
                  </a:cubicBezTo>
                  <a:lnTo>
                    <a:pt x="0" y="442"/>
                  </a:lnTo>
                  <a:cubicBezTo>
                    <a:pt x="158" y="599"/>
                    <a:pt x="347" y="757"/>
                    <a:pt x="536" y="914"/>
                  </a:cubicBezTo>
                  <a:cubicBezTo>
                    <a:pt x="1449" y="1734"/>
                    <a:pt x="2426" y="2647"/>
                    <a:pt x="3434" y="3813"/>
                  </a:cubicBezTo>
                  <a:cubicBezTo>
                    <a:pt x="3529" y="3907"/>
                    <a:pt x="3592" y="3939"/>
                    <a:pt x="3718" y="3939"/>
                  </a:cubicBezTo>
                  <a:cubicBezTo>
                    <a:pt x="3844" y="3939"/>
                    <a:pt x="3907" y="3907"/>
                    <a:pt x="4001" y="3813"/>
                  </a:cubicBezTo>
                  <a:cubicBezTo>
                    <a:pt x="4978" y="2584"/>
                    <a:pt x="6018" y="1734"/>
                    <a:pt x="6900" y="914"/>
                  </a:cubicBezTo>
                  <a:cubicBezTo>
                    <a:pt x="7120" y="757"/>
                    <a:pt x="7278" y="599"/>
                    <a:pt x="7467" y="442"/>
                  </a:cubicBezTo>
                  <a:lnTo>
                    <a:pt x="5860" y="442"/>
                  </a:lnTo>
                  <a:lnTo>
                    <a:pt x="5293" y="1324"/>
                  </a:lnTo>
                  <a:cubicBezTo>
                    <a:pt x="5104" y="1639"/>
                    <a:pt x="4789" y="1860"/>
                    <a:pt x="4379" y="1860"/>
                  </a:cubicBezTo>
                  <a:lnTo>
                    <a:pt x="4316" y="1860"/>
                  </a:lnTo>
                  <a:cubicBezTo>
                    <a:pt x="3907" y="1797"/>
                    <a:pt x="3592" y="1576"/>
                    <a:pt x="3434" y="1167"/>
                  </a:cubicBezTo>
                  <a:lnTo>
                    <a:pt x="296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4" name="Shape 994"/>
        <p:cNvGrpSpPr/>
        <p:nvPr/>
      </p:nvGrpSpPr>
      <p:grpSpPr>
        <a:xfrm>
          <a:off x="0" y="0"/>
          <a:ext cx="0" cy="0"/>
          <a:chOff x="0" y="0"/>
          <a:chExt cx="0" cy="0"/>
        </a:xfrm>
      </p:grpSpPr>
      <p:sp>
        <p:nvSpPr>
          <p:cNvPr id="995" name="Google Shape;995;p26"/>
          <p:cNvSpPr txBox="1"/>
          <p:nvPr>
            <p:ph type="title"/>
          </p:nvPr>
        </p:nvSpPr>
        <p:spPr>
          <a:xfrm>
            <a:off x="713225" y="445025"/>
            <a:ext cx="7717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EMOTIONAL LONELINESS FIRST AID INFOGRAPHICS</a:t>
            </a:r>
            <a:endParaRPr/>
          </a:p>
        </p:txBody>
      </p:sp>
      <p:grpSp>
        <p:nvGrpSpPr>
          <p:cNvPr id="996" name="Google Shape;996;p26"/>
          <p:cNvGrpSpPr/>
          <p:nvPr/>
        </p:nvGrpSpPr>
        <p:grpSpPr>
          <a:xfrm>
            <a:off x="713225" y="1179050"/>
            <a:ext cx="3616698" cy="1485869"/>
            <a:chOff x="713225" y="1179050"/>
            <a:chExt cx="3616698" cy="1485869"/>
          </a:xfrm>
        </p:grpSpPr>
        <p:sp>
          <p:nvSpPr>
            <p:cNvPr id="997" name="Google Shape;997;p26"/>
            <p:cNvSpPr/>
            <p:nvPr/>
          </p:nvSpPr>
          <p:spPr>
            <a:xfrm>
              <a:off x="2606123" y="1726519"/>
              <a:ext cx="1723800" cy="9384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2"/>
                  </a:solidFill>
                  <a:latin typeface="Encode Sans"/>
                  <a:ea typeface="Encode Sans"/>
                  <a:cs typeface="Encode Sans"/>
                  <a:sym typeface="Encode Sans"/>
                </a:rPr>
                <a:t>MERCURY</a:t>
              </a:r>
              <a:endParaRPr/>
            </a:p>
          </p:txBody>
        </p:sp>
        <p:sp>
          <p:nvSpPr>
            <p:cNvPr id="998" name="Google Shape;998;p26"/>
            <p:cNvSpPr/>
            <p:nvPr/>
          </p:nvSpPr>
          <p:spPr>
            <a:xfrm>
              <a:off x="713225" y="1179050"/>
              <a:ext cx="1550100" cy="6999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2"/>
                  </a:solidFill>
                  <a:latin typeface="Encode Sans"/>
                  <a:ea typeface="Encode Sans"/>
                  <a:cs typeface="Encode Sans"/>
                  <a:sym typeface="Encode Sans"/>
                </a:rPr>
                <a:t>Mercury is the smallest planet</a:t>
              </a:r>
              <a:endParaRPr/>
            </a:p>
          </p:txBody>
        </p:sp>
      </p:grpSp>
      <p:cxnSp>
        <p:nvCxnSpPr>
          <p:cNvPr id="999" name="Google Shape;999;p26"/>
          <p:cNvCxnSpPr>
            <a:stCxn id="997" idx="1"/>
            <a:endCxn id="998" idx="2"/>
          </p:cNvCxnSpPr>
          <p:nvPr/>
        </p:nvCxnSpPr>
        <p:spPr>
          <a:xfrm rot="10800000">
            <a:off x="1488323" y="1878919"/>
            <a:ext cx="1117800" cy="316800"/>
          </a:xfrm>
          <a:prstGeom prst="bentConnector2">
            <a:avLst/>
          </a:prstGeom>
          <a:noFill/>
          <a:ln cap="flat" cmpd="sng" w="19050">
            <a:solidFill>
              <a:schemeClr val="accent3"/>
            </a:solidFill>
            <a:prstDash val="solid"/>
            <a:round/>
            <a:headEnd len="med" w="med" type="none"/>
            <a:tailEnd len="med" w="med" type="none"/>
          </a:ln>
        </p:spPr>
      </p:cxnSp>
      <p:grpSp>
        <p:nvGrpSpPr>
          <p:cNvPr id="1000" name="Google Shape;1000;p26"/>
          <p:cNvGrpSpPr/>
          <p:nvPr/>
        </p:nvGrpSpPr>
        <p:grpSpPr>
          <a:xfrm>
            <a:off x="713225" y="3024238"/>
            <a:ext cx="3616698" cy="1485768"/>
            <a:chOff x="713225" y="3024238"/>
            <a:chExt cx="3616698" cy="1485768"/>
          </a:xfrm>
        </p:grpSpPr>
        <p:sp>
          <p:nvSpPr>
            <p:cNvPr id="1001" name="Google Shape;1001;p26"/>
            <p:cNvSpPr/>
            <p:nvPr/>
          </p:nvSpPr>
          <p:spPr>
            <a:xfrm>
              <a:off x="2606123" y="3024238"/>
              <a:ext cx="1723800" cy="9384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2"/>
                  </a:solidFill>
                  <a:latin typeface="Encode Sans"/>
                  <a:ea typeface="Encode Sans"/>
                  <a:cs typeface="Encode Sans"/>
                  <a:sym typeface="Encode Sans"/>
                </a:rPr>
                <a:t>MARS</a:t>
              </a:r>
              <a:endParaRPr/>
            </a:p>
          </p:txBody>
        </p:sp>
        <p:sp>
          <p:nvSpPr>
            <p:cNvPr id="1002" name="Google Shape;1002;p26"/>
            <p:cNvSpPr/>
            <p:nvPr/>
          </p:nvSpPr>
          <p:spPr>
            <a:xfrm>
              <a:off x="713225" y="3810106"/>
              <a:ext cx="1550100" cy="6999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2"/>
                  </a:solidFill>
                  <a:latin typeface="Encode Sans"/>
                  <a:ea typeface="Encode Sans"/>
                  <a:cs typeface="Encode Sans"/>
                  <a:sym typeface="Encode Sans"/>
                </a:rPr>
                <a:t>Mars is a very cold place</a:t>
              </a:r>
              <a:endParaRPr/>
            </a:p>
          </p:txBody>
        </p:sp>
      </p:grpSp>
      <p:cxnSp>
        <p:nvCxnSpPr>
          <p:cNvPr id="1003" name="Google Shape;1003;p26"/>
          <p:cNvCxnSpPr>
            <a:stCxn id="1001" idx="1"/>
            <a:endCxn id="1002" idx="0"/>
          </p:cNvCxnSpPr>
          <p:nvPr/>
        </p:nvCxnSpPr>
        <p:spPr>
          <a:xfrm flipH="1">
            <a:off x="1488323" y="3493438"/>
            <a:ext cx="1117800" cy="316800"/>
          </a:xfrm>
          <a:prstGeom prst="bentConnector2">
            <a:avLst/>
          </a:prstGeom>
          <a:noFill/>
          <a:ln cap="flat" cmpd="sng" w="19050">
            <a:solidFill>
              <a:schemeClr val="accent3"/>
            </a:solidFill>
            <a:prstDash val="solid"/>
            <a:round/>
            <a:headEnd len="med" w="med" type="none"/>
            <a:tailEnd len="med" w="med" type="none"/>
          </a:ln>
        </p:spPr>
      </p:cxnSp>
      <p:grpSp>
        <p:nvGrpSpPr>
          <p:cNvPr id="1004" name="Google Shape;1004;p26"/>
          <p:cNvGrpSpPr/>
          <p:nvPr/>
        </p:nvGrpSpPr>
        <p:grpSpPr>
          <a:xfrm>
            <a:off x="4814111" y="1179050"/>
            <a:ext cx="3616674" cy="1485869"/>
            <a:chOff x="4814111" y="1179050"/>
            <a:chExt cx="3616674" cy="1485869"/>
          </a:xfrm>
        </p:grpSpPr>
        <p:sp>
          <p:nvSpPr>
            <p:cNvPr id="1005" name="Google Shape;1005;p26"/>
            <p:cNvSpPr/>
            <p:nvPr/>
          </p:nvSpPr>
          <p:spPr>
            <a:xfrm>
              <a:off x="6880684" y="1179050"/>
              <a:ext cx="1550100" cy="6999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dk2"/>
                  </a:solidFill>
                  <a:latin typeface="Encode Sans"/>
                  <a:ea typeface="Encode Sans"/>
                  <a:cs typeface="Encode Sans"/>
                  <a:sym typeface="Encode Sans"/>
                </a:rPr>
                <a:t>Jupiter is the biggest planet</a:t>
              </a:r>
              <a:endParaRPr/>
            </a:p>
          </p:txBody>
        </p:sp>
        <p:sp>
          <p:nvSpPr>
            <p:cNvPr id="1006" name="Google Shape;1006;p26"/>
            <p:cNvSpPr/>
            <p:nvPr/>
          </p:nvSpPr>
          <p:spPr>
            <a:xfrm>
              <a:off x="4814111" y="1726519"/>
              <a:ext cx="1723800" cy="9384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2"/>
                  </a:solidFill>
                  <a:latin typeface="Encode Sans"/>
                  <a:ea typeface="Encode Sans"/>
                  <a:cs typeface="Encode Sans"/>
                  <a:sym typeface="Encode Sans"/>
                </a:rPr>
                <a:t>JUPITER</a:t>
              </a:r>
              <a:endParaRPr/>
            </a:p>
          </p:txBody>
        </p:sp>
      </p:grpSp>
      <p:grpSp>
        <p:nvGrpSpPr>
          <p:cNvPr id="1007" name="Google Shape;1007;p26"/>
          <p:cNvGrpSpPr/>
          <p:nvPr/>
        </p:nvGrpSpPr>
        <p:grpSpPr>
          <a:xfrm>
            <a:off x="4814111" y="3024238"/>
            <a:ext cx="3616674" cy="1485768"/>
            <a:chOff x="4814111" y="3024238"/>
            <a:chExt cx="3616674" cy="1485768"/>
          </a:xfrm>
        </p:grpSpPr>
        <p:sp>
          <p:nvSpPr>
            <p:cNvPr id="1008" name="Google Shape;1008;p26"/>
            <p:cNvSpPr/>
            <p:nvPr/>
          </p:nvSpPr>
          <p:spPr>
            <a:xfrm>
              <a:off x="6880684" y="3810106"/>
              <a:ext cx="1550100" cy="6999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dk2"/>
                  </a:solidFill>
                  <a:latin typeface="Encode Sans"/>
                  <a:ea typeface="Encode Sans"/>
                  <a:cs typeface="Encode Sans"/>
                  <a:sym typeface="Encode Sans"/>
                </a:rPr>
                <a:t>Earth is where we all live on</a:t>
              </a:r>
              <a:endParaRPr/>
            </a:p>
          </p:txBody>
        </p:sp>
        <p:sp>
          <p:nvSpPr>
            <p:cNvPr id="1009" name="Google Shape;1009;p26"/>
            <p:cNvSpPr/>
            <p:nvPr/>
          </p:nvSpPr>
          <p:spPr>
            <a:xfrm>
              <a:off x="4814111" y="3024238"/>
              <a:ext cx="1723800" cy="9384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2"/>
                  </a:solidFill>
                  <a:latin typeface="Encode Sans"/>
                  <a:ea typeface="Encode Sans"/>
                  <a:cs typeface="Encode Sans"/>
                  <a:sym typeface="Encode Sans"/>
                </a:rPr>
                <a:t>EARTH</a:t>
              </a:r>
              <a:endParaRPr/>
            </a:p>
          </p:txBody>
        </p:sp>
      </p:grpSp>
      <p:cxnSp>
        <p:nvCxnSpPr>
          <p:cNvPr id="1010" name="Google Shape;1010;p26"/>
          <p:cNvCxnSpPr>
            <a:stCxn id="1006" idx="3"/>
            <a:endCxn id="1005" idx="2"/>
          </p:cNvCxnSpPr>
          <p:nvPr/>
        </p:nvCxnSpPr>
        <p:spPr>
          <a:xfrm flipH="1" rot="10800000">
            <a:off x="6537911" y="1878919"/>
            <a:ext cx="1117800" cy="316800"/>
          </a:xfrm>
          <a:prstGeom prst="bentConnector2">
            <a:avLst/>
          </a:prstGeom>
          <a:noFill/>
          <a:ln cap="flat" cmpd="sng" w="19050">
            <a:solidFill>
              <a:schemeClr val="accent3"/>
            </a:solidFill>
            <a:prstDash val="solid"/>
            <a:round/>
            <a:headEnd len="med" w="med" type="none"/>
            <a:tailEnd len="med" w="med" type="none"/>
          </a:ln>
        </p:spPr>
      </p:cxnSp>
      <p:cxnSp>
        <p:nvCxnSpPr>
          <p:cNvPr id="1011" name="Google Shape;1011;p26"/>
          <p:cNvCxnSpPr>
            <a:stCxn id="1009" idx="3"/>
            <a:endCxn id="1008" idx="0"/>
          </p:cNvCxnSpPr>
          <p:nvPr/>
        </p:nvCxnSpPr>
        <p:spPr>
          <a:xfrm>
            <a:off x="6537911" y="3493438"/>
            <a:ext cx="1117800" cy="316800"/>
          </a:xfrm>
          <a:prstGeom prst="bentConnector2">
            <a:avLst/>
          </a:prstGeom>
          <a:noFill/>
          <a:ln cap="flat" cmpd="sng" w="19050">
            <a:solidFill>
              <a:schemeClr val="accent3"/>
            </a:solidFill>
            <a:prstDash val="solid"/>
            <a:round/>
            <a:headEnd len="med" w="med" type="none"/>
            <a:tailEnd len="med" w="med" type="none"/>
          </a:ln>
        </p:spPr>
      </p:cxnSp>
      <p:cxnSp>
        <p:nvCxnSpPr>
          <p:cNvPr id="1012" name="Google Shape;1012;p26"/>
          <p:cNvCxnSpPr>
            <a:stCxn id="997" idx="2"/>
            <a:endCxn id="1001" idx="0"/>
          </p:cNvCxnSpPr>
          <p:nvPr/>
        </p:nvCxnSpPr>
        <p:spPr>
          <a:xfrm flipH="1" rot="-5400000">
            <a:off x="3288623" y="2844319"/>
            <a:ext cx="359400" cy="600"/>
          </a:xfrm>
          <a:prstGeom prst="bentConnector3">
            <a:avLst>
              <a:gd fmla="val 49989" name="adj1"/>
            </a:avLst>
          </a:prstGeom>
          <a:noFill/>
          <a:ln cap="flat" cmpd="sng" w="19050">
            <a:solidFill>
              <a:schemeClr val="accent3"/>
            </a:solidFill>
            <a:prstDash val="solid"/>
            <a:round/>
            <a:headEnd len="med" w="med" type="none"/>
            <a:tailEnd len="med" w="med" type="none"/>
          </a:ln>
        </p:spPr>
      </p:cxnSp>
      <p:cxnSp>
        <p:nvCxnSpPr>
          <p:cNvPr id="1013" name="Google Shape;1013;p26"/>
          <p:cNvCxnSpPr>
            <a:stCxn id="1006" idx="2"/>
            <a:endCxn id="1009" idx="0"/>
          </p:cNvCxnSpPr>
          <p:nvPr/>
        </p:nvCxnSpPr>
        <p:spPr>
          <a:xfrm flipH="1" rot="-5400000">
            <a:off x="5496611" y="2844319"/>
            <a:ext cx="359400" cy="600"/>
          </a:xfrm>
          <a:prstGeom prst="bentConnector3">
            <a:avLst>
              <a:gd fmla="val 49989" name="adj1"/>
            </a:avLst>
          </a:prstGeom>
          <a:noFill/>
          <a:ln cap="flat" cmpd="sng" w="19050">
            <a:solidFill>
              <a:schemeClr val="accent3"/>
            </a:solidFill>
            <a:prstDash val="solid"/>
            <a:round/>
            <a:headEnd len="med" w="med" type="none"/>
            <a:tailEnd len="med" w="med" type="none"/>
          </a:ln>
        </p:spPr>
      </p:cxnSp>
      <p:cxnSp>
        <p:nvCxnSpPr>
          <p:cNvPr id="1014" name="Google Shape;1014;p26"/>
          <p:cNvCxnSpPr>
            <a:stCxn id="997" idx="3"/>
            <a:endCxn id="1006" idx="1"/>
          </p:cNvCxnSpPr>
          <p:nvPr/>
        </p:nvCxnSpPr>
        <p:spPr>
          <a:xfrm>
            <a:off x="4329923" y="2195719"/>
            <a:ext cx="484200" cy="600"/>
          </a:xfrm>
          <a:prstGeom prst="bentConnector3">
            <a:avLst>
              <a:gd fmla="val 49999" name="adj1"/>
            </a:avLst>
          </a:prstGeom>
          <a:noFill/>
          <a:ln cap="flat" cmpd="sng" w="19050">
            <a:solidFill>
              <a:schemeClr val="accent3"/>
            </a:solidFill>
            <a:prstDash val="solid"/>
            <a:round/>
            <a:headEnd len="med" w="med" type="none"/>
            <a:tailEnd len="med" w="med" type="none"/>
          </a:ln>
        </p:spPr>
      </p:cxnSp>
      <p:cxnSp>
        <p:nvCxnSpPr>
          <p:cNvPr id="1015" name="Google Shape;1015;p26"/>
          <p:cNvCxnSpPr>
            <a:stCxn id="1001" idx="3"/>
            <a:endCxn id="1009" idx="1"/>
          </p:cNvCxnSpPr>
          <p:nvPr/>
        </p:nvCxnSpPr>
        <p:spPr>
          <a:xfrm>
            <a:off x="4329923" y="3493438"/>
            <a:ext cx="484200" cy="600"/>
          </a:xfrm>
          <a:prstGeom prst="bentConnector3">
            <a:avLst>
              <a:gd fmla="val 49999" name="adj1"/>
            </a:avLst>
          </a:prstGeom>
          <a:noFill/>
          <a:ln cap="flat" cmpd="sng" w="19050">
            <a:solidFill>
              <a:schemeClr val="accent3"/>
            </a:solidFill>
            <a:prstDash val="solid"/>
            <a:round/>
            <a:headEnd len="med" w="med" type="none"/>
            <a:tailEnd len="med" w="med" type="none"/>
          </a:ln>
        </p:spPr>
      </p:cxnSp>
      <p:sp>
        <p:nvSpPr>
          <p:cNvPr id="1016" name="Google Shape;1016;p26"/>
          <p:cNvSpPr/>
          <p:nvPr/>
        </p:nvSpPr>
        <p:spPr>
          <a:xfrm>
            <a:off x="3710410" y="2375681"/>
            <a:ext cx="1723800" cy="938400"/>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2"/>
                </a:solidFill>
                <a:latin typeface="Encode Sans"/>
                <a:ea typeface="Encode Sans"/>
                <a:cs typeface="Encode Sans"/>
                <a:sym typeface="Encode Sans"/>
              </a:rPr>
              <a:t>EMOTIONAL LONELINESS</a:t>
            </a:r>
            <a:endParaRPr>
              <a:solidFill>
                <a:schemeClr val="dk2"/>
              </a:solidFill>
            </a:endParaRPr>
          </a:p>
        </p:txBody>
      </p:sp>
      <p:sp>
        <p:nvSpPr>
          <p:cNvPr id="1017" name="Google Shape;1017;p26"/>
          <p:cNvSpPr/>
          <p:nvPr/>
        </p:nvSpPr>
        <p:spPr>
          <a:xfrm>
            <a:off x="713216" y="2482648"/>
            <a:ext cx="723900" cy="72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18" name="Google Shape;1018;p26"/>
          <p:cNvCxnSpPr>
            <a:stCxn id="1016" idx="1"/>
            <a:endCxn id="1017" idx="6"/>
          </p:cNvCxnSpPr>
          <p:nvPr/>
        </p:nvCxnSpPr>
        <p:spPr>
          <a:xfrm rot="10800000">
            <a:off x="1437010" y="2844581"/>
            <a:ext cx="2273400" cy="300"/>
          </a:xfrm>
          <a:prstGeom prst="straightConnector1">
            <a:avLst/>
          </a:prstGeom>
          <a:noFill/>
          <a:ln cap="flat" cmpd="sng" w="19050">
            <a:solidFill>
              <a:schemeClr val="accent3"/>
            </a:solidFill>
            <a:prstDash val="solid"/>
            <a:round/>
            <a:headEnd len="med" w="med" type="none"/>
            <a:tailEnd len="med" w="med" type="none"/>
          </a:ln>
        </p:spPr>
      </p:cxnSp>
      <p:sp>
        <p:nvSpPr>
          <p:cNvPr id="1019" name="Google Shape;1019;p26"/>
          <p:cNvSpPr/>
          <p:nvPr/>
        </p:nvSpPr>
        <p:spPr>
          <a:xfrm>
            <a:off x="7707466" y="2482648"/>
            <a:ext cx="723900" cy="72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20" name="Google Shape;1020;p26"/>
          <p:cNvCxnSpPr>
            <a:stCxn id="1016" idx="3"/>
            <a:endCxn id="1019" idx="2"/>
          </p:cNvCxnSpPr>
          <p:nvPr/>
        </p:nvCxnSpPr>
        <p:spPr>
          <a:xfrm flipH="1" rot="10800000">
            <a:off x="5434210" y="2844581"/>
            <a:ext cx="2273400" cy="300"/>
          </a:xfrm>
          <a:prstGeom prst="straightConnector1">
            <a:avLst/>
          </a:prstGeom>
          <a:noFill/>
          <a:ln cap="flat" cmpd="sng" w="19050">
            <a:solidFill>
              <a:schemeClr val="accent3"/>
            </a:solidFill>
            <a:prstDash val="solid"/>
            <a:round/>
            <a:headEnd len="med" w="med" type="none"/>
            <a:tailEnd len="med" w="med" type="none"/>
          </a:ln>
        </p:spPr>
      </p:cxnSp>
      <p:grpSp>
        <p:nvGrpSpPr>
          <p:cNvPr id="1021" name="Google Shape;1021;p26"/>
          <p:cNvGrpSpPr/>
          <p:nvPr/>
        </p:nvGrpSpPr>
        <p:grpSpPr>
          <a:xfrm>
            <a:off x="900164" y="2670460"/>
            <a:ext cx="350004" cy="348128"/>
            <a:chOff x="-24353075" y="3891250"/>
            <a:chExt cx="293800" cy="292225"/>
          </a:xfrm>
        </p:grpSpPr>
        <p:sp>
          <p:nvSpPr>
            <p:cNvPr id="1022" name="Google Shape;1022;p26"/>
            <p:cNvSpPr/>
            <p:nvPr/>
          </p:nvSpPr>
          <p:spPr>
            <a:xfrm>
              <a:off x="-24251475" y="4012525"/>
              <a:ext cx="88225" cy="65400"/>
            </a:xfrm>
            <a:custGeom>
              <a:rect b="b" l="l" r="r" t="t"/>
              <a:pathLst>
                <a:path extrusionOk="0" h="2616" w="3529">
                  <a:moveTo>
                    <a:pt x="725" y="1"/>
                  </a:moveTo>
                  <a:cubicBezTo>
                    <a:pt x="315" y="1"/>
                    <a:pt x="0" y="347"/>
                    <a:pt x="0" y="725"/>
                  </a:cubicBezTo>
                  <a:cubicBezTo>
                    <a:pt x="0" y="1356"/>
                    <a:pt x="1040" y="2049"/>
                    <a:pt x="1733" y="2616"/>
                  </a:cubicBezTo>
                  <a:cubicBezTo>
                    <a:pt x="2458" y="2017"/>
                    <a:pt x="3466" y="1356"/>
                    <a:pt x="3466" y="725"/>
                  </a:cubicBezTo>
                  <a:cubicBezTo>
                    <a:pt x="3529" y="410"/>
                    <a:pt x="3277" y="1"/>
                    <a:pt x="2804" y="1"/>
                  </a:cubicBezTo>
                  <a:cubicBezTo>
                    <a:pt x="2300" y="1"/>
                    <a:pt x="2111" y="599"/>
                    <a:pt x="2111" y="599"/>
                  </a:cubicBezTo>
                  <a:cubicBezTo>
                    <a:pt x="2063" y="745"/>
                    <a:pt x="1906" y="824"/>
                    <a:pt x="1753" y="824"/>
                  </a:cubicBezTo>
                  <a:cubicBezTo>
                    <a:pt x="1607" y="824"/>
                    <a:pt x="1464" y="753"/>
                    <a:pt x="1418" y="599"/>
                  </a:cubicBezTo>
                  <a:cubicBezTo>
                    <a:pt x="1418" y="568"/>
                    <a:pt x="1229" y="1"/>
                    <a:pt x="7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26"/>
            <p:cNvSpPr/>
            <p:nvPr/>
          </p:nvSpPr>
          <p:spPr>
            <a:xfrm>
              <a:off x="-24353075" y="3891250"/>
              <a:ext cx="293800" cy="292225"/>
            </a:xfrm>
            <a:custGeom>
              <a:rect b="b" l="l" r="r" t="t"/>
              <a:pathLst>
                <a:path extrusionOk="0" h="11689" w="11752">
                  <a:moveTo>
                    <a:pt x="6837" y="4159"/>
                  </a:moveTo>
                  <a:cubicBezTo>
                    <a:pt x="7624" y="4159"/>
                    <a:pt x="8223" y="4789"/>
                    <a:pt x="8223" y="5576"/>
                  </a:cubicBezTo>
                  <a:cubicBezTo>
                    <a:pt x="8254" y="6616"/>
                    <a:pt x="7309" y="7183"/>
                    <a:pt x="6049" y="8223"/>
                  </a:cubicBezTo>
                  <a:cubicBezTo>
                    <a:pt x="5986" y="8286"/>
                    <a:pt x="5907" y="8317"/>
                    <a:pt x="5829" y="8317"/>
                  </a:cubicBezTo>
                  <a:cubicBezTo>
                    <a:pt x="5750" y="8317"/>
                    <a:pt x="5671" y="8286"/>
                    <a:pt x="5608" y="8223"/>
                  </a:cubicBezTo>
                  <a:cubicBezTo>
                    <a:pt x="4348" y="7183"/>
                    <a:pt x="3403" y="6585"/>
                    <a:pt x="3403" y="5576"/>
                  </a:cubicBezTo>
                  <a:cubicBezTo>
                    <a:pt x="3403" y="4789"/>
                    <a:pt x="4033" y="4159"/>
                    <a:pt x="4789" y="4159"/>
                  </a:cubicBezTo>
                  <a:cubicBezTo>
                    <a:pt x="5293" y="4159"/>
                    <a:pt x="5608" y="4411"/>
                    <a:pt x="5797" y="4663"/>
                  </a:cubicBezTo>
                  <a:cubicBezTo>
                    <a:pt x="6018" y="4411"/>
                    <a:pt x="6364" y="4159"/>
                    <a:pt x="6837" y="4159"/>
                  </a:cubicBezTo>
                  <a:close/>
                  <a:moveTo>
                    <a:pt x="4474" y="0"/>
                  </a:moveTo>
                  <a:cubicBezTo>
                    <a:pt x="3875" y="0"/>
                    <a:pt x="3466" y="473"/>
                    <a:pt x="3466" y="1008"/>
                  </a:cubicBezTo>
                  <a:lnTo>
                    <a:pt x="3466" y="3466"/>
                  </a:lnTo>
                  <a:lnTo>
                    <a:pt x="1008" y="3466"/>
                  </a:lnTo>
                  <a:cubicBezTo>
                    <a:pt x="410" y="3466"/>
                    <a:pt x="0" y="3938"/>
                    <a:pt x="0" y="4474"/>
                  </a:cubicBezTo>
                  <a:lnTo>
                    <a:pt x="0" y="7246"/>
                  </a:lnTo>
                  <a:cubicBezTo>
                    <a:pt x="0" y="7813"/>
                    <a:pt x="473" y="8254"/>
                    <a:pt x="1008" y="8254"/>
                  </a:cubicBezTo>
                  <a:lnTo>
                    <a:pt x="3466" y="8254"/>
                  </a:lnTo>
                  <a:lnTo>
                    <a:pt x="3466" y="10649"/>
                  </a:lnTo>
                  <a:cubicBezTo>
                    <a:pt x="3466" y="11247"/>
                    <a:pt x="3938" y="11688"/>
                    <a:pt x="4474" y="11688"/>
                  </a:cubicBezTo>
                  <a:lnTo>
                    <a:pt x="7246" y="11688"/>
                  </a:lnTo>
                  <a:cubicBezTo>
                    <a:pt x="7813" y="11688"/>
                    <a:pt x="8254" y="11216"/>
                    <a:pt x="8254" y="10649"/>
                  </a:cubicBezTo>
                  <a:lnTo>
                    <a:pt x="8254" y="8254"/>
                  </a:lnTo>
                  <a:lnTo>
                    <a:pt x="10680" y="8254"/>
                  </a:lnTo>
                  <a:cubicBezTo>
                    <a:pt x="11279" y="8254"/>
                    <a:pt x="11720" y="7782"/>
                    <a:pt x="11720" y="7246"/>
                  </a:cubicBezTo>
                  <a:lnTo>
                    <a:pt x="11720" y="4474"/>
                  </a:lnTo>
                  <a:cubicBezTo>
                    <a:pt x="11751" y="3938"/>
                    <a:pt x="11279" y="3466"/>
                    <a:pt x="10680" y="3466"/>
                  </a:cubicBezTo>
                  <a:lnTo>
                    <a:pt x="8254" y="3466"/>
                  </a:lnTo>
                  <a:lnTo>
                    <a:pt x="8254" y="1008"/>
                  </a:lnTo>
                  <a:cubicBezTo>
                    <a:pt x="8254" y="410"/>
                    <a:pt x="7782" y="0"/>
                    <a:pt x="72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4" name="Google Shape;1024;p26"/>
          <p:cNvGrpSpPr/>
          <p:nvPr/>
        </p:nvGrpSpPr>
        <p:grpSpPr>
          <a:xfrm>
            <a:off x="7892556" y="2668788"/>
            <a:ext cx="353757" cy="351463"/>
            <a:chOff x="-22845575" y="3504075"/>
            <a:chExt cx="296950" cy="295025"/>
          </a:xfrm>
        </p:grpSpPr>
        <p:sp>
          <p:nvSpPr>
            <p:cNvPr id="1025" name="Google Shape;1025;p26"/>
            <p:cNvSpPr/>
            <p:nvPr/>
          </p:nvSpPr>
          <p:spPr>
            <a:xfrm>
              <a:off x="-22688825" y="3504100"/>
              <a:ext cx="140200" cy="295000"/>
            </a:xfrm>
            <a:custGeom>
              <a:rect b="b" l="l" r="r" t="t"/>
              <a:pathLst>
                <a:path extrusionOk="0" h="11800" w="5608">
                  <a:moveTo>
                    <a:pt x="1465" y="2908"/>
                  </a:moveTo>
                  <a:cubicBezTo>
                    <a:pt x="1552" y="2908"/>
                    <a:pt x="1638" y="2931"/>
                    <a:pt x="1701" y="2979"/>
                  </a:cubicBezTo>
                  <a:cubicBezTo>
                    <a:pt x="1827" y="3105"/>
                    <a:pt x="1827" y="3357"/>
                    <a:pt x="1701" y="3451"/>
                  </a:cubicBezTo>
                  <a:cubicBezTo>
                    <a:pt x="1292" y="3861"/>
                    <a:pt x="1292" y="4522"/>
                    <a:pt x="1701" y="4932"/>
                  </a:cubicBezTo>
                  <a:cubicBezTo>
                    <a:pt x="1827" y="5026"/>
                    <a:pt x="1827" y="5279"/>
                    <a:pt x="1701" y="5373"/>
                  </a:cubicBezTo>
                  <a:cubicBezTo>
                    <a:pt x="1632" y="5477"/>
                    <a:pt x="1544" y="5524"/>
                    <a:pt x="1452" y="5524"/>
                  </a:cubicBezTo>
                  <a:cubicBezTo>
                    <a:pt x="1377" y="5524"/>
                    <a:pt x="1300" y="5493"/>
                    <a:pt x="1229" y="5436"/>
                  </a:cubicBezTo>
                  <a:cubicBezTo>
                    <a:pt x="567" y="4774"/>
                    <a:pt x="567" y="3672"/>
                    <a:pt x="1229" y="2979"/>
                  </a:cubicBezTo>
                  <a:cubicBezTo>
                    <a:pt x="1292" y="2931"/>
                    <a:pt x="1378" y="2908"/>
                    <a:pt x="1465" y="2908"/>
                  </a:cubicBezTo>
                  <a:close/>
                  <a:moveTo>
                    <a:pt x="2461" y="7313"/>
                  </a:moveTo>
                  <a:cubicBezTo>
                    <a:pt x="2532" y="7313"/>
                    <a:pt x="2605" y="7318"/>
                    <a:pt x="2678" y="7326"/>
                  </a:cubicBezTo>
                  <a:cubicBezTo>
                    <a:pt x="2867" y="7358"/>
                    <a:pt x="3025" y="7515"/>
                    <a:pt x="2993" y="7704"/>
                  </a:cubicBezTo>
                  <a:cubicBezTo>
                    <a:pt x="2962" y="7925"/>
                    <a:pt x="2804" y="8019"/>
                    <a:pt x="2615" y="8019"/>
                  </a:cubicBezTo>
                  <a:cubicBezTo>
                    <a:pt x="2579" y="8016"/>
                    <a:pt x="2543" y="8014"/>
                    <a:pt x="2507" y="8014"/>
                  </a:cubicBezTo>
                  <a:cubicBezTo>
                    <a:pt x="1947" y="8014"/>
                    <a:pt x="1418" y="8467"/>
                    <a:pt x="1418" y="9059"/>
                  </a:cubicBezTo>
                  <a:cubicBezTo>
                    <a:pt x="1418" y="9248"/>
                    <a:pt x="1260" y="9406"/>
                    <a:pt x="1071" y="9406"/>
                  </a:cubicBezTo>
                  <a:cubicBezTo>
                    <a:pt x="882" y="9406"/>
                    <a:pt x="725" y="9248"/>
                    <a:pt x="725" y="9059"/>
                  </a:cubicBezTo>
                  <a:cubicBezTo>
                    <a:pt x="725" y="8091"/>
                    <a:pt x="1490" y="7313"/>
                    <a:pt x="2461" y="7313"/>
                  </a:cubicBezTo>
                  <a:close/>
                  <a:moveTo>
                    <a:pt x="1060" y="0"/>
                  </a:moveTo>
                  <a:cubicBezTo>
                    <a:pt x="689" y="0"/>
                    <a:pt x="327" y="130"/>
                    <a:pt x="0" y="364"/>
                  </a:cubicBezTo>
                  <a:lnTo>
                    <a:pt x="0" y="5247"/>
                  </a:lnTo>
                  <a:cubicBezTo>
                    <a:pt x="0" y="5814"/>
                    <a:pt x="473" y="6255"/>
                    <a:pt x="1040" y="6255"/>
                  </a:cubicBezTo>
                  <a:cubicBezTo>
                    <a:pt x="1229" y="6255"/>
                    <a:pt x="1386" y="6413"/>
                    <a:pt x="1386" y="6602"/>
                  </a:cubicBezTo>
                  <a:cubicBezTo>
                    <a:pt x="1386" y="6822"/>
                    <a:pt x="1229" y="6948"/>
                    <a:pt x="1040" y="6948"/>
                  </a:cubicBezTo>
                  <a:cubicBezTo>
                    <a:pt x="630" y="6948"/>
                    <a:pt x="284" y="6854"/>
                    <a:pt x="0" y="6602"/>
                  </a:cubicBezTo>
                  <a:lnTo>
                    <a:pt x="0" y="11453"/>
                  </a:lnTo>
                  <a:cubicBezTo>
                    <a:pt x="284" y="11705"/>
                    <a:pt x="630" y="11800"/>
                    <a:pt x="1040" y="11800"/>
                  </a:cubicBezTo>
                  <a:cubicBezTo>
                    <a:pt x="1733" y="11800"/>
                    <a:pt x="2363" y="11359"/>
                    <a:pt x="2647" y="10760"/>
                  </a:cubicBezTo>
                  <a:cubicBezTo>
                    <a:pt x="3497" y="10634"/>
                    <a:pt x="4190" y="9910"/>
                    <a:pt x="4190" y="9028"/>
                  </a:cubicBezTo>
                  <a:cubicBezTo>
                    <a:pt x="4190" y="8902"/>
                    <a:pt x="4159" y="8776"/>
                    <a:pt x="4159" y="8618"/>
                  </a:cubicBezTo>
                  <a:cubicBezTo>
                    <a:pt x="4505" y="8555"/>
                    <a:pt x="4820" y="8397"/>
                    <a:pt x="5104" y="8145"/>
                  </a:cubicBezTo>
                  <a:cubicBezTo>
                    <a:pt x="5419" y="7830"/>
                    <a:pt x="5608" y="7389"/>
                    <a:pt x="5608" y="6917"/>
                  </a:cubicBezTo>
                  <a:cubicBezTo>
                    <a:pt x="5608" y="6539"/>
                    <a:pt x="5482" y="6192"/>
                    <a:pt x="5261" y="5909"/>
                  </a:cubicBezTo>
                  <a:cubicBezTo>
                    <a:pt x="5482" y="5594"/>
                    <a:pt x="5608" y="5247"/>
                    <a:pt x="5608" y="4869"/>
                  </a:cubicBezTo>
                  <a:cubicBezTo>
                    <a:pt x="5608" y="4396"/>
                    <a:pt x="5387" y="3987"/>
                    <a:pt x="5072" y="3672"/>
                  </a:cubicBezTo>
                  <a:cubicBezTo>
                    <a:pt x="4852" y="3420"/>
                    <a:pt x="4505" y="3262"/>
                    <a:pt x="4127" y="3199"/>
                  </a:cubicBezTo>
                  <a:cubicBezTo>
                    <a:pt x="4253" y="2632"/>
                    <a:pt x="4096" y="2002"/>
                    <a:pt x="3655" y="1561"/>
                  </a:cubicBezTo>
                  <a:cubicBezTo>
                    <a:pt x="3403" y="1309"/>
                    <a:pt x="3025" y="1120"/>
                    <a:pt x="2647" y="1088"/>
                  </a:cubicBezTo>
                  <a:cubicBezTo>
                    <a:pt x="2394" y="584"/>
                    <a:pt x="1985" y="143"/>
                    <a:pt x="1449" y="49"/>
                  </a:cubicBezTo>
                  <a:cubicBezTo>
                    <a:pt x="1319" y="16"/>
                    <a:pt x="1189" y="0"/>
                    <a:pt x="10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26"/>
            <p:cNvSpPr/>
            <p:nvPr/>
          </p:nvSpPr>
          <p:spPr>
            <a:xfrm>
              <a:off x="-22845575" y="3504075"/>
              <a:ext cx="139425" cy="294250"/>
            </a:xfrm>
            <a:custGeom>
              <a:rect b="b" l="l" r="r" t="t"/>
              <a:pathLst>
                <a:path extrusionOk="0" h="11770" w="5577">
                  <a:moveTo>
                    <a:pt x="4187" y="2948"/>
                  </a:moveTo>
                  <a:cubicBezTo>
                    <a:pt x="4277" y="2948"/>
                    <a:pt x="4364" y="2980"/>
                    <a:pt x="4411" y="3043"/>
                  </a:cubicBezTo>
                  <a:cubicBezTo>
                    <a:pt x="5104" y="3673"/>
                    <a:pt x="5104" y="4775"/>
                    <a:pt x="4411" y="5437"/>
                  </a:cubicBezTo>
                  <a:cubicBezTo>
                    <a:pt x="4364" y="5500"/>
                    <a:pt x="4277" y="5532"/>
                    <a:pt x="4187" y="5532"/>
                  </a:cubicBezTo>
                  <a:cubicBezTo>
                    <a:pt x="4096" y="5532"/>
                    <a:pt x="4002" y="5500"/>
                    <a:pt x="3939" y="5437"/>
                  </a:cubicBezTo>
                  <a:cubicBezTo>
                    <a:pt x="3844" y="5311"/>
                    <a:pt x="3844" y="5090"/>
                    <a:pt x="3939" y="4964"/>
                  </a:cubicBezTo>
                  <a:cubicBezTo>
                    <a:pt x="4348" y="4555"/>
                    <a:pt x="4348" y="3893"/>
                    <a:pt x="3939" y="3515"/>
                  </a:cubicBezTo>
                  <a:cubicBezTo>
                    <a:pt x="3844" y="3389"/>
                    <a:pt x="3844" y="3137"/>
                    <a:pt x="3939" y="3043"/>
                  </a:cubicBezTo>
                  <a:cubicBezTo>
                    <a:pt x="4002" y="2980"/>
                    <a:pt x="4096" y="2948"/>
                    <a:pt x="4187" y="2948"/>
                  </a:cubicBezTo>
                  <a:close/>
                  <a:moveTo>
                    <a:pt x="3148" y="7314"/>
                  </a:moveTo>
                  <a:cubicBezTo>
                    <a:pt x="4123" y="7314"/>
                    <a:pt x="4915" y="8092"/>
                    <a:pt x="4915" y="9060"/>
                  </a:cubicBezTo>
                  <a:cubicBezTo>
                    <a:pt x="4915" y="9249"/>
                    <a:pt x="4726" y="9407"/>
                    <a:pt x="4537" y="9407"/>
                  </a:cubicBezTo>
                  <a:cubicBezTo>
                    <a:pt x="4348" y="9407"/>
                    <a:pt x="4191" y="9249"/>
                    <a:pt x="4191" y="9060"/>
                  </a:cubicBezTo>
                  <a:cubicBezTo>
                    <a:pt x="4191" y="8468"/>
                    <a:pt x="3662" y="8015"/>
                    <a:pt x="3101" y="8015"/>
                  </a:cubicBezTo>
                  <a:cubicBezTo>
                    <a:pt x="3066" y="8015"/>
                    <a:pt x="3030" y="8017"/>
                    <a:pt x="2994" y="8020"/>
                  </a:cubicBezTo>
                  <a:cubicBezTo>
                    <a:pt x="2968" y="8029"/>
                    <a:pt x="2944" y="8033"/>
                    <a:pt x="2920" y="8033"/>
                  </a:cubicBezTo>
                  <a:cubicBezTo>
                    <a:pt x="2765" y="8033"/>
                    <a:pt x="2643" y="7869"/>
                    <a:pt x="2616" y="7705"/>
                  </a:cubicBezTo>
                  <a:cubicBezTo>
                    <a:pt x="2584" y="7516"/>
                    <a:pt x="2742" y="7359"/>
                    <a:pt x="2931" y="7327"/>
                  </a:cubicBezTo>
                  <a:cubicBezTo>
                    <a:pt x="3004" y="7319"/>
                    <a:pt x="3077" y="7314"/>
                    <a:pt x="3148" y="7314"/>
                  </a:cubicBezTo>
                  <a:close/>
                  <a:moveTo>
                    <a:pt x="4581" y="0"/>
                  </a:moveTo>
                  <a:cubicBezTo>
                    <a:pt x="4444" y="0"/>
                    <a:pt x="4303" y="16"/>
                    <a:pt x="4159" y="50"/>
                  </a:cubicBezTo>
                  <a:cubicBezTo>
                    <a:pt x="3592" y="144"/>
                    <a:pt x="3214" y="585"/>
                    <a:pt x="2962" y="1089"/>
                  </a:cubicBezTo>
                  <a:cubicBezTo>
                    <a:pt x="2584" y="1152"/>
                    <a:pt x="2206" y="1310"/>
                    <a:pt x="1954" y="1562"/>
                  </a:cubicBezTo>
                  <a:cubicBezTo>
                    <a:pt x="1513" y="2003"/>
                    <a:pt x="1355" y="2633"/>
                    <a:pt x="1481" y="3200"/>
                  </a:cubicBezTo>
                  <a:cubicBezTo>
                    <a:pt x="1135" y="3232"/>
                    <a:pt x="820" y="3389"/>
                    <a:pt x="536" y="3673"/>
                  </a:cubicBezTo>
                  <a:cubicBezTo>
                    <a:pt x="221" y="3988"/>
                    <a:pt x="1" y="4397"/>
                    <a:pt x="1" y="4870"/>
                  </a:cubicBezTo>
                  <a:cubicBezTo>
                    <a:pt x="1" y="5280"/>
                    <a:pt x="127" y="5626"/>
                    <a:pt x="379" y="5910"/>
                  </a:cubicBezTo>
                  <a:cubicBezTo>
                    <a:pt x="127" y="6225"/>
                    <a:pt x="1" y="6571"/>
                    <a:pt x="1" y="6918"/>
                  </a:cubicBezTo>
                  <a:cubicBezTo>
                    <a:pt x="1" y="7390"/>
                    <a:pt x="221" y="7831"/>
                    <a:pt x="536" y="8146"/>
                  </a:cubicBezTo>
                  <a:cubicBezTo>
                    <a:pt x="788" y="8430"/>
                    <a:pt x="1135" y="8588"/>
                    <a:pt x="1481" y="8619"/>
                  </a:cubicBezTo>
                  <a:cubicBezTo>
                    <a:pt x="1229" y="9690"/>
                    <a:pt x="1985" y="10604"/>
                    <a:pt x="2931" y="10698"/>
                  </a:cubicBezTo>
                  <a:cubicBezTo>
                    <a:pt x="3214" y="11328"/>
                    <a:pt x="3781" y="11769"/>
                    <a:pt x="4537" y="11769"/>
                  </a:cubicBezTo>
                  <a:cubicBezTo>
                    <a:pt x="4947" y="11769"/>
                    <a:pt x="5293" y="11612"/>
                    <a:pt x="5577" y="11423"/>
                  </a:cubicBezTo>
                  <a:lnTo>
                    <a:pt x="5577" y="6571"/>
                  </a:lnTo>
                  <a:cubicBezTo>
                    <a:pt x="5293" y="6823"/>
                    <a:pt x="4947" y="6918"/>
                    <a:pt x="4537" y="6918"/>
                  </a:cubicBezTo>
                  <a:cubicBezTo>
                    <a:pt x="4348" y="6918"/>
                    <a:pt x="4191" y="6760"/>
                    <a:pt x="4191" y="6571"/>
                  </a:cubicBezTo>
                  <a:cubicBezTo>
                    <a:pt x="4191" y="6382"/>
                    <a:pt x="4348" y="6225"/>
                    <a:pt x="4537" y="6225"/>
                  </a:cubicBezTo>
                  <a:cubicBezTo>
                    <a:pt x="5136" y="6225"/>
                    <a:pt x="5577" y="5752"/>
                    <a:pt x="5577" y="5185"/>
                  </a:cubicBezTo>
                  <a:lnTo>
                    <a:pt x="5577" y="302"/>
                  </a:lnTo>
                  <a:cubicBezTo>
                    <a:pt x="5300" y="117"/>
                    <a:pt x="4956" y="0"/>
                    <a:pt x="45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0" name="Shape 1030"/>
        <p:cNvGrpSpPr/>
        <p:nvPr/>
      </p:nvGrpSpPr>
      <p:grpSpPr>
        <a:xfrm>
          <a:off x="0" y="0"/>
          <a:ext cx="0" cy="0"/>
          <a:chOff x="0" y="0"/>
          <a:chExt cx="0" cy="0"/>
        </a:xfrm>
      </p:grpSpPr>
      <p:sp>
        <p:nvSpPr>
          <p:cNvPr id="1031" name="Google Shape;1031;p27"/>
          <p:cNvSpPr txBox="1"/>
          <p:nvPr>
            <p:ph type="title"/>
          </p:nvPr>
        </p:nvSpPr>
        <p:spPr>
          <a:xfrm>
            <a:off x="713225" y="445025"/>
            <a:ext cx="7717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EMOTIONAL LONELINESS FIRST AID INFOGRAPHICS</a:t>
            </a:r>
            <a:endParaRPr/>
          </a:p>
        </p:txBody>
      </p:sp>
      <p:graphicFrame>
        <p:nvGraphicFramePr>
          <p:cNvPr id="1032" name="Google Shape;1032;p27"/>
          <p:cNvGraphicFramePr/>
          <p:nvPr/>
        </p:nvGraphicFramePr>
        <p:xfrm>
          <a:off x="713238" y="1326200"/>
          <a:ext cx="3000000" cy="3000000"/>
        </p:xfrm>
        <a:graphic>
          <a:graphicData uri="http://schemas.openxmlformats.org/drawingml/2006/table">
            <a:tbl>
              <a:tblPr>
                <a:noFill/>
                <a:tableStyleId>{4A74F2C5-E26B-4B7C-893A-AFEFC7454B93}</a:tableStyleId>
              </a:tblPr>
              <a:tblGrid>
                <a:gridCol w="2464925"/>
                <a:gridCol w="1958250"/>
                <a:gridCol w="1503650"/>
                <a:gridCol w="1790650"/>
              </a:tblGrid>
              <a:tr h="479550">
                <a:tc>
                  <a:txBody>
                    <a:bodyPr/>
                    <a:lstStyle/>
                    <a:p>
                      <a:pPr indent="0" lvl="0" marL="0" marR="0" rtl="0" algn="ctr">
                        <a:lnSpc>
                          <a:spcPct val="100000"/>
                        </a:lnSpc>
                        <a:spcBef>
                          <a:spcPts val="0"/>
                        </a:spcBef>
                        <a:spcAft>
                          <a:spcPts val="0"/>
                        </a:spcAft>
                        <a:buNone/>
                      </a:pPr>
                      <a:r>
                        <a:rPr b="1" lang="en" sz="1800">
                          <a:solidFill>
                            <a:schemeClr val="dk2"/>
                          </a:solidFill>
                          <a:latin typeface="Encode Sans"/>
                          <a:ea typeface="Encode Sans"/>
                          <a:cs typeface="Encode Sans"/>
                          <a:sym typeface="Encode Sans"/>
                        </a:rPr>
                        <a:t>HEALTH</a:t>
                      </a:r>
                      <a:endParaRPr b="1" sz="1800">
                        <a:solidFill>
                          <a:schemeClr val="dk2"/>
                        </a:solidFill>
                        <a:latin typeface="Encode Sans"/>
                        <a:ea typeface="Encode Sans"/>
                        <a:cs typeface="Encode Sans"/>
                        <a:sym typeface="Encode Sans"/>
                      </a:endParaRPr>
                    </a:p>
                  </a:txBody>
                  <a:tcPr marT="91425" marB="91425" marR="91425" marL="91425" anchor="ctr">
                    <a:lnL cap="flat" cmpd="sng" w="9525">
                      <a:solidFill>
                        <a:srgbClr val="41571E">
                          <a:alpha val="0"/>
                        </a:srgbClr>
                      </a:solidFill>
                      <a:prstDash val="solid"/>
                      <a:round/>
                      <a:headEnd len="sm" w="sm" type="none"/>
                      <a:tailEnd len="sm" w="sm" type="none"/>
                    </a:lnL>
                    <a:lnR cap="flat" cmpd="sng" w="9525">
                      <a:solidFill>
                        <a:srgbClr val="41571E">
                          <a:alpha val="0"/>
                        </a:srgbClr>
                      </a:solidFill>
                      <a:prstDash val="solid"/>
                      <a:round/>
                      <a:headEnd len="sm" w="sm" type="none"/>
                      <a:tailEnd len="sm" w="sm" type="none"/>
                    </a:lnR>
                    <a:lnT cap="flat" cmpd="sng" w="9525">
                      <a:solidFill>
                        <a:srgbClr val="41571E">
                          <a:alpha val="0"/>
                        </a:srgbClr>
                      </a:solidFill>
                      <a:prstDash val="solid"/>
                      <a:round/>
                      <a:headEnd len="sm" w="sm" type="none"/>
                      <a:tailEnd len="sm" w="sm" type="none"/>
                    </a:lnT>
                    <a:lnB cap="flat" cmpd="sng" w="9525">
                      <a:solidFill>
                        <a:srgbClr val="41571E">
                          <a:alpha val="0"/>
                        </a:srgbClr>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None/>
                      </a:pPr>
                      <a:r>
                        <a:rPr b="1" lang="en" sz="1800">
                          <a:solidFill>
                            <a:schemeClr val="dk2"/>
                          </a:solidFill>
                          <a:latin typeface="Encode Sans"/>
                          <a:ea typeface="Encode Sans"/>
                          <a:cs typeface="Encode Sans"/>
                          <a:sym typeface="Encode Sans"/>
                        </a:rPr>
                        <a:t>DEFINITION</a:t>
                      </a:r>
                      <a:endParaRPr b="1" sz="1800">
                        <a:solidFill>
                          <a:schemeClr val="dk2"/>
                        </a:solidFill>
                        <a:latin typeface="Encode Sans"/>
                        <a:ea typeface="Encode Sans"/>
                        <a:cs typeface="Encode Sans"/>
                        <a:sym typeface="Encode Sans"/>
                      </a:endParaRPr>
                    </a:p>
                  </a:txBody>
                  <a:tcPr marT="91425" marB="91425" marR="91425" marL="91425" anchor="ctr">
                    <a:lnL cap="flat" cmpd="sng" w="9525">
                      <a:solidFill>
                        <a:srgbClr val="41571E">
                          <a:alpha val="0"/>
                        </a:srgbClr>
                      </a:solidFill>
                      <a:prstDash val="solid"/>
                      <a:round/>
                      <a:headEnd len="sm" w="sm" type="none"/>
                      <a:tailEnd len="sm" w="sm" type="none"/>
                    </a:lnL>
                    <a:lnR cap="flat" cmpd="sng" w="9525">
                      <a:solidFill>
                        <a:srgbClr val="41571E">
                          <a:alpha val="0"/>
                        </a:srgbClr>
                      </a:solidFill>
                      <a:prstDash val="solid"/>
                      <a:round/>
                      <a:headEnd len="sm" w="sm" type="none"/>
                      <a:tailEnd len="sm" w="sm" type="none"/>
                    </a:lnR>
                    <a:lnT cap="flat" cmpd="sng" w="9525">
                      <a:solidFill>
                        <a:srgbClr val="41571E">
                          <a:alpha val="0"/>
                        </a:srgbClr>
                      </a:solidFill>
                      <a:prstDash val="solid"/>
                      <a:round/>
                      <a:headEnd len="sm" w="sm" type="none"/>
                      <a:tailEnd len="sm" w="sm" type="none"/>
                    </a:lnT>
                    <a:lnB cap="flat" cmpd="sng" w="9525">
                      <a:solidFill>
                        <a:srgbClr val="41571E">
                          <a:alpha val="0"/>
                        </a:srgbClr>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None/>
                      </a:pPr>
                      <a:r>
                        <a:rPr b="1" lang="en" sz="1800">
                          <a:solidFill>
                            <a:schemeClr val="dk2"/>
                          </a:solidFill>
                          <a:latin typeface="Encode Sans"/>
                          <a:ea typeface="Encode Sans"/>
                          <a:cs typeface="Encode Sans"/>
                          <a:sym typeface="Encode Sans"/>
                        </a:rPr>
                        <a:t>STATUS</a:t>
                      </a:r>
                      <a:endParaRPr b="1" sz="1800">
                        <a:solidFill>
                          <a:schemeClr val="dk2"/>
                        </a:solidFill>
                        <a:latin typeface="Encode Sans"/>
                        <a:ea typeface="Encode Sans"/>
                        <a:cs typeface="Encode Sans"/>
                        <a:sym typeface="Encode Sans"/>
                      </a:endParaRPr>
                    </a:p>
                  </a:txBody>
                  <a:tcPr marT="91425" marB="91425" marR="91425" marL="91425" anchor="ctr">
                    <a:lnL cap="flat" cmpd="sng" w="9525">
                      <a:solidFill>
                        <a:srgbClr val="41571E">
                          <a:alpha val="0"/>
                        </a:srgbClr>
                      </a:solidFill>
                      <a:prstDash val="solid"/>
                      <a:round/>
                      <a:headEnd len="sm" w="sm" type="none"/>
                      <a:tailEnd len="sm" w="sm" type="none"/>
                    </a:lnL>
                    <a:lnR cap="flat" cmpd="sng" w="9525">
                      <a:solidFill>
                        <a:srgbClr val="41571E">
                          <a:alpha val="0"/>
                        </a:srgbClr>
                      </a:solidFill>
                      <a:prstDash val="solid"/>
                      <a:round/>
                      <a:headEnd len="sm" w="sm" type="none"/>
                      <a:tailEnd len="sm" w="sm" type="none"/>
                    </a:lnR>
                    <a:lnT cap="flat" cmpd="sng" w="9525">
                      <a:solidFill>
                        <a:srgbClr val="41571E">
                          <a:alpha val="0"/>
                        </a:srgbClr>
                      </a:solidFill>
                      <a:prstDash val="solid"/>
                      <a:round/>
                      <a:headEnd len="sm" w="sm" type="none"/>
                      <a:tailEnd len="sm" w="sm" type="none"/>
                    </a:lnT>
                    <a:lnB cap="flat" cmpd="sng" w="9525">
                      <a:solidFill>
                        <a:srgbClr val="41571E">
                          <a:alpha val="0"/>
                        </a:srgbClr>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None/>
                      </a:pPr>
                      <a:r>
                        <a:rPr b="1" lang="en" sz="1800">
                          <a:solidFill>
                            <a:schemeClr val="dk2"/>
                          </a:solidFill>
                          <a:latin typeface="Encode Sans"/>
                          <a:ea typeface="Encode Sans"/>
                          <a:cs typeface="Encode Sans"/>
                          <a:sym typeface="Encode Sans"/>
                        </a:rPr>
                        <a:t>PROGRESS</a:t>
                      </a:r>
                      <a:endParaRPr b="1" sz="1800">
                        <a:solidFill>
                          <a:schemeClr val="dk2"/>
                        </a:solidFill>
                        <a:latin typeface="Encode Sans"/>
                        <a:ea typeface="Encode Sans"/>
                        <a:cs typeface="Encode Sans"/>
                        <a:sym typeface="Encode Sans"/>
                      </a:endParaRPr>
                    </a:p>
                  </a:txBody>
                  <a:tcPr marT="91425" marB="91425" marR="91425" marL="91425" anchor="ctr">
                    <a:lnL cap="flat" cmpd="sng" w="9525">
                      <a:solidFill>
                        <a:srgbClr val="41571E">
                          <a:alpha val="0"/>
                        </a:srgbClr>
                      </a:solidFill>
                      <a:prstDash val="solid"/>
                      <a:round/>
                      <a:headEnd len="sm" w="sm" type="none"/>
                      <a:tailEnd len="sm" w="sm" type="none"/>
                    </a:lnL>
                    <a:lnR cap="flat" cmpd="sng" w="9525">
                      <a:solidFill>
                        <a:srgbClr val="41571E">
                          <a:alpha val="0"/>
                        </a:srgbClr>
                      </a:solidFill>
                      <a:prstDash val="solid"/>
                      <a:round/>
                      <a:headEnd len="sm" w="sm" type="none"/>
                      <a:tailEnd len="sm" w="sm" type="none"/>
                    </a:lnR>
                    <a:lnT cap="flat" cmpd="sng" w="9525">
                      <a:solidFill>
                        <a:srgbClr val="41571E">
                          <a:alpha val="0"/>
                        </a:srgbClr>
                      </a:solidFill>
                      <a:prstDash val="solid"/>
                      <a:round/>
                      <a:headEnd len="sm" w="sm" type="none"/>
                      <a:tailEnd len="sm" w="sm" type="none"/>
                    </a:lnT>
                    <a:lnB cap="flat" cmpd="sng" w="9525">
                      <a:solidFill>
                        <a:srgbClr val="41571E">
                          <a:alpha val="0"/>
                        </a:srgbClr>
                      </a:solidFill>
                      <a:prstDash val="solid"/>
                      <a:round/>
                      <a:headEnd len="sm" w="sm" type="none"/>
                      <a:tailEnd len="sm" w="sm" type="none"/>
                    </a:lnB>
                    <a:solidFill>
                      <a:schemeClr val="lt2"/>
                    </a:solidFill>
                  </a:tcPr>
                </a:tc>
              </a:tr>
              <a:tr h="659400">
                <a:tc>
                  <a:txBody>
                    <a:bodyPr/>
                    <a:lstStyle/>
                    <a:p>
                      <a:pPr indent="0" lvl="0" marL="0" marR="0" rtl="0" algn="ctr">
                        <a:lnSpc>
                          <a:spcPct val="100000"/>
                        </a:lnSpc>
                        <a:spcBef>
                          <a:spcPts val="0"/>
                        </a:spcBef>
                        <a:spcAft>
                          <a:spcPts val="0"/>
                        </a:spcAft>
                        <a:buNone/>
                      </a:pPr>
                      <a:r>
                        <a:rPr b="1" lang="en" sz="1800">
                          <a:solidFill>
                            <a:schemeClr val="dk1"/>
                          </a:solidFill>
                          <a:latin typeface="Encode Sans"/>
                          <a:ea typeface="Encode Sans"/>
                          <a:cs typeface="Encode Sans"/>
                          <a:sym typeface="Encode Sans"/>
                        </a:rPr>
                        <a:t>MENTAL</a:t>
                      </a:r>
                      <a:endParaRPr b="1" sz="1800">
                        <a:solidFill>
                          <a:schemeClr val="dk1"/>
                        </a:solidFill>
                        <a:latin typeface="Encode Sans"/>
                        <a:ea typeface="Encode Sans"/>
                        <a:cs typeface="Encode Sans"/>
                        <a:sym typeface="Encode Sans"/>
                      </a:endParaRPr>
                    </a:p>
                  </a:txBody>
                  <a:tcPr marT="91425" marB="91425" marR="91425" marL="91425" anchor="ctr">
                    <a:lnL cap="flat" cmpd="sng" w="9525">
                      <a:solidFill>
                        <a:srgbClr val="41571E">
                          <a:alpha val="0"/>
                        </a:srgbClr>
                      </a:solidFill>
                      <a:prstDash val="solid"/>
                      <a:round/>
                      <a:headEnd len="sm" w="sm" type="none"/>
                      <a:tailEnd len="sm" w="sm" type="none"/>
                    </a:lnL>
                    <a:lnR cap="flat" cmpd="sng" w="9525">
                      <a:solidFill>
                        <a:srgbClr val="41571E">
                          <a:alpha val="0"/>
                        </a:srgbClr>
                      </a:solidFill>
                      <a:prstDash val="solid"/>
                      <a:round/>
                      <a:headEnd len="sm" w="sm" type="none"/>
                      <a:tailEnd len="sm" w="sm" type="none"/>
                    </a:lnR>
                    <a:lnT cap="flat" cmpd="sng" w="9525">
                      <a:solidFill>
                        <a:srgbClr val="41571E">
                          <a:alpha val="0"/>
                        </a:srgbClr>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a:solidFill>
                            <a:schemeClr val="dk2"/>
                          </a:solidFill>
                          <a:latin typeface="Encode Sans"/>
                          <a:ea typeface="Encode Sans"/>
                          <a:cs typeface="Encode Sans"/>
                          <a:sym typeface="Encode Sans"/>
                        </a:rPr>
                        <a:t>Mercury is the smallest planet</a:t>
                      </a:r>
                      <a:endParaRPr>
                        <a:solidFill>
                          <a:schemeClr val="dk2"/>
                        </a:solidFill>
                        <a:latin typeface="Encode Sans"/>
                        <a:ea typeface="Encode Sans"/>
                        <a:cs typeface="Encode Sans"/>
                        <a:sym typeface="Encode Sans"/>
                      </a:endParaRPr>
                    </a:p>
                  </a:txBody>
                  <a:tcPr marT="91425" marB="91425" marR="91425" marL="91425" anchor="ctr">
                    <a:lnL cap="flat" cmpd="sng" w="9525">
                      <a:solidFill>
                        <a:srgbClr val="41571E">
                          <a:alpha val="0"/>
                        </a:srgbClr>
                      </a:solidFill>
                      <a:prstDash val="solid"/>
                      <a:round/>
                      <a:headEnd len="sm" w="sm" type="none"/>
                      <a:tailEnd len="sm" w="sm" type="none"/>
                    </a:lnL>
                    <a:lnR cap="flat" cmpd="sng" w="9525">
                      <a:solidFill>
                        <a:srgbClr val="41571E">
                          <a:alpha val="0"/>
                        </a:srgbClr>
                      </a:solidFill>
                      <a:prstDash val="solid"/>
                      <a:round/>
                      <a:headEnd len="sm" w="sm" type="none"/>
                      <a:tailEnd len="sm" w="sm" type="none"/>
                    </a:lnR>
                    <a:lnT cap="flat" cmpd="sng" w="9525">
                      <a:solidFill>
                        <a:srgbClr val="41571E">
                          <a:alpha val="0"/>
                        </a:srgbClr>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 sz="1800">
                          <a:solidFill>
                            <a:schemeClr val="dk1"/>
                          </a:solidFill>
                          <a:latin typeface="Encode Sans"/>
                          <a:ea typeface="Encode Sans"/>
                          <a:cs typeface="Encode Sans"/>
                          <a:sym typeface="Encode Sans"/>
                        </a:rPr>
                        <a:t>25%</a:t>
                      </a:r>
                      <a:endParaRPr b="1" sz="1800">
                        <a:solidFill>
                          <a:schemeClr val="dk1"/>
                        </a:solidFill>
                        <a:latin typeface="Encode Sans"/>
                        <a:ea typeface="Encode Sans"/>
                        <a:cs typeface="Encode Sans"/>
                        <a:sym typeface="Encode Sans"/>
                      </a:endParaRPr>
                    </a:p>
                  </a:txBody>
                  <a:tcPr marT="91425" marB="91425" marR="91425" marL="91425" anchor="ctr">
                    <a:lnL cap="flat" cmpd="sng" w="9525">
                      <a:solidFill>
                        <a:srgbClr val="41571E">
                          <a:alpha val="0"/>
                        </a:srgbClr>
                      </a:solidFill>
                      <a:prstDash val="solid"/>
                      <a:round/>
                      <a:headEnd len="sm" w="sm" type="none"/>
                      <a:tailEnd len="sm" w="sm" type="none"/>
                    </a:lnL>
                    <a:lnR cap="flat" cmpd="sng" w="9525">
                      <a:solidFill>
                        <a:srgbClr val="41571E">
                          <a:alpha val="0"/>
                        </a:srgbClr>
                      </a:solidFill>
                      <a:prstDash val="solid"/>
                      <a:round/>
                      <a:headEnd len="sm" w="sm" type="none"/>
                      <a:tailEnd len="sm" w="sm" type="none"/>
                    </a:lnR>
                    <a:lnT cap="flat" cmpd="sng" w="9525">
                      <a:solidFill>
                        <a:srgbClr val="41571E">
                          <a:alpha val="0"/>
                        </a:srgbClr>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a:solidFill>
                          <a:schemeClr val="dk2"/>
                        </a:solidFill>
                        <a:latin typeface="Encode Sans"/>
                        <a:ea typeface="Encode Sans"/>
                        <a:cs typeface="Encode Sans"/>
                        <a:sym typeface="Encode Sans"/>
                      </a:endParaRPr>
                    </a:p>
                  </a:txBody>
                  <a:tcPr marT="91425" marB="91425" marR="91425" marL="91425" anchor="ctr">
                    <a:lnL cap="flat" cmpd="sng" w="9525">
                      <a:solidFill>
                        <a:srgbClr val="41571E">
                          <a:alpha val="0"/>
                        </a:srgbClr>
                      </a:solidFill>
                      <a:prstDash val="solid"/>
                      <a:round/>
                      <a:headEnd len="sm" w="sm" type="none"/>
                      <a:tailEnd len="sm" w="sm" type="none"/>
                    </a:lnL>
                    <a:lnR cap="flat" cmpd="sng" w="9525">
                      <a:solidFill>
                        <a:srgbClr val="41571E">
                          <a:alpha val="0"/>
                        </a:srgbClr>
                      </a:solidFill>
                      <a:prstDash val="solid"/>
                      <a:round/>
                      <a:headEnd len="sm" w="sm" type="none"/>
                      <a:tailEnd len="sm" w="sm" type="none"/>
                    </a:lnR>
                    <a:lnT cap="flat" cmpd="sng" w="9525">
                      <a:solidFill>
                        <a:srgbClr val="41571E">
                          <a:alpha val="0"/>
                        </a:srgbClr>
                      </a:solidFill>
                      <a:prstDash val="solid"/>
                      <a:round/>
                      <a:headEnd len="sm" w="sm" type="none"/>
                      <a:tailEnd len="sm" w="sm" type="none"/>
                    </a:lnT>
                    <a:lnB cap="flat" cmpd="sng" w="19050">
                      <a:solidFill>
                        <a:schemeClr val="dk2"/>
                      </a:solidFill>
                      <a:prstDash val="solid"/>
                      <a:round/>
                      <a:headEnd len="sm" w="sm" type="none"/>
                      <a:tailEnd len="sm" w="sm" type="none"/>
                    </a:lnB>
                  </a:tcPr>
                </a:tc>
              </a:tr>
              <a:tr h="659400">
                <a:tc>
                  <a:txBody>
                    <a:bodyPr/>
                    <a:lstStyle/>
                    <a:p>
                      <a:pPr indent="0" lvl="0" marL="0" marR="0" rtl="0" algn="ctr">
                        <a:lnSpc>
                          <a:spcPct val="100000"/>
                        </a:lnSpc>
                        <a:spcBef>
                          <a:spcPts val="0"/>
                        </a:spcBef>
                        <a:spcAft>
                          <a:spcPts val="0"/>
                        </a:spcAft>
                        <a:buNone/>
                      </a:pPr>
                      <a:r>
                        <a:rPr b="1" lang="en" sz="1800">
                          <a:solidFill>
                            <a:schemeClr val="dk1"/>
                          </a:solidFill>
                          <a:latin typeface="Encode Sans"/>
                          <a:ea typeface="Encode Sans"/>
                          <a:cs typeface="Encode Sans"/>
                          <a:sym typeface="Encode Sans"/>
                        </a:rPr>
                        <a:t>IMMUNITY</a:t>
                      </a:r>
                      <a:endParaRPr b="1" sz="1800">
                        <a:solidFill>
                          <a:schemeClr val="dk1"/>
                        </a:solidFill>
                        <a:latin typeface="Encode Sans"/>
                        <a:ea typeface="Encode Sans"/>
                        <a:cs typeface="Encode Sans"/>
                        <a:sym typeface="Encode Sans"/>
                      </a:endParaRPr>
                    </a:p>
                  </a:txBody>
                  <a:tcPr marT="91425" marB="91425" marR="91425" marL="91425" anchor="ctr">
                    <a:lnL cap="flat" cmpd="sng" w="9525">
                      <a:solidFill>
                        <a:srgbClr val="41571E">
                          <a:alpha val="0"/>
                        </a:srgbClr>
                      </a:solidFill>
                      <a:prstDash val="solid"/>
                      <a:round/>
                      <a:headEnd len="sm" w="sm" type="none"/>
                      <a:tailEnd len="sm" w="sm" type="none"/>
                    </a:lnL>
                    <a:lnR cap="flat" cmpd="sng" w="9525">
                      <a:solidFill>
                        <a:srgbClr val="41571E">
                          <a:alpha val="0"/>
                        </a:srgbClr>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a:solidFill>
                            <a:schemeClr val="dk2"/>
                          </a:solidFill>
                          <a:latin typeface="Encode Sans"/>
                          <a:ea typeface="Encode Sans"/>
                          <a:cs typeface="Encode Sans"/>
                          <a:sym typeface="Encode Sans"/>
                        </a:rPr>
                        <a:t>Venus is the second planet from the Sun</a:t>
                      </a:r>
                      <a:endParaRPr>
                        <a:solidFill>
                          <a:schemeClr val="dk2"/>
                        </a:solidFill>
                        <a:latin typeface="Encode Sans"/>
                        <a:ea typeface="Encode Sans"/>
                        <a:cs typeface="Encode Sans"/>
                        <a:sym typeface="Encode Sans"/>
                      </a:endParaRPr>
                    </a:p>
                  </a:txBody>
                  <a:tcPr marT="91425" marB="91425" marR="91425" marL="91425" anchor="ctr">
                    <a:lnL cap="flat" cmpd="sng" w="9525">
                      <a:solidFill>
                        <a:srgbClr val="41571E">
                          <a:alpha val="0"/>
                        </a:srgbClr>
                      </a:solidFill>
                      <a:prstDash val="solid"/>
                      <a:round/>
                      <a:headEnd len="sm" w="sm" type="none"/>
                      <a:tailEnd len="sm" w="sm" type="none"/>
                    </a:lnL>
                    <a:lnR cap="flat" cmpd="sng" w="9525">
                      <a:solidFill>
                        <a:srgbClr val="41571E">
                          <a:alpha val="0"/>
                        </a:srgbClr>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 sz="1800">
                          <a:solidFill>
                            <a:schemeClr val="dk1"/>
                          </a:solidFill>
                          <a:latin typeface="Encode Sans"/>
                          <a:ea typeface="Encode Sans"/>
                          <a:cs typeface="Encode Sans"/>
                          <a:sym typeface="Encode Sans"/>
                        </a:rPr>
                        <a:t>50%</a:t>
                      </a:r>
                      <a:endParaRPr b="1" sz="1800">
                        <a:solidFill>
                          <a:schemeClr val="dk1"/>
                        </a:solidFill>
                        <a:latin typeface="Encode Sans"/>
                        <a:ea typeface="Encode Sans"/>
                        <a:cs typeface="Encode Sans"/>
                        <a:sym typeface="Encode Sans"/>
                      </a:endParaRPr>
                    </a:p>
                  </a:txBody>
                  <a:tcPr marT="91425" marB="91425" marR="91425" marL="91425" anchor="ctr">
                    <a:lnL cap="flat" cmpd="sng" w="9525">
                      <a:solidFill>
                        <a:srgbClr val="41571E">
                          <a:alpha val="0"/>
                        </a:srgbClr>
                      </a:solidFill>
                      <a:prstDash val="solid"/>
                      <a:round/>
                      <a:headEnd len="sm" w="sm" type="none"/>
                      <a:tailEnd len="sm" w="sm" type="none"/>
                    </a:lnL>
                    <a:lnR cap="flat" cmpd="sng" w="9525">
                      <a:solidFill>
                        <a:srgbClr val="41571E">
                          <a:alpha val="0"/>
                        </a:srgbClr>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a:solidFill>
                          <a:schemeClr val="dk2"/>
                        </a:solidFill>
                        <a:latin typeface="Encode Sans"/>
                        <a:ea typeface="Encode Sans"/>
                        <a:cs typeface="Encode Sans"/>
                        <a:sym typeface="Encode Sans"/>
                      </a:endParaRPr>
                    </a:p>
                  </a:txBody>
                  <a:tcPr marT="91425" marB="91425" marR="91425" marL="91425" anchor="ctr">
                    <a:lnL cap="flat" cmpd="sng" w="9525">
                      <a:solidFill>
                        <a:srgbClr val="41571E">
                          <a:alpha val="0"/>
                        </a:srgbClr>
                      </a:solidFill>
                      <a:prstDash val="solid"/>
                      <a:round/>
                      <a:headEnd len="sm" w="sm" type="none"/>
                      <a:tailEnd len="sm" w="sm" type="none"/>
                    </a:lnL>
                    <a:lnR cap="flat" cmpd="sng" w="9525">
                      <a:solidFill>
                        <a:srgbClr val="41571E">
                          <a:alpha val="0"/>
                        </a:srgbClr>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r>
              <a:tr h="659400">
                <a:tc>
                  <a:txBody>
                    <a:bodyPr/>
                    <a:lstStyle/>
                    <a:p>
                      <a:pPr indent="0" lvl="0" marL="0" marR="0" rtl="0" algn="ctr">
                        <a:lnSpc>
                          <a:spcPct val="100000"/>
                        </a:lnSpc>
                        <a:spcBef>
                          <a:spcPts val="0"/>
                        </a:spcBef>
                        <a:spcAft>
                          <a:spcPts val="0"/>
                        </a:spcAft>
                        <a:buNone/>
                      </a:pPr>
                      <a:r>
                        <a:rPr b="1" lang="en" sz="1800">
                          <a:solidFill>
                            <a:schemeClr val="dk1"/>
                          </a:solidFill>
                          <a:latin typeface="Encode Sans"/>
                          <a:ea typeface="Encode Sans"/>
                          <a:cs typeface="Encode Sans"/>
                          <a:sym typeface="Encode Sans"/>
                        </a:rPr>
                        <a:t>RISKS</a:t>
                      </a:r>
                      <a:endParaRPr b="1" sz="1800">
                        <a:solidFill>
                          <a:schemeClr val="dk1"/>
                        </a:solidFill>
                        <a:latin typeface="Encode Sans"/>
                        <a:ea typeface="Encode Sans"/>
                        <a:cs typeface="Encode Sans"/>
                        <a:sym typeface="Encode Sans"/>
                      </a:endParaRPr>
                    </a:p>
                  </a:txBody>
                  <a:tcPr marT="91425" marB="91425" marR="91425" marL="91425" anchor="ctr">
                    <a:lnL cap="flat" cmpd="sng" w="9525">
                      <a:solidFill>
                        <a:srgbClr val="41571E">
                          <a:alpha val="0"/>
                        </a:srgbClr>
                      </a:solidFill>
                      <a:prstDash val="solid"/>
                      <a:round/>
                      <a:headEnd len="sm" w="sm" type="none"/>
                      <a:tailEnd len="sm" w="sm" type="none"/>
                    </a:lnL>
                    <a:lnR cap="flat" cmpd="sng" w="9525">
                      <a:solidFill>
                        <a:srgbClr val="41571E">
                          <a:alpha val="0"/>
                        </a:srgbClr>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a:solidFill>
                            <a:schemeClr val="dk2"/>
                          </a:solidFill>
                          <a:latin typeface="Encode Sans"/>
                          <a:ea typeface="Encode Sans"/>
                          <a:cs typeface="Encode Sans"/>
                          <a:sym typeface="Encode Sans"/>
                        </a:rPr>
                        <a:t>Earth is the third planet from the Sun</a:t>
                      </a:r>
                      <a:endParaRPr>
                        <a:solidFill>
                          <a:schemeClr val="dk2"/>
                        </a:solidFill>
                        <a:latin typeface="Encode Sans"/>
                        <a:ea typeface="Encode Sans"/>
                        <a:cs typeface="Encode Sans"/>
                        <a:sym typeface="Encode Sans"/>
                      </a:endParaRPr>
                    </a:p>
                  </a:txBody>
                  <a:tcPr marT="91425" marB="91425" marR="91425" marL="91425" anchor="ctr">
                    <a:lnL cap="flat" cmpd="sng" w="9525">
                      <a:solidFill>
                        <a:srgbClr val="41571E">
                          <a:alpha val="0"/>
                        </a:srgbClr>
                      </a:solidFill>
                      <a:prstDash val="solid"/>
                      <a:round/>
                      <a:headEnd len="sm" w="sm" type="none"/>
                      <a:tailEnd len="sm" w="sm" type="none"/>
                    </a:lnL>
                    <a:lnR cap="flat" cmpd="sng" w="9525">
                      <a:solidFill>
                        <a:srgbClr val="41571E">
                          <a:alpha val="0"/>
                        </a:srgbClr>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 sz="1800">
                          <a:solidFill>
                            <a:schemeClr val="dk1"/>
                          </a:solidFill>
                          <a:latin typeface="Encode Sans"/>
                          <a:ea typeface="Encode Sans"/>
                          <a:cs typeface="Encode Sans"/>
                          <a:sym typeface="Encode Sans"/>
                        </a:rPr>
                        <a:t>75%</a:t>
                      </a:r>
                      <a:endParaRPr b="1" sz="1800">
                        <a:solidFill>
                          <a:schemeClr val="dk1"/>
                        </a:solidFill>
                        <a:latin typeface="Encode Sans"/>
                        <a:ea typeface="Encode Sans"/>
                        <a:cs typeface="Encode Sans"/>
                        <a:sym typeface="Encode Sans"/>
                      </a:endParaRPr>
                    </a:p>
                  </a:txBody>
                  <a:tcPr marT="91425" marB="91425" marR="91425" marL="91425" anchor="ctr">
                    <a:lnL cap="flat" cmpd="sng" w="9525">
                      <a:solidFill>
                        <a:srgbClr val="41571E">
                          <a:alpha val="0"/>
                        </a:srgbClr>
                      </a:solidFill>
                      <a:prstDash val="solid"/>
                      <a:round/>
                      <a:headEnd len="sm" w="sm" type="none"/>
                      <a:tailEnd len="sm" w="sm" type="none"/>
                    </a:lnL>
                    <a:lnR cap="flat" cmpd="sng" w="9525">
                      <a:solidFill>
                        <a:srgbClr val="41571E">
                          <a:alpha val="0"/>
                        </a:srgbClr>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a:solidFill>
                          <a:schemeClr val="dk2"/>
                        </a:solidFill>
                        <a:latin typeface="Encode Sans"/>
                        <a:ea typeface="Encode Sans"/>
                        <a:cs typeface="Encode Sans"/>
                        <a:sym typeface="Encode Sans"/>
                      </a:endParaRPr>
                    </a:p>
                  </a:txBody>
                  <a:tcPr marT="91425" marB="91425" marR="91425" marL="91425" anchor="ctr">
                    <a:lnL cap="flat" cmpd="sng" w="9525">
                      <a:solidFill>
                        <a:srgbClr val="41571E">
                          <a:alpha val="0"/>
                        </a:srgbClr>
                      </a:solidFill>
                      <a:prstDash val="solid"/>
                      <a:round/>
                      <a:headEnd len="sm" w="sm" type="none"/>
                      <a:tailEnd len="sm" w="sm" type="none"/>
                    </a:lnL>
                    <a:lnR cap="flat" cmpd="sng" w="9525">
                      <a:solidFill>
                        <a:srgbClr val="41571E">
                          <a:alpha val="0"/>
                        </a:srgbClr>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r>
              <a:tr h="659400">
                <a:tc>
                  <a:txBody>
                    <a:bodyPr/>
                    <a:lstStyle/>
                    <a:p>
                      <a:pPr indent="0" lvl="0" marL="0" marR="0" rtl="0" algn="ctr">
                        <a:lnSpc>
                          <a:spcPct val="100000"/>
                        </a:lnSpc>
                        <a:spcBef>
                          <a:spcPts val="0"/>
                        </a:spcBef>
                        <a:spcAft>
                          <a:spcPts val="0"/>
                        </a:spcAft>
                        <a:buNone/>
                      </a:pPr>
                      <a:r>
                        <a:rPr b="1" lang="en" sz="1800">
                          <a:solidFill>
                            <a:schemeClr val="dk1"/>
                          </a:solidFill>
                          <a:latin typeface="Encode Sans"/>
                          <a:ea typeface="Encode Sans"/>
                          <a:cs typeface="Encode Sans"/>
                          <a:sym typeface="Encode Sans"/>
                        </a:rPr>
                        <a:t>SOCIAL</a:t>
                      </a:r>
                      <a:endParaRPr b="1" sz="1800">
                        <a:solidFill>
                          <a:schemeClr val="dk1"/>
                        </a:solidFill>
                        <a:latin typeface="Encode Sans"/>
                        <a:ea typeface="Encode Sans"/>
                        <a:cs typeface="Encode Sans"/>
                        <a:sym typeface="Encode Sans"/>
                      </a:endParaRPr>
                    </a:p>
                  </a:txBody>
                  <a:tcPr marT="91425" marB="91425" marR="91425" marL="91425" anchor="ctr">
                    <a:lnL cap="flat" cmpd="sng" w="9525">
                      <a:solidFill>
                        <a:srgbClr val="41571E">
                          <a:alpha val="0"/>
                        </a:srgbClr>
                      </a:solidFill>
                      <a:prstDash val="solid"/>
                      <a:round/>
                      <a:headEnd len="sm" w="sm" type="none"/>
                      <a:tailEnd len="sm" w="sm" type="none"/>
                    </a:lnL>
                    <a:lnR cap="flat" cmpd="sng" w="9525">
                      <a:solidFill>
                        <a:srgbClr val="41571E">
                          <a:alpha val="0"/>
                        </a:srgbClr>
                      </a:solidFill>
                      <a:prstDash val="solid"/>
                      <a:round/>
                      <a:headEnd len="sm" w="sm" type="none"/>
                      <a:tailEnd len="sm" w="sm" type="none"/>
                    </a:lnR>
                    <a:lnT cap="flat" cmpd="sng" w="19050">
                      <a:solidFill>
                        <a:schemeClr val="dk2"/>
                      </a:solidFill>
                      <a:prstDash val="solid"/>
                      <a:round/>
                      <a:headEnd len="sm" w="sm" type="none"/>
                      <a:tailEnd len="sm" w="sm" type="none"/>
                    </a:lnT>
                    <a:lnB cap="flat" cmpd="sng" w="9525">
                      <a:solidFill>
                        <a:srgbClr val="41571E">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a:solidFill>
                            <a:schemeClr val="dk2"/>
                          </a:solidFill>
                          <a:latin typeface="Encode Sans"/>
                          <a:ea typeface="Encode Sans"/>
                          <a:cs typeface="Encode Sans"/>
                          <a:sym typeface="Encode Sans"/>
                        </a:rPr>
                        <a:t>Despite being red, Mars is very cold</a:t>
                      </a:r>
                      <a:endParaRPr>
                        <a:solidFill>
                          <a:schemeClr val="dk2"/>
                        </a:solidFill>
                        <a:latin typeface="Encode Sans"/>
                        <a:ea typeface="Encode Sans"/>
                        <a:cs typeface="Encode Sans"/>
                        <a:sym typeface="Encode Sans"/>
                      </a:endParaRPr>
                    </a:p>
                  </a:txBody>
                  <a:tcPr marT="91425" marB="91425" marR="91425" marL="91425" anchor="ctr">
                    <a:lnL cap="flat" cmpd="sng" w="9525">
                      <a:solidFill>
                        <a:srgbClr val="41571E">
                          <a:alpha val="0"/>
                        </a:srgbClr>
                      </a:solidFill>
                      <a:prstDash val="solid"/>
                      <a:round/>
                      <a:headEnd len="sm" w="sm" type="none"/>
                      <a:tailEnd len="sm" w="sm" type="none"/>
                    </a:lnL>
                    <a:lnR cap="flat" cmpd="sng" w="9525">
                      <a:solidFill>
                        <a:srgbClr val="41571E">
                          <a:alpha val="0"/>
                        </a:srgbClr>
                      </a:solidFill>
                      <a:prstDash val="solid"/>
                      <a:round/>
                      <a:headEnd len="sm" w="sm" type="none"/>
                      <a:tailEnd len="sm" w="sm" type="none"/>
                    </a:lnR>
                    <a:lnT cap="flat" cmpd="sng" w="19050">
                      <a:solidFill>
                        <a:schemeClr val="dk2"/>
                      </a:solidFill>
                      <a:prstDash val="solid"/>
                      <a:round/>
                      <a:headEnd len="sm" w="sm" type="none"/>
                      <a:tailEnd len="sm" w="sm" type="none"/>
                    </a:lnT>
                    <a:lnB cap="flat" cmpd="sng" w="9525">
                      <a:solidFill>
                        <a:srgbClr val="41571E">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 sz="1800">
                          <a:solidFill>
                            <a:schemeClr val="dk1"/>
                          </a:solidFill>
                          <a:latin typeface="Encode Sans"/>
                          <a:ea typeface="Encode Sans"/>
                          <a:cs typeface="Encode Sans"/>
                          <a:sym typeface="Encode Sans"/>
                        </a:rPr>
                        <a:t>25%</a:t>
                      </a:r>
                      <a:endParaRPr b="1" sz="1800">
                        <a:solidFill>
                          <a:schemeClr val="dk1"/>
                        </a:solidFill>
                        <a:latin typeface="Encode Sans"/>
                        <a:ea typeface="Encode Sans"/>
                        <a:cs typeface="Encode Sans"/>
                        <a:sym typeface="Encode Sans"/>
                      </a:endParaRPr>
                    </a:p>
                  </a:txBody>
                  <a:tcPr marT="91425" marB="91425" marR="91425" marL="91425" anchor="ctr">
                    <a:lnL cap="flat" cmpd="sng" w="9525">
                      <a:solidFill>
                        <a:srgbClr val="41571E">
                          <a:alpha val="0"/>
                        </a:srgbClr>
                      </a:solidFill>
                      <a:prstDash val="solid"/>
                      <a:round/>
                      <a:headEnd len="sm" w="sm" type="none"/>
                      <a:tailEnd len="sm" w="sm" type="none"/>
                    </a:lnL>
                    <a:lnR cap="flat" cmpd="sng" w="9525">
                      <a:solidFill>
                        <a:srgbClr val="41571E">
                          <a:alpha val="0"/>
                        </a:srgbClr>
                      </a:solidFill>
                      <a:prstDash val="solid"/>
                      <a:round/>
                      <a:headEnd len="sm" w="sm" type="none"/>
                      <a:tailEnd len="sm" w="sm" type="none"/>
                    </a:lnR>
                    <a:lnT cap="flat" cmpd="sng" w="19050">
                      <a:solidFill>
                        <a:schemeClr val="dk2"/>
                      </a:solidFill>
                      <a:prstDash val="solid"/>
                      <a:round/>
                      <a:headEnd len="sm" w="sm" type="none"/>
                      <a:tailEnd len="sm" w="sm" type="none"/>
                    </a:lnT>
                    <a:lnB cap="flat" cmpd="sng" w="9525">
                      <a:solidFill>
                        <a:srgbClr val="41571E">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a:solidFill>
                          <a:schemeClr val="dk2"/>
                        </a:solidFill>
                        <a:latin typeface="Encode Sans"/>
                        <a:ea typeface="Encode Sans"/>
                        <a:cs typeface="Encode Sans"/>
                        <a:sym typeface="Encode Sans"/>
                      </a:endParaRPr>
                    </a:p>
                  </a:txBody>
                  <a:tcPr marT="91425" marB="91425" marR="91425" marL="91425" anchor="ctr">
                    <a:lnL cap="flat" cmpd="sng" w="9525">
                      <a:solidFill>
                        <a:srgbClr val="41571E">
                          <a:alpha val="0"/>
                        </a:srgbClr>
                      </a:solidFill>
                      <a:prstDash val="solid"/>
                      <a:round/>
                      <a:headEnd len="sm" w="sm" type="none"/>
                      <a:tailEnd len="sm" w="sm" type="none"/>
                    </a:lnL>
                    <a:lnR cap="flat" cmpd="sng" w="9525">
                      <a:solidFill>
                        <a:srgbClr val="41571E">
                          <a:alpha val="0"/>
                        </a:srgbClr>
                      </a:solidFill>
                      <a:prstDash val="solid"/>
                      <a:round/>
                      <a:headEnd len="sm" w="sm" type="none"/>
                      <a:tailEnd len="sm" w="sm" type="none"/>
                    </a:lnR>
                    <a:lnT cap="flat" cmpd="sng" w="19050">
                      <a:solidFill>
                        <a:schemeClr val="dk2"/>
                      </a:solidFill>
                      <a:prstDash val="solid"/>
                      <a:round/>
                      <a:headEnd len="sm" w="sm" type="none"/>
                      <a:tailEnd len="sm" w="sm" type="none"/>
                    </a:lnT>
                    <a:lnB cap="flat" cmpd="sng" w="9525">
                      <a:solidFill>
                        <a:srgbClr val="41571E">
                          <a:alpha val="0"/>
                        </a:srgbClr>
                      </a:solidFill>
                      <a:prstDash val="solid"/>
                      <a:round/>
                      <a:headEnd len="sm" w="sm" type="none"/>
                      <a:tailEnd len="sm" w="sm" type="none"/>
                    </a:lnB>
                  </a:tcPr>
                </a:tc>
              </a:tr>
            </a:tbl>
          </a:graphicData>
        </a:graphic>
      </p:graphicFrame>
      <p:sp>
        <p:nvSpPr>
          <p:cNvPr id="1033" name="Google Shape;1033;p27"/>
          <p:cNvSpPr/>
          <p:nvPr/>
        </p:nvSpPr>
        <p:spPr>
          <a:xfrm>
            <a:off x="6918700" y="2057350"/>
            <a:ext cx="1269000" cy="210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27"/>
          <p:cNvSpPr/>
          <p:nvPr/>
        </p:nvSpPr>
        <p:spPr>
          <a:xfrm>
            <a:off x="6918700" y="2057350"/>
            <a:ext cx="319500" cy="210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27"/>
          <p:cNvSpPr/>
          <p:nvPr/>
        </p:nvSpPr>
        <p:spPr>
          <a:xfrm>
            <a:off x="6918700" y="2711142"/>
            <a:ext cx="1269000" cy="210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27"/>
          <p:cNvSpPr/>
          <p:nvPr/>
        </p:nvSpPr>
        <p:spPr>
          <a:xfrm>
            <a:off x="6918700" y="2711150"/>
            <a:ext cx="648300" cy="210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27"/>
          <p:cNvSpPr/>
          <p:nvPr/>
        </p:nvSpPr>
        <p:spPr>
          <a:xfrm>
            <a:off x="6918700" y="3388758"/>
            <a:ext cx="1269000" cy="210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27"/>
          <p:cNvSpPr/>
          <p:nvPr/>
        </p:nvSpPr>
        <p:spPr>
          <a:xfrm>
            <a:off x="6918700" y="3388750"/>
            <a:ext cx="962100" cy="210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27"/>
          <p:cNvSpPr/>
          <p:nvPr/>
        </p:nvSpPr>
        <p:spPr>
          <a:xfrm>
            <a:off x="6918700" y="4066350"/>
            <a:ext cx="1269000" cy="210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27"/>
          <p:cNvSpPr/>
          <p:nvPr/>
        </p:nvSpPr>
        <p:spPr>
          <a:xfrm>
            <a:off x="6918700" y="4066350"/>
            <a:ext cx="319500" cy="210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4" name="Shape 1044"/>
        <p:cNvGrpSpPr/>
        <p:nvPr/>
      </p:nvGrpSpPr>
      <p:grpSpPr>
        <a:xfrm>
          <a:off x="0" y="0"/>
          <a:ext cx="0" cy="0"/>
          <a:chOff x="0" y="0"/>
          <a:chExt cx="0" cy="0"/>
        </a:xfrm>
      </p:grpSpPr>
      <p:sp>
        <p:nvSpPr>
          <p:cNvPr id="1045" name="Google Shape;1045;p28"/>
          <p:cNvSpPr txBox="1"/>
          <p:nvPr>
            <p:ph type="title"/>
          </p:nvPr>
        </p:nvSpPr>
        <p:spPr>
          <a:xfrm>
            <a:off x="713225" y="445025"/>
            <a:ext cx="7717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EMOTIONAL LONELINESS FIRST AID INFOGRAPHICS</a:t>
            </a:r>
            <a:endParaRPr/>
          </a:p>
        </p:txBody>
      </p:sp>
      <p:grpSp>
        <p:nvGrpSpPr>
          <p:cNvPr id="1046" name="Google Shape;1046;p28"/>
          <p:cNvGrpSpPr/>
          <p:nvPr/>
        </p:nvGrpSpPr>
        <p:grpSpPr>
          <a:xfrm>
            <a:off x="713125" y="2293674"/>
            <a:ext cx="2432400" cy="2216302"/>
            <a:chOff x="713125" y="2293674"/>
            <a:chExt cx="2432400" cy="2216302"/>
          </a:xfrm>
        </p:grpSpPr>
        <p:sp>
          <p:nvSpPr>
            <p:cNvPr id="1047" name="Google Shape;1047;p28"/>
            <p:cNvSpPr txBox="1"/>
            <p:nvPr/>
          </p:nvSpPr>
          <p:spPr>
            <a:xfrm>
              <a:off x="1215300" y="2293674"/>
              <a:ext cx="1428300" cy="48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800">
                  <a:solidFill>
                    <a:schemeClr val="dk1"/>
                  </a:solidFill>
                  <a:latin typeface="Encode Sans"/>
                  <a:ea typeface="Encode Sans"/>
                  <a:cs typeface="Encode Sans"/>
                  <a:sym typeface="Encode Sans"/>
                </a:rPr>
                <a:t>JUPITER</a:t>
              </a:r>
              <a:endParaRPr b="1" sz="1800">
                <a:solidFill>
                  <a:schemeClr val="dk1"/>
                </a:solidFill>
                <a:latin typeface="Encode Sans"/>
                <a:ea typeface="Encode Sans"/>
                <a:cs typeface="Encode Sans"/>
                <a:sym typeface="Encode Sans"/>
              </a:endParaRPr>
            </a:p>
          </p:txBody>
        </p:sp>
        <p:sp>
          <p:nvSpPr>
            <p:cNvPr id="1048" name="Google Shape;1048;p28"/>
            <p:cNvSpPr txBox="1"/>
            <p:nvPr/>
          </p:nvSpPr>
          <p:spPr>
            <a:xfrm>
              <a:off x="713125" y="3409276"/>
              <a:ext cx="2432400" cy="11007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chemeClr val="dk2"/>
                </a:buClr>
                <a:buSzPts val="1400"/>
                <a:buFont typeface="Encode Sans"/>
                <a:buChar char="●"/>
              </a:pPr>
              <a:r>
                <a:rPr lang="en">
                  <a:solidFill>
                    <a:schemeClr val="dk2"/>
                  </a:solidFill>
                  <a:latin typeface="Encode Sans"/>
                  <a:ea typeface="Encode Sans"/>
                  <a:cs typeface="Encode Sans"/>
                  <a:sym typeface="Encode Sans"/>
                </a:rPr>
                <a:t>Jupiter is the biggest planet of them all</a:t>
              </a:r>
              <a:endParaRPr>
                <a:solidFill>
                  <a:schemeClr val="dk2"/>
                </a:solidFill>
                <a:latin typeface="Encode Sans"/>
                <a:ea typeface="Encode Sans"/>
                <a:cs typeface="Encode Sans"/>
                <a:sym typeface="Encode Sans"/>
              </a:endParaRPr>
            </a:p>
            <a:p>
              <a:pPr indent="-317500" lvl="0" marL="457200" marR="0" rtl="0" algn="l">
                <a:lnSpc>
                  <a:spcPct val="100000"/>
                </a:lnSpc>
                <a:spcBef>
                  <a:spcPts val="0"/>
                </a:spcBef>
                <a:spcAft>
                  <a:spcPts val="0"/>
                </a:spcAft>
                <a:buClr>
                  <a:schemeClr val="dk2"/>
                </a:buClr>
                <a:buSzPts val="1400"/>
                <a:buFont typeface="Encode Sans"/>
                <a:buChar char="●"/>
              </a:pPr>
              <a:r>
                <a:rPr lang="en">
                  <a:solidFill>
                    <a:schemeClr val="dk2"/>
                  </a:solidFill>
                  <a:latin typeface="Encode Sans"/>
                  <a:ea typeface="Encode Sans"/>
                  <a:cs typeface="Encode Sans"/>
                  <a:sym typeface="Encode Sans"/>
                </a:rPr>
                <a:t>Mercury is the closest planet to the Sun</a:t>
              </a:r>
              <a:endParaRPr>
                <a:solidFill>
                  <a:schemeClr val="dk2"/>
                </a:solidFill>
                <a:latin typeface="Encode Sans"/>
                <a:ea typeface="Encode Sans"/>
                <a:cs typeface="Encode Sans"/>
                <a:sym typeface="Encode Sans"/>
              </a:endParaRPr>
            </a:p>
          </p:txBody>
        </p:sp>
        <p:sp>
          <p:nvSpPr>
            <p:cNvPr id="1049" name="Google Shape;1049;p28"/>
            <p:cNvSpPr txBox="1"/>
            <p:nvPr/>
          </p:nvSpPr>
          <p:spPr>
            <a:xfrm>
              <a:off x="1213875" y="2812922"/>
              <a:ext cx="1428300" cy="572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4000">
                  <a:solidFill>
                    <a:schemeClr val="dk1"/>
                  </a:solidFill>
                  <a:latin typeface="Encode Sans"/>
                  <a:ea typeface="Encode Sans"/>
                  <a:cs typeface="Encode Sans"/>
                  <a:sym typeface="Encode Sans"/>
                </a:rPr>
                <a:t>75%</a:t>
              </a:r>
              <a:endParaRPr b="1" sz="4000">
                <a:solidFill>
                  <a:schemeClr val="dk1"/>
                </a:solidFill>
                <a:latin typeface="Encode Sans"/>
                <a:ea typeface="Encode Sans"/>
                <a:cs typeface="Encode Sans"/>
                <a:sym typeface="Encode Sans"/>
              </a:endParaRPr>
            </a:p>
          </p:txBody>
        </p:sp>
      </p:grpSp>
      <p:sp>
        <p:nvSpPr>
          <p:cNvPr id="1050" name="Google Shape;1050;p28"/>
          <p:cNvSpPr/>
          <p:nvPr/>
        </p:nvSpPr>
        <p:spPr>
          <a:xfrm>
            <a:off x="6640372" y="1093926"/>
            <a:ext cx="1148100" cy="1148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28"/>
          <p:cNvSpPr/>
          <p:nvPr/>
        </p:nvSpPr>
        <p:spPr>
          <a:xfrm>
            <a:off x="6640385" y="1093926"/>
            <a:ext cx="1148100" cy="1148100"/>
          </a:xfrm>
          <a:prstGeom prst="pie">
            <a:avLst>
              <a:gd fmla="val 16261269" name="adj1"/>
              <a:gd fmla="val 4186255"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2" name="Google Shape;1052;p28"/>
          <p:cNvGrpSpPr/>
          <p:nvPr/>
        </p:nvGrpSpPr>
        <p:grpSpPr>
          <a:xfrm>
            <a:off x="5998199" y="2293638"/>
            <a:ext cx="2432400" cy="2216338"/>
            <a:chOff x="5998199" y="2293638"/>
            <a:chExt cx="2432400" cy="2216338"/>
          </a:xfrm>
        </p:grpSpPr>
        <p:sp>
          <p:nvSpPr>
            <p:cNvPr id="1053" name="Google Shape;1053;p28"/>
            <p:cNvSpPr txBox="1"/>
            <p:nvPr/>
          </p:nvSpPr>
          <p:spPr>
            <a:xfrm>
              <a:off x="6497973" y="2293638"/>
              <a:ext cx="1428300" cy="48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800">
                  <a:solidFill>
                    <a:schemeClr val="dk1"/>
                  </a:solidFill>
                  <a:latin typeface="Encode Sans"/>
                  <a:ea typeface="Encode Sans"/>
                  <a:cs typeface="Encode Sans"/>
                  <a:sym typeface="Encode Sans"/>
                </a:rPr>
                <a:t>PLUTO</a:t>
              </a:r>
              <a:endParaRPr b="1" sz="1800">
                <a:solidFill>
                  <a:schemeClr val="dk1"/>
                </a:solidFill>
                <a:latin typeface="Encode Sans"/>
                <a:ea typeface="Encode Sans"/>
                <a:cs typeface="Encode Sans"/>
                <a:sym typeface="Encode Sans"/>
              </a:endParaRPr>
            </a:p>
          </p:txBody>
        </p:sp>
        <p:sp>
          <p:nvSpPr>
            <p:cNvPr id="1054" name="Google Shape;1054;p28"/>
            <p:cNvSpPr txBox="1"/>
            <p:nvPr/>
          </p:nvSpPr>
          <p:spPr>
            <a:xfrm>
              <a:off x="5998199" y="3409276"/>
              <a:ext cx="2432400" cy="11007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chemeClr val="dk2"/>
                </a:buClr>
                <a:buSzPts val="1400"/>
                <a:buFont typeface="Encode Sans"/>
                <a:buChar char="●"/>
              </a:pPr>
              <a:r>
                <a:rPr lang="en">
                  <a:solidFill>
                    <a:schemeClr val="dk2"/>
                  </a:solidFill>
                  <a:latin typeface="Encode Sans"/>
                  <a:ea typeface="Encode Sans"/>
                  <a:cs typeface="Encode Sans"/>
                  <a:sym typeface="Encode Sans"/>
                </a:rPr>
                <a:t>Pluto is considered a dwarf planet</a:t>
              </a:r>
              <a:endParaRPr>
                <a:solidFill>
                  <a:schemeClr val="dk2"/>
                </a:solidFill>
                <a:latin typeface="Encode Sans"/>
                <a:ea typeface="Encode Sans"/>
                <a:cs typeface="Encode Sans"/>
                <a:sym typeface="Encode Sans"/>
              </a:endParaRPr>
            </a:p>
            <a:p>
              <a:pPr indent="-317500" lvl="0" marL="457200" marR="0" rtl="0" algn="l">
                <a:lnSpc>
                  <a:spcPct val="100000"/>
                </a:lnSpc>
                <a:spcBef>
                  <a:spcPts val="0"/>
                </a:spcBef>
                <a:spcAft>
                  <a:spcPts val="0"/>
                </a:spcAft>
                <a:buClr>
                  <a:schemeClr val="dk2"/>
                </a:buClr>
                <a:buSzPts val="1400"/>
                <a:buFont typeface="Encode Sans"/>
                <a:buChar char="●"/>
              </a:pPr>
              <a:r>
                <a:rPr lang="en">
                  <a:solidFill>
                    <a:schemeClr val="dk2"/>
                  </a:solidFill>
                  <a:latin typeface="Encode Sans"/>
                  <a:ea typeface="Encode Sans"/>
                  <a:cs typeface="Encode Sans"/>
                  <a:sym typeface="Encode Sans"/>
                </a:rPr>
                <a:t>Earth is the third planet from the Sun</a:t>
              </a:r>
              <a:endParaRPr>
                <a:solidFill>
                  <a:schemeClr val="dk2"/>
                </a:solidFill>
                <a:latin typeface="Encode Sans"/>
                <a:ea typeface="Encode Sans"/>
                <a:cs typeface="Encode Sans"/>
                <a:sym typeface="Encode Sans"/>
              </a:endParaRPr>
            </a:p>
          </p:txBody>
        </p:sp>
        <p:sp>
          <p:nvSpPr>
            <p:cNvPr id="1055" name="Google Shape;1055;p28"/>
            <p:cNvSpPr txBox="1"/>
            <p:nvPr/>
          </p:nvSpPr>
          <p:spPr>
            <a:xfrm>
              <a:off x="6500275" y="2812922"/>
              <a:ext cx="1428300" cy="572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4000">
                  <a:solidFill>
                    <a:schemeClr val="dk1"/>
                  </a:solidFill>
                  <a:latin typeface="Encode Sans"/>
                  <a:ea typeface="Encode Sans"/>
                  <a:cs typeface="Encode Sans"/>
                  <a:sym typeface="Encode Sans"/>
                </a:rPr>
                <a:t>40%</a:t>
              </a:r>
              <a:endParaRPr b="1" sz="4000">
                <a:solidFill>
                  <a:schemeClr val="dk1"/>
                </a:solidFill>
                <a:latin typeface="Encode Sans"/>
                <a:ea typeface="Encode Sans"/>
                <a:cs typeface="Encode Sans"/>
                <a:sym typeface="Encode Sans"/>
              </a:endParaRPr>
            </a:p>
          </p:txBody>
        </p:sp>
      </p:grpSp>
      <p:sp>
        <p:nvSpPr>
          <p:cNvPr id="1056" name="Google Shape;1056;p28"/>
          <p:cNvSpPr/>
          <p:nvPr/>
        </p:nvSpPr>
        <p:spPr>
          <a:xfrm>
            <a:off x="1355447" y="1093926"/>
            <a:ext cx="1148100" cy="1148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28"/>
          <p:cNvSpPr/>
          <p:nvPr/>
        </p:nvSpPr>
        <p:spPr>
          <a:xfrm>
            <a:off x="1355460" y="1093926"/>
            <a:ext cx="1148100" cy="1148100"/>
          </a:xfrm>
          <a:prstGeom prst="pie">
            <a:avLst>
              <a:gd fmla="val 16261269" name="adj1"/>
              <a:gd fmla="val 10745264"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28"/>
          <p:cNvSpPr txBox="1"/>
          <p:nvPr/>
        </p:nvSpPr>
        <p:spPr>
          <a:xfrm>
            <a:off x="3516128" y="2293674"/>
            <a:ext cx="2107500" cy="48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800">
                <a:solidFill>
                  <a:schemeClr val="dk1"/>
                </a:solidFill>
                <a:latin typeface="Encode Sans"/>
                <a:ea typeface="Encode Sans"/>
                <a:cs typeface="Encode Sans"/>
                <a:sym typeface="Encode Sans"/>
              </a:rPr>
              <a:t>EMOTIONS</a:t>
            </a:r>
            <a:endParaRPr b="1" sz="1800">
              <a:solidFill>
                <a:schemeClr val="dk1"/>
              </a:solidFill>
              <a:latin typeface="Encode Sans"/>
              <a:ea typeface="Encode Sans"/>
              <a:cs typeface="Encode Sans"/>
              <a:sym typeface="Encode Sans"/>
            </a:endParaRPr>
          </a:p>
        </p:txBody>
      </p:sp>
      <p:cxnSp>
        <p:nvCxnSpPr>
          <p:cNvPr id="1059" name="Google Shape;1059;p28"/>
          <p:cNvCxnSpPr>
            <a:stCxn id="1047" idx="3"/>
            <a:endCxn id="1060" idx="2"/>
          </p:cNvCxnSpPr>
          <p:nvPr/>
        </p:nvCxnSpPr>
        <p:spPr>
          <a:xfrm flipH="1" rot="10800000">
            <a:off x="2643600" y="1693074"/>
            <a:ext cx="1566300" cy="842700"/>
          </a:xfrm>
          <a:prstGeom prst="bentConnector3">
            <a:avLst>
              <a:gd fmla="val 50003" name="adj1"/>
            </a:avLst>
          </a:prstGeom>
          <a:noFill/>
          <a:ln cap="flat" cmpd="sng" w="19050">
            <a:solidFill>
              <a:schemeClr val="accent3"/>
            </a:solidFill>
            <a:prstDash val="solid"/>
            <a:round/>
            <a:headEnd len="med" w="med" type="none"/>
            <a:tailEnd len="med" w="med" type="none"/>
          </a:ln>
        </p:spPr>
      </p:cxnSp>
      <p:cxnSp>
        <p:nvCxnSpPr>
          <p:cNvPr id="1061" name="Google Shape;1061;p28"/>
          <p:cNvCxnSpPr>
            <a:stCxn id="1062" idx="6"/>
            <a:endCxn id="1053" idx="1"/>
          </p:cNvCxnSpPr>
          <p:nvPr/>
        </p:nvCxnSpPr>
        <p:spPr>
          <a:xfrm flipH="1" rot="10800000">
            <a:off x="4933903" y="2535648"/>
            <a:ext cx="1564200" cy="823800"/>
          </a:xfrm>
          <a:prstGeom prst="bentConnector3">
            <a:avLst>
              <a:gd fmla="val 49996" name="adj1"/>
            </a:avLst>
          </a:prstGeom>
          <a:noFill/>
          <a:ln cap="flat" cmpd="sng" w="19050">
            <a:solidFill>
              <a:schemeClr val="accent3"/>
            </a:solidFill>
            <a:prstDash val="solid"/>
            <a:round/>
            <a:headEnd len="med" w="med" type="none"/>
            <a:tailEnd len="med" w="med" type="none"/>
          </a:ln>
        </p:spPr>
      </p:cxnSp>
      <p:sp>
        <p:nvSpPr>
          <p:cNvPr id="1060" name="Google Shape;1060;p28"/>
          <p:cNvSpPr/>
          <p:nvPr/>
        </p:nvSpPr>
        <p:spPr>
          <a:xfrm>
            <a:off x="4210003" y="1330998"/>
            <a:ext cx="723900" cy="72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28"/>
          <p:cNvSpPr/>
          <p:nvPr/>
        </p:nvSpPr>
        <p:spPr>
          <a:xfrm>
            <a:off x="4210003" y="2997498"/>
            <a:ext cx="723900" cy="72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28"/>
          <p:cNvSpPr/>
          <p:nvPr/>
        </p:nvSpPr>
        <p:spPr>
          <a:xfrm>
            <a:off x="4402346" y="1543182"/>
            <a:ext cx="339253" cy="299542"/>
          </a:xfrm>
          <a:custGeom>
            <a:rect b="b" l="l" r="r" t="t"/>
            <a:pathLst>
              <a:path extrusionOk="0" h="17017" w="19273">
                <a:moveTo>
                  <a:pt x="5119" y="1"/>
                </a:moveTo>
                <a:cubicBezTo>
                  <a:pt x="2198" y="1"/>
                  <a:pt x="0" y="2389"/>
                  <a:pt x="0" y="5554"/>
                </a:cubicBezTo>
                <a:cubicBezTo>
                  <a:pt x="0" y="8974"/>
                  <a:pt x="2744" y="11311"/>
                  <a:pt x="6902" y="14855"/>
                </a:cubicBezTo>
                <a:cubicBezTo>
                  <a:pt x="7607" y="15458"/>
                  <a:pt x="8408" y="16138"/>
                  <a:pt x="9239" y="16867"/>
                </a:cubicBezTo>
                <a:cubicBezTo>
                  <a:pt x="9352" y="16966"/>
                  <a:pt x="9493" y="17016"/>
                  <a:pt x="9635" y="17016"/>
                </a:cubicBezTo>
                <a:cubicBezTo>
                  <a:pt x="9776" y="17016"/>
                  <a:pt x="9918" y="16966"/>
                  <a:pt x="10031" y="16867"/>
                </a:cubicBezTo>
                <a:cubicBezTo>
                  <a:pt x="10862" y="16138"/>
                  <a:pt x="11663" y="15458"/>
                  <a:pt x="12370" y="14855"/>
                </a:cubicBezTo>
                <a:cubicBezTo>
                  <a:pt x="16526" y="11314"/>
                  <a:pt x="19272" y="8974"/>
                  <a:pt x="19272" y="5554"/>
                </a:cubicBezTo>
                <a:cubicBezTo>
                  <a:pt x="19272" y="2389"/>
                  <a:pt x="17071" y="1"/>
                  <a:pt x="14153" y="1"/>
                </a:cubicBezTo>
                <a:cubicBezTo>
                  <a:pt x="13105" y="1"/>
                  <a:pt x="12148" y="332"/>
                  <a:pt x="11301" y="986"/>
                </a:cubicBezTo>
                <a:cubicBezTo>
                  <a:pt x="10491" y="1612"/>
                  <a:pt x="9952" y="2410"/>
                  <a:pt x="9636" y="2991"/>
                </a:cubicBezTo>
                <a:cubicBezTo>
                  <a:pt x="9317" y="2410"/>
                  <a:pt x="8778" y="1612"/>
                  <a:pt x="7968" y="986"/>
                </a:cubicBezTo>
                <a:cubicBezTo>
                  <a:pt x="7122" y="332"/>
                  <a:pt x="6164" y="1"/>
                  <a:pt x="51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nvGrpSpPr>
          <p:cNvPr id="1064" name="Google Shape;1064;p28"/>
          <p:cNvGrpSpPr/>
          <p:nvPr/>
        </p:nvGrpSpPr>
        <p:grpSpPr>
          <a:xfrm>
            <a:off x="4394993" y="3183713"/>
            <a:ext cx="353757" cy="351463"/>
            <a:chOff x="-22845575" y="3504075"/>
            <a:chExt cx="296950" cy="295025"/>
          </a:xfrm>
        </p:grpSpPr>
        <p:sp>
          <p:nvSpPr>
            <p:cNvPr id="1065" name="Google Shape;1065;p28"/>
            <p:cNvSpPr/>
            <p:nvPr/>
          </p:nvSpPr>
          <p:spPr>
            <a:xfrm>
              <a:off x="-22688825" y="3504100"/>
              <a:ext cx="140200" cy="295000"/>
            </a:xfrm>
            <a:custGeom>
              <a:rect b="b" l="l" r="r" t="t"/>
              <a:pathLst>
                <a:path extrusionOk="0" h="11800" w="5608">
                  <a:moveTo>
                    <a:pt x="1465" y="2908"/>
                  </a:moveTo>
                  <a:cubicBezTo>
                    <a:pt x="1552" y="2908"/>
                    <a:pt x="1638" y="2931"/>
                    <a:pt x="1701" y="2979"/>
                  </a:cubicBezTo>
                  <a:cubicBezTo>
                    <a:pt x="1827" y="3105"/>
                    <a:pt x="1827" y="3357"/>
                    <a:pt x="1701" y="3451"/>
                  </a:cubicBezTo>
                  <a:cubicBezTo>
                    <a:pt x="1292" y="3861"/>
                    <a:pt x="1292" y="4522"/>
                    <a:pt x="1701" y="4932"/>
                  </a:cubicBezTo>
                  <a:cubicBezTo>
                    <a:pt x="1827" y="5026"/>
                    <a:pt x="1827" y="5279"/>
                    <a:pt x="1701" y="5373"/>
                  </a:cubicBezTo>
                  <a:cubicBezTo>
                    <a:pt x="1632" y="5477"/>
                    <a:pt x="1544" y="5524"/>
                    <a:pt x="1452" y="5524"/>
                  </a:cubicBezTo>
                  <a:cubicBezTo>
                    <a:pt x="1377" y="5524"/>
                    <a:pt x="1300" y="5493"/>
                    <a:pt x="1229" y="5436"/>
                  </a:cubicBezTo>
                  <a:cubicBezTo>
                    <a:pt x="567" y="4774"/>
                    <a:pt x="567" y="3672"/>
                    <a:pt x="1229" y="2979"/>
                  </a:cubicBezTo>
                  <a:cubicBezTo>
                    <a:pt x="1292" y="2931"/>
                    <a:pt x="1378" y="2908"/>
                    <a:pt x="1465" y="2908"/>
                  </a:cubicBezTo>
                  <a:close/>
                  <a:moveTo>
                    <a:pt x="2461" y="7313"/>
                  </a:moveTo>
                  <a:cubicBezTo>
                    <a:pt x="2532" y="7313"/>
                    <a:pt x="2605" y="7318"/>
                    <a:pt x="2678" y="7326"/>
                  </a:cubicBezTo>
                  <a:cubicBezTo>
                    <a:pt x="2867" y="7358"/>
                    <a:pt x="3025" y="7515"/>
                    <a:pt x="2993" y="7704"/>
                  </a:cubicBezTo>
                  <a:cubicBezTo>
                    <a:pt x="2962" y="7925"/>
                    <a:pt x="2804" y="8019"/>
                    <a:pt x="2615" y="8019"/>
                  </a:cubicBezTo>
                  <a:cubicBezTo>
                    <a:pt x="2579" y="8016"/>
                    <a:pt x="2543" y="8014"/>
                    <a:pt x="2507" y="8014"/>
                  </a:cubicBezTo>
                  <a:cubicBezTo>
                    <a:pt x="1947" y="8014"/>
                    <a:pt x="1418" y="8467"/>
                    <a:pt x="1418" y="9059"/>
                  </a:cubicBezTo>
                  <a:cubicBezTo>
                    <a:pt x="1418" y="9248"/>
                    <a:pt x="1260" y="9406"/>
                    <a:pt x="1071" y="9406"/>
                  </a:cubicBezTo>
                  <a:cubicBezTo>
                    <a:pt x="882" y="9406"/>
                    <a:pt x="725" y="9248"/>
                    <a:pt x="725" y="9059"/>
                  </a:cubicBezTo>
                  <a:cubicBezTo>
                    <a:pt x="725" y="8091"/>
                    <a:pt x="1490" y="7313"/>
                    <a:pt x="2461" y="7313"/>
                  </a:cubicBezTo>
                  <a:close/>
                  <a:moveTo>
                    <a:pt x="1060" y="0"/>
                  </a:moveTo>
                  <a:cubicBezTo>
                    <a:pt x="689" y="0"/>
                    <a:pt x="327" y="130"/>
                    <a:pt x="0" y="364"/>
                  </a:cubicBezTo>
                  <a:lnTo>
                    <a:pt x="0" y="5247"/>
                  </a:lnTo>
                  <a:cubicBezTo>
                    <a:pt x="0" y="5814"/>
                    <a:pt x="473" y="6255"/>
                    <a:pt x="1040" y="6255"/>
                  </a:cubicBezTo>
                  <a:cubicBezTo>
                    <a:pt x="1229" y="6255"/>
                    <a:pt x="1386" y="6413"/>
                    <a:pt x="1386" y="6602"/>
                  </a:cubicBezTo>
                  <a:cubicBezTo>
                    <a:pt x="1386" y="6822"/>
                    <a:pt x="1229" y="6948"/>
                    <a:pt x="1040" y="6948"/>
                  </a:cubicBezTo>
                  <a:cubicBezTo>
                    <a:pt x="630" y="6948"/>
                    <a:pt x="284" y="6854"/>
                    <a:pt x="0" y="6602"/>
                  </a:cubicBezTo>
                  <a:lnTo>
                    <a:pt x="0" y="11453"/>
                  </a:lnTo>
                  <a:cubicBezTo>
                    <a:pt x="284" y="11705"/>
                    <a:pt x="630" y="11800"/>
                    <a:pt x="1040" y="11800"/>
                  </a:cubicBezTo>
                  <a:cubicBezTo>
                    <a:pt x="1733" y="11800"/>
                    <a:pt x="2363" y="11359"/>
                    <a:pt x="2647" y="10760"/>
                  </a:cubicBezTo>
                  <a:cubicBezTo>
                    <a:pt x="3497" y="10634"/>
                    <a:pt x="4190" y="9910"/>
                    <a:pt x="4190" y="9028"/>
                  </a:cubicBezTo>
                  <a:cubicBezTo>
                    <a:pt x="4190" y="8902"/>
                    <a:pt x="4159" y="8776"/>
                    <a:pt x="4159" y="8618"/>
                  </a:cubicBezTo>
                  <a:cubicBezTo>
                    <a:pt x="4505" y="8555"/>
                    <a:pt x="4820" y="8397"/>
                    <a:pt x="5104" y="8145"/>
                  </a:cubicBezTo>
                  <a:cubicBezTo>
                    <a:pt x="5419" y="7830"/>
                    <a:pt x="5608" y="7389"/>
                    <a:pt x="5608" y="6917"/>
                  </a:cubicBezTo>
                  <a:cubicBezTo>
                    <a:pt x="5608" y="6539"/>
                    <a:pt x="5482" y="6192"/>
                    <a:pt x="5261" y="5909"/>
                  </a:cubicBezTo>
                  <a:cubicBezTo>
                    <a:pt x="5482" y="5594"/>
                    <a:pt x="5608" y="5247"/>
                    <a:pt x="5608" y="4869"/>
                  </a:cubicBezTo>
                  <a:cubicBezTo>
                    <a:pt x="5608" y="4396"/>
                    <a:pt x="5387" y="3987"/>
                    <a:pt x="5072" y="3672"/>
                  </a:cubicBezTo>
                  <a:cubicBezTo>
                    <a:pt x="4852" y="3420"/>
                    <a:pt x="4505" y="3262"/>
                    <a:pt x="4127" y="3199"/>
                  </a:cubicBezTo>
                  <a:cubicBezTo>
                    <a:pt x="4253" y="2632"/>
                    <a:pt x="4096" y="2002"/>
                    <a:pt x="3655" y="1561"/>
                  </a:cubicBezTo>
                  <a:cubicBezTo>
                    <a:pt x="3403" y="1309"/>
                    <a:pt x="3025" y="1120"/>
                    <a:pt x="2647" y="1088"/>
                  </a:cubicBezTo>
                  <a:cubicBezTo>
                    <a:pt x="2394" y="584"/>
                    <a:pt x="1985" y="143"/>
                    <a:pt x="1449" y="49"/>
                  </a:cubicBezTo>
                  <a:cubicBezTo>
                    <a:pt x="1319" y="16"/>
                    <a:pt x="1189" y="0"/>
                    <a:pt x="10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28"/>
            <p:cNvSpPr/>
            <p:nvPr/>
          </p:nvSpPr>
          <p:spPr>
            <a:xfrm>
              <a:off x="-22845575" y="3504075"/>
              <a:ext cx="139425" cy="294250"/>
            </a:xfrm>
            <a:custGeom>
              <a:rect b="b" l="l" r="r" t="t"/>
              <a:pathLst>
                <a:path extrusionOk="0" h="11770" w="5577">
                  <a:moveTo>
                    <a:pt x="4187" y="2948"/>
                  </a:moveTo>
                  <a:cubicBezTo>
                    <a:pt x="4277" y="2948"/>
                    <a:pt x="4364" y="2980"/>
                    <a:pt x="4411" y="3043"/>
                  </a:cubicBezTo>
                  <a:cubicBezTo>
                    <a:pt x="5104" y="3673"/>
                    <a:pt x="5104" y="4775"/>
                    <a:pt x="4411" y="5437"/>
                  </a:cubicBezTo>
                  <a:cubicBezTo>
                    <a:pt x="4364" y="5500"/>
                    <a:pt x="4277" y="5532"/>
                    <a:pt x="4187" y="5532"/>
                  </a:cubicBezTo>
                  <a:cubicBezTo>
                    <a:pt x="4096" y="5532"/>
                    <a:pt x="4002" y="5500"/>
                    <a:pt x="3939" y="5437"/>
                  </a:cubicBezTo>
                  <a:cubicBezTo>
                    <a:pt x="3844" y="5311"/>
                    <a:pt x="3844" y="5090"/>
                    <a:pt x="3939" y="4964"/>
                  </a:cubicBezTo>
                  <a:cubicBezTo>
                    <a:pt x="4348" y="4555"/>
                    <a:pt x="4348" y="3893"/>
                    <a:pt x="3939" y="3515"/>
                  </a:cubicBezTo>
                  <a:cubicBezTo>
                    <a:pt x="3844" y="3389"/>
                    <a:pt x="3844" y="3137"/>
                    <a:pt x="3939" y="3043"/>
                  </a:cubicBezTo>
                  <a:cubicBezTo>
                    <a:pt x="4002" y="2980"/>
                    <a:pt x="4096" y="2948"/>
                    <a:pt x="4187" y="2948"/>
                  </a:cubicBezTo>
                  <a:close/>
                  <a:moveTo>
                    <a:pt x="3148" y="7314"/>
                  </a:moveTo>
                  <a:cubicBezTo>
                    <a:pt x="4123" y="7314"/>
                    <a:pt x="4915" y="8092"/>
                    <a:pt x="4915" y="9060"/>
                  </a:cubicBezTo>
                  <a:cubicBezTo>
                    <a:pt x="4915" y="9249"/>
                    <a:pt x="4726" y="9407"/>
                    <a:pt x="4537" y="9407"/>
                  </a:cubicBezTo>
                  <a:cubicBezTo>
                    <a:pt x="4348" y="9407"/>
                    <a:pt x="4191" y="9249"/>
                    <a:pt x="4191" y="9060"/>
                  </a:cubicBezTo>
                  <a:cubicBezTo>
                    <a:pt x="4191" y="8468"/>
                    <a:pt x="3662" y="8015"/>
                    <a:pt x="3101" y="8015"/>
                  </a:cubicBezTo>
                  <a:cubicBezTo>
                    <a:pt x="3066" y="8015"/>
                    <a:pt x="3030" y="8017"/>
                    <a:pt x="2994" y="8020"/>
                  </a:cubicBezTo>
                  <a:cubicBezTo>
                    <a:pt x="2968" y="8029"/>
                    <a:pt x="2944" y="8033"/>
                    <a:pt x="2920" y="8033"/>
                  </a:cubicBezTo>
                  <a:cubicBezTo>
                    <a:pt x="2765" y="8033"/>
                    <a:pt x="2643" y="7869"/>
                    <a:pt x="2616" y="7705"/>
                  </a:cubicBezTo>
                  <a:cubicBezTo>
                    <a:pt x="2584" y="7516"/>
                    <a:pt x="2742" y="7359"/>
                    <a:pt x="2931" y="7327"/>
                  </a:cubicBezTo>
                  <a:cubicBezTo>
                    <a:pt x="3004" y="7319"/>
                    <a:pt x="3077" y="7314"/>
                    <a:pt x="3148" y="7314"/>
                  </a:cubicBezTo>
                  <a:close/>
                  <a:moveTo>
                    <a:pt x="4581" y="0"/>
                  </a:moveTo>
                  <a:cubicBezTo>
                    <a:pt x="4444" y="0"/>
                    <a:pt x="4303" y="16"/>
                    <a:pt x="4159" y="50"/>
                  </a:cubicBezTo>
                  <a:cubicBezTo>
                    <a:pt x="3592" y="144"/>
                    <a:pt x="3214" y="585"/>
                    <a:pt x="2962" y="1089"/>
                  </a:cubicBezTo>
                  <a:cubicBezTo>
                    <a:pt x="2584" y="1152"/>
                    <a:pt x="2206" y="1310"/>
                    <a:pt x="1954" y="1562"/>
                  </a:cubicBezTo>
                  <a:cubicBezTo>
                    <a:pt x="1513" y="2003"/>
                    <a:pt x="1355" y="2633"/>
                    <a:pt x="1481" y="3200"/>
                  </a:cubicBezTo>
                  <a:cubicBezTo>
                    <a:pt x="1135" y="3232"/>
                    <a:pt x="820" y="3389"/>
                    <a:pt x="536" y="3673"/>
                  </a:cubicBezTo>
                  <a:cubicBezTo>
                    <a:pt x="221" y="3988"/>
                    <a:pt x="1" y="4397"/>
                    <a:pt x="1" y="4870"/>
                  </a:cubicBezTo>
                  <a:cubicBezTo>
                    <a:pt x="1" y="5280"/>
                    <a:pt x="127" y="5626"/>
                    <a:pt x="379" y="5910"/>
                  </a:cubicBezTo>
                  <a:cubicBezTo>
                    <a:pt x="127" y="6225"/>
                    <a:pt x="1" y="6571"/>
                    <a:pt x="1" y="6918"/>
                  </a:cubicBezTo>
                  <a:cubicBezTo>
                    <a:pt x="1" y="7390"/>
                    <a:pt x="221" y="7831"/>
                    <a:pt x="536" y="8146"/>
                  </a:cubicBezTo>
                  <a:cubicBezTo>
                    <a:pt x="788" y="8430"/>
                    <a:pt x="1135" y="8588"/>
                    <a:pt x="1481" y="8619"/>
                  </a:cubicBezTo>
                  <a:cubicBezTo>
                    <a:pt x="1229" y="9690"/>
                    <a:pt x="1985" y="10604"/>
                    <a:pt x="2931" y="10698"/>
                  </a:cubicBezTo>
                  <a:cubicBezTo>
                    <a:pt x="3214" y="11328"/>
                    <a:pt x="3781" y="11769"/>
                    <a:pt x="4537" y="11769"/>
                  </a:cubicBezTo>
                  <a:cubicBezTo>
                    <a:pt x="4947" y="11769"/>
                    <a:pt x="5293" y="11612"/>
                    <a:pt x="5577" y="11423"/>
                  </a:cubicBezTo>
                  <a:lnTo>
                    <a:pt x="5577" y="6571"/>
                  </a:lnTo>
                  <a:cubicBezTo>
                    <a:pt x="5293" y="6823"/>
                    <a:pt x="4947" y="6918"/>
                    <a:pt x="4537" y="6918"/>
                  </a:cubicBezTo>
                  <a:cubicBezTo>
                    <a:pt x="4348" y="6918"/>
                    <a:pt x="4191" y="6760"/>
                    <a:pt x="4191" y="6571"/>
                  </a:cubicBezTo>
                  <a:cubicBezTo>
                    <a:pt x="4191" y="6382"/>
                    <a:pt x="4348" y="6225"/>
                    <a:pt x="4537" y="6225"/>
                  </a:cubicBezTo>
                  <a:cubicBezTo>
                    <a:pt x="5136" y="6225"/>
                    <a:pt x="5577" y="5752"/>
                    <a:pt x="5577" y="5185"/>
                  </a:cubicBezTo>
                  <a:lnTo>
                    <a:pt x="5577" y="302"/>
                  </a:lnTo>
                  <a:cubicBezTo>
                    <a:pt x="5300" y="117"/>
                    <a:pt x="4956" y="0"/>
                    <a:pt x="45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0" name="Shape 1070"/>
        <p:cNvGrpSpPr/>
        <p:nvPr/>
      </p:nvGrpSpPr>
      <p:grpSpPr>
        <a:xfrm>
          <a:off x="0" y="0"/>
          <a:ext cx="0" cy="0"/>
          <a:chOff x="0" y="0"/>
          <a:chExt cx="0" cy="0"/>
        </a:xfrm>
      </p:grpSpPr>
      <p:sp>
        <p:nvSpPr>
          <p:cNvPr id="1071" name="Google Shape;1071;p29"/>
          <p:cNvSpPr txBox="1"/>
          <p:nvPr>
            <p:ph type="title"/>
          </p:nvPr>
        </p:nvSpPr>
        <p:spPr>
          <a:xfrm>
            <a:off x="713225" y="445025"/>
            <a:ext cx="7717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EMOTIONAL LONELINESS FIRST AID INFOGRAPHICS</a:t>
            </a:r>
            <a:endParaRPr/>
          </a:p>
        </p:txBody>
      </p:sp>
      <p:sp>
        <p:nvSpPr>
          <p:cNvPr id="1072" name="Google Shape;1072;p29"/>
          <p:cNvSpPr/>
          <p:nvPr/>
        </p:nvSpPr>
        <p:spPr>
          <a:xfrm>
            <a:off x="7507321" y="1918905"/>
            <a:ext cx="798900" cy="798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29"/>
          <p:cNvSpPr/>
          <p:nvPr/>
        </p:nvSpPr>
        <p:spPr>
          <a:xfrm>
            <a:off x="7507329" y="1918905"/>
            <a:ext cx="798900" cy="798900"/>
          </a:xfrm>
          <a:prstGeom prst="pie">
            <a:avLst>
              <a:gd fmla="val 16261269" name="adj1"/>
              <a:gd fmla="val 18924105"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29"/>
          <p:cNvSpPr/>
          <p:nvPr/>
        </p:nvSpPr>
        <p:spPr>
          <a:xfrm>
            <a:off x="7507321" y="3711105"/>
            <a:ext cx="798900" cy="798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29"/>
          <p:cNvSpPr/>
          <p:nvPr/>
        </p:nvSpPr>
        <p:spPr>
          <a:xfrm>
            <a:off x="7507329" y="3711105"/>
            <a:ext cx="798900" cy="798900"/>
          </a:xfrm>
          <a:prstGeom prst="pie">
            <a:avLst>
              <a:gd fmla="val 16261269" name="adj1"/>
              <a:gd fmla="val 295796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29"/>
          <p:cNvSpPr/>
          <p:nvPr/>
        </p:nvSpPr>
        <p:spPr>
          <a:xfrm>
            <a:off x="837846" y="1918905"/>
            <a:ext cx="798900" cy="798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29"/>
          <p:cNvSpPr/>
          <p:nvPr/>
        </p:nvSpPr>
        <p:spPr>
          <a:xfrm>
            <a:off x="837854" y="1918905"/>
            <a:ext cx="798900" cy="798900"/>
          </a:xfrm>
          <a:prstGeom prst="pie">
            <a:avLst>
              <a:gd fmla="val 16261269" name="adj1"/>
              <a:gd fmla="val 20470276"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29"/>
          <p:cNvSpPr/>
          <p:nvPr/>
        </p:nvSpPr>
        <p:spPr>
          <a:xfrm>
            <a:off x="837846" y="3711105"/>
            <a:ext cx="798900" cy="798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29"/>
          <p:cNvSpPr/>
          <p:nvPr/>
        </p:nvSpPr>
        <p:spPr>
          <a:xfrm>
            <a:off x="837854" y="3711105"/>
            <a:ext cx="798900" cy="798900"/>
          </a:xfrm>
          <a:prstGeom prst="pie">
            <a:avLst>
              <a:gd fmla="val 16261269" name="adj1"/>
              <a:gd fmla="val 1525021"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0" name="Google Shape;1080;p29"/>
          <p:cNvGrpSpPr/>
          <p:nvPr/>
        </p:nvGrpSpPr>
        <p:grpSpPr>
          <a:xfrm>
            <a:off x="719450" y="1123925"/>
            <a:ext cx="2061000" cy="1396225"/>
            <a:chOff x="719450" y="1047725"/>
            <a:chExt cx="2061000" cy="1396225"/>
          </a:xfrm>
        </p:grpSpPr>
        <p:sp>
          <p:nvSpPr>
            <p:cNvPr id="1081" name="Google Shape;1081;p29"/>
            <p:cNvSpPr txBox="1"/>
            <p:nvPr/>
          </p:nvSpPr>
          <p:spPr>
            <a:xfrm>
              <a:off x="719450" y="1047725"/>
              <a:ext cx="2061000" cy="273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en" sz="1800">
                  <a:solidFill>
                    <a:schemeClr val="dk1"/>
                  </a:solidFill>
                  <a:latin typeface="Encode Sans"/>
                  <a:ea typeface="Encode Sans"/>
                  <a:cs typeface="Encode Sans"/>
                  <a:sym typeface="Encode Sans"/>
                </a:rPr>
                <a:t>JUPITER</a:t>
              </a:r>
              <a:endParaRPr b="1" sz="1800">
                <a:solidFill>
                  <a:schemeClr val="dk1"/>
                </a:solidFill>
                <a:latin typeface="Encode Sans"/>
                <a:ea typeface="Encode Sans"/>
                <a:cs typeface="Encode Sans"/>
                <a:sym typeface="Encode Sans"/>
              </a:endParaRPr>
            </a:p>
          </p:txBody>
        </p:sp>
        <p:sp>
          <p:nvSpPr>
            <p:cNvPr id="1082" name="Google Shape;1082;p29"/>
            <p:cNvSpPr txBox="1"/>
            <p:nvPr/>
          </p:nvSpPr>
          <p:spPr>
            <a:xfrm>
              <a:off x="719450" y="1242687"/>
              <a:ext cx="20610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dk2"/>
                  </a:solidFill>
                  <a:latin typeface="Encode Sans"/>
                  <a:ea typeface="Encode Sans"/>
                  <a:cs typeface="Encode Sans"/>
                  <a:sym typeface="Encode Sans"/>
                </a:rPr>
                <a:t>Jupiter is a gas giant and the biggest planet</a:t>
              </a:r>
              <a:endParaRPr>
                <a:solidFill>
                  <a:schemeClr val="dk2"/>
                </a:solidFill>
                <a:latin typeface="Encode Sans"/>
                <a:ea typeface="Encode Sans"/>
                <a:cs typeface="Encode Sans"/>
                <a:sym typeface="Encode Sans"/>
              </a:endParaRPr>
            </a:p>
          </p:txBody>
        </p:sp>
        <p:sp>
          <p:nvSpPr>
            <p:cNvPr id="1083" name="Google Shape;1083;p29"/>
            <p:cNvSpPr txBox="1"/>
            <p:nvPr/>
          </p:nvSpPr>
          <p:spPr>
            <a:xfrm>
              <a:off x="1734350" y="2040450"/>
              <a:ext cx="798900" cy="403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800">
                  <a:solidFill>
                    <a:schemeClr val="dk1"/>
                  </a:solidFill>
                  <a:latin typeface="Encode Sans"/>
                  <a:ea typeface="Encode Sans"/>
                  <a:cs typeface="Encode Sans"/>
                  <a:sym typeface="Encode Sans"/>
                </a:rPr>
                <a:t>20%</a:t>
              </a:r>
              <a:endParaRPr b="1" sz="1800">
                <a:solidFill>
                  <a:schemeClr val="dk1"/>
                </a:solidFill>
                <a:latin typeface="Encode Sans"/>
                <a:ea typeface="Encode Sans"/>
                <a:cs typeface="Encode Sans"/>
                <a:sym typeface="Encode Sans"/>
              </a:endParaRPr>
            </a:p>
          </p:txBody>
        </p:sp>
      </p:grpSp>
      <p:grpSp>
        <p:nvGrpSpPr>
          <p:cNvPr id="1084" name="Google Shape;1084;p29"/>
          <p:cNvGrpSpPr/>
          <p:nvPr/>
        </p:nvGrpSpPr>
        <p:grpSpPr>
          <a:xfrm>
            <a:off x="719450" y="2916125"/>
            <a:ext cx="2061000" cy="1396223"/>
            <a:chOff x="719450" y="2916125"/>
            <a:chExt cx="2061000" cy="1396223"/>
          </a:xfrm>
        </p:grpSpPr>
        <p:sp>
          <p:nvSpPr>
            <p:cNvPr id="1085" name="Google Shape;1085;p29"/>
            <p:cNvSpPr txBox="1"/>
            <p:nvPr/>
          </p:nvSpPr>
          <p:spPr>
            <a:xfrm>
              <a:off x="719450" y="2916125"/>
              <a:ext cx="2061000" cy="277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en" sz="1800">
                  <a:solidFill>
                    <a:schemeClr val="dk1"/>
                  </a:solidFill>
                  <a:latin typeface="Encode Sans"/>
                  <a:ea typeface="Encode Sans"/>
                  <a:cs typeface="Encode Sans"/>
                  <a:sym typeface="Encode Sans"/>
                </a:rPr>
                <a:t>MERCURY</a:t>
              </a:r>
              <a:endParaRPr b="1" sz="1800">
                <a:solidFill>
                  <a:schemeClr val="dk1"/>
                </a:solidFill>
                <a:latin typeface="Encode Sans"/>
                <a:ea typeface="Encode Sans"/>
                <a:cs typeface="Encode Sans"/>
                <a:sym typeface="Encode Sans"/>
              </a:endParaRPr>
            </a:p>
          </p:txBody>
        </p:sp>
        <p:sp>
          <p:nvSpPr>
            <p:cNvPr id="1086" name="Google Shape;1086;p29"/>
            <p:cNvSpPr txBox="1"/>
            <p:nvPr/>
          </p:nvSpPr>
          <p:spPr>
            <a:xfrm>
              <a:off x="719450" y="3108699"/>
              <a:ext cx="20610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dk2"/>
                  </a:solidFill>
                  <a:latin typeface="Encode Sans"/>
                  <a:ea typeface="Encode Sans"/>
                  <a:cs typeface="Encode Sans"/>
                  <a:sym typeface="Encode Sans"/>
                </a:rPr>
                <a:t>Mercury is the closest planet to the Sun</a:t>
              </a:r>
              <a:endParaRPr>
                <a:solidFill>
                  <a:schemeClr val="dk2"/>
                </a:solidFill>
                <a:latin typeface="Encode Sans"/>
                <a:ea typeface="Encode Sans"/>
                <a:cs typeface="Encode Sans"/>
                <a:sym typeface="Encode Sans"/>
              </a:endParaRPr>
            </a:p>
          </p:txBody>
        </p:sp>
        <p:sp>
          <p:nvSpPr>
            <p:cNvPr id="1087" name="Google Shape;1087;p29"/>
            <p:cNvSpPr txBox="1"/>
            <p:nvPr/>
          </p:nvSpPr>
          <p:spPr>
            <a:xfrm>
              <a:off x="1734350" y="3908848"/>
              <a:ext cx="798900" cy="403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800">
                  <a:solidFill>
                    <a:schemeClr val="dk1"/>
                  </a:solidFill>
                  <a:latin typeface="Encode Sans"/>
                  <a:ea typeface="Encode Sans"/>
                  <a:cs typeface="Encode Sans"/>
                  <a:sym typeface="Encode Sans"/>
                </a:rPr>
                <a:t>30%</a:t>
              </a:r>
              <a:endParaRPr b="1" sz="1800">
                <a:solidFill>
                  <a:schemeClr val="dk1"/>
                </a:solidFill>
                <a:latin typeface="Encode Sans"/>
                <a:ea typeface="Encode Sans"/>
                <a:cs typeface="Encode Sans"/>
                <a:sym typeface="Encode Sans"/>
              </a:endParaRPr>
            </a:p>
          </p:txBody>
        </p:sp>
      </p:grpSp>
      <p:grpSp>
        <p:nvGrpSpPr>
          <p:cNvPr id="1088" name="Google Shape;1088;p29"/>
          <p:cNvGrpSpPr/>
          <p:nvPr/>
        </p:nvGrpSpPr>
        <p:grpSpPr>
          <a:xfrm>
            <a:off x="6363600" y="1123925"/>
            <a:ext cx="2061000" cy="1396225"/>
            <a:chOff x="6363600" y="1047725"/>
            <a:chExt cx="2061000" cy="1396225"/>
          </a:xfrm>
        </p:grpSpPr>
        <p:sp>
          <p:nvSpPr>
            <p:cNvPr id="1089" name="Google Shape;1089;p29"/>
            <p:cNvSpPr txBox="1"/>
            <p:nvPr/>
          </p:nvSpPr>
          <p:spPr>
            <a:xfrm>
              <a:off x="6363600" y="1047725"/>
              <a:ext cx="2061000" cy="2739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r>
                <a:rPr b="1" lang="en" sz="1800">
                  <a:solidFill>
                    <a:schemeClr val="dk1"/>
                  </a:solidFill>
                  <a:latin typeface="Encode Sans"/>
                  <a:ea typeface="Encode Sans"/>
                  <a:cs typeface="Encode Sans"/>
                  <a:sym typeface="Encode Sans"/>
                </a:rPr>
                <a:t>NEPTUNE</a:t>
              </a:r>
              <a:endParaRPr b="1" sz="1800">
                <a:solidFill>
                  <a:schemeClr val="dk1"/>
                </a:solidFill>
                <a:latin typeface="Encode Sans"/>
                <a:ea typeface="Encode Sans"/>
                <a:cs typeface="Encode Sans"/>
                <a:sym typeface="Encode Sans"/>
              </a:endParaRPr>
            </a:p>
          </p:txBody>
        </p:sp>
        <p:sp>
          <p:nvSpPr>
            <p:cNvPr id="1090" name="Google Shape;1090;p29"/>
            <p:cNvSpPr txBox="1"/>
            <p:nvPr/>
          </p:nvSpPr>
          <p:spPr>
            <a:xfrm>
              <a:off x="6363600" y="1242687"/>
              <a:ext cx="2061000" cy="5727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None/>
              </a:pPr>
              <a:r>
                <a:rPr lang="en">
                  <a:solidFill>
                    <a:schemeClr val="dk2"/>
                  </a:solidFill>
                  <a:latin typeface="Encode Sans"/>
                  <a:ea typeface="Encode Sans"/>
                  <a:cs typeface="Encode Sans"/>
                  <a:sym typeface="Encode Sans"/>
                </a:rPr>
                <a:t>Neptune is the farthest planet from the Sun</a:t>
              </a:r>
              <a:endParaRPr>
                <a:solidFill>
                  <a:schemeClr val="dk2"/>
                </a:solidFill>
                <a:latin typeface="Encode Sans"/>
                <a:ea typeface="Encode Sans"/>
                <a:cs typeface="Encode Sans"/>
                <a:sym typeface="Encode Sans"/>
              </a:endParaRPr>
            </a:p>
          </p:txBody>
        </p:sp>
        <p:sp>
          <p:nvSpPr>
            <p:cNvPr id="1091" name="Google Shape;1091;p29"/>
            <p:cNvSpPr txBox="1"/>
            <p:nvPr/>
          </p:nvSpPr>
          <p:spPr>
            <a:xfrm>
              <a:off x="6610775" y="2040450"/>
              <a:ext cx="798900" cy="403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800">
                  <a:solidFill>
                    <a:schemeClr val="dk1"/>
                  </a:solidFill>
                  <a:latin typeface="Encode Sans"/>
                  <a:ea typeface="Encode Sans"/>
                  <a:cs typeface="Encode Sans"/>
                  <a:sym typeface="Encode Sans"/>
                </a:rPr>
                <a:t>20%</a:t>
              </a:r>
              <a:endParaRPr b="1" sz="1800">
                <a:solidFill>
                  <a:schemeClr val="dk1"/>
                </a:solidFill>
                <a:latin typeface="Encode Sans"/>
                <a:ea typeface="Encode Sans"/>
                <a:cs typeface="Encode Sans"/>
                <a:sym typeface="Encode Sans"/>
              </a:endParaRPr>
            </a:p>
          </p:txBody>
        </p:sp>
      </p:grpSp>
      <p:grpSp>
        <p:nvGrpSpPr>
          <p:cNvPr id="1092" name="Google Shape;1092;p29"/>
          <p:cNvGrpSpPr/>
          <p:nvPr/>
        </p:nvGrpSpPr>
        <p:grpSpPr>
          <a:xfrm>
            <a:off x="6363600" y="2916125"/>
            <a:ext cx="2061000" cy="1396223"/>
            <a:chOff x="6363600" y="2916125"/>
            <a:chExt cx="2061000" cy="1396223"/>
          </a:xfrm>
        </p:grpSpPr>
        <p:sp>
          <p:nvSpPr>
            <p:cNvPr id="1093" name="Google Shape;1093;p29"/>
            <p:cNvSpPr txBox="1"/>
            <p:nvPr/>
          </p:nvSpPr>
          <p:spPr>
            <a:xfrm>
              <a:off x="6363600" y="2916125"/>
              <a:ext cx="2061000" cy="2772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r>
                <a:rPr b="1" lang="en" sz="1800">
                  <a:solidFill>
                    <a:schemeClr val="dk1"/>
                  </a:solidFill>
                  <a:latin typeface="Encode Sans"/>
                  <a:ea typeface="Encode Sans"/>
                  <a:cs typeface="Encode Sans"/>
                  <a:sym typeface="Encode Sans"/>
                </a:rPr>
                <a:t>MARS</a:t>
              </a:r>
              <a:endParaRPr b="1" sz="1800">
                <a:solidFill>
                  <a:schemeClr val="dk1"/>
                </a:solidFill>
                <a:latin typeface="Encode Sans"/>
                <a:ea typeface="Encode Sans"/>
                <a:cs typeface="Encode Sans"/>
                <a:sym typeface="Encode Sans"/>
              </a:endParaRPr>
            </a:p>
          </p:txBody>
        </p:sp>
        <p:sp>
          <p:nvSpPr>
            <p:cNvPr id="1094" name="Google Shape;1094;p29"/>
            <p:cNvSpPr txBox="1"/>
            <p:nvPr/>
          </p:nvSpPr>
          <p:spPr>
            <a:xfrm>
              <a:off x="6363600" y="3108699"/>
              <a:ext cx="2061000" cy="5727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None/>
              </a:pPr>
              <a:r>
                <a:rPr lang="en">
                  <a:solidFill>
                    <a:schemeClr val="dk2"/>
                  </a:solidFill>
                  <a:latin typeface="Encode Sans"/>
                  <a:ea typeface="Encode Sans"/>
                  <a:cs typeface="Encode Sans"/>
                  <a:sym typeface="Encode Sans"/>
                </a:rPr>
                <a:t>Despite being red, Mars is a cold place</a:t>
              </a:r>
              <a:endParaRPr>
                <a:solidFill>
                  <a:schemeClr val="dk2"/>
                </a:solidFill>
                <a:latin typeface="Encode Sans"/>
                <a:ea typeface="Encode Sans"/>
                <a:cs typeface="Encode Sans"/>
                <a:sym typeface="Encode Sans"/>
              </a:endParaRPr>
            </a:p>
          </p:txBody>
        </p:sp>
        <p:sp>
          <p:nvSpPr>
            <p:cNvPr id="1095" name="Google Shape;1095;p29"/>
            <p:cNvSpPr txBox="1"/>
            <p:nvPr/>
          </p:nvSpPr>
          <p:spPr>
            <a:xfrm>
              <a:off x="6610775" y="3908848"/>
              <a:ext cx="798900" cy="403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800">
                  <a:solidFill>
                    <a:schemeClr val="dk1"/>
                  </a:solidFill>
                  <a:latin typeface="Encode Sans"/>
                  <a:ea typeface="Encode Sans"/>
                  <a:cs typeface="Encode Sans"/>
                  <a:sym typeface="Encode Sans"/>
                </a:rPr>
                <a:t>40%</a:t>
              </a:r>
              <a:endParaRPr b="1" sz="1800">
                <a:solidFill>
                  <a:schemeClr val="dk1"/>
                </a:solidFill>
                <a:latin typeface="Encode Sans"/>
                <a:ea typeface="Encode Sans"/>
                <a:cs typeface="Encode Sans"/>
                <a:sym typeface="Encode Sans"/>
              </a:endParaRPr>
            </a:p>
          </p:txBody>
        </p:sp>
      </p:grpSp>
      <p:sp>
        <p:nvSpPr>
          <p:cNvPr id="1096" name="Google Shape;1096;p29"/>
          <p:cNvSpPr txBox="1"/>
          <p:nvPr/>
        </p:nvSpPr>
        <p:spPr>
          <a:xfrm>
            <a:off x="3649550" y="2680294"/>
            <a:ext cx="1845000" cy="901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800">
                <a:solidFill>
                  <a:schemeClr val="dk1"/>
                </a:solidFill>
                <a:latin typeface="Encode Sans"/>
                <a:ea typeface="Encode Sans"/>
                <a:cs typeface="Encode Sans"/>
                <a:sym typeface="Encode Sans"/>
              </a:rPr>
              <a:t>COPING STRATEGIES</a:t>
            </a:r>
            <a:endParaRPr b="1" sz="1800">
              <a:solidFill>
                <a:schemeClr val="dk1"/>
              </a:solidFill>
              <a:latin typeface="Encode Sans"/>
              <a:ea typeface="Encode Sans"/>
              <a:cs typeface="Encode Sans"/>
              <a:sym typeface="Encode Sans"/>
            </a:endParaRPr>
          </a:p>
        </p:txBody>
      </p:sp>
      <p:cxnSp>
        <p:nvCxnSpPr>
          <p:cNvPr id="1097" name="Google Shape;1097;p29"/>
          <p:cNvCxnSpPr>
            <a:stCxn id="1083" idx="3"/>
            <a:endCxn id="1096" idx="1"/>
          </p:cNvCxnSpPr>
          <p:nvPr/>
        </p:nvCxnSpPr>
        <p:spPr>
          <a:xfrm>
            <a:off x="2533250" y="2318400"/>
            <a:ext cx="1116300" cy="812400"/>
          </a:xfrm>
          <a:prstGeom prst="bentConnector3">
            <a:avLst>
              <a:gd fmla="val 50000" name="adj1"/>
            </a:avLst>
          </a:prstGeom>
          <a:noFill/>
          <a:ln cap="flat" cmpd="sng" w="19050">
            <a:solidFill>
              <a:schemeClr val="accent3"/>
            </a:solidFill>
            <a:prstDash val="solid"/>
            <a:round/>
            <a:headEnd len="med" w="med" type="none"/>
            <a:tailEnd len="med" w="med" type="none"/>
          </a:ln>
        </p:spPr>
      </p:cxnSp>
      <p:cxnSp>
        <p:nvCxnSpPr>
          <p:cNvPr id="1098" name="Google Shape;1098;p29"/>
          <p:cNvCxnSpPr>
            <a:stCxn id="1096" idx="1"/>
            <a:endCxn id="1087" idx="3"/>
          </p:cNvCxnSpPr>
          <p:nvPr/>
        </p:nvCxnSpPr>
        <p:spPr>
          <a:xfrm flipH="1">
            <a:off x="2533250" y="3130894"/>
            <a:ext cx="1116300" cy="979800"/>
          </a:xfrm>
          <a:prstGeom prst="bentConnector3">
            <a:avLst>
              <a:gd fmla="val 50000" name="adj1"/>
            </a:avLst>
          </a:prstGeom>
          <a:noFill/>
          <a:ln cap="flat" cmpd="sng" w="19050">
            <a:solidFill>
              <a:schemeClr val="accent3"/>
            </a:solidFill>
            <a:prstDash val="solid"/>
            <a:round/>
            <a:headEnd len="med" w="med" type="none"/>
            <a:tailEnd len="med" w="med" type="none"/>
          </a:ln>
        </p:spPr>
      </p:cxnSp>
      <p:cxnSp>
        <p:nvCxnSpPr>
          <p:cNvPr id="1099" name="Google Shape;1099;p29"/>
          <p:cNvCxnSpPr>
            <a:stCxn id="1096" idx="3"/>
            <a:endCxn id="1091" idx="1"/>
          </p:cNvCxnSpPr>
          <p:nvPr/>
        </p:nvCxnSpPr>
        <p:spPr>
          <a:xfrm flipH="1" rot="10800000">
            <a:off x="5494550" y="2318494"/>
            <a:ext cx="1116300" cy="812400"/>
          </a:xfrm>
          <a:prstGeom prst="bentConnector3">
            <a:avLst>
              <a:gd fmla="val 49997" name="adj1"/>
            </a:avLst>
          </a:prstGeom>
          <a:noFill/>
          <a:ln cap="flat" cmpd="sng" w="19050">
            <a:solidFill>
              <a:schemeClr val="accent3"/>
            </a:solidFill>
            <a:prstDash val="solid"/>
            <a:round/>
            <a:headEnd len="med" w="med" type="none"/>
            <a:tailEnd len="med" w="med" type="none"/>
          </a:ln>
        </p:spPr>
      </p:cxnSp>
      <p:cxnSp>
        <p:nvCxnSpPr>
          <p:cNvPr id="1100" name="Google Shape;1100;p29"/>
          <p:cNvCxnSpPr>
            <a:stCxn id="1096" idx="3"/>
            <a:endCxn id="1095" idx="1"/>
          </p:cNvCxnSpPr>
          <p:nvPr/>
        </p:nvCxnSpPr>
        <p:spPr>
          <a:xfrm>
            <a:off x="5494550" y="3130894"/>
            <a:ext cx="1116300" cy="979800"/>
          </a:xfrm>
          <a:prstGeom prst="bentConnector3">
            <a:avLst>
              <a:gd fmla="val 49997" name="adj1"/>
            </a:avLst>
          </a:prstGeom>
          <a:noFill/>
          <a:ln cap="flat" cmpd="sng" w="19050">
            <a:solidFill>
              <a:schemeClr val="accent3"/>
            </a:solidFill>
            <a:prstDash val="solid"/>
            <a:round/>
            <a:headEnd len="med" w="med" type="none"/>
            <a:tailEnd len="med" w="med" type="none"/>
          </a:ln>
        </p:spPr>
      </p:cxnSp>
      <p:sp>
        <p:nvSpPr>
          <p:cNvPr id="1101" name="Google Shape;1101;p29"/>
          <p:cNvSpPr/>
          <p:nvPr/>
        </p:nvSpPr>
        <p:spPr>
          <a:xfrm>
            <a:off x="4210103" y="1956398"/>
            <a:ext cx="723900" cy="72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2" name="Google Shape;1102;p29"/>
          <p:cNvGrpSpPr/>
          <p:nvPr/>
        </p:nvGrpSpPr>
        <p:grpSpPr>
          <a:xfrm>
            <a:off x="4416744" y="2141999"/>
            <a:ext cx="310602" cy="352803"/>
            <a:chOff x="-28069875" y="3175300"/>
            <a:chExt cx="260725" cy="296150"/>
          </a:xfrm>
        </p:grpSpPr>
        <p:sp>
          <p:nvSpPr>
            <p:cNvPr id="1103" name="Google Shape;1103;p29"/>
            <p:cNvSpPr/>
            <p:nvPr/>
          </p:nvSpPr>
          <p:spPr>
            <a:xfrm>
              <a:off x="-28059650" y="3192625"/>
              <a:ext cx="26025" cy="70125"/>
            </a:xfrm>
            <a:custGeom>
              <a:rect b="b" l="l" r="r" t="t"/>
              <a:pathLst>
                <a:path extrusionOk="0" h="2805" w="1041">
                  <a:moveTo>
                    <a:pt x="536" y="0"/>
                  </a:moveTo>
                  <a:cubicBezTo>
                    <a:pt x="253" y="0"/>
                    <a:pt x="1" y="252"/>
                    <a:pt x="1" y="536"/>
                  </a:cubicBezTo>
                  <a:lnTo>
                    <a:pt x="1" y="2458"/>
                  </a:lnTo>
                  <a:cubicBezTo>
                    <a:pt x="410" y="2458"/>
                    <a:pt x="757" y="2584"/>
                    <a:pt x="1040" y="2804"/>
                  </a:cubicBezTo>
                  <a:lnTo>
                    <a:pt x="1040" y="536"/>
                  </a:lnTo>
                  <a:cubicBezTo>
                    <a:pt x="1040" y="252"/>
                    <a:pt x="788" y="0"/>
                    <a:pt x="5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29"/>
            <p:cNvSpPr/>
            <p:nvPr/>
          </p:nvSpPr>
          <p:spPr>
            <a:xfrm>
              <a:off x="-27843050" y="3192625"/>
              <a:ext cx="26025" cy="69325"/>
            </a:xfrm>
            <a:custGeom>
              <a:rect b="b" l="l" r="r" t="t"/>
              <a:pathLst>
                <a:path extrusionOk="0" h="2773" w="1041">
                  <a:moveTo>
                    <a:pt x="536" y="0"/>
                  </a:moveTo>
                  <a:cubicBezTo>
                    <a:pt x="253" y="0"/>
                    <a:pt x="1" y="252"/>
                    <a:pt x="1" y="536"/>
                  </a:cubicBezTo>
                  <a:lnTo>
                    <a:pt x="1" y="2773"/>
                  </a:lnTo>
                  <a:cubicBezTo>
                    <a:pt x="284" y="2584"/>
                    <a:pt x="694" y="2426"/>
                    <a:pt x="1040" y="2426"/>
                  </a:cubicBezTo>
                  <a:lnTo>
                    <a:pt x="1040" y="536"/>
                  </a:lnTo>
                  <a:cubicBezTo>
                    <a:pt x="1040" y="252"/>
                    <a:pt x="788" y="0"/>
                    <a:pt x="5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29"/>
            <p:cNvSpPr/>
            <p:nvPr/>
          </p:nvSpPr>
          <p:spPr>
            <a:xfrm>
              <a:off x="-27973000" y="3202075"/>
              <a:ext cx="26000" cy="57525"/>
            </a:xfrm>
            <a:custGeom>
              <a:rect b="b" l="l" r="r" t="t"/>
              <a:pathLst>
                <a:path extrusionOk="0" h="2301" w="1040">
                  <a:moveTo>
                    <a:pt x="536" y="0"/>
                  </a:moveTo>
                  <a:cubicBezTo>
                    <a:pt x="252" y="0"/>
                    <a:pt x="0" y="221"/>
                    <a:pt x="0" y="504"/>
                  </a:cubicBezTo>
                  <a:lnTo>
                    <a:pt x="0" y="1954"/>
                  </a:lnTo>
                  <a:cubicBezTo>
                    <a:pt x="410" y="1985"/>
                    <a:pt x="756" y="2080"/>
                    <a:pt x="1040" y="2300"/>
                  </a:cubicBezTo>
                  <a:lnTo>
                    <a:pt x="1040" y="504"/>
                  </a:lnTo>
                  <a:cubicBezTo>
                    <a:pt x="1040" y="221"/>
                    <a:pt x="788" y="0"/>
                    <a:pt x="5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29"/>
            <p:cNvSpPr/>
            <p:nvPr/>
          </p:nvSpPr>
          <p:spPr>
            <a:xfrm>
              <a:off x="-27929675" y="3202075"/>
              <a:ext cx="26000" cy="57525"/>
            </a:xfrm>
            <a:custGeom>
              <a:rect b="b" l="l" r="r" t="t"/>
              <a:pathLst>
                <a:path extrusionOk="0" h="2301" w="1040">
                  <a:moveTo>
                    <a:pt x="536" y="0"/>
                  </a:moveTo>
                  <a:cubicBezTo>
                    <a:pt x="252" y="0"/>
                    <a:pt x="0" y="221"/>
                    <a:pt x="0" y="504"/>
                  </a:cubicBezTo>
                  <a:lnTo>
                    <a:pt x="0" y="2300"/>
                  </a:lnTo>
                  <a:cubicBezTo>
                    <a:pt x="315" y="2111"/>
                    <a:pt x="693" y="1985"/>
                    <a:pt x="1040" y="1954"/>
                  </a:cubicBezTo>
                  <a:lnTo>
                    <a:pt x="1040" y="504"/>
                  </a:lnTo>
                  <a:cubicBezTo>
                    <a:pt x="1040" y="221"/>
                    <a:pt x="788" y="0"/>
                    <a:pt x="5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29"/>
            <p:cNvSpPr/>
            <p:nvPr/>
          </p:nvSpPr>
          <p:spPr>
            <a:xfrm>
              <a:off x="-28016325" y="3175300"/>
              <a:ext cx="26025" cy="91375"/>
            </a:xfrm>
            <a:custGeom>
              <a:rect b="b" l="l" r="r" t="t"/>
              <a:pathLst>
                <a:path extrusionOk="0" h="3655" w="1041">
                  <a:moveTo>
                    <a:pt x="536" y="0"/>
                  </a:moveTo>
                  <a:cubicBezTo>
                    <a:pt x="253" y="0"/>
                    <a:pt x="1" y="221"/>
                    <a:pt x="1" y="504"/>
                  </a:cubicBezTo>
                  <a:lnTo>
                    <a:pt x="1" y="3655"/>
                  </a:lnTo>
                  <a:cubicBezTo>
                    <a:pt x="1" y="3655"/>
                    <a:pt x="1" y="3623"/>
                    <a:pt x="64" y="3623"/>
                  </a:cubicBezTo>
                  <a:cubicBezTo>
                    <a:pt x="284" y="3371"/>
                    <a:pt x="631" y="3182"/>
                    <a:pt x="1040" y="3056"/>
                  </a:cubicBezTo>
                  <a:lnTo>
                    <a:pt x="1040" y="504"/>
                  </a:lnTo>
                  <a:cubicBezTo>
                    <a:pt x="1040" y="221"/>
                    <a:pt x="788" y="0"/>
                    <a:pt x="5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29"/>
            <p:cNvSpPr/>
            <p:nvPr/>
          </p:nvSpPr>
          <p:spPr>
            <a:xfrm>
              <a:off x="-27886375" y="3176075"/>
              <a:ext cx="26025" cy="91400"/>
            </a:xfrm>
            <a:custGeom>
              <a:rect b="b" l="l" r="r" t="t"/>
              <a:pathLst>
                <a:path extrusionOk="0" h="3656" w="1041">
                  <a:moveTo>
                    <a:pt x="536" y="1"/>
                  </a:moveTo>
                  <a:cubicBezTo>
                    <a:pt x="253" y="1"/>
                    <a:pt x="1" y="221"/>
                    <a:pt x="1" y="505"/>
                  </a:cubicBezTo>
                  <a:lnTo>
                    <a:pt x="1" y="3088"/>
                  </a:lnTo>
                  <a:cubicBezTo>
                    <a:pt x="379" y="3151"/>
                    <a:pt x="726" y="3340"/>
                    <a:pt x="1041" y="3655"/>
                  </a:cubicBezTo>
                  <a:lnTo>
                    <a:pt x="1041" y="505"/>
                  </a:lnTo>
                  <a:cubicBezTo>
                    <a:pt x="1041" y="253"/>
                    <a:pt x="789" y="1"/>
                    <a:pt x="5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29"/>
            <p:cNvSpPr/>
            <p:nvPr/>
          </p:nvSpPr>
          <p:spPr>
            <a:xfrm>
              <a:off x="-28017900" y="3269025"/>
              <a:ext cx="161475" cy="133125"/>
            </a:xfrm>
            <a:custGeom>
              <a:rect b="b" l="l" r="r" t="t"/>
              <a:pathLst>
                <a:path extrusionOk="0" h="5325" w="6459">
                  <a:moveTo>
                    <a:pt x="1733" y="0"/>
                  </a:moveTo>
                  <a:cubicBezTo>
                    <a:pt x="1355" y="0"/>
                    <a:pt x="946" y="158"/>
                    <a:pt x="662" y="410"/>
                  </a:cubicBezTo>
                  <a:cubicBezTo>
                    <a:pt x="64" y="882"/>
                    <a:pt x="1" y="1639"/>
                    <a:pt x="347" y="2237"/>
                  </a:cubicBezTo>
                  <a:cubicBezTo>
                    <a:pt x="1324" y="2458"/>
                    <a:pt x="2048" y="3340"/>
                    <a:pt x="2174" y="4348"/>
                  </a:cubicBezTo>
                  <a:lnTo>
                    <a:pt x="3214" y="5325"/>
                  </a:lnTo>
                  <a:lnTo>
                    <a:pt x="4285" y="4348"/>
                  </a:lnTo>
                  <a:cubicBezTo>
                    <a:pt x="4380" y="3340"/>
                    <a:pt x="5073" y="2521"/>
                    <a:pt x="6113" y="2237"/>
                  </a:cubicBezTo>
                  <a:cubicBezTo>
                    <a:pt x="6459" y="1639"/>
                    <a:pt x="6333" y="882"/>
                    <a:pt x="5860" y="410"/>
                  </a:cubicBezTo>
                  <a:cubicBezTo>
                    <a:pt x="5577" y="158"/>
                    <a:pt x="5199" y="0"/>
                    <a:pt x="4789" y="0"/>
                  </a:cubicBezTo>
                  <a:cubicBezTo>
                    <a:pt x="4411" y="0"/>
                    <a:pt x="4002" y="158"/>
                    <a:pt x="3750" y="410"/>
                  </a:cubicBezTo>
                  <a:lnTo>
                    <a:pt x="3277" y="882"/>
                  </a:lnTo>
                  <a:lnTo>
                    <a:pt x="2805" y="410"/>
                  </a:lnTo>
                  <a:cubicBezTo>
                    <a:pt x="2521" y="158"/>
                    <a:pt x="2143" y="0"/>
                    <a:pt x="17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29"/>
            <p:cNvSpPr/>
            <p:nvPr/>
          </p:nvSpPr>
          <p:spPr>
            <a:xfrm>
              <a:off x="-27930475" y="3269800"/>
              <a:ext cx="121325" cy="201650"/>
            </a:xfrm>
            <a:custGeom>
              <a:rect b="b" l="l" r="r" t="t"/>
              <a:pathLst>
                <a:path extrusionOk="0" h="8066" w="4853">
                  <a:moveTo>
                    <a:pt x="4506" y="1"/>
                  </a:moveTo>
                  <a:cubicBezTo>
                    <a:pt x="3876" y="1"/>
                    <a:pt x="3403" y="505"/>
                    <a:pt x="3403" y="1198"/>
                  </a:cubicBezTo>
                  <a:lnTo>
                    <a:pt x="3403" y="2395"/>
                  </a:lnTo>
                  <a:cubicBezTo>
                    <a:pt x="3403" y="2584"/>
                    <a:pt x="3246" y="2742"/>
                    <a:pt x="3025" y="2742"/>
                  </a:cubicBezTo>
                  <a:cubicBezTo>
                    <a:pt x="2679" y="2742"/>
                    <a:pt x="2363" y="2868"/>
                    <a:pt x="2080" y="3025"/>
                  </a:cubicBezTo>
                  <a:cubicBezTo>
                    <a:pt x="1702" y="3372"/>
                    <a:pt x="1418" y="3939"/>
                    <a:pt x="1418" y="4474"/>
                  </a:cubicBezTo>
                  <a:lnTo>
                    <a:pt x="1418" y="5231"/>
                  </a:lnTo>
                  <a:cubicBezTo>
                    <a:pt x="1418" y="5420"/>
                    <a:pt x="1261" y="5577"/>
                    <a:pt x="1072" y="5577"/>
                  </a:cubicBezTo>
                  <a:cubicBezTo>
                    <a:pt x="883" y="5577"/>
                    <a:pt x="725" y="5420"/>
                    <a:pt x="725" y="5231"/>
                  </a:cubicBezTo>
                  <a:lnTo>
                    <a:pt x="1" y="5892"/>
                  </a:lnTo>
                  <a:lnTo>
                    <a:pt x="1" y="8066"/>
                  </a:lnTo>
                  <a:lnTo>
                    <a:pt x="3813" y="8066"/>
                  </a:lnTo>
                  <a:cubicBezTo>
                    <a:pt x="4033" y="8066"/>
                    <a:pt x="4191" y="7908"/>
                    <a:pt x="4191" y="7719"/>
                  </a:cubicBezTo>
                  <a:cubicBezTo>
                    <a:pt x="4191" y="7530"/>
                    <a:pt x="4033" y="7373"/>
                    <a:pt x="3813" y="7373"/>
                  </a:cubicBezTo>
                  <a:lnTo>
                    <a:pt x="3466" y="7373"/>
                  </a:lnTo>
                  <a:lnTo>
                    <a:pt x="3466" y="6270"/>
                  </a:lnTo>
                  <a:cubicBezTo>
                    <a:pt x="3466" y="6176"/>
                    <a:pt x="3498" y="6050"/>
                    <a:pt x="3592" y="6018"/>
                  </a:cubicBezTo>
                  <a:lnTo>
                    <a:pt x="4128" y="5420"/>
                  </a:lnTo>
                  <a:cubicBezTo>
                    <a:pt x="4600" y="4947"/>
                    <a:pt x="4852" y="4380"/>
                    <a:pt x="4852" y="3687"/>
                  </a:cubicBezTo>
                  <a:lnTo>
                    <a:pt x="4852" y="347"/>
                  </a:lnTo>
                  <a:cubicBezTo>
                    <a:pt x="4852" y="158"/>
                    <a:pt x="4695" y="1"/>
                    <a:pt x="45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29"/>
            <p:cNvSpPr/>
            <p:nvPr/>
          </p:nvSpPr>
          <p:spPr>
            <a:xfrm>
              <a:off x="-28069875" y="3271375"/>
              <a:ext cx="122875" cy="200075"/>
            </a:xfrm>
            <a:custGeom>
              <a:rect b="b" l="l" r="r" t="t"/>
              <a:pathLst>
                <a:path extrusionOk="0" h="8003" w="4915">
                  <a:moveTo>
                    <a:pt x="347" y="1"/>
                  </a:moveTo>
                  <a:cubicBezTo>
                    <a:pt x="158" y="1"/>
                    <a:pt x="0" y="158"/>
                    <a:pt x="0" y="379"/>
                  </a:cubicBezTo>
                  <a:lnTo>
                    <a:pt x="0" y="3718"/>
                  </a:lnTo>
                  <a:cubicBezTo>
                    <a:pt x="0" y="4348"/>
                    <a:pt x="221" y="4979"/>
                    <a:pt x="693" y="5451"/>
                  </a:cubicBezTo>
                  <a:lnTo>
                    <a:pt x="1323" y="5955"/>
                  </a:lnTo>
                  <a:cubicBezTo>
                    <a:pt x="1418" y="6018"/>
                    <a:pt x="1449" y="6113"/>
                    <a:pt x="1449" y="6207"/>
                  </a:cubicBezTo>
                  <a:lnTo>
                    <a:pt x="1449" y="7310"/>
                  </a:lnTo>
                  <a:lnTo>
                    <a:pt x="1103" y="7310"/>
                  </a:lnTo>
                  <a:cubicBezTo>
                    <a:pt x="882" y="7310"/>
                    <a:pt x="725" y="7467"/>
                    <a:pt x="725" y="7656"/>
                  </a:cubicBezTo>
                  <a:cubicBezTo>
                    <a:pt x="725" y="7845"/>
                    <a:pt x="882" y="8003"/>
                    <a:pt x="1103" y="8003"/>
                  </a:cubicBezTo>
                  <a:lnTo>
                    <a:pt x="4915" y="8003"/>
                  </a:lnTo>
                  <a:lnTo>
                    <a:pt x="4915" y="5829"/>
                  </a:lnTo>
                  <a:lnTo>
                    <a:pt x="4190" y="5168"/>
                  </a:lnTo>
                  <a:cubicBezTo>
                    <a:pt x="4190" y="5357"/>
                    <a:pt x="4033" y="5514"/>
                    <a:pt x="3844" y="5514"/>
                  </a:cubicBezTo>
                  <a:cubicBezTo>
                    <a:pt x="3655" y="5514"/>
                    <a:pt x="3497" y="5357"/>
                    <a:pt x="3497" y="5168"/>
                  </a:cubicBezTo>
                  <a:lnTo>
                    <a:pt x="3497" y="4411"/>
                  </a:lnTo>
                  <a:cubicBezTo>
                    <a:pt x="3497" y="3876"/>
                    <a:pt x="3214" y="3372"/>
                    <a:pt x="2741" y="3057"/>
                  </a:cubicBezTo>
                  <a:cubicBezTo>
                    <a:pt x="2458" y="2899"/>
                    <a:pt x="2143" y="2773"/>
                    <a:pt x="1796" y="2773"/>
                  </a:cubicBezTo>
                  <a:cubicBezTo>
                    <a:pt x="1607" y="2773"/>
                    <a:pt x="1449" y="2616"/>
                    <a:pt x="1449" y="2427"/>
                  </a:cubicBezTo>
                  <a:lnTo>
                    <a:pt x="1449" y="1229"/>
                  </a:lnTo>
                  <a:cubicBezTo>
                    <a:pt x="1449" y="473"/>
                    <a:pt x="945" y="1"/>
                    <a:pt x="3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5" name="Shape 1115"/>
        <p:cNvGrpSpPr/>
        <p:nvPr/>
      </p:nvGrpSpPr>
      <p:grpSpPr>
        <a:xfrm>
          <a:off x="0" y="0"/>
          <a:ext cx="0" cy="0"/>
          <a:chOff x="0" y="0"/>
          <a:chExt cx="0" cy="0"/>
        </a:xfrm>
      </p:grpSpPr>
      <p:sp>
        <p:nvSpPr>
          <p:cNvPr id="1116" name="Google Shape;1116;p30"/>
          <p:cNvSpPr txBox="1"/>
          <p:nvPr>
            <p:ph type="title"/>
          </p:nvPr>
        </p:nvSpPr>
        <p:spPr>
          <a:xfrm>
            <a:off x="713225" y="445025"/>
            <a:ext cx="7717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EMOTIONAL LONELINESS FIRST AID INFOGRAPHICS</a:t>
            </a:r>
            <a:endParaRPr/>
          </a:p>
        </p:txBody>
      </p:sp>
      <p:grpSp>
        <p:nvGrpSpPr>
          <p:cNvPr id="1117" name="Google Shape;1117;p30"/>
          <p:cNvGrpSpPr/>
          <p:nvPr/>
        </p:nvGrpSpPr>
        <p:grpSpPr>
          <a:xfrm>
            <a:off x="786949" y="2914955"/>
            <a:ext cx="1285833" cy="1594929"/>
            <a:chOff x="786949" y="2914955"/>
            <a:chExt cx="1285833" cy="1594929"/>
          </a:xfrm>
        </p:grpSpPr>
        <p:sp>
          <p:nvSpPr>
            <p:cNvPr id="1118" name="Google Shape;1118;p30"/>
            <p:cNvSpPr/>
            <p:nvPr/>
          </p:nvSpPr>
          <p:spPr>
            <a:xfrm>
              <a:off x="786975" y="2914955"/>
              <a:ext cx="1285800" cy="384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800">
                  <a:solidFill>
                    <a:schemeClr val="dk2"/>
                  </a:solidFill>
                  <a:latin typeface="Encode Sans"/>
                  <a:ea typeface="Encode Sans"/>
                  <a:cs typeface="Encode Sans"/>
                  <a:sym typeface="Encode Sans"/>
                </a:rPr>
                <a:t>STAGE</a:t>
              </a:r>
              <a:r>
                <a:rPr b="1" lang="en" sz="1800">
                  <a:solidFill>
                    <a:schemeClr val="dk2"/>
                  </a:solidFill>
                  <a:latin typeface="Encode Sans"/>
                  <a:ea typeface="Encode Sans"/>
                  <a:cs typeface="Encode Sans"/>
                  <a:sym typeface="Encode Sans"/>
                </a:rPr>
                <a:t> 1</a:t>
              </a:r>
              <a:endParaRPr b="1" sz="1800">
                <a:solidFill>
                  <a:schemeClr val="dk2"/>
                </a:solidFill>
                <a:latin typeface="Encode Sans"/>
                <a:ea typeface="Encode Sans"/>
                <a:cs typeface="Encode Sans"/>
                <a:sym typeface="Encode Sans"/>
              </a:endParaRPr>
            </a:p>
          </p:txBody>
        </p:sp>
        <p:sp>
          <p:nvSpPr>
            <p:cNvPr id="1119" name="Google Shape;1119;p30"/>
            <p:cNvSpPr/>
            <p:nvPr/>
          </p:nvSpPr>
          <p:spPr>
            <a:xfrm>
              <a:off x="786982" y="3357918"/>
              <a:ext cx="1285800" cy="315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800">
                  <a:solidFill>
                    <a:schemeClr val="dk1"/>
                  </a:solidFill>
                  <a:latin typeface="Encode Sans"/>
                  <a:ea typeface="Encode Sans"/>
                  <a:cs typeface="Encode Sans"/>
                  <a:sym typeface="Encode Sans"/>
                </a:rPr>
                <a:t>MOON</a:t>
              </a:r>
              <a:endParaRPr b="1" sz="1800">
                <a:solidFill>
                  <a:schemeClr val="dk1"/>
                </a:solidFill>
                <a:latin typeface="Encode Sans"/>
                <a:ea typeface="Encode Sans"/>
                <a:cs typeface="Encode Sans"/>
                <a:sym typeface="Encode Sans"/>
              </a:endParaRPr>
            </a:p>
          </p:txBody>
        </p:sp>
        <p:sp>
          <p:nvSpPr>
            <p:cNvPr id="1120" name="Google Shape;1120;p30"/>
            <p:cNvSpPr txBox="1"/>
            <p:nvPr/>
          </p:nvSpPr>
          <p:spPr>
            <a:xfrm>
              <a:off x="786949" y="3664784"/>
              <a:ext cx="1285800" cy="845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a:solidFill>
                    <a:schemeClr val="dk2"/>
                  </a:solidFill>
                  <a:latin typeface="Encode Sans"/>
                  <a:ea typeface="Encode Sans"/>
                  <a:cs typeface="Encode Sans"/>
                  <a:sym typeface="Encode Sans"/>
                </a:rPr>
                <a:t>The Moon is Earth’s only satellite</a:t>
              </a:r>
              <a:endParaRPr>
                <a:solidFill>
                  <a:schemeClr val="dk2"/>
                </a:solidFill>
                <a:latin typeface="Encode Sans"/>
                <a:ea typeface="Encode Sans"/>
                <a:cs typeface="Encode Sans"/>
                <a:sym typeface="Encode Sans"/>
              </a:endParaRPr>
            </a:p>
          </p:txBody>
        </p:sp>
      </p:grpSp>
      <p:grpSp>
        <p:nvGrpSpPr>
          <p:cNvPr id="1121" name="Google Shape;1121;p30"/>
          <p:cNvGrpSpPr/>
          <p:nvPr/>
        </p:nvGrpSpPr>
        <p:grpSpPr>
          <a:xfrm>
            <a:off x="2359065" y="2535613"/>
            <a:ext cx="1285810" cy="1594994"/>
            <a:chOff x="2359065" y="2535613"/>
            <a:chExt cx="1285810" cy="1594994"/>
          </a:xfrm>
        </p:grpSpPr>
        <p:sp>
          <p:nvSpPr>
            <p:cNvPr id="1122" name="Google Shape;1122;p30"/>
            <p:cNvSpPr/>
            <p:nvPr/>
          </p:nvSpPr>
          <p:spPr>
            <a:xfrm>
              <a:off x="2359075" y="2535613"/>
              <a:ext cx="1285800" cy="384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800">
                  <a:solidFill>
                    <a:schemeClr val="dk2"/>
                  </a:solidFill>
                  <a:latin typeface="Encode Sans"/>
                  <a:ea typeface="Encode Sans"/>
                  <a:cs typeface="Encode Sans"/>
                  <a:sym typeface="Encode Sans"/>
                </a:rPr>
                <a:t>STAGE</a:t>
              </a:r>
              <a:r>
                <a:rPr b="1" lang="en" sz="1800">
                  <a:solidFill>
                    <a:schemeClr val="dk2"/>
                  </a:solidFill>
                  <a:latin typeface="Encode Sans"/>
                  <a:ea typeface="Encode Sans"/>
                  <a:cs typeface="Encode Sans"/>
                  <a:sym typeface="Encode Sans"/>
                </a:rPr>
                <a:t> 2</a:t>
              </a:r>
              <a:endParaRPr b="1" sz="1800">
                <a:solidFill>
                  <a:schemeClr val="dk2"/>
                </a:solidFill>
                <a:latin typeface="Encode Sans"/>
                <a:ea typeface="Encode Sans"/>
                <a:cs typeface="Encode Sans"/>
                <a:sym typeface="Encode Sans"/>
              </a:endParaRPr>
            </a:p>
          </p:txBody>
        </p:sp>
        <p:sp>
          <p:nvSpPr>
            <p:cNvPr id="1123" name="Google Shape;1123;p30"/>
            <p:cNvSpPr/>
            <p:nvPr/>
          </p:nvSpPr>
          <p:spPr>
            <a:xfrm>
              <a:off x="2359065" y="2978651"/>
              <a:ext cx="1285800" cy="315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800">
                  <a:solidFill>
                    <a:schemeClr val="dk1"/>
                  </a:solidFill>
                  <a:latin typeface="Encode Sans"/>
                  <a:ea typeface="Encode Sans"/>
                  <a:cs typeface="Encode Sans"/>
                  <a:sym typeface="Encode Sans"/>
                </a:rPr>
                <a:t>JUPITER</a:t>
              </a:r>
              <a:endParaRPr b="1" sz="1800">
                <a:solidFill>
                  <a:schemeClr val="dk1"/>
                </a:solidFill>
                <a:latin typeface="Encode Sans"/>
                <a:ea typeface="Encode Sans"/>
                <a:cs typeface="Encode Sans"/>
                <a:sym typeface="Encode Sans"/>
              </a:endParaRPr>
            </a:p>
          </p:txBody>
        </p:sp>
        <p:sp>
          <p:nvSpPr>
            <p:cNvPr id="1124" name="Google Shape;1124;p30"/>
            <p:cNvSpPr txBox="1"/>
            <p:nvPr/>
          </p:nvSpPr>
          <p:spPr>
            <a:xfrm>
              <a:off x="2359065" y="3285507"/>
              <a:ext cx="1285800" cy="845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a:solidFill>
                    <a:schemeClr val="dk2"/>
                  </a:solidFill>
                  <a:latin typeface="Encode Sans"/>
                  <a:ea typeface="Encode Sans"/>
                  <a:cs typeface="Encode Sans"/>
                  <a:sym typeface="Encode Sans"/>
                </a:rPr>
                <a:t>Jupiter was named after a Roman god</a:t>
              </a:r>
              <a:endParaRPr>
                <a:solidFill>
                  <a:schemeClr val="dk2"/>
                </a:solidFill>
                <a:latin typeface="Encode Sans"/>
                <a:ea typeface="Encode Sans"/>
                <a:cs typeface="Encode Sans"/>
                <a:sym typeface="Encode Sans"/>
              </a:endParaRPr>
            </a:p>
          </p:txBody>
        </p:sp>
      </p:grpSp>
      <p:grpSp>
        <p:nvGrpSpPr>
          <p:cNvPr id="1125" name="Google Shape;1125;p30"/>
          <p:cNvGrpSpPr/>
          <p:nvPr/>
        </p:nvGrpSpPr>
        <p:grpSpPr>
          <a:xfrm>
            <a:off x="3931181" y="2156313"/>
            <a:ext cx="1285844" cy="1594996"/>
            <a:chOff x="3931181" y="2156313"/>
            <a:chExt cx="1285844" cy="1594996"/>
          </a:xfrm>
        </p:grpSpPr>
        <p:sp>
          <p:nvSpPr>
            <p:cNvPr id="1126" name="Google Shape;1126;p30"/>
            <p:cNvSpPr/>
            <p:nvPr/>
          </p:nvSpPr>
          <p:spPr>
            <a:xfrm>
              <a:off x="3931225" y="2156313"/>
              <a:ext cx="1285800" cy="384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800">
                  <a:solidFill>
                    <a:schemeClr val="dk2"/>
                  </a:solidFill>
                  <a:latin typeface="Encode Sans"/>
                  <a:ea typeface="Encode Sans"/>
                  <a:cs typeface="Encode Sans"/>
                  <a:sym typeface="Encode Sans"/>
                </a:rPr>
                <a:t>STAGE</a:t>
              </a:r>
              <a:r>
                <a:rPr b="1" lang="en" sz="1800">
                  <a:solidFill>
                    <a:schemeClr val="dk2"/>
                  </a:solidFill>
                  <a:latin typeface="Encode Sans"/>
                  <a:ea typeface="Encode Sans"/>
                  <a:cs typeface="Encode Sans"/>
                  <a:sym typeface="Encode Sans"/>
                </a:rPr>
                <a:t> 3</a:t>
              </a:r>
              <a:endParaRPr b="1" sz="1800">
                <a:solidFill>
                  <a:schemeClr val="dk2"/>
                </a:solidFill>
                <a:latin typeface="Encode Sans"/>
                <a:ea typeface="Encode Sans"/>
                <a:cs typeface="Encode Sans"/>
                <a:sym typeface="Encode Sans"/>
              </a:endParaRPr>
            </a:p>
          </p:txBody>
        </p:sp>
        <p:sp>
          <p:nvSpPr>
            <p:cNvPr id="1127" name="Google Shape;1127;p30"/>
            <p:cNvSpPr/>
            <p:nvPr/>
          </p:nvSpPr>
          <p:spPr>
            <a:xfrm>
              <a:off x="3931181" y="2599342"/>
              <a:ext cx="1285800" cy="315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800">
                  <a:solidFill>
                    <a:schemeClr val="dk1"/>
                  </a:solidFill>
                  <a:latin typeface="Encode Sans"/>
                  <a:ea typeface="Encode Sans"/>
                  <a:cs typeface="Encode Sans"/>
                  <a:sym typeface="Encode Sans"/>
                </a:rPr>
                <a:t>MARS</a:t>
              </a:r>
              <a:endParaRPr b="1" sz="1800">
                <a:solidFill>
                  <a:schemeClr val="dk1"/>
                </a:solidFill>
                <a:latin typeface="Encode Sans"/>
                <a:ea typeface="Encode Sans"/>
                <a:cs typeface="Encode Sans"/>
                <a:sym typeface="Encode Sans"/>
              </a:endParaRPr>
            </a:p>
          </p:txBody>
        </p:sp>
        <p:sp>
          <p:nvSpPr>
            <p:cNvPr id="1128" name="Google Shape;1128;p30"/>
            <p:cNvSpPr txBox="1"/>
            <p:nvPr/>
          </p:nvSpPr>
          <p:spPr>
            <a:xfrm>
              <a:off x="3931213" y="2906209"/>
              <a:ext cx="1285800" cy="845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a:solidFill>
                    <a:schemeClr val="dk2"/>
                  </a:solidFill>
                  <a:latin typeface="Encode Sans"/>
                  <a:ea typeface="Encode Sans"/>
                  <a:cs typeface="Encode Sans"/>
                  <a:sym typeface="Encode Sans"/>
                </a:rPr>
                <a:t>Despite being red, Mars is a cold place</a:t>
              </a:r>
              <a:endParaRPr>
                <a:solidFill>
                  <a:schemeClr val="dk2"/>
                </a:solidFill>
                <a:latin typeface="Encode Sans"/>
                <a:ea typeface="Encode Sans"/>
                <a:cs typeface="Encode Sans"/>
                <a:sym typeface="Encode Sans"/>
              </a:endParaRPr>
            </a:p>
          </p:txBody>
        </p:sp>
      </p:grpSp>
      <p:grpSp>
        <p:nvGrpSpPr>
          <p:cNvPr id="1129" name="Google Shape;1129;p30"/>
          <p:cNvGrpSpPr/>
          <p:nvPr/>
        </p:nvGrpSpPr>
        <p:grpSpPr>
          <a:xfrm>
            <a:off x="5503325" y="1776986"/>
            <a:ext cx="1285804" cy="1595003"/>
            <a:chOff x="5503325" y="1776986"/>
            <a:chExt cx="1285804" cy="1595003"/>
          </a:xfrm>
        </p:grpSpPr>
        <p:sp>
          <p:nvSpPr>
            <p:cNvPr id="1130" name="Google Shape;1130;p30"/>
            <p:cNvSpPr/>
            <p:nvPr/>
          </p:nvSpPr>
          <p:spPr>
            <a:xfrm>
              <a:off x="5503325" y="1776986"/>
              <a:ext cx="1285800" cy="384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800">
                  <a:solidFill>
                    <a:schemeClr val="dk2"/>
                  </a:solidFill>
                  <a:latin typeface="Encode Sans"/>
                  <a:ea typeface="Encode Sans"/>
                  <a:cs typeface="Encode Sans"/>
                  <a:sym typeface="Encode Sans"/>
                </a:rPr>
                <a:t>STAGE</a:t>
              </a:r>
              <a:r>
                <a:rPr b="1" lang="en" sz="1800">
                  <a:solidFill>
                    <a:schemeClr val="dk2"/>
                  </a:solidFill>
                  <a:latin typeface="Encode Sans"/>
                  <a:ea typeface="Encode Sans"/>
                  <a:cs typeface="Encode Sans"/>
                  <a:sym typeface="Encode Sans"/>
                </a:rPr>
                <a:t> 4</a:t>
              </a:r>
              <a:endParaRPr b="1" sz="1800">
                <a:solidFill>
                  <a:schemeClr val="dk2"/>
                </a:solidFill>
                <a:latin typeface="Encode Sans"/>
                <a:ea typeface="Encode Sans"/>
                <a:cs typeface="Encode Sans"/>
                <a:sym typeface="Encode Sans"/>
              </a:endParaRPr>
            </a:p>
          </p:txBody>
        </p:sp>
        <p:sp>
          <p:nvSpPr>
            <p:cNvPr id="1131" name="Google Shape;1131;p30"/>
            <p:cNvSpPr/>
            <p:nvPr/>
          </p:nvSpPr>
          <p:spPr>
            <a:xfrm>
              <a:off x="5503329" y="2220022"/>
              <a:ext cx="1285800" cy="315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800">
                  <a:solidFill>
                    <a:schemeClr val="dk1"/>
                  </a:solidFill>
                  <a:latin typeface="Encode Sans"/>
                  <a:ea typeface="Encode Sans"/>
                  <a:cs typeface="Encode Sans"/>
                  <a:sym typeface="Encode Sans"/>
                </a:rPr>
                <a:t>EARTH</a:t>
              </a:r>
              <a:endParaRPr b="1" sz="1800">
                <a:solidFill>
                  <a:schemeClr val="dk1"/>
                </a:solidFill>
                <a:latin typeface="Encode Sans"/>
                <a:ea typeface="Encode Sans"/>
                <a:cs typeface="Encode Sans"/>
                <a:sym typeface="Encode Sans"/>
              </a:endParaRPr>
            </a:p>
          </p:txBody>
        </p:sp>
        <p:sp>
          <p:nvSpPr>
            <p:cNvPr id="1132" name="Google Shape;1132;p30"/>
            <p:cNvSpPr txBox="1"/>
            <p:nvPr/>
          </p:nvSpPr>
          <p:spPr>
            <a:xfrm>
              <a:off x="5503329" y="2526888"/>
              <a:ext cx="1285800" cy="845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a:solidFill>
                    <a:schemeClr val="dk2"/>
                  </a:solidFill>
                  <a:latin typeface="Encode Sans"/>
                  <a:ea typeface="Encode Sans"/>
                  <a:cs typeface="Encode Sans"/>
                  <a:sym typeface="Encode Sans"/>
                </a:rPr>
                <a:t>Earth is the third planet from the Sun</a:t>
              </a:r>
              <a:endParaRPr>
                <a:solidFill>
                  <a:schemeClr val="dk2"/>
                </a:solidFill>
                <a:latin typeface="Encode Sans"/>
                <a:ea typeface="Encode Sans"/>
                <a:cs typeface="Encode Sans"/>
                <a:sym typeface="Encode Sans"/>
              </a:endParaRPr>
            </a:p>
          </p:txBody>
        </p:sp>
      </p:grpSp>
      <p:grpSp>
        <p:nvGrpSpPr>
          <p:cNvPr id="1133" name="Google Shape;1133;p30"/>
          <p:cNvGrpSpPr/>
          <p:nvPr/>
        </p:nvGrpSpPr>
        <p:grpSpPr>
          <a:xfrm>
            <a:off x="7075445" y="1397675"/>
            <a:ext cx="1285805" cy="1594996"/>
            <a:chOff x="7075445" y="1397675"/>
            <a:chExt cx="1285805" cy="1594996"/>
          </a:xfrm>
        </p:grpSpPr>
        <p:sp>
          <p:nvSpPr>
            <p:cNvPr id="1134" name="Google Shape;1134;p30"/>
            <p:cNvSpPr/>
            <p:nvPr/>
          </p:nvSpPr>
          <p:spPr>
            <a:xfrm>
              <a:off x="7075450" y="1397675"/>
              <a:ext cx="1285800" cy="384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800">
                  <a:solidFill>
                    <a:schemeClr val="dk2"/>
                  </a:solidFill>
                  <a:latin typeface="Encode Sans"/>
                  <a:ea typeface="Encode Sans"/>
                  <a:cs typeface="Encode Sans"/>
                  <a:sym typeface="Encode Sans"/>
                </a:rPr>
                <a:t>STAGE</a:t>
              </a:r>
              <a:r>
                <a:rPr b="1" lang="en" sz="1800">
                  <a:solidFill>
                    <a:schemeClr val="dk2"/>
                  </a:solidFill>
                  <a:latin typeface="Encode Sans"/>
                  <a:ea typeface="Encode Sans"/>
                  <a:cs typeface="Encode Sans"/>
                  <a:sym typeface="Encode Sans"/>
                </a:rPr>
                <a:t> 5</a:t>
              </a:r>
              <a:endParaRPr b="1" sz="1800">
                <a:solidFill>
                  <a:schemeClr val="dk2"/>
                </a:solidFill>
                <a:latin typeface="Encode Sans"/>
                <a:ea typeface="Encode Sans"/>
                <a:cs typeface="Encode Sans"/>
                <a:sym typeface="Encode Sans"/>
              </a:endParaRPr>
            </a:p>
          </p:txBody>
        </p:sp>
        <p:sp>
          <p:nvSpPr>
            <p:cNvPr id="1135" name="Google Shape;1135;p30"/>
            <p:cNvSpPr/>
            <p:nvPr/>
          </p:nvSpPr>
          <p:spPr>
            <a:xfrm>
              <a:off x="7075445" y="1840705"/>
              <a:ext cx="1285800" cy="315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800">
                  <a:solidFill>
                    <a:schemeClr val="dk1"/>
                  </a:solidFill>
                  <a:latin typeface="Encode Sans"/>
                  <a:ea typeface="Encode Sans"/>
                  <a:cs typeface="Encode Sans"/>
                  <a:sym typeface="Encode Sans"/>
                </a:rPr>
                <a:t>NEPTUNE</a:t>
              </a:r>
              <a:endParaRPr b="1" sz="1800">
                <a:solidFill>
                  <a:schemeClr val="dk1"/>
                </a:solidFill>
                <a:latin typeface="Encode Sans"/>
                <a:ea typeface="Encode Sans"/>
                <a:cs typeface="Encode Sans"/>
                <a:sym typeface="Encode Sans"/>
              </a:endParaRPr>
            </a:p>
          </p:txBody>
        </p:sp>
        <p:sp>
          <p:nvSpPr>
            <p:cNvPr id="1136" name="Google Shape;1136;p30"/>
            <p:cNvSpPr txBox="1"/>
            <p:nvPr/>
          </p:nvSpPr>
          <p:spPr>
            <a:xfrm>
              <a:off x="7075445" y="2147571"/>
              <a:ext cx="1285800" cy="845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a:solidFill>
                    <a:schemeClr val="dk2"/>
                  </a:solidFill>
                  <a:latin typeface="Encode Sans"/>
                  <a:ea typeface="Encode Sans"/>
                  <a:cs typeface="Encode Sans"/>
                  <a:sym typeface="Encode Sans"/>
                </a:rPr>
                <a:t>Neptune is far away from the Sun</a:t>
              </a:r>
              <a:endParaRPr>
                <a:solidFill>
                  <a:schemeClr val="dk2"/>
                </a:solidFill>
                <a:latin typeface="Encode Sans"/>
                <a:ea typeface="Encode Sans"/>
                <a:cs typeface="Encode Sans"/>
                <a:sym typeface="Encode Sans"/>
              </a:endParaRPr>
            </a:p>
          </p:txBody>
        </p:sp>
      </p:grpSp>
      <p:cxnSp>
        <p:nvCxnSpPr>
          <p:cNvPr id="1137" name="Google Shape;1137;p30"/>
          <p:cNvCxnSpPr>
            <a:stCxn id="1118" idx="0"/>
            <a:endCxn id="1122" idx="1"/>
          </p:cNvCxnSpPr>
          <p:nvPr/>
        </p:nvCxnSpPr>
        <p:spPr>
          <a:xfrm rot="-5400000">
            <a:off x="1800825" y="2356805"/>
            <a:ext cx="187200" cy="929100"/>
          </a:xfrm>
          <a:prstGeom prst="bentConnector2">
            <a:avLst/>
          </a:prstGeom>
          <a:noFill/>
          <a:ln cap="flat" cmpd="sng" w="19050">
            <a:solidFill>
              <a:schemeClr val="accent3"/>
            </a:solidFill>
            <a:prstDash val="solid"/>
            <a:round/>
            <a:headEnd len="med" w="med" type="none"/>
            <a:tailEnd len="med" w="med" type="none"/>
          </a:ln>
        </p:spPr>
      </p:cxnSp>
      <p:cxnSp>
        <p:nvCxnSpPr>
          <p:cNvPr id="1138" name="Google Shape;1138;p30"/>
          <p:cNvCxnSpPr>
            <a:stCxn id="1122" idx="0"/>
            <a:endCxn id="1126" idx="1"/>
          </p:cNvCxnSpPr>
          <p:nvPr/>
        </p:nvCxnSpPr>
        <p:spPr>
          <a:xfrm rot="-5400000">
            <a:off x="3373075" y="1977313"/>
            <a:ext cx="187200" cy="929400"/>
          </a:xfrm>
          <a:prstGeom prst="bentConnector2">
            <a:avLst/>
          </a:prstGeom>
          <a:noFill/>
          <a:ln cap="flat" cmpd="sng" w="19050">
            <a:solidFill>
              <a:schemeClr val="accent3"/>
            </a:solidFill>
            <a:prstDash val="solid"/>
            <a:round/>
            <a:headEnd len="med" w="med" type="none"/>
            <a:tailEnd len="med" w="med" type="none"/>
          </a:ln>
        </p:spPr>
      </p:cxnSp>
      <p:cxnSp>
        <p:nvCxnSpPr>
          <p:cNvPr id="1139" name="Google Shape;1139;p30"/>
          <p:cNvCxnSpPr>
            <a:stCxn id="1126" idx="0"/>
            <a:endCxn id="1130" idx="1"/>
          </p:cNvCxnSpPr>
          <p:nvPr/>
        </p:nvCxnSpPr>
        <p:spPr>
          <a:xfrm rot="-5400000">
            <a:off x="4945075" y="1598163"/>
            <a:ext cx="187200" cy="929100"/>
          </a:xfrm>
          <a:prstGeom prst="bentConnector2">
            <a:avLst/>
          </a:prstGeom>
          <a:noFill/>
          <a:ln cap="flat" cmpd="sng" w="19050">
            <a:solidFill>
              <a:schemeClr val="accent3"/>
            </a:solidFill>
            <a:prstDash val="solid"/>
            <a:round/>
            <a:headEnd len="med" w="med" type="none"/>
            <a:tailEnd len="med" w="med" type="none"/>
          </a:ln>
        </p:spPr>
      </p:cxnSp>
      <p:cxnSp>
        <p:nvCxnSpPr>
          <p:cNvPr id="1140" name="Google Shape;1140;p30"/>
          <p:cNvCxnSpPr>
            <a:stCxn id="1130" idx="0"/>
            <a:endCxn id="1134" idx="1"/>
          </p:cNvCxnSpPr>
          <p:nvPr/>
        </p:nvCxnSpPr>
        <p:spPr>
          <a:xfrm rot="-5400000">
            <a:off x="6517175" y="1218836"/>
            <a:ext cx="187200" cy="929100"/>
          </a:xfrm>
          <a:prstGeom prst="bentConnector2">
            <a:avLst/>
          </a:prstGeom>
          <a:noFill/>
          <a:ln cap="flat" cmpd="sng" w="19050">
            <a:solidFill>
              <a:schemeClr val="accent3"/>
            </a:solidFill>
            <a:prstDash val="solid"/>
            <a:round/>
            <a:headEnd len="med" w="med" type="none"/>
            <a:tailEnd len="med" w="med" type="none"/>
          </a:ln>
        </p:spPr>
      </p:cxnSp>
      <p:sp>
        <p:nvSpPr>
          <p:cNvPr id="1141" name="Google Shape;1141;p30"/>
          <p:cNvSpPr/>
          <p:nvPr/>
        </p:nvSpPr>
        <p:spPr>
          <a:xfrm>
            <a:off x="1067903" y="1233884"/>
            <a:ext cx="723900" cy="72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30"/>
          <p:cNvSpPr/>
          <p:nvPr/>
        </p:nvSpPr>
        <p:spPr>
          <a:xfrm>
            <a:off x="7356403" y="3637834"/>
            <a:ext cx="723900" cy="72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43" name="Google Shape;1143;p30"/>
          <p:cNvCxnSpPr>
            <a:stCxn id="1141" idx="4"/>
            <a:endCxn id="1118" idx="0"/>
          </p:cNvCxnSpPr>
          <p:nvPr/>
        </p:nvCxnSpPr>
        <p:spPr>
          <a:xfrm flipH="1" rot="-5400000">
            <a:off x="951503" y="2436134"/>
            <a:ext cx="957300" cy="600"/>
          </a:xfrm>
          <a:prstGeom prst="bentConnector3">
            <a:avLst>
              <a:gd fmla="val 49993" name="adj1"/>
            </a:avLst>
          </a:prstGeom>
          <a:noFill/>
          <a:ln cap="flat" cmpd="sng" w="19050">
            <a:solidFill>
              <a:schemeClr val="accent3"/>
            </a:solidFill>
            <a:prstDash val="solid"/>
            <a:round/>
            <a:headEnd len="med" w="med" type="none"/>
            <a:tailEnd len="med" w="med" type="none"/>
          </a:ln>
        </p:spPr>
      </p:cxnSp>
      <p:cxnSp>
        <p:nvCxnSpPr>
          <p:cNvPr id="1144" name="Google Shape;1144;p30"/>
          <p:cNvCxnSpPr>
            <a:stCxn id="1136" idx="2"/>
            <a:endCxn id="1142" idx="0"/>
          </p:cNvCxnSpPr>
          <p:nvPr/>
        </p:nvCxnSpPr>
        <p:spPr>
          <a:xfrm flipH="1" rot="-5400000">
            <a:off x="7395995" y="3315021"/>
            <a:ext cx="645300" cy="600"/>
          </a:xfrm>
          <a:prstGeom prst="bentConnector3">
            <a:avLst>
              <a:gd fmla="val 49989" name="adj1"/>
            </a:avLst>
          </a:prstGeom>
          <a:noFill/>
          <a:ln cap="flat" cmpd="sng" w="19050">
            <a:solidFill>
              <a:schemeClr val="accent3"/>
            </a:solidFill>
            <a:prstDash val="solid"/>
            <a:round/>
            <a:headEnd len="med" w="med" type="none"/>
            <a:tailEnd len="med" w="med" type="none"/>
          </a:ln>
        </p:spPr>
      </p:cxnSp>
      <p:grpSp>
        <p:nvGrpSpPr>
          <p:cNvPr id="1145" name="Google Shape;1145;p30"/>
          <p:cNvGrpSpPr/>
          <p:nvPr/>
        </p:nvGrpSpPr>
        <p:grpSpPr>
          <a:xfrm>
            <a:off x="7540814" y="3845401"/>
            <a:ext cx="355663" cy="308725"/>
            <a:chOff x="-28462125" y="3199700"/>
            <a:chExt cx="298550" cy="259150"/>
          </a:xfrm>
        </p:grpSpPr>
        <p:sp>
          <p:nvSpPr>
            <p:cNvPr id="1146" name="Google Shape;1146;p30"/>
            <p:cNvSpPr/>
            <p:nvPr/>
          </p:nvSpPr>
          <p:spPr>
            <a:xfrm>
              <a:off x="-28459750" y="3284775"/>
              <a:ext cx="296175" cy="104775"/>
            </a:xfrm>
            <a:custGeom>
              <a:rect b="b" l="l" r="r" t="t"/>
              <a:pathLst>
                <a:path extrusionOk="0" h="4191" w="11847">
                  <a:moveTo>
                    <a:pt x="5230" y="0"/>
                  </a:moveTo>
                  <a:cubicBezTo>
                    <a:pt x="5073" y="0"/>
                    <a:pt x="4947" y="63"/>
                    <a:pt x="4915" y="189"/>
                  </a:cubicBezTo>
                  <a:lnTo>
                    <a:pt x="4096" y="2080"/>
                  </a:lnTo>
                  <a:lnTo>
                    <a:pt x="347" y="2080"/>
                  </a:lnTo>
                  <a:cubicBezTo>
                    <a:pt x="158" y="2080"/>
                    <a:pt x="0" y="2237"/>
                    <a:pt x="0" y="2426"/>
                  </a:cubicBezTo>
                  <a:cubicBezTo>
                    <a:pt x="0" y="2615"/>
                    <a:pt x="158" y="2773"/>
                    <a:pt x="347" y="2773"/>
                  </a:cubicBezTo>
                  <a:lnTo>
                    <a:pt x="4316" y="2773"/>
                  </a:lnTo>
                  <a:cubicBezTo>
                    <a:pt x="4411" y="2773"/>
                    <a:pt x="4505" y="2710"/>
                    <a:pt x="4600" y="2584"/>
                  </a:cubicBezTo>
                  <a:lnTo>
                    <a:pt x="5199" y="1292"/>
                  </a:lnTo>
                  <a:lnTo>
                    <a:pt x="6238" y="3970"/>
                  </a:lnTo>
                  <a:cubicBezTo>
                    <a:pt x="6301" y="4096"/>
                    <a:pt x="6396" y="4159"/>
                    <a:pt x="6522" y="4191"/>
                  </a:cubicBezTo>
                  <a:lnTo>
                    <a:pt x="6553" y="4191"/>
                  </a:lnTo>
                  <a:cubicBezTo>
                    <a:pt x="6679" y="4191"/>
                    <a:pt x="6805" y="4127"/>
                    <a:pt x="6868" y="4033"/>
                  </a:cubicBezTo>
                  <a:lnTo>
                    <a:pt x="7624" y="2836"/>
                  </a:lnTo>
                  <a:lnTo>
                    <a:pt x="11500" y="2836"/>
                  </a:lnTo>
                  <a:cubicBezTo>
                    <a:pt x="11689" y="2836"/>
                    <a:pt x="11846" y="2678"/>
                    <a:pt x="11846" y="2458"/>
                  </a:cubicBezTo>
                  <a:cubicBezTo>
                    <a:pt x="11846" y="2269"/>
                    <a:pt x="11689" y="2111"/>
                    <a:pt x="11500" y="2111"/>
                  </a:cubicBezTo>
                  <a:lnTo>
                    <a:pt x="7435" y="2111"/>
                  </a:lnTo>
                  <a:cubicBezTo>
                    <a:pt x="7309" y="2111"/>
                    <a:pt x="7183" y="2206"/>
                    <a:pt x="7120" y="2269"/>
                  </a:cubicBezTo>
                  <a:lnTo>
                    <a:pt x="6648" y="3056"/>
                  </a:lnTo>
                  <a:lnTo>
                    <a:pt x="5545" y="221"/>
                  </a:lnTo>
                  <a:cubicBezTo>
                    <a:pt x="5514" y="95"/>
                    <a:pt x="5388" y="0"/>
                    <a:pt x="52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30"/>
            <p:cNvSpPr/>
            <p:nvPr/>
          </p:nvSpPr>
          <p:spPr>
            <a:xfrm>
              <a:off x="-28462125" y="3199700"/>
              <a:ext cx="295400" cy="125275"/>
            </a:xfrm>
            <a:custGeom>
              <a:rect b="b" l="l" r="r" t="t"/>
              <a:pathLst>
                <a:path extrusionOk="0" h="5011" w="11816">
                  <a:moveTo>
                    <a:pt x="3151" y="1"/>
                  </a:moveTo>
                  <a:cubicBezTo>
                    <a:pt x="1387" y="1"/>
                    <a:pt x="1" y="1419"/>
                    <a:pt x="1" y="3277"/>
                  </a:cubicBezTo>
                  <a:cubicBezTo>
                    <a:pt x="1" y="3876"/>
                    <a:pt x="158" y="4349"/>
                    <a:pt x="442" y="4821"/>
                  </a:cubicBezTo>
                  <a:lnTo>
                    <a:pt x="3655" y="4821"/>
                  </a:lnTo>
                  <a:lnTo>
                    <a:pt x="4285" y="3340"/>
                  </a:lnTo>
                  <a:cubicBezTo>
                    <a:pt x="4443" y="2994"/>
                    <a:pt x="4821" y="2773"/>
                    <a:pt x="5199" y="2710"/>
                  </a:cubicBezTo>
                  <a:cubicBezTo>
                    <a:pt x="5672" y="2710"/>
                    <a:pt x="6018" y="2994"/>
                    <a:pt x="6176" y="3403"/>
                  </a:cubicBezTo>
                  <a:lnTo>
                    <a:pt x="6806" y="5010"/>
                  </a:lnTo>
                  <a:cubicBezTo>
                    <a:pt x="6963" y="4884"/>
                    <a:pt x="7215" y="4821"/>
                    <a:pt x="7404" y="4821"/>
                  </a:cubicBezTo>
                  <a:lnTo>
                    <a:pt x="11374" y="4821"/>
                  </a:lnTo>
                  <a:cubicBezTo>
                    <a:pt x="11626" y="4349"/>
                    <a:pt x="11815" y="3813"/>
                    <a:pt x="11815" y="3277"/>
                  </a:cubicBezTo>
                  <a:cubicBezTo>
                    <a:pt x="11815" y="1419"/>
                    <a:pt x="10429" y="1"/>
                    <a:pt x="8665" y="1"/>
                  </a:cubicBezTo>
                  <a:cubicBezTo>
                    <a:pt x="7247" y="1"/>
                    <a:pt x="6396" y="977"/>
                    <a:pt x="5924" y="1860"/>
                  </a:cubicBezTo>
                  <a:cubicBezTo>
                    <a:pt x="5451" y="977"/>
                    <a:pt x="4537" y="1"/>
                    <a:pt x="3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30"/>
            <p:cNvSpPr/>
            <p:nvPr/>
          </p:nvSpPr>
          <p:spPr>
            <a:xfrm>
              <a:off x="-28405400" y="3360375"/>
              <a:ext cx="186675" cy="98475"/>
            </a:xfrm>
            <a:custGeom>
              <a:rect b="b" l="l" r="r" t="t"/>
              <a:pathLst>
                <a:path extrusionOk="0" h="3939" w="7467">
                  <a:moveTo>
                    <a:pt x="2962" y="1"/>
                  </a:moveTo>
                  <a:cubicBezTo>
                    <a:pt x="2773" y="284"/>
                    <a:pt x="2458" y="442"/>
                    <a:pt x="2111" y="442"/>
                  </a:cubicBezTo>
                  <a:lnTo>
                    <a:pt x="0" y="442"/>
                  </a:lnTo>
                  <a:cubicBezTo>
                    <a:pt x="158" y="599"/>
                    <a:pt x="347" y="757"/>
                    <a:pt x="536" y="914"/>
                  </a:cubicBezTo>
                  <a:cubicBezTo>
                    <a:pt x="1449" y="1734"/>
                    <a:pt x="2426" y="2647"/>
                    <a:pt x="3434" y="3813"/>
                  </a:cubicBezTo>
                  <a:cubicBezTo>
                    <a:pt x="3529" y="3907"/>
                    <a:pt x="3592" y="3939"/>
                    <a:pt x="3718" y="3939"/>
                  </a:cubicBezTo>
                  <a:cubicBezTo>
                    <a:pt x="3844" y="3939"/>
                    <a:pt x="3907" y="3907"/>
                    <a:pt x="4001" y="3813"/>
                  </a:cubicBezTo>
                  <a:cubicBezTo>
                    <a:pt x="4978" y="2584"/>
                    <a:pt x="6018" y="1734"/>
                    <a:pt x="6900" y="914"/>
                  </a:cubicBezTo>
                  <a:cubicBezTo>
                    <a:pt x="7120" y="757"/>
                    <a:pt x="7278" y="599"/>
                    <a:pt x="7467" y="442"/>
                  </a:cubicBezTo>
                  <a:lnTo>
                    <a:pt x="5860" y="442"/>
                  </a:lnTo>
                  <a:lnTo>
                    <a:pt x="5293" y="1324"/>
                  </a:lnTo>
                  <a:cubicBezTo>
                    <a:pt x="5104" y="1639"/>
                    <a:pt x="4789" y="1860"/>
                    <a:pt x="4379" y="1860"/>
                  </a:cubicBezTo>
                  <a:lnTo>
                    <a:pt x="4316" y="1860"/>
                  </a:lnTo>
                  <a:cubicBezTo>
                    <a:pt x="3907" y="1797"/>
                    <a:pt x="3592" y="1576"/>
                    <a:pt x="3434" y="1167"/>
                  </a:cubicBezTo>
                  <a:lnTo>
                    <a:pt x="296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9" name="Google Shape;1149;p30"/>
          <p:cNvGrpSpPr/>
          <p:nvPr/>
        </p:nvGrpSpPr>
        <p:grpSpPr>
          <a:xfrm>
            <a:off x="1274544" y="1419424"/>
            <a:ext cx="310602" cy="352803"/>
            <a:chOff x="-28069875" y="3175300"/>
            <a:chExt cx="260725" cy="296150"/>
          </a:xfrm>
        </p:grpSpPr>
        <p:sp>
          <p:nvSpPr>
            <p:cNvPr id="1150" name="Google Shape;1150;p30"/>
            <p:cNvSpPr/>
            <p:nvPr/>
          </p:nvSpPr>
          <p:spPr>
            <a:xfrm>
              <a:off x="-28059650" y="3192625"/>
              <a:ext cx="26025" cy="70125"/>
            </a:xfrm>
            <a:custGeom>
              <a:rect b="b" l="l" r="r" t="t"/>
              <a:pathLst>
                <a:path extrusionOk="0" h="2805" w="1041">
                  <a:moveTo>
                    <a:pt x="536" y="0"/>
                  </a:moveTo>
                  <a:cubicBezTo>
                    <a:pt x="253" y="0"/>
                    <a:pt x="1" y="252"/>
                    <a:pt x="1" y="536"/>
                  </a:cubicBezTo>
                  <a:lnTo>
                    <a:pt x="1" y="2458"/>
                  </a:lnTo>
                  <a:cubicBezTo>
                    <a:pt x="410" y="2458"/>
                    <a:pt x="757" y="2584"/>
                    <a:pt x="1040" y="2804"/>
                  </a:cubicBezTo>
                  <a:lnTo>
                    <a:pt x="1040" y="536"/>
                  </a:lnTo>
                  <a:cubicBezTo>
                    <a:pt x="1040" y="252"/>
                    <a:pt x="788" y="0"/>
                    <a:pt x="5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30"/>
            <p:cNvSpPr/>
            <p:nvPr/>
          </p:nvSpPr>
          <p:spPr>
            <a:xfrm>
              <a:off x="-27843050" y="3192625"/>
              <a:ext cx="26025" cy="69325"/>
            </a:xfrm>
            <a:custGeom>
              <a:rect b="b" l="l" r="r" t="t"/>
              <a:pathLst>
                <a:path extrusionOk="0" h="2773" w="1041">
                  <a:moveTo>
                    <a:pt x="536" y="0"/>
                  </a:moveTo>
                  <a:cubicBezTo>
                    <a:pt x="253" y="0"/>
                    <a:pt x="1" y="252"/>
                    <a:pt x="1" y="536"/>
                  </a:cubicBezTo>
                  <a:lnTo>
                    <a:pt x="1" y="2773"/>
                  </a:lnTo>
                  <a:cubicBezTo>
                    <a:pt x="284" y="2584"/>
                    <a:pt x="694" y="2426"/>
                    <a:pt x="1040" y="2426"/>
                  </a:cubicBezTo>
                  <a:lnTo>
                    <a:pt x="1040" y="536"/>
                  </a:lnTo>
                  <a:cubicBezTo>
                    <a:pt x="1040" y="252"/>
                    <a:pt x="788" y="0"/>
                    <a:pt x="5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30"/>
            <p:cNvSpPr/>
            <p:nvPr/>
          </p:nvSpPr>
          <p:spPr>
            <a:xfrm>
              <a:off x="-27973000" y="3202075"/>
              <a:ext cx="26000" cy="57525"/>
            </a:xfrm>
            <a:custGeom>
              <a:rect b="b" l="l" r="r" t="t"/>
              <a:pathLst>
                <a:path extrusionOk="0" h="2301" w="1040">
                  <a:moveTo>
                    <a:pt x="536" y="0"/>
                  </a:moveTo>
                  <a:cubicBezTo>
                    <a:pt x="252" y="0"/>
                    <a:pt x="0" y="221"/>
                    <a:pt x="0" y="504"/>
                  </a:cubicBezTo>
                  <a:lnTo>
                    <a:pt x="0" y="1954"/>
                  </a:lnTo>
                  <a:cubicBezTo>
                    <a:pt x="410" y="1985"/>
                    <a:pt x="756" y="2080"/>
                    <a:pt x="1040" y="2300"/>
                  </a:cubicBezTo>
                  <a:lnTo>
                    <a:pt x="1040" y="504"/>
                  </a:lnTo>
                  <a:cubicBezTo>
                    <a:pt x="1040" y="221"/>
                    <a:pt x="788" y="0"/>
                    <a:pt x="5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30"/>
            <p:cNvSpPr/>
            <p:nvPr/>
          </p:nvSpPr>
          <p:spPr>
            <a:xfrm>
              <a:off x="-27929675" y="3202075"/>
              <a:ext cx="26000" cy="57525"/>
            </a:xfrm>
            <a:custGeom>
              <a:rect b="b" l="l" r="r" t="t"/>
              <a:pathLst>
                <a:path extrusionOk="0" h="2301" w="1040">
                  <a:moveTo>
                    <a:pt x="536" y="0"/>
                  </a:moveTo>
                  <a:cubicBezTo>
                    <a:pt x="252" y="0"/>
                    <a:pt x="0" y="221"/>
                    <a:pt x="0" y="504"/>
                  </a:cubicBezTo>
                  <a:lnTo>
                    <a:pt x="0" y="2300"/>
                  </a:lnTo>
                  <a:cubicBezTo>
                    <a:pt x="315" y="2111"/>
                    <a:pt x="693" y="1985"/>
                    <a:pt x="1040" y="1954"/>
                  </a:cubicBezTo>
                  <a:lnTo>
                    <a:pt x="1040" y="504"/>
                  </a:lnTo>
                  <a:cubicBezTo>
                    <a:pt x="1040" y="221"/>
                    <a:pt x="788" y="0"/>
                    <a:pt x="5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30"/>
            <p:cNvSpPr/>
            <p:nvPr/>
          </p:nvSpPr>
          <p:spPr>
            <a:xfrm>
              <a:off x="-28016325" y="3175300"/>
              <a:ext cx="26025" cy="91375"/>
            </a:xfrm>
            <a:custGeom>
              <a:rect b="b" l="l" r="r" t="t"/>
              <a:pathLst>
                <a:path extrusionOk="0" h="3655" w="1041">
                  <a:moveTo>
                    <a:pt x="536" y="0"/>
                  </a:moveTo>
                  <a:cubicBezTo>
                    <a:pt x="253" y="0"/>
                    <a:pt x="1" y="221"/>
                    <a:pt x="1" y="504"/>
                  </a:cubicBezTo>
                  <a:lnTo>
                    <a:pt x="1" y="3655"/>
                  </a:lnTo>
                  <a:cubicBezTo>
                    <a:pt x="1" y="3655"/>
                    <a:pt x="1" y="3623"/>
                    <a:pt x="64" y="3623"/>
                  </a:cubicBezTo>
                  <a:cubicBezTo>
                    <a:pt x="284" y="3371"/>
                    <a:pt x="631" y="3182"/>
                    <a:pt x="1040" y="3056"/>
                  </a:cubicBezTo>
                  <a:lnTo>
                    <a:pt x="1040" y="504"/>
                  </a:lnTo>
                  <a:cubicBezTo>
                    <a:pt x="1040" y="221"/>
                    <a:pt x="788" y="0"/>
                    <a:pt x="5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30"/>
            <p:cNvSpPr/>
            <p:nvPr/>
          </p:nvSpPr>
          <p:spPr>
            <a:xfrm>
              <a:off x="-27886375" y="3176075"/>
              <a:ext cx="26025" cy="91400"/>
            </a:xfrm>
            <a:custGeom>
              <a:rect b="b" l="l" r="r" t="t"/>
              <a:pathLst>
                <a:path extrusionOk="0" h="3656" w="1041">
                  <a:moveTo>
                    <a:pt x="536" y="1"/>
                  </a:moveTo>
                  <a:cubicBezTo>
                    <a:pt x="253" y="1"/>
                    <a:pt x="1" y="221"/>
                    <a:pt x="1" y="505"/>
                  </a:cubicBezTo>
                  <a:lnTo>
                    <a:pt x="1" y="3088"/>
                  </a:lnTo>
                  <a:cubicBezTo>
                    <a:pt x="379" y="3151"/>
                    <a:pt x="726" y="3340"/>
                    <a:pt x="1041" y="3655"/>
                  </a:cubicBezTo>
                  <a:lnTo>
                    <a:pt x="1041" y="505"/>
                  </a:lnTo>
                  <a:cubicBezTo>
                    <a:pt x="1041" y="253"/>
                    <a:pt x="789" y="1"/>
                    <a:pt x="5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30"/>
            <p:cNvSpPr/>
            <p:nvPr/>
          </p:nvSpPr>
          <p:spPr>
            <a:xfrm>
              <a:off x="-28017900" y="3269025"/>
              <a:ext cx="161475" cy="133125"/>
            </a:xfrm>
            <a:custGeom>
              <a:rect b="b" l="l" r="r" t="t"/>
              <a:pathLst>
                <a:path extrusionOk="0" h="5325" w="6459">
                  <a:moveTo>
                    <a:pt x="1733" y="0"/>
                  </a:moveTo>
                  <a:cubicBezTo>
                    <a:pt x="1355" y="0"/>
                    <a:pt x="946" y="158"/>
                    <a:pt x="662" y="410"/>
                  </a:cubicBezTo>
                  <a:cubicBezTo>
                    <a:pt x="64" y="882"/>
                    <a:pt x="1" y="1639"/>
                    <a:pt x="347" y="2237"/>
                  </a:cubicBezTo>
                  <a:cubicBezTo>
                    <a:pt x="1324" y="2458"/>
                    <a:pt x="2048" y="3340"/>
                    <a:pt x="2174" y="4348"/>
                  </a:cubicBezTo>
                  <a:lnTo>
                    <a:pt x="3214" y="5325"/>
                  </a:lnTo>
                  <a:lnTo>
                    <a:pt x="4285" y="4348"/>
                  </a:lnTo>
                  <a:cubicBezTo>
                    <a:pt x="4380" y="3340"/>
                    <a:pt x="5073" y="2521"/>
                    <a:pt x="6113" y="2237"/>
                  </a:cubicBezTo>
                  <a:cubicBezTo>
                    <a:pt x="6459" y="1639"/>
                    <a:pt x="6333" y="882"/>
                    <a:pt x="5860" y="410"/>
                  </a:cubicBezTo>
                  <a:cubicBezTo>
                    <a:pt x="5577" y="158"/>
                    <a:pt x="5199" y="0"/>
                    <a:pt x="4789" y="0"/>
                  </a:cubicBezTo>
                  <a:cubicBezTo>
                    <a:pt x="4411" y="0"/>
                    <a:pt x="4002" y="158"/>
                    <a:pt x="3750" y="410"/>
                  </a:cubicBezTo>
                  <a:lnTo>
                    <a:pt x="3277" y="882"/>
                  </a:lnTo>
                  <a:lnTo>
                    <a:pt x="2805" y="410"/>
                  </a:lnTo>
                  <a:cubicBezTo>
                    <a:pt x="2521" y="158"/>
                    <a:pt x="2143" y="0"/>
                    <a:pt x="17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30"/>
            <p:cNvSpPr/>
            <p:nvPr/>
          </p:nvSpPr>
          <p:spPr>
            <a:xfrm>
              <a:off x="-27930475" y="3269800"/>
              <a:ext cx="121325" cy="201650"/>
            </a:xfrm>
            <a:custGeom>
              <a:rect b="b" l="l" r="r" t="t"/>
              <a:pathLst>
                <a:path extrusionOk="0" h="8066" w="4853">
                  <a:moveTo>
                    <a:pt x="4506" y="1"/>
                  </a:moveTo>
                  <a:cubicBezTo>
                    <a:pt x="3876" y="1"/>
                    <a:pt x="3403" y="505"/>
                    <a:pt x="3403" y="1198"/>
                  </a:cubicBezTo>
                  <a:lnTo>
                    <a:pt x="3403" y="2395"/>
                  </a:lnTo>
                  <a:cubicBezTo>
                    <a:pt x="3403" y="2584"/>
                    <a:pt x="3246" y="2742"/>
                    <a:pt x="3025" y="2742"/>
                  </a:cubicBezTo>
                  <a:cubicBezTo>
                    <a:pt x="2679" y="2742"/>
                    <a:pt x="2363" y="2868"/>
                    <a:pt x="2080" y="3025"/>
                  </a:cubicBezTo>
                  <a:cubicBezTo>
                    <a:pt x="1702" y="3372"/>
                    <a:pt x="1418" y="3939"/>
                    <a:pt x="1418" y="4474"/>
                  </a:cubicBezTo>
                  <a:lnTo>
                    <a:pt x="1418" y="5231"/>
                  </a:lnTo>
                  <a:cubicBezTo>
                    <a:pt x="1418" y="5420"/>
                    <a:pt x="1261" y="5577"/>
                    <a:pt x="1072" y="5577"/>
                  </a:cubicBezTo>
                  <a:cubicBezTo>
                    <a:pt x="883" y="5577"/>
                    <a:pt x="725" y="5420"/>
                    <a:pt x="725" y="5231"/>
                  </a:cubicBezTo>
                  <a:lnTo>
                    <a:pt x="1" y="5892"/>
                  </a:lnTo>
                  <a:lnTo>
                    <a:pt x="1" y="8066"/>
                  </a:lnTo>
                  <a:lnTo>
                    <a:pt x="3813" y="8066"/>
                  </a:lnTo>
                  <a:cubicBezTo>
                    <a:pt x="4033" y="8066"/>
                    <a:pt x="4191" y="7908"/>
                    <a:pt x="4191" y="7719"/>
                  </a:cubicBezTo>
                  <a:cubicBezTo>
                    <a:pt x="4191" y="7530"/>
                    <a:pt x="4033" y="7373"/>
                    <a:pt x="3813" y="7373"/>
                  </a:cubicBezTo>
                  <a:lnTo>
                    <a:pt x="3466" y="7373"/>
                  </a:lnTo>
                  <a:lnTo>
                    <a:pt x="3466" y="6270"/>
                  </a:lnTo>
                  <a:cubicBezTo>
                    <a:pt x="3466" y="6176"/>
                    <a:pt x="3498" y="6050"/>
                    <a:pt x="3592" y="6018"/>
                  </a:cubicBezTo>
                  <a:lnTo>
                    <a:pt x="4128" y="5420"/>
                  </a:lnTo>
                  <a:cubicBezTo>
                    <a:pt x="4600" y="4947"/>
                    <a:pt x="4852" y="4380"/>
                    <a:pt x="4852" y="3687"/>
                  </a:cubicBezTo>
                  <a:lnTo>
                    <a:pt x="4852" y="347"/>
                  </a:lnTo>
                  <a:cubicBezTo>
                    <a:pt x="4852" y="158"/>
                    <a:pt x="4695" y="1"/>
                    <a:pt x="45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30"/>
            <p:cNvSpPr/>
            <p:nvPr/>
          </p:nvSpPr>
          <p:spPr>
            <a:xfrm>
              <a:off x="-28069875" y="3271375"/>
              <a:ext cx="122875" cy="200075"/>
            </a:xfrm>
            <a:custGeom>
              <a:rect b="b" l="l" r="r" t="t"/>
              <a:pathLst>
                <a:path extrusionOk="0" h="8003" w="4915">
                  <a:moveTo>
                    <a:pt x="347" y="1"/>
                  </a:moveTo>
                  <a:cubicBezTo>
                    <a:pt x="158" y="1"/>
                    <a:pt x="0" y="158"/>
                    <a:pt x="0" y="379"/>
                  </a:cubicBezTo>
                  <a:lnTo>
                    <a:pt x="0" y="3718"/>
                  </a:lnTo>
                  <a:cubicBezTo>
                    <a:pt x="0" y="4348"/>
                    <a:pt x="221" y="4979"/>
                    <a:pt x="693" y="5451"/>
                  </a:cubicBezTo>
                  <a:lnTo>
                    <a:pt x="1323" y="5955"/>
                  </a:lnTo>
                  <a:cubicBezTo>
                    <a:pt x="1418" y="6018"/>
                    <a:pt x="1449" y="6113"/>
                    <a:pt x="1449" y="6207"/>
                  </a:cubicBezTo>
                  <a:lnTo>
                    <a:pt x="1449" y="7310"/>
                  </a:lnTo>
                  <a:lnTo>
                    <a:pt x="1103" y="7310"/>
                  </a:lnTo>
                  <a:cubicBezTo>
                    <a:pt x="882" y="7310"/>
                    <a:pt x="725" y="7467"/>
                    <a:pt x="725" y="7656"/>
                  </a:cubicBezTo>
                  <a:cubicBezTo>
                    <a:pt x="725" y="7845"/>
                    <a:pt x="882" y="8003"/>
                    <a:pt x="1103" y="8003"/>
                  </a:cubicBezTo>
                  <a:lnTo>
                    <a:pt x="4915" y="8003"/>
                  </a:lnTo>
                  <a:lnTo>
                    <a:pt x="4915" y="5829"/>
                  </a:lnTo>
                  <a:lnTo>
                    <a:pt x="4190" y="5168"/>
                  </a:lnTo>
                  <a:cubicBezTo>
                    <a:pt x="4190" y="5357"/>
                    <a:pt x="4033" y="5514"/>
                    <a:pt x="3844" y="5514"/>
                  </a:cubicBezTo>
                  <a:cubicBezTo>
                    <a:pt x="3655" y="5514"/>
                    <a:pt x="3497" y="5357"/>
                    <a:pt x="3497" y="5168"/>
                  </a:cubicBezTo>
                  <a:lnTo>
                    <a:pt x="3497" y="4411"/>
                  </a:lnTo>
                  <a:cubicBezTo>
                    <a:pt x="3497" y="3876"/>
                    <a:pt x="3214" y="3372"/>
                    <a:pt x="2741" y="3057"/>
                  </a:cubicBezTo>
                  <a:cubicBezTo>
                    <a:pt x="2458" y="2899"/>
                    <a:pt x="2143" y="2773"/>
                    <a:pt x="1796" y="2773"/>
                  </a:cubicBezTo>
                  <a:cubicBezTo>
                    <a:pt x="1607" y="2773"/>
                    <a:pt x="1449" y="2616"/>
                    <a:pt x="1449" y="2427"/>
                  </a:cubicBezTo>
                  <a:lnTo>
                    <a:pt x="1449" y="1229"/>
                  </a:lnTo>
                  <a:cubicBezTo>
                    <a:pt x="1449" y="473"/>
                    <a:pt x="945" y="1"/>
                    <a:pt x="3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2" name="Shape 1162"/>
        <p:cNvGrpSpPr/>
        <p:nvPr/>
      </p:nvGrpSpPr>
      <p:grpSpPr>
        <a:xfrm>
          <a:off x="0" y="0"/>
          <a:ext cx="0" cy="0"/>
          <a:chOff x="0" y="0"/>
          <a:chExt cx="0" cy="0"/>
        </a:xfrm>
      </p:grpSpPr>
      <p:sp>
        <p:nvSpPr>
          <p:cNvPr id="1163" name="Google Shape;1163;p31"/>
          <p:cNvSpPr txBox="1"/>
          <p:nvPr>
            <p:ph type="title"/>
          </p:nvPr>
        </p:nvSpPr>
        <p:spPr>
          <a:xfrm>
            <a:off x="713225" y="445025"/>
            <a:ext cx="7717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EMOTIONAL LONELINESS FIRST AID INFOGRAPHICS</a:t>
            </a:r>
            <a:endParaRPr/>
          </a:p>
        </p:txBody>
      </p:sp>
      <p:grpSp>
        <p:nvGrpSpPr>
          <p:cNvPr id="1164" name="Google Shape;1164;p31"/>
          <p:cNvGrpSpPr/>
          <p:nvPr/>
        </p:nvGrpSpPr>
        <p:grpSpPr>
          <a:xfrm>
            <a:off x="719450" y="1128638"/>
            <a:ext cx="2061550" cy="1066175"/>
            <a:chOff x="719450" y="1128638"/>
            <a:chExt cx="2061550" cy="1066175"/>
          </a:xfrm>
        </p:grpSpPr>
        <p:sp>
          <p:nvSpPr>
            <p:cNvPr id="1165" name="Google Shape;1165;p31"/>
            <p:cNvSpPr txBox="1"/>
            <p:nvPr/>
          </p:nvSpPr>
          <p:spPr>
            <a:xfrm>
              <a:off x="720000" y="1402538"/>
              <a:ext cx="2061000" cy="273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en" sz="1800">
                  <a:solidFill>
                    <a:schemeClr val="dk1"/>
                  </a:solidFill>
                  <a:latin typeface="Encode Sans"/>
                  <a:ea typeface="Encode Sans"/>
                  <a:cs typeface="Encode Sans"/>
                  <a:sym typeface="Encode Sans"/>
                </a:rPr>
                <a:t>NEGLECT</a:t>
              </a:r>
              <a:endParaRPr b="1" sz="1800">
                <a:solidFill>
                  <a:schemeClr val="dk1"/>
                </a:solidFill>
                <a:latin typeface="Encode Sans"/>
                <a:ea typeface="Encode Sans"/>
                <a:cs typeface="Encode Sans"/>
                <a:sym typeface="Encode Sans"/>
              </a:endParaRPr>
            </a:p>
          </p:txBody>
        </p:sp>
        <p:sp>
          <p:nvSpPr>
            <p:cNvPr id="1166" name="Google Shape;1166;p31"/>
            <p:cNvSpPr txBox="1"/>
            <p:nvPr/>
          </p:nvSpPr>
          <p:spPr>
            <a:xfrm>
              <a:off x="719450" y="1638612"/>
              <a:ext cx="2061000" cy="556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dk2"/>
                  </a:solidFill>
                  <a:latin typeface="Encode Sans"/>
                  <a:ea typeface="Encode Sans"/>
                  <a:cs typeface="Encode Sans"/>
                  <a:sym typeface="Encode Sans"/>
                </a:rPr>
                <a:t>Jupiter is a gas giant and the biggest planet</a:t>
              </a:r>
              <a:endParaRPr>
                <a:solidFill>
                  <a:schemeClr val="dk2"/>
                </a:solidFill>
                <a:latin typeface="Encode Sans"/>
                <a:ea typeface="Encode Sans"/>
                <a:cs typeface="Encode Sans"/>
                <a:sym typeface="Encode Sans"/>
              </a:endParaRPr>
            </a:p>
          </p:txBody>
        </p:sp>
        <p:sp>
          <p:nvSpPr>
            <p:cNvPr id="1167" name="Google Shape;1167;p31"/>
            <p:cNvSpPr txBox="1"/>
            <p:nvPr/>
          </p:nvSpPr>
          <p:spPr>
            <a:xfrm>
              <a:off x="720000" y="1128638"/>
              <a:ext cx="2061000" cy="273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en" sz="1800">
                  <a:solidFill>
                    <a:schemeClr val="dk1"/>
                  </a:solidFill>
                  <a:latin typeface="Encode Sans"/>
                  <a:ea typeface="Encode Sans"/>
                  <a:cs typeface="Encode Sans"/>
                  <a:sym typeface="Encode Sans"/>
                </a:rPr>
                <a:t>01</a:t>
              </a:r>
              <a:endParaRPr b="1" sz="1800">
                <a:solidFill>
                  <a:schemeClr val="dk1"/>
                </a:solidFill>
                <a:latin typeface="Encode Sans"/>
                <a:ea typeface="Encode Sans"/>
                <a:cs typeface="Encode Sans"/>
                <a:sym typeface="Encode Sans"/>
              </a:endParaRPr>
            </a:p>
          </p:txBody>
        </p:sp>
      </p:grpSp>
      <p:grpSp>
        <p:nvGrpSpPr>
          <p:cNvPr id="1168" name="Google Shape;1168;p31"/>
          <p:cNvGrpSpPr/>
          <p:nvPr/>
        </p:nvGrpSpPr>
        <p:grpSpPr>
          <a:xfrm>
            <a:off x="6362450" y="2332469"/>
            <a:ext cx="2061550" cy="1066182"/>
            <a:chOff x="6362450" y="2332469"/>
            <a:chExt cx="2061550" cy="1066182"/>
          </a:xfrm>
        </p:grpSpPr>
        <p:sp>
          <p:nvSpPr>
            <p:cNvPr id="1169" name="Google Shape;1169;p31"/>
            <p:cNvSpPr txBox="1"/>
            <p:nvPr/>
          </p:nvSpPr>
          <p:spPr>
            <a:xfrm>
              <a:off x="6362450" y="2606369"/>
              <a:ext cx="2061000" cy="2739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r>
                <a:rPr b="1" lang="en" sz="1800">
                  <a:solidFill>
                    <a:schemeClr val="dk1"/>
                  </a:solidFill>
                  <a:latin typeface="Encode Sans"/>
                  <a:ea typeface="Encode Sans"/>
                  <a:cs typeface="Encode Sans"/>
                  <a:sym typeface="Encode Sans"/>
                </a:rPr>
                <a:t>ABUSE</a:t>
              </a:r>
              <a:endParaRPr b="1" sz="1800">
                <a:solidFill>
                  <a:schemeClr val="dk1"/>
                </a:solidFill>
                <a:latin typeface="Encode Sans"/>
                <a:ea typeface="Encode Sans"/>
                <a:cs typeface="Encode Sans"/>
                <a:sym typeface="Encode Sans"/>
              </a:endParaRPr>
            </a:p>
          </p:txBody>
        </p:sp>
        <p:sp>
          <p:nvSpPr>
            <p:cNvPr id="1170" name="Google Shape;1170;p31"/>
            <p:cNvSpPr txBox="1"/>
            <p:nvPr/>
          </p:nvSpPr>
          <p:spPr>
            <a:xfrm>
              <a:off x="6362450" y="2842451"/>
              <a:ext cx="2061000" cy="5562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None/>
              </a:pPr>
              <a:r>
                <a:rPr lang="en">
                  <a:solidFill>
                    <a:schemeClr val="dk2"/>
                  </a:solidFill>
                  <a:latin typeface="Encode Sans"/>
                  <a:ea typeface="Encode Sans"/>
                  <a:cs typeface="Encode Sans"/>
                  <a:sym typeface="Encode Sans"/>
                </a:rPr>
                <a:t>Mercury is the closest planet to the Sun</a:t>
              </a:r>
              <a:endParaRPr>
                <a:solidFill>
                  <a:schemeClr val="dk2"/>
                </a:solidFill>
                <a:latin typeface="Encode Sans"/>
                <a:ea typeface="Encode Sans"/>
                <a:cs typeface="Encode Sans"/>
                <a:sym typeface="Encode Sans"/>
              </a:endParaRPr>
            </a:p>
          </p:txBody>
        </p:sp>
        <p:sp>
          <p:nvSpPr>
            <p:cNvPr id="1171" name="Google Shape;1171;p31"/>
            <p:cNvSpPr txBox="1"/>
            <p:nvPr/>
          </p:nvSpPr>
          <p:spPr>
            <a:xfrm>
              <a:off x="6363000" y="2332469"/>
              <a:ext cx="2061000" cy="2739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r>
                <a:rPr b="1" lang="en" sz="1800">
                  <a:solidFill>
                    <a:schemeClr val="dk1"/>
                  </a:solidFill>
                  <a:latin typeface="Encode Sans"/>
                  <a:ea typeface="Encode Sans"/>
                  <a:cs typeface="Encode Sans"/>
                  <a:sym typeface="Encode Sans"/>
                </a:rPr>
                <a:t>03</a:t>
              </a:r>
              <a:endParaRPr b="1" sz="1800">
                <a:solidFill>
                  <a:schemeClr val="dk1"/>
                </a:solidFill>
                <a:latin typeface="Encode Sans"/>
                <a:ea typeface="Encode Sans"/>
                <a:cs typeface="Encode Sans"/>
                <a:sym typeface="Encode Sans"/>
              </a:endParaRPr>
            </a:p>
          </p:txBody>
        </p:sp>
      </p:grpSp>
      <p:grpSp>
        <p:nvGrpSpPr>
          <p:cNvPr id="1172" name="Google Shape;1172;p31"/>
          <p:cNvGrpSpPr/>
          <p:nvPr/>
        </p:nvGrpSpPr>
        <p:grpSpPr>
          <a:xfrm>
            <a:off x="719450" y="3522638"/>
            <a:ext cx="2061550" cy="1064763"/>
            <a:chOff x="719450" y="3522638"/>
            <a:chExt cx="2061550" cy="1064763"/>
          </a:xfrm>
        </p:grpSpPr>
        <p:sp>
          <p:nvSpPr>
            <p:cNvPr id="1173" name="Google Shape;1173;p31"/>
            <p:cNvSpPr txBox="1"/>
            <p:nvPr/>
          </p:nvSpPr>
          <p:spPr>
            <a:xfrm>
              <a:off x="720000" y="3796538"/>
              <a:ext cx="2061000" cy="273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en" sz="1800">
                  <a:solidFill>
                    <a:schemeClr val="dk1"/>
                  </a:solidFill>
                  <a:latin typeface="Encode Sans"/>
                  <a:ea typeface="Encode Sans"/>
                  <a:cs typeface="Encode Sans"/>
                  <a:sym typeface="Encode Sans"/>
                </a:rPr>
                <a:t>ISOLATION</a:t>
              </a:r>
              <a:endParaRPr b="1" sz="1800">
                <a:solidFill>
                  <a:schemeClr val="dk1"/>
                </a:solidFill>
                <a:latin typeface="Encode Sans"/>
                <a:ea typeface="Encode Sans"/>
                <a:cs typeface="Encode Sans"/>
                <a:sym typeface="Encode Sans"/>
              </a:endParaRPr>
            </a:p>
          </p:txBody>
        </p:sp>
        <p:sp>
          <p:nvSpPr>
            <p:cNvPr id="1174" name="Google Shape;1174;p31"/>
            <p:cNvSpPr txBox="1"/>
            <p:nvPr/>
          </p:nvSpPr>
          <p:spPr>
            <a:xfrm>
              <a:off x="719450" y="4031201"/>
              <a:ext cx="2061000" cy="556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dk2"/>
                  </a:solidFill>
                  <a:latin typeface="Encode Sans"/>
                  <a:ea typeface="Encode Sans"/>
                  <a:cs typeface="Encode Sans"/>
                  <a:sym typeface="Encode Sans"/>
                </a:rPr>
                <a:t>Earth is the third planet from the Sun</a:t>
              </a:r>
              <a:endParaRPr>
                <a:solidFill>
                  <a:schemeClr val="dk2"/>
                </a:solidFill>
                <a:latin typeface="Encode Sans"/>
                <a:ea typeface="Encode Sans"/>
                <a:cs typeface="Encode Sans"/>
                <a:sym typeface="Encode Sans"/>
              </a:endParaRPr>
            </a:p>
          </p:txBody>
        </p:sp>
        <p:sp>
          <p:nvSpPr>
            <p:cNvPr id="1175" name="Google Shape;1175;p31"/>
            <p:cNvSpPr txBox="1"/>
            <p:nvPr/>
          </p:nvSpPr>
          <p:spPr>
            <a:xfrm>
              <a:off x="720000" y="3522638"/>
              <a:ext cx="2061000" cy="273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en" sz="1800">
                  <a:solidFill>
                    <a:schemeClr val="dk1"/>
                  </a:solidFill>
                  <a:latin typeface="Encode Sans"/>
                  <a:ea typeface="Encode Sans"/>
                  <a:cs typeface="Encode Sans"/>
                  <a:sym typeface="Encode Sans"/>
                </a:rPr>
                <a:t>0</a:t>
              </a:r>
              <a:r>
                <a:rPr b="1" lang="en" sz="1800">
                  <a:solidFill>
                    <a:schemeClr val="dk1"/>
                  </a:solidFill>
                  <a:latin typeface="Encode Sans"/>
                  <a:ea typeface="Encode Sans"/>
                  <a:cs typeface="Encode Sans"/>
                  <a:sym typeface="Encode Sans"/>
                </a:rPr>
                <a:t>5</a:t>
              </a:r>
              <a:endParaRPr b="1" sz="1800">
                <a:solidFill>
                  <a:schemeClr val="dk1"/>
                </a:solidFill>
                <a:latin typeface="Encode Sans"/>
                <a:ea typeface="Encode Sans"/>
                <a:cs typeface="Encode Sans"/>
                <a:sym typeface="Encode Sans"/>
              </a:endParaRPr>
            </a:p>
          </p:txBody>
        </p:sp>
      </p:grpSp>
      <p:grpSp>
        <p:nvGrpSpPr>
          <p:cNvPr id="1176" name="Google Shape;1176;p31"/>
          <p:cNvGrpSpPr/>
          <p:nvPr/>
        </p:nvGrpSpPr>
        <p:grpSpPr>
          <a:xfrm>
            <a:off x="6362450" y="1128639"/>
            <a:ext cx="2061000" cy="1066173"/>
            <a:chOff x="6362450" y="1128639"/>
            <a:chExt cx="2061000" cy="1066173"/>
          </a:xfrm>
        </p:grpSpPr>
        <p:sp>
          <p:nvSpPr>
            <p:cNvPr id="1177" name="Google Shape;1177;p31"/>
            <p:cNvSpPr txBox="1"/>
            <p:nvPr/>
          </p:nvSpPr>
          <p:spPr>
            <a:xfrm>
              <a:off x="6362450" y="1402539"/>
              <a:ext cx="2061000" cy="2739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r>
                <a:rPr b="1" lang="en" sz="1800">
                  <a:solidFill>
                    <a:schemeClr val="dk1"/>
                  </a:solidFill>
                  <a:latin typeface="Encode Sans"/>
                  <a:ea typeface="Encode Sans"/>
                  <a:cs typeface="Encode Sans"/>
                  <a:sym typeface="Encode Sans"/>
                </a:rPr>
                <a:t>TRAUMA</a:t>
              </a:r>
              <a:endParaRPr b="1" sz="1800">
                <a:solidFill>
                  <a:schemeClr val="dk1"/>
                </a:solidFill>
                <a:latin typeface="Encode Sans"/>
                <a:ea typeface="Encode Sans"/>
                <a:cs typeface="Encode Sans"/>
                <a:sym typeface="Encode Sans"/>
              </a:endParaRPr>
            </a:p>
          </p:txBody>
        </p:sp>
        <p:sp>
          <p:nvSpPr>
            <p:cNvPr id="1178" name="Google Shape;1178;p31"/>
            <p:cNvSpPr txBox="1"/>
            <p:nvPr/>
          </p:nvSpPr>
          <p:spPr>
            <a:xfrm>
              <a:off x="6362450" y="1638612"/>
              <a:ext cx="2061000" cy="5562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None/>
              </a:pPr>
              <a:r>
                <a:rPr lang="en">
                  <a:solidFill>
                    <a:schemeClr val="dk2"/>
                  </a:solidFill>
                  <a:latin typeface="Encode Sans"/>
                  <a:ea typeface="Encode Sans"/>
                  <a:cs typeface="Encode Sans"/>
                  <a:sym typeface="Encode Sans"/>
                </a:rPr>
                <a:t>Neptune is the farthest planet from the Sun</a:t>
              </a:r>
              <a:endParaRPr>
                <a:solidFill>
                  <a:schemeClr val="dk2"/>
                </a:solidFill>
                <a:latin typeface="Encode Sans"/>
                <a:ea typeface="Encode Sans"/>
                <a:cs typeface="Encode Sans"/>
                <a:sym typeface="Encode Sans"/>
              </a:endParaRPr>
            </a:p>
          </p:txBody>
        </p:sp>
        <p:sp>
          <p:nvSpPr>
            <p:cNvPr id="1179" name="Google Shape;1179;p31"/>
            <p:cNvSpPr txBox="1"/>
            <p:nvPr/>
          </p:nvSpPr>
          <p:spPr>
            <a:xfrm>
              <a:off x="6362450" y="1128639"/>
              <a:ext cx="2061000" cy="2739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r>
                <a:rPr b="1" lang="en" sz="1800">
                  <a:solidFill>
                    <a:schemeClr val="dk1"/>
                  </a:solidFill>
                  <a:latin typeface="Encode Sans"/>
                  <a:ea typeface="Encode Sans"/>
                  <a:cs typeface="Encode Sans"/>
                  <a:sym typeface="Encode Sans"/>
                </a:rPr>
                <a:t>02</a:t>
              </a:r>
              <a:endParaRPr b="1" sz="1800">
                <a:solidFill>
                  <a:schemeClr val="dk1"/>
                </a:solidFill>
                <a:latin typeface="Encode Sans"/>
                <a:ea typeface="Encode Sans"/>
                <a:cs typeface="Encode Sans"/>
                <a:sym typeface="Encode Sans"/>
              </a:endParaRPr>
            </a:p>
          </p:txBody>
        </p:sp>
      </p:grpSp>
      <p:grpSp>
        <p:nvGrpSpPr>
          <p:cNvPr id="1180" name="Google Shape;1180;p31"/>
          <p:cNvGrpSpPr/>
          <p:nvPr/>
        </p:nvGrpSpPr>
        <p:grpSpPr>
          <a:xfrm>
            <a:off x="6362450" y="3536300"/>
            <a:ext cx="2061550" cy="1067466"/>
            <a:chOff x="6362450" y="3536300"/>
            <a:chExt cx="2061550" cy="1067466"/>
          </a:xfrm>
        </p:grpSpPr>
        <p:sp>
          <p:nvSpPr>
            <p:cNvPr id="1181" name="Google Shape;1181;p31"/>
            <p:cNvSpPr txBox="1"/>
            <p:nvPr/>
          </p:nvSpPr>
          <p:spPr>
            <a:xfrm>
              <a:off x="6363000" y="3810200"/>
              <a:ext cx="2061000" cy="2739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r>
                <a:rPr b="1" lang="en" sz="1800">
                  <a:solidFill>
                    <a:schemeClr val="dk1"/>
                  </a:solidFill>
                  <a:latin typeface="Encode Sans"/>
                  <a:ea typeface="Encode Sans"/>
                  <a:cs typeface="Encode Sans"/>
                  <a:sym typeface="Encode Sans"/>
                </a:rPr>
                <a:t>CHANGES</a:t>
              </a:r>
              <a:endParaRPr b="1" sz="1800">
                <a:solidFill>
                  <a:schemeClr val="dk1"/>
                </a:solidFill>
                <a:latin typeface="Encode Sans"/>
                <a:ea typeface="Encode Sans"/>
                <a:cs typeface="Encode Sans"/>
                <a:sym typeface="Encode Sans"/>
              </a:endParaRPr>
            </a:p>
          </p:txBody>
        </p:sp>
        <p:sp>
          <p:nvSpPr>
            <p:cNvPr id="1182" name="Google Shape;1182;p31"/>
            <p:cNvSpPr txBox="1"/>
            <p:nvPr/>
          </p:nvSpPr>
          <p:spPr>
            <a:xfrm>
              <a:off x="6362450" y="4047566"/>
              <a:ext cx="2061000" cy="5562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None/>
              </a:pPr>
              <a:r>
                <a:rPr lang="en">
                  <a:solidFill>
                    <a:schemeClr val="dk2"/>
                  </a:solidFill>
                  <a:latin typeface="Encode Sans"/>
                  <a:ea typeface="Encode Sans"/>
                  <a:cs typeface="Encode Sans"/>
                  <a:sym typeface="Encode Sans"/>
                </a:rPr>
                <a:t>Venus has a beautiful name but is hot</a:t>
              </a:r>
              <a:endParaRPr>
                <a:solidFill>
                  <a:schemeClr val="dk2"/>
                </a:solidFill>
                <a:latin typeface="Encode Sans"/>
                <a:ea typeface="Encode Sans"/>
                <a:cs typeface="Encode Sans"/>
                <a:sym typeface="Encode Sans"/>
              </a:endParaRPr>
            </a:p>
          </p:txBody>
        </p:sp>
        <p:sp>
          <p:nvSpPr>
            <p:cNvPr id="1183" name="Google Shape;1183;p31"/>
            <p:cNvSpPr txBox="1"/>
            <p:nvPr/>
          </p:nvSpPr>
          <p:spPr>
            <a:xfrm>
              <a:off x="6363000" y="3536300"/>
              <a:ext cx="2061000" cy="2739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r>
                <a:rPr b="1" lang="en" sz="1800">
                  <a:solidFill>
                    <a:schemeClr val="dk1"/>
                  </a:solidFill>
                  <a:latin typeface="Encode Sans"/>
                  <a:ea typeface="Encode Sans"/>
                  <a:cs typeface="Encode Sans"/>
                  <a:sym typeface="Encode Sans"/>
                </a:rPr>
                <a:t>04</a:t>
              </a:r>
              <a:endParaRPr b="1" sz="1800">
                <a:solidFill>
                  <a:schemeClr val="dk1"/>
                </a:solidFill>
                <a:latin typeface="Encode Sans"/>
                <a:ea typeface="Encode Sans"/>
                <a:cs typeface="Encode Sans"/>
                <a:sym typeface="Encode Sans"/>
              </a:endParaRPr>
            </a:p>
          </p:txBody>
        </p:sp>
      </p:grpSp>
      <p:cxnSp>
        <p:nvCxnSpPr>
          <p:cNvPr id="1184" name="Google Shape;1184;p31"/>
          <p:cNvCxnSpPr>
            <a:stCxn id="1185" idx="6"/>
            <a:endCxn id="1186" idx="2"/>
          </p:cNvCxnSpPr>
          <p:nvPr/>
        </p:nvCxnSpPr>
        <p:spPr>
          <a:xfrm>
            <a:off x="3813128" y="1638796"/>
            <a:ext cx="1515600" cy="0"/>
          </a:xfrm>
          <a:prstGeom prst="straightConnector1">
            <a:avLst/>
          </a:prstGeom>
          <a:noFill/>
          <a:ln cap="flat" cmpd="sng" w="19050">
            <a:solidFill>
              <a:schemeClr val="accent3"/>
            </a:solidFill>
            <a:prstDash val="solid"/>
            <a:round/>
            <a:headEnd len="med" w="med" type="none"/>
            <a:tailEnd len="med" w="med" type="triangle"/>
          </a:ln>
        </p:spPr>
      </p:cxnSp>
      <p:cxnSp>
        <p:nvCxnSpPr>
          <p:cNvPr id="1187" name="Google Shape;1187;p31"/>
          <p:cNvCxnSpPr>
            <a:stCxn id="1186" idx="4"/>
            <a:endCxn id="1188" idx="0"/>
          </p:cNvCxnSpPr>
          <p:nvPr/>
        </p:nvCxnSpPr>
        <p:spPr>
          <a:xfrm>
            <a:off x="5690528" y="2000746"/>
            <a:ext cx="0" cy="480000"/>
          </a:xfrm>
          <a:prstGeom prst="straightConnector1">
            <a:avLst/>
          </a:prstGeom>
          <a:noFill/>
          <a:ln cap="flat" cmpd="sng" w="19050">
            <a:solidFill>
              <a:schemeClr val="accent3"/>
            </a:solidFill>
            <a:prstDash val="solid"/>
            <a:round/>
            <a:headEnd len="med" w="med" type="none"/>
            <a:tailEnd len="med" w="med" type="triangle"/>
          </a:ln>
        </p:spPr>
      </p:cxnSp>
      <p:cxnSp>
        <p:nvCxnSpPr>
          <p:cNvPr id="1189" name="Google Shape;1189;p31"/>
          <p:cNvCxnSpPr>
            <a:stCxn id="1188" idx="4"/>
            <a:endCxn id="1190" idx="0"/>
          </p:cNvCxnSpPr>
          <p:nvPr/>
        </p:nvCxnSpPr>
        <p:spPr>
          <a:xfrm>
            <a:off x="5690528" y="3204559"/>
            <a:ext cx="0" cy="480000"/>
          </a:xfrm>
          <a:prstGeom prst="straightConnector1">
            <a:avLst/>
          </a:prstGeom>
          <a:noFill/>
          <a:ln cap="flat" cmpd="sng" w="19050">
            <a:solidFill>
              <a:schemeClr val="accent3"/>
            </a:solidFill>
            <a:prstDash val="solid"/>
            <a:round/>
            <a:headEnd len="med" w="med" type="none"/>
            <a:tailEnd len="med" w="med" type="triangle"/>
          </a:ln>
        </p:spPr>
      </p:cxnSp>
      <p:cxnSp>
        <p:nvCxnSpPr>
          <p:cNvPr id="1191" name="Google Shape;1191;p31"/>
          <p:cNvCxnSpPr>
            <a:stCxn id="1190" idx="2"/>
            <a:endCxn id="1192" idx="6"/>
          </p:cNvCxnSpPr>
          <p:nvPr/>
        </p:nvCxnSpPr>
        <p:spPr>
          <a:xfrm rot="10800000">
            <a:off x="3813278" y="4046434"/>
            <a:ext cx="1515300" cy="0"/>
          </a:xfrm>
          <a:prstGeom prst="straightConnector1">
            <a:avLst/>
          </a:prstGeom>
          <a:noFill/>
          <a:ln cap="flat" cmpd="sng" w="19050">
            <a:solidFill>
              <a:schemeClr val="accent3"/>
            </a:solidFill>
            <a:prstDash val="solid"/>
            <a:round/>
            <a:headEnd len="med" w="med" type="none"/>
            <a:tailEnd len="med" w="med" type="triangle"/>
          </a:ln>
        </p:spPr>
      </p:cxnSp>
      <p:sp>
        <p:nvSpPr>
          <p:cNvPr id="1185" name="Google Shape;1185;p31"/>
          <p:cNvSpPr/>
          <p:nvPr/>
        </p:nvSpPr>
        <p:spPr>
          <a:xfrm>
            <a:off x="3089228" y="1276846"/>
            <a:ext cx="723900" cy="72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31"/>
          <p:cNvSpPr/>
          <p:nvPr/>
        </p:nvSpPr>
        <p:spPr>
          <a:xfrm>
            <a:off x="3089228" y="3684484"/>
            <a:ext cx="723900" cy="72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31"/>
          <p:cNvSpPr/>
          <p:nvPr/>
        </p:nvSpPr>
        <p:spPr>
          <a:xfrm>
            <a:off x="5328578" y="1276846"/>
            <a:ext cx="723900" cy="72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31"/>
          <p:cNvSpPr/>
          <p:nvPr/>
        </p:nvSpPr>
        <p:spPr>
          <a:xfrm>
            <a:off x="5328578" y="3684484"/>
            <a:ext cx="723900" cy="72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31"/>
          <p:cNvSpPr/>
          <p:nvPr/>
        </p:nvSpPr>
        <p:spPr>
          <a:xfrm>
            <a:off x="5328578" y="2480659"/>
            <a:ext cx="723900" cy="72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3" name="Google Shape;1193;p31"/>
          <p:cNvGrpSpPr/>
          <p:nvPr/>
        </p:nvGrpSpPr>
        <p:grpSpPr>
          <a:xfrm>
            <a:off x="3281554" y="1469170"/>
            <a:ext cx="339253" cy="339253"/>
            <a:chOff x="5049725" y="3806450"/>
            <a:chExt cx="481825" cy="481825"/>
          </a:xfrm>
        </p:grpSpPr>
        <p:sp>
          <p:nvSpPr>
            <p:cNvPr id="1194" name="Google Shape;1194;p31"/>
            <p:cNvSpPr/>
            <p:nvPr/>
          </p:nvSpPr>
          <p:spPr>
            <a:xfrm>
              <a:off x="5361150" y="3976800"/>
              <a:ext cx="28250" cy="28275"/>
            </a:xfrm>
            <a:custGeom>
              <a:rect b="b" l="l" r="r" t="t"/>
              <a:pathLst>
                <a:path extrusionOk="0" h="1131" w="1130">
                  <a:moveTo>
                    <a:pt x="567" y="1"/>
                  </a:moveTo>
                  <a:cubicBezTo>
                    <a:pt x="254" y="1"/>
                    <a:pt x="1" y="251"/>
                    <a:pt x="1" y="564"/>
                  </a:cubicBezTo>
                  <a:cubicBezTo>
                    <a:pt x="1" y="877"/>
                    <a:pt x="254" y="1130"/>
                    <a:pt x="567" y="1130"/>
                  </a:cubicBezTo>
                  <a:cubicBezTo>
                    <a:pt x="877" y="1130"/>
                    <a:pt x="1130" y="877"/>
                    <a:pt x="1130" y="564"/>
                  </a:cubicBezTo>
                  <a:cubicBezTo>
                    <a:pt x="1130" y="251"/>
                    <a:pt x="877" y="1"/>
                    <a:pt x="5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195" name="Google Shape;1195;p31"/>
            <p:cNvSpPr/>
            <p:nvPr/>
          </p:nvSpPr>
          <p:spPr>
            <a:xfrm>
              <a:off x="5191775" y="3976800"/>
              <a:ext cx="28250" cy="28275"/>
            </a:xfrm>
            <a:custGeom>
              <a:rect b="b" l="l" r="r" t="t"/>
              <a:pathLst>
                <a:path extrusionOk="0" h="1131" w="1130">
                  <a:moveTo>
                    <a:pt x="567" y="1"/>
                  </a:moveTo>
                  <a:cubicBezTo>
                    <a:pt x="253" y="1"/>
                    <a:pt x="0" y="251"/>
                    <a:pt x="0" y="564"/>
                  </a:cubicBezTo>
                  <a:cubicBezTo>
                    <a:pt x="0" y="877"/>
                    <a:pt x="253" y="1130"/>
                    <a:pt x="567" y="1130"/>
                  </a:cubicBezTo>
                  <a:cubicBezTo>
                    <a:pt x="877" y="1130"/>
                    <a:pt x="1130" y="877"/>
                    <a:pt x="1130" y="564"/>
                  </a:cubicBezTo>
                  <a:cubicBezTo>
                    <a:pt x="1130" y="251"/>
                    <a:pt x="877" y="1"/>
                    <a:pt x="5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196" name="Google Shape;1196;p31"/>
            <p:cNvSpPr/>
            <p:nvPr/>
          </p:nvSpPr>
          <p:spPr>
            <a:xfrm>
              <a:off x="5049725" y="3806450"/>
              <a:ext cx="481825" cy="481825"/>
            </a:xfrm>
            <a:custGeom>
              <a:rect b="b" l="l" r="r" t="t"/>
              <a:pathLst>
                <a:path extrusionOk="0" h="19273" w="19273">
                  <a:moveTo>
                    <a:pt x="6249" y="5686"/>
                  </a:moveTo>
                  <a:cubicBezTo>
                    <a:pt x="6932" y="5686"/>
                    <a:pt x="7549" y="6098"/>
                    <a:pt x="7811" y="6730"/>
                  </a:cubicBezTo>
                  <a:cubicBezTo>
                    <a:pt x="8073" y="7363"/>
                    <a:pt x="7929" y="8092"/>
                    <a:pt x="7444" y="8576"/>
                  </a:cubicBezTo>
                  <a:cubicBezTo>
                    <a:pt x="7120" y="8901"/>
                    <a:pt x="6686" y="9073"/>
                    <a:pt x="6246" y="9073"/>
                  </a:cubicBezTo>
                  <a:cubicBezTo>
                    <a:pt x="6028" y="9073"/>
                    <a:pt x="5808" y="9031"/>
                    <a:pt x="5598" y="8944"/>
                  </a:cubicBezTo>
                  <a:cubicBezTo>
                    <a:pt x="4966" y="8682"/>
                    <a:pt x="4553" y="8064"/>
                    <a:pt x="4553" y="7378"/>
                  </a:cubicBezTo>
                  <a:cubicBezTo>
                    <a:pt x="4553" y="6441"/>
                    <a:pt x="5312" y="5686"/>
                    <a:pt x="6249" y="5686"/>
                  </a:cubicBezTo>
                  <a:close/>
                  <a:moveTo>
                    <a:pt x="13024" y="5683"/>
                  </a:moveTo>
                  <a:cubicBezTo>
                    <a:pt x="13242" y="5683"/>
                    <a:pt x="13462" y="5725"/>
                    <a:pt x="13671" y="5812"/>
                  </a:cubicBezTo>
                  <a:cubicBezTo>
                    <a:pt x="14304" y="6074"/>
                    <a:pt x="14716" y="6691"/>
                    <a:pt x="14716" y="7378"/>
                  </a:cubicBezTo>
                  <a:cubicBezTo>
                    <a:pt x="14716" y="8314"/>
                    <a:pt x="13957" y="9070"/>
                    <a:pt x="13024" y="9073"/>
                  </a:cubicBezTo>
                  <a:cubicBezTo>
                    <a:pt x="12337" y="9073"/>
                    <a:pt x="11720" y="8658"/>
                    <a:pt x="11458" y="8025"/>
                  </a:cubicBezTo>
                  <a:cubicBezTo>
                    <a:pt x="11196" y="7393"/>
                    <a:pt x="11341" y="6664"/>
                    <a:pt x="11825" y="6179"/>
                  </a:cubicBezTo>
                  <a:cubicBezTo>
                    <a:pt x="12150" y="5855"/>
                    <a:pt x="12583" y="5683"/>
                    <a:pt x="13024" y="5683"/>
                  </a:cubicBezTo>
                  <a:close/>
                  <a:moveTo>
                    <a:pt x="9636" y="10196"/>
                  </a:moveTo>
                  <a:cubicBezTo>
                    <a:pt x="11955" y="10196"/>
                    <a:pt x="13981" y="11765"/>
                    <a:pt x="14557" y="14012"/>
                  </a:cubicBezTo>
                  <a:cubicBezTo>
                    <a:pt x="14635" y="14316"/>
                    <a:pt x="14454" y="14623"/>
                    <a:pt x="14153" y="14701"/>
                  </a:cubicBezTo>
                  <a:cubicBezTo>
                    <a:pt x="14107" y="14713"/>
                    <a:pt x="14060" y="14718"/>
                    <a:pt x="14014" y="14718"/>
                  </a:cubicBezTo>
                  <a:cubicBezTo>
                    <a:pt x="13760" y="14718"/>
                    <a:pt x="13530" y="14550"/>
                    <a:pt x="13464" y="14295"/>
                  </a:cubicBezTo>
                  <a:cubicBezTo>
                    <a:pt x="13015" y="12548"/>
                    <a:pt x="11440" y="11326"/>
                    <a:pt x="9636" y="11326"/>
                  </a:cubicBezTo>
                  <a:cubicBezTo>
                    <a:pt x="7833" y="11326"/>
                    <a:pt x="6258" y="12548"/>
                    <a:pt x="5809" y="14295"/>
                  </a:cubicBezTo>
                  <a:cubicBezTo>
                    <a:pt x="5743" y="14550"/>
                    <a:pt x="5512" y="14718"/>
                    <a:pt x="5260" y="14718"/>
                  </a:cubicBezTo>
                  <a:cubicBezTo>
                    <a:pt x="5215" y="14718"/>
                    <a:pt x="5169" y="14713"/>
                    <a:pt x="5122" y="14701"/>
                  </a:cubicBezTo>
                  <a:cubicBezTo>
                    <a:pt x="4818" y="14623"/>
                    <a:pt x="4638" y="14316"/>
                    <a:pt x="4716" y="14012"/>
                  </a:cubicBezTo>
                  <a:cubicBezTo>
                    <a:pt x="5291" y="11765"/>
                    <a:pt x="7318" y="10196"/>
                    <a:pt x="9636" y="10196"/>
                  </a:cubicBezTo>
                  <a:close/>
                  <a:moveTo>
                    <a:pt x="9636" y="0"/>
                  </a:moveTo>
                  <a:cubicBezTo>
                    <a:pt x="4342" y="0"/>
                    <a:pt x="0" y="4343"/>
                    <a:pt x="0" y="9636"/>
                  </a:cubicBezTo>
                  <a:cubicBezTo>
                    <a:pt x="0" y="14930"/>
                    <a:pt x="4342" y="19272"/>
                    <a:pt x="9636" y="19272"/>
                  </a:cubicBezTo>
                  <a:cubicBezTo>
                    <a:pt x="14927" y="19272"/>
                    <a:pt x="19272" y="14930"/>
                    <a:pt x="19272" y="9636"/>
                  </a:cubicBezTo>
                  <a:cubicBezTo>
                    <a:pt x="19272" y="4343"/>
                    <a:pt x="14927" y="0"/>
                    <a:pt x="96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197" name="Google Shape;1197;p31"/>
          <p:cNvGrpSpPr/>
          <p:nvPr/>
        </p:nvGrpSpPr>
        <p:grpSpPr>
          <a:xfrm>
            <a:off x="2459480" y="2089796"/>
            <a:ext cx="2377491" cy="1505789"/>
            <a:chOff x="5667713" y="1288225"/>
            <a:chExt cx="2329275" cy="1479600"/>
          </a:xfrm>
        </p:grpSpPr>
        <p:sp>
          <p:nvSpPr>
            <p:cNvPr id="1198" name="Google Shape;1198;p31"/>
            <p:cNvSpPr/>
            <p:nvPr/>
          </p:nvSpPr>
          <p:spPr>
            <a:xfrm>
              <a:off x="7728138" y="2489375"/>
              <a:ext cx="52025" cy="60025"/>
            </a:xfrm>
            <a:custGeom>
              <a:rect b="b" l="l" r="r" t="t"/>
              <a:pathLst>
                <a:path extrusionOk="0" h="2401" w="2081">
                  <a:moveTo>
                    <a:pt x="2080" y="1"/>
                  </a:moveTo>
                  <a:cubicBezTo>
                    <a:pt x="1707" y="97"/>
                    <a:pt x="1355" y="246"/>
                    <a:pt x="1035" y="427"/>
                  </a:cubicBezTo>
                  <a:cubicBezTo>
                    <a:pt x="694" y="619"/>
                    <a:pt x="150" y="918"/>
                    <a:pt x="75" y="1334"/>
                  </a:cubicBezTo>
                  <a:cubicBezTo>
                    <a:pt x="0" y="1697"/>
                    <a:pt x="235" y="2070"/>
                    <a:pt x="395" y="2401"/>
                  </a:cubicBezTo>
                  <a:cubicBezTo>
                    <a:pt x="992" y="1633"/>
                    <a:pt x="1547" y="833"/>
                    <a:pt x="2080" y="1"/>
                  </a:cubicBezTo>
                  <a:close/>
                </a:path>
              </a:pathLst>
            </a:custGeom>
            <a:solidFill>
              <a:srgbClr val="C8E2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31"/>
            <p:cNvSpPr/>
            <p:nvPr/>
          </p:nvSpPr>
          <p:spPr>
            <a:xfrm>
              <a:off x="5705313" y="1357875"/>
              <a:ext cx="1316650" cy="934450"/>
            </a:xfrm>
            <a:custGeom>
              <a:rect b="b" l="l" r="r" t="t"/>
              <a:pathLst>
                <a:path extrusionOk="0" h="37378" w="52666">
                  <a:moveTo>
                    <a:pt x="21003" y="0"/>
                  </a:moveTo>
                  <a:cubicBezTo>
                    <a:pt x="18644" y="0"/>
                    <a:pt x="16275" y="503"/>
                    <a:pt x="14103" y="1417"/>
                  </a:cubicBezTo>
                  <a:cubicBezTo>
                    <a:pt x="7521" y="4180"/>
                    <a:pt x="2859" y="10431"/>
                    <a:pt x="1067" y="17237"/>
                  </a:cubicBezTo>
                  <a:cubicBezTo>
                    <a:pt x="0" y="21291"/>
                    <a:pt x="459" y="26272"/>
                    <a:pt x="2059" y="30145"/>
                  </a:cubicBezTo>
                  <a:cubicBezTo>
                    <a:pt x="3297" y="33132"/>
                    <a:pt x="5441" y="35798"/>
                    <a:pt x="8246" y="37377"/>
                  </a:cubicBezTo>
                  <a:lnTo>
                    <a:pt x="19010" y="36524"/>
                  </a:lnTo>
                  <a:lnTo>
                    <a:pt x="19010" y="27318"/>
                  </a:lnTo>
                  <a:lnTo>
                    <a:pt x="18978" y="27318"/>
                  </a:lnTo>
                  <a:cubicBezTo>
                    <a:pt x="18978" y="26710"/>
                    <a:pt x="19458" y="26230"/>
                    <a:pt x="20055" y="26230"/>
                  </a:cubicBezTo>
                  <a:lnTo>
                    <a:pt x="20365" y="26230"/>
                  </a:lnTo>
                  <a:lnTo>
                    <a:pt x="20365" y="21717"/>
                  </a:lnTo>
                  <a:lnTo>
                    <a:pt x="18327" y="21717"/>
                  </a:lnTo>
                  <a:lnTo>
                    <a:pt x="27170" y="5770"/>
                  </a:lnTo>
                  <a:cubicBezTo>
                    <a:pt x="27512" y="5130"/>
                    <a:pt x="28195" y="4735"/>
                    <a:pt x="28909" y="4735"/>
                  </a:cubicBezTo>
                  <a:lnTo>
                    <a:pt x="52666" y="4735"/>
                  </a:lnTo>
                  <a:lnTo>
                    <a:pt x="52666" y="1108"/>
                  </a:lnTo>
                  <a:lnTo>
                    <a:pt x="52346" y="1108"/>
                  </a:lnTo>
                  <a:cubicBezTo>
                    <a:pt x="52079" y="1108"/>
                    <a:pt x="51866" y="969"/>
                    <a:pt x="51738" y="756"/>
                  </a:cubicBezTo>
                  <a:cubicBezTo>
                    <a:pt x="50682" y="1151"/>
                    <a:pt x="49636" y="1567"/>
                    <a:pt x="48569" y="1940"/>
                  </a:cubicBezTo>
                  <a:cubicBezTo>
                    <a:pt x="45241" y="3081"/>
                    <a:pt x="41774" y="3839"/>
                    <a:pt x="38286" y="4180"/>
                  </a:cubicBezTo>
                  <a:cubicBezTo>
                    <a:pt x="37904" y="4216"/>
                    <a:pt x="37531" y="4233"/>
                    <a:pt x="37165" y="4233"/>
                  </a:cubicBezTo>
                  <a:cubicBezTo>
                    <a:pt x="32969" y="4233"/>
                    <a:pt x="29733" y="2009"/>
                    <a:pt x="25730" y="724"/>
                  </a:cubicBezTo>
                  <a:cubicBezTo>
                    <a:pt x="24203" y="232"/>
                    <a:pt x="22605" y="0"/>
                    <a:pt x="21003" y="0"/>
                  </a:cubicBezTo>
                  <a:close/>
                </a:path>
              </a:pathLst>
            </a:custGeom>
            <a:solidFill>
              <a:srgbClr val="6FA0A4">
                <a:alpha val="31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31"/>
            <p:cNvSpPr/>
            <p:nvPr/>
          </p:nvSpPr>
          <p:spPr>
            <a:xfrm>
              <a:off x="7433963" y="2359775"/>
              <a:ext cx="279250" cy="366975"/>
            </a:xfrm>
            <a:custGeom>
              <a:rect b="b" l="l" r="r" t="t"/>
              <a:pathLst>
                <a:path extrusionOk="0" h="14679" w="11170">
                  <a:moveTo>
                    <a:pt x="2092" y="0"/>
                  </a:moveTo>
                  <a:lnTo>
                    <a:pt x="2092" y="8897"/>
                  </a:lnTo>
                  <a:cubicBezTo>
                    <a:pt x="2092" y="9494"/>
                    <a:pt x="1612" y="9974"/>
                    <a:pt x="1014" y="9974"/>
                  </a:cubicBezTo>
                  <a:lnTo>
                    <a:pt x="705" y="9974"/>
                  </a:lnTo>
                  <a:lnTo>
                    <a:pt x="705" y="12876"/>
                  </a:lnTo>
                  <a:cubicBezTo>
                    <a:pt x="705" y="13569"/>
                    <a:pt x="438" y="14209"/>
                    <a:pt x="1" y="14679"/>
                  </a:cubicBezTo>
                  <a:lnTo>
                    <a:pt x="481" y="14679"/>
                  </a:lnTo>
                  <a:cubicBezTo>
                    <a:pt x="1441" y="14359"/>
                    <a:pt x="2380" y="14028"/>
                    <a:pt x="3361" y="13718"/>
                  </a:cubicBezTo>
                  <a:cubicBezTo>
                    <a:pt x="6188" y="12812"/>
                    <a:pt x="9090" y="11222"/>
                    <a:pt x="11031" y="8950"/>
                  </a:cubicBezTo>
                  <a:cubicBezTo>
                    <a:pt x="11074" y="8897"/>
                    <a:pt x="11127" y="8843"/>
                    <a:pt x="11170" y="8790"/>
                  </a:cubicBezTo>
                  <a:cubicBezTo>
                    <a:pt x="11159" y="8769"/>
                    <a:pt x="11159" y="8747"/>
                    <a:pt x="11138" y="8737"/>
                  </a:cubicBezTo>
                  <a:cubicBezTo>
                    <a:pt x="11021" y="8502"/>
                    <a:pt x="10903" y="8267"/>
                    <a:pt x="10786" y="8043"/>
                  </a:cubicBezTo>
                  <a:cubicBezTo>
                    <a:pt x="10348" y="7211"/>
                    <a:pt x="9207" y="6657"/>
                    <a:pt x="8482" y="6091"/>
                  </a:cubicBezTo>
                  <a:cubicBezTo>
                    <a:pt x="8087" y="5803"/>
                    <a:pt x="7756" y="5515"/>
                    <a:pt x="7447" y="5195"/>
                  </a:cubicBezTo>
                  <a:lnTo>
                    <a:pt x="7426" y="5174"/>
                  </a:lnTo>
                  <a:cubicBezTo>
                    <a:pt x="7383" y="5131"/>
                    <a:pt x="7362" y="5089"/>
                    <a:pt x="7319" y="5057"/>
                  </a:cubicBezTo>
                  <a:lnTo>
                    <a:pt x="7276" y="5014"/>
                  </a:lnTo>
                  <a:cubicBezTo>
                    <a:pt x="7234" y="4971"/>
                    <a:pt x="7212" y="4929"/>
                    <a:pt x="7180" y="4897"/>
                  </a:cubicBezTo>
                  <a:lnTo>
                    <a:pt x="7159" y="4865"/>
                  </a:lnTo>
                  <a:cubicBezTo>
                    <a:pt x="7106" y="4811"/>
                    <a:pt x="7063" y="4747"/>
                    <a:pt x="7010" y="4694"/>
                  </a:cubicBezTo>
                  <a:cubicBezTo>
                    <a:pt x="6967" y="4715"/>
                    <a:pt x="6935" y="4747"/>
                    <a:pt x="6892" y="4790"/>
                  </a:cubicBezTo>
                  <a:lnTo>
                    <a:pt x="6167" y="3990"/>
                  </a:lnTo>
                  <a:cubicBezTo>
                    <a:pt x="5399" y="3104"/>
                    <a:pt x="4631" y="2230"/>
                    <a:pt x="3756" y="1440"/>
                  </a:cubicBezTo>
                  <a:cubicBezTo>
                    <a:pt x="3212" y="950"/>
                    <a:pt x="2668" y="470"/>
                    <a:pt x="2092" y="0"/>
                  </a:cubicBezTo>
                  <a:close/>
                </a:path>
              </a:pathLst>
            </a:custGeom>
            <a:solidFill>
              <a:srgbClr val="6FA0A4">
                <a:alpha val="31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31"/>
            <p:cNvSpPr/>
            <p:nvPr/>
          </p:nvSpPr>
          <p:spPr>
            <a:xfrm>
              <a:off x="7235288" y="1319725"/>
              <a:ext cx="720350" cy="1098725"/>
            </a:xfrm>
            <a:custGeom>
              <a:rect b="b" l="l" r="r" t="t"/>
              <a:pathLst>
                <a:path extrusionOk="0" h="43949" w="28814">
                  <a:moveTo>
                    <a:pt x="1717" y="0"/>
                  </a:moveTo>
                  <a:cubicBezTo>
                    <a:pt x="1349" y="0"/>
                    <a:pt x="979" y="7"/>
                    <a:pt x="609" y="20"/>
                  </a:cubicBezTo>
                  <a:cubicBezTo>
                    <a:pt x="854" y="127"/>
                    <a:pt x="1014" y="372"/>
                    <a:pt x="1014" y="650"/>
                  </a:cubicBezTo>
                  <a:lnTo>
                    <a:pt x="1014" y="1962"/>
                  </a:lnTo>
                  <a:cubicBezTo>
                    <a:pt x="1014" y="2346"/>
                    <a:pt x="705" y="2655"/>
                    <a:pt x="321" y="2655"/>
                  </a:cubicBezTo>
                  <a:lnTo>
                    <a:pt x="1" y="2655"/>
                  </a:lnTo>
                  <a:lnTo>
                    <a:pt x="1" y="6282"/>
                  </a:lnTo>
                  <a:lnTo>
                    <a:pt x="118" y="6282"/>
                  </a:lnTo>
                  <a:cubicBezTo>
                    <a:pt x="833" y="6282"/>
                    <a:pt x="1515" y="6677"/>
                    <a:pt x="1868" y="7306"/>
                  </a:cubicBezTo>
                  <a:lnTo>
                    <a:pt x="10700" y="23254"/>
                  </a:lnTo>
                  <a:lnTo>
                    <a:pt x="8663" y="23254"/>
                  </a:lnTo>
                  <a:lnTo>
                    <a:pt x="8663" y="27777"/>
                  </a:lnTo>
                  <a:lnTo>
                    <a:pt x="8972" y="27777"/>
                  </a:lnTo>
                  <a:cubicBezTo>
                    <a:pt x="9569" y="27777"/>
                    <a:pt x="10049" y="28257"/>
                    <a:pt x="10049" y="28855"/>
                  </a:cubicBezTo>
                  <a:lnTo>
                    <a:pt x="10049" y="32748"/>
                  </a:lnTo>
                  <a:cubicBezTo>
                    <a:pt x="10594" y="33175"/>
                    <a:pt x="11127" y="33623"/>
                    <a:pt x="11650" y="34092"/>
                  </a:cubicBezTo>
                  <a:cubicBezTo>
                    <a:pt x="11820" y="34252"/>
                    <a:pt x="12002" y="34412"/>
                    <a:pt x="12172" y="34583"/>
                  </a:cubicBezTo>
                  <a:cubicBezTo>
                    <a:pt x="14327" y="36716"/>
                    <a:pt x="16386" y="39266"/>
                    <a:pt x="18029" y="41965"/>
                  </a:cubicBezTo>
                  <a:cubicBezTo>
                    <a:pt x="18263" y="42349"/>
                    <a:pt x="18487" y="42744"/>
                    <a:pt x="18722" y="43149"/>
                  </a:cubicBezTo>
                  <a:lnTo>
                    <a:pt x="18583" y="43277"/>
                  </a:lnTo>
                  <a:lnTo>
                    <a:pt x="18786" y="43362"/>
                  </a:lnTo>
                  <a:lnTo>
                    <a:pt x="18797" y="43362"/>
                  </a:lnTo>
                  <a:cubicBezTo>
                    <a:pt x="18829" y="43373"/>
                    <a:pt x="18840" y="43373"/>
                    <a:pt x="18861" y="43384"/>
                  </a:cubicBezTo>
                  <a:lnTo>
                    <a:pt x="18882" y="43384"/>
                  </a:lnTo>
                  <a:cubicBezTo>
                    <a:pt x="18904" y="43405"/>
                    <a:pt x="18914" y="43405"/>
                    <a:pt x="18946" y="43416"/>
                  </a:cubicBezTo>
                  <a:lnTo>
                    <a:pt x="18957" y="43416"/>
                  </a:lnTo>
                  <a:cubicBezTo>
                    <a:pt x="18989" y="43426"/>
                    <a:pt x="19000" y="43426"/>
                    <a:pt x="19010" y="43437"/>
                  </a:cubicBezTo>
                  <a:cubicBezTo>
                    <a:pt x="19117" y="43480"/>
                    <a:pt x="19213" y="43512"/>
                    <a:pt x="19256" y="43522"/>
                  </a:cubicBezTo>
                  <a:cubicBezTo>
                    <a:pt x="19374" y="43551"/>
                    <a:pt x="19484" y="43565"/>
                    <a:pt x="19587" y="43565"/>
                  </a:cubicBezTo>
                  <a:cubicBezTo>
                    <a:pt x="20436" y="43565"/>
                    <a:pt x="20828" y="42667"/>
                    <a:pt x="21474" y="42125"/>
                  </a:cubicBezTo>
                  <a:cubicBezTo>
                    <a:pt x="21908" y="41765"/>
                    <a:pt x="22444" y="41589"/>
                    <a:pt x="22995" y="41589"/>
                  </a:cubicBezTo>
                  <a:cubicBezTo>
                    <a:pt x="23082" y="41589"/>
                    <a:pt x="23169" y="41593"/>
                    <a:pt x="23256" y="41602"/>
                  </a:cubicBezTo>
                  <a:lnTo>
                    <a:pt x="23277" y="41602"/>
                  </a:lnTo>
                  <a:cubicBezTo>
                    <a:pt x="23427" y="41613"/>
                    <a:pt x="23576" y="41655"/>
                    <a:pt x="23715" y="41698"/>
                  </a:cubicBezTo>
                  <a:cubicBezTo>
                    <a:pt x="23843" y="41730"/>
                    <a:pt x="23971" y="41805"/>
                    <a:pt x="24067" y="41879"/>
                  </a:cubicBezTo>
                  <a:lnTo>
                    <a:pt x="24109" y="41922"/>
                  </a:lnTo>
                  <a:cubicBezTo>
                    <a:pt x="24216" y="42040"/>
                    <a:pt x="24248" y="42189"/>
                    <a:pt x="24088" y="42370"/>
                  </a:cubicBezTo>
                  <a:cubicBezTo>
                    <a:pt x="23864" y="42637"/>
                    <a:pt x="23437" y="42573"/>
                    <a:pt x="23128" y="42669"/>
                  </a:cubicBezTo>
                  <a:cubicBezTo>
                    <a:pt x="22424" y="42882"/>
                    <a:pt x="21709" y="43277"/>
                    <a:pt x="21314" y="43949"/>
                  </a:cubicBezTo>
                  <a:cubicBezTo>
                    <a:pt x="22040" y="43458"/>
                    <a:pt x="22882" y="43469"/>
                    <a:pt x="23736" y="43458"/>
                  </a:cubicBezTo>
                  <a:cubicBezTo>
                    <a:pt x="26616" y="37879"/>
                    <a:pt x="28227" y="31575"/>
                    <a:pt x="28536" y="25430"/>
                  </a:cubicBezTo>
                  <a:cubicBezTo>
                    <a:pt x="28814" y="19841"/>
                    <a:pt x="27107" y="14336"/>
                    <a:pt x="23277" y="10144"/>
                  </a:cubicBezTo>
                  <a:cubicBezTo>
                    <a:pt x="21037" y="7690"/>
                    <a:pt x="18370" y="5482"/>
                    <a:pt x="15437" y="3775"/>
                  </a:cubicBezTo>
                  <a:cubicBezTo>
                    <a:pt x="12226" y="1887"/>
                    <a:pt x="8695" y="596"/>
                    <a:pt x="5025" y="180"/>
                  </a:cubicBezTo>
                  <a:cubicBezTo>
                    <a:pt x="3921" y="60"/>
                    <a:pt x="2823" y="0"/>
                    <a:pt x="1717" y="0"/>
                  </a:cubicBezTo>
                  <a:close/>
                </a:path>
              </a:pathLst>
            </a:custGeom>
            <a:solidFill>
              <a:srgbClr val="6FA0A4">
                <a:alpha val="31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31"/>
            <p:cNvSpPr/>
            <p:nvPr/>
          </p:nvSpPr>
          <p:spPr>
            <a:xfrm>
              <a:off x="7784138" y="2440850"/>
              <a:ext cx="25900" cy="9625"/>
            </a:xfrm>
            <a:custGeom>
              <a:rect b="b" l="l" r="r" t="t"/>
              <a:pathLst>
                <a:path extrusionOk="0" h="385" w="1036">
                  <a:moveTo>
                    <a:pt x="1035" y="0"/>
                  </a:moveTo>
                  <a:cubicBezTo>
                    <a:pt x="672" y="53"/>
                    <a:pt x="320" y="160"/>
                    <a:pt x="0" y="320"/>
                  </a:cubicBezTo>
                  <a:cubicBezTo>
                    <a:pt x="267" y="341"/>
                    <a:pt x="534" y="352"/>
                    <a:pt x="800" y="384"/>
                  </a:cubicBezTo>
                  <a:cubicBezTo>
                    <a:pt x="886" y="245"/>
                    <a:pt x="950" y="128"/>
                    <a:pt x="1035" y="0"/>
                  </a:cubicBezTo>
                  <a:close/>
                </a:path>
              </a:pathLst>
            </a:custGeom>
            <a:solidFill>
              <a:srgbClr val="C8E2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31"/>
            <p:cNvSpPr/>
            <p:nvPr/>
          </p:nvSpPr>
          <p:spPr>
            <a:xfrm>
              <a:off x="7499588" y="1503550"/>
              <a:ext cx="497400" cy="230575"/>
            </a:xfrm>
            <a:custGeom>
              <a:rect b="b" l="l" r="r" t="t"/>
              <a:pathLst>
                <a:path extrusionOk="0" h="9223" w="19896">
                  <a:moveTo>
                    <a:pt x="7676" y="0"/>
                  </a:moveTo>
                  <a:cubicBezTo>
                    <a:pt x="6688" y="0"/>
                    <a:pt x="5670" y="480"/>
                    <a:pt x="5003" y="1244"/>
                  </a:cubicBezTo>
                  <a:cubicBezTo>
                    <a:pt x="4043" y="2332"/>
                    <a:pt x="3723" y="3868"/>
                    <a:pt x="3776" y="5319"/>
                  </a:cubicBezTo>
                  <a:cubicBezTo>
                    <a:pt x="3307" y="5084"/>
                    <a:pt x="2795" y="4892"/>
                    <a:pt x="2283" y="4892"/>
                  </a:cubicBezTo>
                  <a:cubicBezTo>
                    <a:pt x="1750" y="4892"/>
                    <a:pt x="1195" y="5138"/>
                    <a:pt x="950" y="5586"/>
                  </a:cubicBezTo>
                  <a:cubicBezTo>
                    <a:pt x="0" y="7271"/>
                    <a:pt x="1824" y="8221"/>
                    <a:pt x="3158" y="8573"/>
                  </a:cubicBezTo>
                  <a:cubicBezTo>
                    <a:pt x="5355" y="9159"/>
                    <a:pt x="7798" y="9138"/>
                    <a:pt x="10070" y="9202"/>
                  </a:cubicBezTo>
                  <a:cubicBezTo>
                    <a:pt x="10498" y="9215"/>
                    <a:pt x="10926" y="9222"/>
                    <a:pt x="11354" y="9222"/>
                  </a:cubicBezTo>
                  <a:cubicBezTo>
                    <a:pt x="12951" y="9222"/>
                    <a:pt x="14545" y="9127"/>
                    <a:pt x="16119" y="8925"/>
                  </a:cubicBezTo>
                  <a:cubicBezTo>
                    <a:pt x="17410" y="8765"/>
                    <a:pt x="19895" y="8327"/>
                    <a:pt x="19735" y="6567"/>
                  </a:cubicBezTo>
                  <a:cubicBezTo>
                    <a:pt x="19650" y="5618"/>
                    <a:pt x="18604" y="4828"/>
                    <a:pt x="17708" y="4764"/>
                  </a:cubicBezTo>
                  <a:cubicBezTo>
                    <a:pt x="17655" y="4760"/>
                    <a:pt x="17602" y="4758"/>
                    <a:pt x="17549" y="4758"/>
                  </a:cubicBezTo>
                  <a:cubicBezTo>
                    <a:pt x="16804" y="4758"/>
                    <a:pt x="16081" y="5172"/>
                    <a:pt x="15703" y="5810"/>
                  </a:cubicBezTo>
                  <a:cubicBezTo>
                    <a:pt x="15639" y="5020"/>
                    <a:pt x="15255" y="4263"/>
                    <a:pt x="14625" y="3751"/>
                  </a:cubicBezTo>
                  <a:cubicBezTo>
                    <a:pt x="14188" y="3388"/>
                    <a:pt x="13623" y="3132"/>
                    <a:pt x="13057" y="3121"/>
                  </a:cubicBezTo>
                  <a:cubicBezTo>
                    <a:pt x="13041" y="3121"/>
                    <a:pt x="13024" y="3121"/>
                    <a:pt x="13008" y="3121"/>
                  </a:cubicBezTo>
                  <a:cubicBezTo>
                    <a:pt x="12118" y="3121"/>
                    <a:pt x="11237" y="3681"/>
                    <a:pt x="10892" y="4508"/>
                  </a:cubicBezTo>
                  <a:cubicBezTo>
                    <a:pt x="10689" y="2833"/>
                    <a:pt x="10625" y="1180"/>
                    <a:pt x="8929" y="295"/>
                  </a:cubicBezTo>
                  <a:cubicBezTo>
                    <a:pt x="8538" y="93"/>
                    <a:pt x="8110" y="0"/>
                    <a:pt x="7676" y="0"/>
                  </a:cubicBezTo>
                  <a:close/>
                </a:path>
              </a:pathLst>
            </a:custGeom>
            <a:solidFill>
              <a:srgbClr val="6FA0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31"/>
            <p:cNvSpPr/>
            <p:nvPr/>
          </p:nvSpPr>
          <p:spPr>
            <a:xfrm>
              <a:off x="5907463" y="1390675"/>
              <a:ext cx="423250" cy="171475"/>
            </a:xfrm>
            <a:custGeom>
              <a:rect b="b" l="l" r="r" t="t"/>
              <a:pathLst>
                <a:path extrusionOk="0" h="6859" w="16930">
                  <a:moveTo>
                    <a:pt x="6536" y="0"/>
                  </a:moveTo>
                  <a:cubicBezTo>
                    <a:pt x="6462" y="0"/>
                    <a:pt x="6389" y="3"/>
                    <a:pt x="6315" y="9"/>
                  </a:cubicBezTo>
                  <a:cubicBezTo>
                    <a:pt x="4267" y="201"/>
                    <a:pt x="3254" y="2132"/>
                    <a:pt x="3201" y="4042"/>
                  </a:cubicBezTo>
                  <a:cubicBezTo>
                    <a:pt x="2869" y="3704"/>
                    <a:pt x="2430" y="3542"/>
                    <a:pt x="1989" y="3542"/>
                  </a:cubicBezTo>
                  <a:cubicBezTo>
                    <a:pt x="1594" y="3542"/>
                    <a:pt x="1198" y="3672"/>
                    <a:pt x="875" y="3924"/>
                  </a:cubicBezTo>
                  <a:cubicBezTo>
                    <a:pt x="0" y="4618"/>
                    <a:pt x="128" y="5759"/>
                    <a:pt x="1120" y="6282"/>
                  </a:cubicBezTo>
                  <a:cubicBezTo>
                    <a:pt x="1984" y="6730"/>
                    <a:pt x="3265" y="6815"/>
                    <a:pt x="4214" y="6826"/>
                  </a:cubicBezTo>
                  <a:cubicBezTo>
                    <a:pt x="5100" y="6846"/>
                    <a:pt x="5981" y="6858"/>
                    <a:pt x="6859" y="6858"/>
                  </a:cubicBezTo>
                  <a:cubicBezTo>
                    <a:pt x="8805" y="6858"/>
                    <a:pt x="10740" y="6796"/>
                    <a:pt x="12695" y="6612"/>
                  </a:cubicBezTo>
                  <a:cubicBezTo>
                    <a:pt x="13815" y="6516"/>
                    <a:pt x="15084" y="6591"/>
                    <a:pt x="16087" y="6026"/>
                  </a:cubicBezTo>
                  <a:cubicBezTo>
                    <a:pt x="16375" y="5866"/>
                    <a:pt x="16599" y="5652"/>
                    <a:pt x="16748" y="5396"/>
                  </a:cubicBezTo>
                  <a:cubicBezTo>
                    <a:pt x="16866" y="5183"/>
                    <a:pt x="16930" y="4948"/>
                    <a:pt x="16930" y="4692"/>
                  </a:cubicBezTo>
                  <a:cubicBezTo>
                    <a:pt x="16911" y="3940"/>
                    <a:pt x="16042" y="3598"/>
                    <a:pt x="15331" y="3598"/>
                  </a:cubicBezTo>
                  <a:cubicBezTo>
                    <a:pt x="15214" y="3598"/>
                    <a:pt x="15102" y="3608"/>
                    <a:pt x="14999" y="3626"/>
                  </a:cubicBezTo>
                  <a:cubicBezTo>
                    <a:pt x="14529" y="3711"/>
                    <a:pt x="14092" y="3946"/>
                    <a:pt x="13857" y="4351"/>
                  </a:cubicBezTo>
                  <a:cubicBezTo>
                    <a:pt x="13836" y="3764"/>
                    <a:pt x="13591" y="3188"/>
                    <a:pt x="13175" y="2783"/>
                  </a:cubicBezTo>
                  <a:cubicBezTo>
                    <a:pt x="12759" y="2380"/>
                    <a:pt x="12256" y="2193"/>
                    <a:pt x="11758" y="2193"/>
                  </a:cubicBezTo>
                  <a:cubicBezTo>
                    <a:pt x="11029" y="2193"/>
                    <a:pt x="10309" y="2592"/>
                    <a:pt x="9878" y="3295"/>
                  </a:cubicBezTo>
                  <a:cubicBezTo>
                    <a:pt x="9708" y="2409"/>
                    <a:pt x="9334" y="1577"/>
                    <a:pt x="8705" y="948"/>
                  </a:cubicBezTo>
                  <a:cubicBezTo>
                    <a:pt x="8128" y="371"/>
                    <a:pt x="7344" y="0"/>
                    <a:pt x="6536" y="0"/>
                  </a:cubicBezTo>
                  <a:close/>
                </a:path>
              </a:pathLst>
            </a:custGeom>
            <a:solidFill>
              <a:srgbClr val="6FA0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31"/>
            <p:cNvSpPr/>
            <p:nvPr/>
          </p:nvSpPr>
          <p:spPr>
            <a:xfrm>
              <a:off x="5839188" y="1866175"/>
              <a:ext cx="312050" cy="156975"/>
            </a:xfrm>
            <a:custGeom>
              <a:rect b="b" l="l" r="r" t="t"/>
              <a:pathLst>
                <a:path extrusionOk="0" h="6279" w="12482">
                  <a:moveTo>
                    <a:pt x="6189" y="0"/>
                  </a:moveTo>
                  <a:cubicBezTo>
                    <a:pt x="5172" y="0"/>
                    <a:pt x="4251" y="630"/>
                    <a:pt x="3745" y="1567"/>
                  </a:cubicBezTo>
                  <a:cubicBezTo>
                    <a:pt x="3318" y="2356"/>
                    <a:pt x="3051" y="3220"/>
                    <a:pt x="2955" y="4106"/>
                  </a:cubicBezTo>
                  <a:cubicBezTo>
                    <a:pt x="2616" y="3922"/>
                    <a:pt x="2097" y="3769"/>
                    <a:pt x="1610" y="3769"/>
                  </a:cubicBezTo>
                  <a:cubicBezTo>
                    <a:pt x="1194" y="3769"/>
                    <a:pt x="802" y="3880"/>
                    <a:pt x="566" y="4180"/>
                  </a:cubicBezTo>
                  <a:cubicBezTo>
                    <a:pt x="0" y="4927"/>
                    <a:pt x="544" y="5674"/>
                    <a:pt x="1291" y="5898"/>
                  </a:cubicBezTo>
                  <a:cubicBezTo>
                    <a:pt x="1974" y="6100"/>
                    <a:pt x="2689" y="6154"/>
                    <a:pt x="3393" y="6196"/>
                  </a:cubicBezTo>
                  <a:cubicBezTo>
                    <a:pt x="4214" y="6242"/>
                    <a:pt x="5038" y="6278"/>
                    <a:pt x="5862" y="6278"/>
                  </a:cubicBezTo>
                  <a:cubicBezTo>
                    <a:pt x="6771" y="6278"/>
                    <a:pt x="7681" y="6234"/>
                    <a:pt x="8588" y="6111"/>
                  </a:cubicBezTo>
                  <a:cubicBezTo>
                    <a:pt x="9558" y="5983"/>
                    <a:pt x="11596" y="5919"/>
                    <a:pt x="12247" y="5034"/>
                  </a:cubicBezTo>
                  <a:cubicBezTo>
                    <a:pt x="12460" y="4756"/>
                    <a:pt x="12481" y="4490"/>
                    <a:pt x="12385" y="4244"/>
                  </a:cubicBezTo>
                  <a:cubicBezTo>
                    <a:pt x="12161" y="3679"/>
                    <a:pt x="11276" y="3252"/>
                    <a:pt x="10753" y="3156"/>
                  </a:cubicBezTo>
                  <a:cubicBezTo>
                    <a:pt x="10659" y="3143"/>
                    <a:pt x="10564" y="3136"/>
                    <a:pt x="10468" y="3136"/>
                  </a:cubicBezTo>
                  <a:cubicBezTo>
                    <a:pt x="9965" y="3136"/>
                    <a:pt x="9456" y="3324"/>
                    <a:pt x="9142" y="3700"/>
                  </a:cubicBezTo>
                  <a:cubicBezTo>
                    <a:pt x="8961" y="2079"/>
                    <a:pt x="8716" y="724"/>
                    <a:pt x="7009" y="137"/>
                  </a:cubicBezTo>
                  <a:cubicBezTo>
                    <a:pt x="6733" y="44"/>
                    <a:pt x="6458" y="0"/>
                    <a:pt x="6189" y="0"/>
                  </a:cubicBezTo>
                  <a:close/>
                </a:path>
              </a:pathLst>
            </a:custGeom>
            <a:solidFill>
              <a:srgbClr val="6FA0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31"/>
            <p:cNvSpPr/>
            <p:nvPr/>
          </p:nvSpPr>
          <p:spPr>
            <a:xfrm>
              <a:off x="5667713" y="1667400"/>
              <a:ext cx="220025" cy="110775"/>
            </a:xfrm>
            <a:custGeom>
              <a:rect b="b" l="l" r="r" t="t"/>
              <a:pathLst>
                <a:path extrusionOk="0" h="4431" w="8801">
                  <a:moveTo>
                    <a:pt x="4387" y="1"/>
                  </a:moveTo>
                  <a:cubicBezTo>
                    <a:pt x="3668" y="1"/>
                    <a:pt x="3011" y="453"/>
                    <a:pt x="2656" y="1112"/>
                  </a:cubicBezTo>
                  <a:cubicBezTo>
                    <a:pt x="2347" y="1667"/>
                    <a:pt x="2166" y="2275"/>
                    <a:pt x="2091" y="2904"/>
                  </a:cubicBezTo>
                  <a:cubicBezTo>
                    <a:pt x="1847" y="2776"/>
                    <a:pt x="1474" y="2664"/>
                    <a:pt x="1128" y="2664"/>
                  </a:cubicBezTo>
                  <a:cubicBezTo>
                    <a:pt x="838" y="2664"/>
                    <a:pt x="566" y="2743"/>
                    <a:pt x="406" y="2957"/>
                  </a:cubicBezTo>
                  <a:cubicBezTo>
                    <a:pt x="0" y="3480"/>
                    <a:pt x="374" y="4013"/>
                    <a:pt x="907" y="4173"/>
                  </a:cubicBezTo>
                  <a:cubicBezTo>
                    <a:pt x="1387" y="4312"/>
                    <a:pt x="1878" y="4355"/>
                    <a:pt x="2390" y="4387"/>
                  </a:cubicBezTo>
                  <a:cubicBezTo>
                    <a:pt x="2939" y="4411"/>
                    <a:pt x="3488" y="4430"/>
                    <a:pt x="4036" y="4430"/>
                  </a:cubicBezTo>
                  <a:cubicBezTo>
                    <a:pt x="4711" y="4430"/>
                    <a:pt x="5383" y="4400"/>
                    <a:pt x="6049" y="4312"/>
                  </a:cubicBezTo>
                  <a:cubicBezTo>
                    <a:pt x="6731" y="4227"/>
                    <a:pt x="8172" y="4184"/>
                    <a:pt x="8641" y="3555"/>
                  </a:cubicBezTo>
                  <a:cubicBezTo>
                    <a:pt x="8790" y="3363"/>
                    <a:pt x="8801" y="3171"/>
                    <a:pt x="8737" y="3000"/>
                  </a:cubicBezTo>
                  <a:cubicBezTo>
                    <a:pt x="8577" y="2595"/>
                    <a:pt x="7958" y="2296"/>
                    <a:pt x="7617" y="2232"/>
                  </a:cubicBezTo>
                  <a:cubicBezTo>
                    <a:pt x="7554" y="2224"/>
                    <a:pt x="7491" y="2220"/>
                    <a:pt x="7428" y="2220"/>
                  </a:cubicBezTo>
                  <a:cubicBezTo>
                    <a:pt x="7060" y="2220"/>
                    <a:pt x="6692" y="2353"/>
                    <a:pt x="6465" y="2627"/>
                  </a:cubicBezTo>
                  <a:cubicBezTo>
                    <a:pt x="6337" y="1464"/>
                    <a:pt x="6166" y="514"/>
                    <a:pt x="4961" y="98"/>
                  </a:cubicBezTo>
                  <a:cubicBezTo>
                    <a:pt x="4768" y="32"/>
                    <a:pt x="4575" y="1"/>
                    <a:pt x="4387" y="1"/>
                  </a:cubicBezTo>
                  <a:close/>
                </a:path>
              </a:pathLst>
            </a:custGeom>
            <a:solidFill>
              <a:srgbClr val="6FA0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31"/>
            <p:cNvSpPr/>
            <p:nvPr/>
          </p:nvSpPr>
          <p:spPr>
            <a:xfrm>
              <a:off x="7306938" y="1288225"/>
              <a:ext cx="276400" cy="140025"/>
            </a:xfrm>
            <a:custGeom>
              <a:rect b="b" l="l" r="r" t="t"/>
              <a:pathLst>
                <a:path extrusionOk="0" h="5601" w="11056">
                  <a:moveTo>
                    <a:pt x="5989" y="0"/>
                  </a:moveTo>
                  <a:cubicBezTo>
                    <a:pt x="5317" y="0"/>
                    <a:pt x="4687" y="427"/>
                    <a:pt x="4314" y="992"/>
                  </a:cubicBezTo>
                  <a:cubicBezTo>
                    <a:pt x="3941" y="1547"/>
                    <a:pt x="3781" y="2230"/>
                    <a:pt x="3727" y="2902"/>
                  </a:cubicBezTo>
                  <a:cubicBezTo>
                    <a:pt x="3390" y="2709"/>
                    <a:pt x="3000" y="2577"/>
                    <a:pt x="2613" y="2577"/>
                  </a:cubicBezTo>
                  <a:cubicBezTo>
                    <a:pt x="2572" y="2577"/>
                    <a:pt x="2531" y="2579"/>
                    <a:pt x="2490" y="2582"/>
                  </a:cubicBezTo>
                  <a:cubicBezTo>
                    <a:pt x="2052" y="2603"/>
                    <a:pt x="1626" y="2816"/>
                    <a:pt x="1380" y="3179"/>
                  </a:cubicBezTo>
                  <a:cubicBezTo>
                    <a:pt x="1" y="5313"/>
                    <a:pt x="4292" y="5560"/>
                    <a:pt x="6109" y="5560"/>
                  </a:cubicBezTo>
                  <a:cubicBezTo>
                    <a:pt x="6399" y="5560"/>
                    <a:pt x="6626" y="5553"/>
                    <a:pt x="6757" y="5547"/>
                  </a:cubicBezTo>
                  <a:cubicBezTo>
                    <a:pt x="7877" y="5494"/>
                    <a:pt x="8933" y="5601"/>
                    <a:pt x="10000" y="5142"/>
                  </a:cubicBezTo>
                  <a:cubicBezTo>
                    <a:pt x="10586" y="4897"/>
                    <a:pt x="11056" y="4619"/>
                    <a:pt x="11034" y="3937"/>
                  </a:cubicBezTo>
                  <a:cubicBezTo>
                    <a:pt x="11034" y="3777"/>
                    <a:pt x="11002" y="3617"/>
                    <a:pt x="10949" y="3467"/>
                  </a:cubicBezTo>
                  <a:cubicBezTo>
                    <a:pt x="10757" y="2976"/>
                    <a:pt x="10309" y="2560"/>
                    <a:pt x="9808" y="2400"/>
                  </a:cubicBezTo>
                  <a:cubicBezTo>
                    <a:pt x="9644" y="2345"/>
                    <a:pt x="9470" y="2317"/>
                    <a:pt x="9296" y="2317"/>
                  </a:cubicBezTo>
                  <a:cubicBezTo>
                    <a:pt x="8936" y="2317"/>
                    <a:pt x="8573" y="2434"/>
                    <a:pt x="8293" y="2656"/>
                  </a:cubicBezTo>
                  <a:cubicBezTo>
                    <a:pt x="8186" y="2027"/>
                    <a:pt x="7994" y="1387"/>
                    <a:pt x="7610" y="886"/>
                  </a:cubicBezTo>
                  <a:cubicBezTo>
                    <a:pt x="7226" y="374"/>
                    <a:pt x="6629" y="0"/>
                    <a:pt x="5989" y="0"/>
                  </a:cubicBezTo>
                  <a:close/>
                </a:path>
              </a:pathLst>
            </a:custGeom>
            <a:solidFill>
              <a:srgbClr val="6FA0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31"/>
            <p:cNvSpPr/>
            <p:nvPr/>
          </p:nvSpPr>
          <p:spPr>
            <a:xfrm>
              <a:off x="7622313" y="1930925"/>
              <a:ext cx="187450" cy="95250"/>
            </a:xfrm>
            <a:custGeom>
              <a:rect b="b" l="l" r="r" t="t"/>
              <a:pathLst>
                <a:path extrusionOk="0" h="3810" w="7498">
                  <a:moveTo>
                    <a:pt x="4063" y="1"/>
                  </a:moveTo>
                  <a:cubicBezTo>
                    <a:pt x="3604" y="1"/>
                    <a:pt x="3188" y="289"/>
                    <a:pt x="2932" y="673"/>
                  </a:cubicBezTo>
                  <a:cubicBezTo>
                    <a:pt x="2676" y="1046"/>
                    <a:pt x="2569" y="1516"/>
                    <a:pt x="2526" y="1964"/>
                  </a:cubicBezTo>
                  <a:cubicBezTo>
                    <a:pt x="2294" y="1842"/>
                    <a:pt x="2013" y="1750"/>
                    <a:pt x="1738" y="1750"/>
                  </a:cubicBezTo>
                  <a:cubicBezTo>
                    <a:pt x="1724" y="1750"/>
                    <a:pt x="1709" y="1750"/>
                    <a:pt x="1694" y="1750"/>
                  </a:cubicBezTo>
                  <a:cubicBezTo>
                    <a:pt x="1396" y="1761"/>
                    <a:pt x="1108" y="1900"/>
                    <a:pt x="948" y="2156"/>
                  </a:cubicBezTo>
                  <a:cubicBezTo>
                    <a:pt x="0" y="3623"/>
                    <a:pt x="2975" y="3773"/>
                    <a:pt x="4183" y="3773"/>
                  </a:cubicBezTo>
                  <a:cubicBezTo>
                    <a:pt x="4362" y="3773"/>
                    <a:pt x="4502" y="3769"/>
                    <a:pt x="4585" y="3766"/>
                  </a:cubicBezTo>
                  <a:cubicBezTo>
                    <a:pt x="5343" y="3724"/>
                    <a:pt x="6068" y="3809"/>
                    <a:pt x="6783" y="3489"/>
                  </a:cubicBezTo>
                  <a:cubicBezTo>
                    <a:pt x="7188" y="3329"/>
                    <a:pt x="7497" y="3137"/>
                    <a:pt x="7487" y="2668"/>
                  </a:cubicBezTo>
                  <a:cubicBezTo>
                    <a:pt x="7487" y="2561"/>
                    <a:pt x="7465" y="2454"/>
                    <a:pt x="7423" y="2348"/>
                  </a:cubicBezTo>
                  <a:cubicBezTo>
                    <a:pt x="7295" y="2017"/>
                    <a:pt x="6985" y="1740"/>
                    <a:pt x="6655" y="1633"/>
                  </a:cubicBezTo>
                  <a:cubicBezTo>
                    <a:pt x="6539" y="1594"/>
                    <a:pt x="6417" y="1575"/>
                    <a:pt x="6295" y="1575"/>
                  </a:cubicBezTo>
                  <a:cubicBezTo>
                    <a:pt x="6049" y="1575"/>
                    <a:pt x="5806" y="1654"/>
                    <a:pt x="5620" y="1804"/>
                  </a:cubicBezTo>
                  <a:cubicBezTo>
                    <a:pt x="5556" y="1377"/>
                    <a:pt x="5439" y="950"/>
                    <a:pt x="5172" y="609"/>
                  </a:cubicBezTo>
                  <a:cubicBezTo>
                    <a:pt x="4905" y="257"/>
                    <a:pt x="4500" y="1"/>
                    <a:pt x="4063" y="1"/>
                  </a:cubicBezTo>
                  <a:close/>
                </a:path>
              </a:pathLst>
            </a:custGeom>
            <a:solidFill>
              <a:srgbClr val="6FA0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31"/>
            <p:cNvSpPr/>
            <p:nvPr/>
          </p:nvSpPr>
          <p:spPr>
            <a:xfrm>
              <a:off x="5723988" y="2336475"/>
              <a:ext cx="247500" cy="291600"/>
            </a:xfrm>
            <a:custGeom>
              <a:rect b="b" l="l" r="r" t="t"/>
              <a:pathLst>
                <a:path extrusionOk="0" h="11664" w="9900">
                  <a:moveTo>
                    <a:pt x="243" y="1"/>
                  </a:moveTo>
                  <a:cubicBezTo>
                    <a:pt x="163" y="1"/>
                    <a:pt x="82" y="5"/>
                    <a:pt x="0" y="15"/>
                  </a:cubicBezTo>
                  <a:lnTo>
                    <a:pt x="2571" y="11664"/>
                  </a:lnTo>
                  <a:lnTo>
                    <a:pt x="9899" y="8986"/>
                  </a:lnTo>
                  <a:lnTo>
                    <a:pt x="7819" y="2340"/>
                  </a:lnTo>
                  <a:lnTo>
                    <a:pt x="3499" y="3162"/>
                  </a:lnTo>
                  <a:cubicBezTo>
                    <a:pt x="3499" y="3162"/>
                    <a:pt x="2360" y="1"/>
                    <a:pt x="243" y="1"/>
                  </a:cubicBezTo>
                  <a:close/>
                </a:path>
              </a:pathLst>
            </a:custGeom>
            <a:solidFill>
              <a:srgbClr val="F895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31"/>
            <p:cNvSpPr/>
            <p:nvPr/>
          </p:nvSpPr>
          <p:spPr>
            <a:xfrm>
              <a:off x="5859463" y="2394975"/>
              <a:ext cx="111750" cy="201375"/>
            </a:xfrm>
            <a:custGeom>
              <a:rect b="b" l="l" r="r" t="t"/>
              <a:pathLst>
                <a:path extrusionOk="0" h="8055" w="4470">
                  <a:moveTo>
                    <a:pt x="2400" y="0"/>
                  </a:moveTo>
                  <a:lnTo>
                    <a:pt x="0" y="459"/>
                  </a:lnTo>
                  <a:cubicBezTo>
                    <a:pt x="96" y="3008"/>
                    <a:pt x="288" y="5537"/>
                    <a:pt x="598" y="8054"/>
                  </a:cubicBezTo>
                  <a:lnTo>
                    <a:pt x="4470" y="6646"/>
                  </a:lnTo>
                  <a:lnTo>
                    <a:pt x="2400" y="0"/>
                  </a:lnTo>
                  <a:close/>
                </a:path>
              </a:pathLst>
            </a:custGeom>
            <a:solidFill>
              <a:srgbClr val="455E70">
                <a:alpha val="40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31"/>
            <p:cNvSpPr/>
            <p:nvPr/>
          </p:nvSpPr>
          <p:spPr>
            <a:xfrm>
              <a:off x="5723713" y="2336475"/>
              <a:ext cx="134700" cy="291600"/>
            </a:xfrm>
            <a:custGeom>
              <a:rect b="b" l="l" r="r" t="t"/>
              <a:pathLst>
                <a:path extrusionOk="0" h="11664" w="5388">
                  <a:moveTo>
                    <a:pt x="243" y="1"/>
                  </a:moveTo>
                  <a:cubicBezTo>
                    <a:pt x="164" y="1"/>
                    <a:pt x="83" y="5"/>
                    <a:pt x="0" y="15"/>
                  </a:cubicBezTo>
                  <a:lnTo>
                    <a:pt x="2571" y="11664"/>
                  </a:lnTo>
                  <a:lnTo>
                    <a:pt x="5238" y="10693"/>
                  </a:lnTo>
                  <a:cubicBezTo>
                    <a:pt x="5387" y="9893"/>
                    <a:pt x="5313" y="9050"/>
                    <a:pt x="5057" y="8282"/>
                  </a:cubicBezTo>
                  <a:cubicBezTo>
                    <a:pt x="4705" y="7247"/>
                    <a:pt x="4065" y="6341"/>
                    <a:pt x="3286" y="5615"/>
                  </a:cubicBezTo>
                  <a:cubicBezTo>
                    <a:pt x="3467" y="4815"/>
                    <a:pt x="3563" y="3983"/>
                    <a:pt x="3521" y="3162"/>
                  </a:cubicBezTo>
                  <a:lnTo>
                    <a:pt x="3499" y="3162"/>
                  </a:lnTo>
                  <a:cubicBezTo>
                    <a:pt x="3499" y="3162"/>
                    <a:pt x="2360" y="1"/>
                    <a:pt x="243" y="1"/>
                  </a:cubicBezTo>
                  <a:close/>
                </a:path>
              </a:pathLst>
            </a:custGeom>
            <a:solidFill>
              <a:srgbClr val="2845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31"/>
            <p:cNvSpPr/>
            <p:nvPr/>
          </p:nvSpPr>
          <p:spPr>
            <a:xfrm>
              <a:off x="6309888" y="1485450"/>
              <a:ext cx="1151575" cy="1020000"/>
            </a:xfrm>
            <a:custGeom>
              <a:rect b="b" l="l" r="r" t="t"/>
              <a:pathLst>
                <a:path extrusionOk="0" h="40800" w="46063">
                  <a:moveTo>
                    <a:pt x="26909" y="1"/>
                  </a:moveTo>
                  <a:cubicBezTo>
                    <a:pt x="26322" y="1"/>
                    <a:pt x="25717" y="129"/>
                    <a:pt x="25144" y="293"/>
                  </a:cubicBezTo>
                  <a:cubicBezTo>
                    <a:pt x="22040" y="1168"/>
                    <a:pt x="18146" y="2747"/>
                    <a:pt x="17581" y="6278"/>
                  </a:cubicBezTo>
                  <a:cubicBezTo>
                    <a:pt x="17367" y="7622"/>
                    <a:pt x="17495" y="8998"/>
                    <a:pt x="17367" y="10353"/>
                  </a:cubicBezTo>
                  <a:cubicBezTo>
                    <a:pt x="17346" y="10726"/>
                    <a:pt x="17293" y="11121"/>
                    <a:pt x="17101" y="11441"/>
                  </a:cubicBezTo>
                  <a:cubicBezTo>
                    <a:pt x="16599" y="12305"/>
                    <a:pt x="15415" y="12401"/>
                    <a:pt x="14412" y="12475"/>
                  </a:cubicBezTo>
                  <a:cubicBezTo>
                    <a:pt x="12802" y="12593"/>
                    <a:pt x="11159" y="12955"/>
                    <a:pt x="9825" y="13873"/>
                  </a:cubicBezTo>
                  <a:cubicBezTo>
                    <a:pt x="8481" y="14812"/>
                    <a:pt x="7542" y="16294"/>
                    <a:pt x="7169" y="17873"/>
                  </a:cubicBezTo>
                  <a:cubicBezTo>
                    <a:pt x="6785" y="19473"/>
                    <a:pt x="6945" y="21169"/>
                    <a:pt x="7478" y="22716"/>
                  </a:cubicBezTo>
                  <a:cubicBezTo>
                    <a:pt x="7638" y="23154"/>
                    <a:pt x="7820" y="23655"/>
                    <a:pt x="7649" y="24092"/>
                  </a:cubicBezTo>
                  <a:cubicBezTo>
                    <a:pt x="7446" y="24626"/>
                    <a:pt x="6838" y="24839"/>
                    <a:pt x="6294" y="24988"/>
                  </a:cubicBezTo>
                  <a:cubicBezTo>
                    <a:pt x="4929" y="25372"/>
                    <a:pt x="3521" y="25788"/>
                    <a:pt x="2454" y="26706"/>
                  </a:cubicBezTo>
                  <a:cubicBezTo>
                    <a:pt x="609" y="28306"/>
                    <a:pt x="289" y="30823"/>
                    <a:pt x="75" y="33117"/>
                  </a:cubicBezTo>
                  <a:cubicBezTo>
                    <a:pt x="22" y="33757"/>
                    <a:pt x="1" y="34408"/>
                    <a:pt x="267" y="34984"/>
                  </a:cubicBezTo>
                  <a:cubicBezTo>
                    <a:pt x="758" y="36008"/>
                    <a:pt x="1995" y="36381"/>
                    <a:pt x="3105" y="36616"/>
                  </a:cubicBezTo>
                  <a:cubicBezTo>
                    <a:pt x="4876" y="36968"/>
                    <a:pt x="6678" y="37235"/>
                    <a:pt x="8481" y="37395"/>
                  </a:cubicBezTo>
                  <a:cubicBezTo>
                    <a:pt x="9953" y="37533"/>
                    <a:pt x="11489" y="37608"/>
                    <a:pt x="12759" y="38376"/>
                  </a:cubicBezTo>
                  <a:cubicBezTo>
                    <a:pt x="13826" y="39016"/>
                    <a:pt x="14615" y="40104"/>
                    <a:pt x="15767" y="40563"/>
                  </a:cubicBezTo>
                  <a:cubicBezTo>
                    <a:pt x="16210" y="40734"/>
                    <a:pt x="16669" y="40799"/>
                    <a:pt x="17136" y="40799"/>
                  </a:cubicBezTo>
                  <a:cubicBezTo>
                    <a:pt x="18185" y="40799"/>
                    <a:pt x="19277" y="40468"/>
                    <a:pt x="20333" y="40254"/>
                  </a:cubicBezTo>
                  <a:cubicBezTo>
                    <a:pt x="21347" y="40053"/>
                    <a:pt x="22369" y="39977"/>
                    <a:pt x="23397" y="39977"/>
                  </a:cubicBezTo>
                  <a:cubicBezTo>
                    <a:pt x="26531" y="39977"/>
                    <a:pt x="29712" y="40681"/>
                    <a:pt x="32873" y="40681"/>
                  </a:cubicBezTo>
                  <a:cubicBezTo>
                    <a:pt x="33306" y="40681"/>
                    <a:pt x="33737" y="40667"/>
                    <a:pt x="34168" y="40638"/>
                  </a:cubicBezTo>
                  <a:lnTo>
                    <a:pt x="40718" y="36936"/>
                  </a:lnTo>
                  <a:cubicBezTo>
                    <a:pt x="42222" y="36296"/>
                    <a:pt x="43812" y="35571"/>
                    <a:pt x="44719" y="34216"/>
                  </a:cubicBezTo>
                  <a:cubicBezTo>
                    <a:pt x="45625" y="32861"/>
                    <a:pt x="46063" y="30962"/>
                    <a:pt x="45935" y="29341"/>
                  </a:cubicBezTo>
                  <a:cubicBezTo>
                    <a:pt x="45775" y="27527"/>
                    <a:pt x="45764" y="25799"/>
                    <a:pt x="44857" y="24135"/>
                  </a:cubicBezTo>
                  <a:cubicBezTo>
                    <a:pt x="44015" y="22556"/>
                    <a:pt x="42948" y="21105"/>
                    <a:pt x="41561" y="19975"/>
                  </a:cubicBezTo>
                  <a:cubicBezTo>
                    <a:pt x="40878" y="19420"/>
                    <a:pt x="40068" y="19079"/>
                    <a:pt x="39374" y="18545"/>
                  </a:cubicBezTo>
                  <a:cubicBezTo>
                    <a:pt x="38670" y="18001"/>
                    <a:pt x="38009" y="17382"/>
                    <a:pt x="37454" y="16678"/>
                  </a:cubicBezTo>
                  <a:cubicBezTo>
                    <a:pt x="36067" y="14929"/>
                    <a:pt x="35523" y="12678"/>
                    <a:pt x="35150" y="10545"/>
                  </a:cubicBezTo>
                  <a:cubicBezTo>
                    <a:pt x="34723" y="8102"/>
                    <a:pt x="34297" y="5531"/>
                    <a:pt x="32814" y="3461"/>
                  </a:cubicBezTo>
                  <a:cubicBezTo>
                    <a:pt x="32088" y="2448"/>
                    <a:pt x="31075" y="1253"/>
                    <a:pt x="29816" y="965"/>
                  </a:cubicBezTo>
                  <a:cubicBezTo>
                    <a:pt x="29613" y="933"/>
                    <a:pt x="29411" y="901"/>
                    <a:pt x="29208" y="837"/>
                  </a:cubicBezTo>
                  <a:cubicBezTo>
                    <a:pt x="28877" y="731"/>
                    <a:pt x="28600" y="485"/>
                    <a:pt x="28291" y="315"/>
                  </a:cubicBezTo>
                  <a:cubicBezTo>
                    <a:pt x="27862" y="88"/>
                    <a:pt x="27392" y="1"/>
                    <a:pt x="26909" y="1"/>
                  </a:cubicBezTo>
                  <a:close/>
                </a:path>
              </a:pathLst>
            </a:custGeom>
            <a:solidFill>
              <a:srgbClr val="2845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31"/>
            <p:cNvSpPr/>
            <p:nvPr/>
          </p:nvSpPr>
          <p:spPr>
            <a:xfrm>
              <a:off x="6274413" y="2525375"/>
              <a:ext cx="304050" cy="198700"/>
            </a:xfrm>
            <a:custGeom>
              <a:rect b="b" l="l" r="r" t="t"/>
              <a:pathLst>
                <a:path extrusionOk="0" h="7948" w="12162">
                  <a:moveTo>
                    <a:pt x="5238" y="1"/>
                  </a:moveTo>
                  <a:lnTo>
                    <a:pt x="4278" y="4300"/>
                  </a:lnTo>
                  <a:cubicBezTo>
                    <a:pt x="4278" y="4300"/>
                    <a:pt x="4166" y="4292"/>
                    <a:pt x="3977" y="4292"/>
                  </a:cubicBezTo>
                  <a:cubicBezTo>
                    <a:pt x="3096" y="4292"/>
                    <a:pt x="554" y="4451"/>
                    <a:pt x="1" y="6252"/>
                  </a:cubicBezTo>
                  <a:lnTo>
                    <a:pt x="11319" y="7948"/>
                  </a:lnTo>
                  <a:lnTo>
                    <a:pt x="12162" y="726"/>
                  </a:lnTo>
                  <a:lnTo>
                    <a:pt x="5238" y="1"/>
                  </a:lnTo>
                  <a:close/>
                </a:path>
              </a:pathLst>
            </a:custGeom>
            <a:solidFill>
              <a:srgbClr val="F895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31"/>
            <p:cNvSpPr/>
            <p:nvPr/>
          </p:nvSpPr>
          <p:spPr>
            <a:xfrm>
              <a:off x="7030738" y="1739175"/>
              <a:ext cx="390200" cy="657950"/>
            </a:xfrm>
            <a:custGeom>
              <a:rect b="b" l="l" r="r" t="t"/>
              <a:pathLst>
                <a:path extrusionOk="0" h="26318" w="15608">
                  <a:moveTo>
                    <a:pt x="5057" y="1"/>
                  </a:moveTo>
                  <a:lnTo>
                    <a:pt x="1" y="2550"/>
                  </a:lnTo>
                  <a:cubicBezTo>
                    <a:pt x="1196" y="3137"/>
                    <a:pt x="1942" y="4364"/>
                    <a:pt x="2284" y="5633"/>
                  </a:cubicBezTo>
                  <a:cubicBezTo>
                    <a:pt x="2636" y="6913"/>
                    <a:pt x="2646" y="8247"/>
                    <a:pt x="2742" y="9559"/>
                  </a:cubicBezTo>
                  <a:cubicBezTo>
                    <a:pt x="2966" y="12738"/>
                    <a:pt x="3681" y="15938"/>
                    <a:pt x="5206" y="18765"/>
                  </a:cubicBezTo>
                  <a:cubicBezTo>
                    <a:pt x="6807" y="21741"/>
                    <a:pt x="10210" y="23160"/>
                    <a:pt x="11543" y="26318"/>
                  </a:cubicBezTo>
                  <a:cubicBezTo>
                    <a:pt x="14028" y="25848"/>
                    <a:pt x="15202" y="22957"/>
                    <a:pt x="15405" y="20696"/>
                  </a:cubicBezTo>
                  <a:cubicBezTo>
                    <a:pt x="15607" y="18498"/>
                    <a:pt x="15383" y="15565"/>
                    <a:pt x="14370" y="13581"/>
                  </a:cubicBezTo>
                  <a:cubicBezTo>
                    <a:pt x="13591" y="12055"/>
                    <a:pt x="12396" y="10796"/>
                    <a:pt x="11031" y="9762"/>
                  </a:cubicBezTo>
                  <a:cubicBezTo>
                    <a:pt x="9687" y="8770"/>
                    <a:pt x="8076" y="8183"/>
                    <a:pt x="6903" y="6945"/>
                  </a:cubicBezTo>
                  <a:cubicBezTo>
                    <a:pt x="5206" y="5153"/>
                    <a:pt x="4822" y="2465"/>
                    <a:pt x="5057" y="1"/>
                  </a:cubicBezTo>
                  <a:close/>
                </a:path>
              </a:pathLst>
            </a:custGeom>
            <a:solidFill>
              <a:srgbClr val="455E70">
                <a:alpha val="40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31"/>
            <p:cNvSpPr/>
            <p:nvPr/>
          </p:nvSpPr>
          <p:spPr>
            <a:xfrm>
              <a:off x="6407488" y="1578100"/>
              <a:ext cx="805700" cy="886825"/>
            </a:xfrm>
            <a:custGeom>
              <a:rect b="b" l="l" r="r" t="t"/>
              <a:pathLst>
                <a:path extrusionOk="0" h="35473" w="32228">
                  <a:moveTo>
                    <a:pt x="17400" y="1"/>
                  </a:moveTo>
                  <a:cubicBezTo>
                    <a:pt x="15970" y="86"/>
                    <a:pt x="15159" y="1654"/>
                    <a:pt x="14850" y="3052"/>
                  </a:cubicBezTo>
                  <a:cubicBezTo>
                    <a:pt x="14615" y="4161"/>
                    <a:pt x="14519" y="5303"/>
                    <a:pt x="14573" y="6423"/>
                  </a:cubicBezTo>
                  <a:cubicBezTo>
                    <a:pt x="14615" y="7329"/>
                    <a:pt x="14743" y="8279"/>
                    <a:pt x="14402" y="9100"/>
                  </a:cubicBezTo>
                  <a:cubicBezTo>
                    <a:pt x="13975" y="10135"/>
                    <a:pt x="12908" y="10743"/>
                    <a:pt x="11852" y="11116"/>
                  </a:cubicBezTo>
                  <a:cubicBezTo>
                    <a:pt x="10818" y="11500"/>
                    <a:pt x="9698" y="11735"/>
                    <a:pt x="8759" y="12354"/>
                  </a:cubicBezTo>
                  <a:cubicBezTo>
                    <a:pt x="7756" y="13026"/>
                    <a:pt x="7052" y="14146"/>
                    <a:pt x="6892" y="15341"/>
                  </a:cubicBezTo>
                  <a:cubicBezTo>
                    <a:pt x="6636" y="17122"/>
                    <a:pt x="7511" y="19000"/>
                    <a:pt x="6892" y="20696"/>
                  </a:cubicBezTo>
                  <a:cubicBezTo>
                    <a:pt x="6316" y="22296"/>
                    <a:pt x="4652" y="23171"/>
                    <a:pt x="3361" y="24269"/>
                  </a:cubicBezTo>
                  <a:cubicBezTo>
                    <a:pt x="2294" y="25155"/>
                    <a:pt x="1430" y="26275"/>
                    <a:pt x="822" y="27534"/>
                  </a:cubicBezTo>
                  <a:cubicBezTo>
                    <a:pt x="321" y="28590"/>
                    <a:pt x="1" y="29848"/>
                    <a:pt x="524" y="30904"/>
                  </a:cubicBezTo>
                  <a:cubicBezTo>
                    <a:pt x="1217" y="32281"/>
                    <a:pt x="2977" y="32643"/>
                    <a:pt x="4492" y="32889"/>
                  </a:cubicBezTo>
                  <a:cubicBezTo>
                    <a:pt x="6529" y="33241"/>
                    <a:pt x="8556" y="33710"/>
                    <a:pt x="10551" y="34297"/>
                  </a:cubicBezTo>
                  <a:cubicBezTo>
                    <a:pt x="12365" y="34826"/>
                    <a:pt x="14213" y="35472"/>
                    <a:pt x="16094" y="35472"/>
                  </a:cubicBezTo>
                  <a:cubicBezTo>
                    <a:pt x="16336" y="35472"/>
                    <a:pt x="16580" y="35461"/>
                    <a:pt x="16823" y="35438"/>
                  </a:cubicBezTo>
                  <a:cubicBezTo>
                    <a:pt x="18466" y="35289"/>
                    <a:pt x="20002" y="34595"/>
                    <a:pt x="21432" y="33785"/>
                  </a:cubicBezTo>
                  <a:cubicBezTo>
                    <a:pt x="24920" y="31790"/>
                    <a:pt x="27960" y="29016"/>
                    <a:pt x="30254" y="25709"/>
                  </a:cubicBezTo>
                  <a:cubicBezTo>
                    <a:pt x="31011" y="24611"/>
                    <a:pt x="31705" y="23437"/>
                    <a:pt x="31939" y="22136"/>
                  </a:cubicBezTo>
                  <a:cubicBezTo>
                    <a:pt x="32227" y="20461"/>
                    <a:pt x="31758" y="18754"/>
                    <a:pt x="31139" y="17186"/>
                  </a:cubicBezTo>
                  <a:cubicBezTo>
                    <a:pt x="30232" y="14861"/>
                    <a:pt x="29016" y="12663"/>
                    <a:pt x="27534" y="10668"/>
                  </a:cubicBezTo>
                  <a:cubicBezTo>
                    <a:pt x="26712" y="9559"/>
                    <a:pt x="25773" y="8439"/>
                    <a:pt x="25496" y="7073"/>
                  </a:cubicBezTo>
                  <a:lnTo>
                    <a:pt x="17400" y="1"/>
                  </a:lnTo>
                  <a:close/>
                </a:path>
              </a:pathLst>
            </a:custGeom>
            <a:solidFill>
              <a:srgbClr val="2845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31"/>
            <p:cNvSpPr/>
            <p:nvPr/>
          </p:nvSpPr>
          <p:spPr>
            <a:xfrm>
              <a:off x="6567238" y="1613050"/>
              <a:ext cx="241375" cy="288575"/>
            </a:xfrm>
            <a:custGeom>
              <a:rect b="b" l="l" r="r" t="t"/>
              <a:pathLst>
                <a:path extrusionOk="0" h="11543" w="9655">
                  <a:moveTo>
                    <a:pt x="2412" y="0"/>
                  </a:moveTo>
                  <a:cubicBezTo>
                    <a:pt x="2102" y="0"/>
                    <a:pt x="1921" y="448"/>
                    <a:pt x="1814" y="662"/>
                  </a:cubicBezTo>
                  <a:cubicBezTo>
                    <a:pt x="1686" y="907"/>
                    <a:pt x="1633" y="1174"/>
                    <a:pt x="1601" y="1440"/>
                  </a:cubicBezTo>
                  <a:cubicBezTo>
                    <a:pt x="1398" y="2902"/>
                    <a:pt x="1729" y="4865"/>
                    <a:pt x="2860" y="5921"/>
                  </a:cubicBezTo>
                  <a:cubicBezTo>
                    <a:pt x="2358" y="5825"/>
                    <a:pt x="1931" y="5494"/>
                    <a:pt x="1611" y="5089"/>
                  </a:cubicBezTo>
                  <a:cubicBezTo>
                    <a:pt x="1206" y="4587"/>
                    <a:pt x="929" y="4011"/>
                    <a:pt x="811" y="3382"/>
                  </a:cubicBezTo>
                  <a:cubicBezTo>
                    <a:pt x="777" y="3212"/>
                    <a:pt x="601" y="2594"/>
                    <a:pt x="358" y="2594"/>
                  </a:cubicBezTo>
                  <a:cubicBezTo>
                    <a:pt x="296" y="2594"/>
                    <a:pt x="230" y="2634"/>
                    <a:pt x="161" y="2731"/>
                  </a:cubicBezTo>
                  <a:cubicBezTo>
                    <a:pt x="1" y="2955"/>
                    <a:pt x="1" y="3382"/>
                    <a:pt x="11" y="3649"/>
                  </a:cubicBezTo>
                  <a:cubicBezTo>
                    <a:pt x="22" y="3969"/>
                    <a:pt x="86" y="4289"/>
                    <a:pt x="193" y="4598"/>
                  </a:cubicBezTo>
                  <a:cubicBezTo>
                    <a:pt x="406" y="5174"/>
                    <a:pt x="747" y="5686"/>
                    <a:pt x="1153" y="6134"/>
                  </a:cubicBezTo>
                  <a:cubicBezTo>
                    <a:pt x="1782" y="6795"/>
                    <a:pt x="2454" y="7094"/>
                    <a:pt x="3329" y="7286"/>
                  </a:cubicBezTo>
                  <a:cubicBezTo>
                    <a:pt x="3692" y="7371"/>
                    <a:pt x="4065" y="7574"/>
                    <a:pt x="4342" y="7809"/>
                  </a:cubicBezTo>
                  <a:cubicBezTo>
                    <a:pt x="4566" y="8012"/>
                    <a:pt x="4758" y="8289"/>
                    <a:pt x="4801" y="8598"/>
                  </a:cubicBezTo>
                  <a:cubicBezTo>
                    <a:pt x="4822" y="8812"/>
                    <a:pt x="4780" y="9025"/>
                    <a:pt x="4748" y="9238"/>
                  </a:cubicBezTo>
                  <a:cubicBezTo>
                    <a:pt x="4705" y="9420"/>
                    <a:pt x="4652" y="9612"/>
                    <a:pt x="4598" y="9782"/>
                  </a:cubicBezTo>
                  <a:lnTo>
                    <a:pt x="6401" y="10145"/>
                  </a:lnTo>
                  <a:lnTo>
                    <a:pt x="8727" y="11542"/>
                  </a:lnTo>
                  <a:cubicBezTo>
                    <a:pt x="8812" y="11222"/>
                    <a:pt x="8993" y="10934"/>
                    <a:pt x="9132" y="10636"/>
                  </a:cubicBezTo>
                  <a:cubicBezTo>
                    <a:pt x="9463" y="9910"/>
                    <a:pt x="9655" y="8897"/>
                    <a:pt x="9388" y="8108"/>
                  </a:cubicBezTo>
                  <a:cubicBezTo>
                    <a:pt x="9132" y="7371"/>
                    <a:pt x="8353" y="6721"/>
                    <a:pt x="7767" y="6251"/>
                  </a:cubicBezTo>
                  <a:cubicBezTo>
                    <a:pt x="7073" y="5707"/>
                    <a:pt x="6614" y="4961"/>
                    <a:pt x="6433" y="4097"/>
                  </a:cubicBezTo>
                  <a:cubicBezTo>
                    <a:pt x="6348" y="3617"/>
                    <a:pt x="6401" y="3115"/>
                    <a:pt x="6433" y="2624"/>
                  </a:cubicBezTo>
                  <a:cubicBezTo>
                    <a:pt x="6465" y="2304"/>
                    <a:pt x="6614" y="1547"/>
                    <a:pt x="6220" y="1387"/>
                  </a:cubicBezTo>
                  <a:cubicBezTo>
                    <a:pt x="6175" y="1369"/>
                    <a:pt x="6132" y="1361"/>
                    <a:pt x="6092" y="1361"/>
                  </a:cubicBezTo>
                  <a:cubicBezTo>
                    <a:pt x="5522" y="1361"/>
                    <a:pt x="5343" y="3001"/>
                    <a:pt x="5313" y="3339"/>
                  </a:cubicBezTo>
                  <a:cubicBezTo>
                    <a:pt x="5281" y="4011"/>
                    <a:pt x="5366" y="4673"/>
                    <a:pt x="5366" y="5345"/>
                  </a:cubicBezTo>
                  <a:cubicBezTo>
                    <a:pt x="5132" y="5025"/>
                    <a:pt x="4929" y="4747"/>
                    <a:pt x="4780" y="4374"/>
                  </a:cubicBezTo>
                  <a:cubicBezTo>
                    <a:pt x="4620" y="3979"/>
                    <a:pt x="4545" y="3574"/>
                    <a:pt x="4481" y="3158"/>
                  </a:cubicBezTo>
                  <a:cubicBezTo>
                    <a:pt x="4396" y="2667"/>
                    <a:pt x="4342" y="2166"/>
                    <a:pt x="4321" y="1675"/>
                  </a:cubicBezTo>
                  <a:cubicBezTo>
                    <a:pt x="4300" y="1462"/>
                    <a:pt x="4342" y="1238"/>
                    <a:pt x="4342" y="1014"/>
                  </a:cubicBezTo>
                  <a:cubicBezTo>
                    <a:pt x="4342" y="798"/>
                    <a:pt x="4351" y="62"/>
                    <a:pt x="4041" y="62"/>
                  </a:cubicBezTo>
                  <a:cubicBezTo>
                    <a:pt x="3998" y="62"/>
                    <a:pt x="3950" y="76"/>
                    <a:pt x="3894" y="107"/>
                  </a:cubicBezTo>
                  <a:cubicBezTo>
                    <a:pt x="3628" y="246"/>
                    <a:pt x="3489" y="555"/>
                    <a:pt x="3425" y="832"/>
                  </a:cubicBezTo>
                  <a:cubicBezTo>
                    <a:pt x="3073" y="2422"/>
                    <a:pt x="3468" y="4075"/>
                    <a:pt x="3852" y="5654"/>
                  </a:cubicBezTo>
                  <a:cubicBezTo>
                    <a:pt x="2732" y="4427"/>
                    <a:pt x="2518" y="2742"/>
                    <a:pt x="2689" y="1152"/>
                  </a:cubicBezTo>
                  <a:cubicBezTo>
                    <a:pt x="2721" y="864"/>
                    <a:pt x="2828" y="352"/>
                    <a:pt x="2614" y="107"/>
                  </a:cubicBezTo>
                  <a:cubicBezTo>
                    <a:pt x="2561" y="54"/>
                    <a:pt x="2486" y="0"/>
                    <a:pt x="2412" y="0"/>
                  </a:cubicBezTo>
                  <a:close/>
                </a:path>
              </a:pathLst>
            </a:custGeom>
            <a:solidFill>
              <a:srgbClr val="F895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31"/>
            <p:cNvSpPr/>
            <p:nvPr/>
          </p:nvSpPr>
          <p:spPr>
            <a:xfrm>
              <a:off x="6609388" y="1614650"/>
              <a:ext cx="16025" cy="23750"/>
            </a:xfrm>
            <a:custGeom>
              <a:rect b="b" l="l" r="r" t="t"/>
              <a:pathLst>
                <a:path extrusionOk="0" h="950" w="641">
                  <a:moveTo>
                    <a:pt x="555" y="0"/>
                  </a:moveTo>
                  <a:cubicBezTo>
                    <a:pt x="533" y="11"/>
                    <a:pt x="523" y="11"/>
                    <a:pt x="512" y="32"/>
                  </a:cubicBezTo>
                  <a:cubicBezTo>
                    <a:pt x="512" y="54"/>
                    <a:pt x="523" y="86"/>
                    <a:pt x="523" y="118"/>
                  </a:cubicBezTo>
                  <a:cubicBezTo>
                    <a:pt x="533" y="256"/>
                    <a:pt x="565" y="438"/>
                    <a:pt x="480" y="630"/>
                  </a:cubicBezTo>
                  <a:cubicBezTo>
                    <a:pt x="448" y="715"/>
                    <a:pt x="373" y="790"/>
                    <a:pt x="309" y="832"/>
                  </a:cubicBezTo>
                  <a:cubicBezTo>
                    <a:pt x="245" y="864"/>
                    <a:pt x="160" y="896"/>
                    <a:pt x="96" y="896"/>
                  </a:cubicBezTo>
                  <a:cubicBezTo>
                    <a:pt x="75" y="896"/>
                    <a:pt x="43" y="896"/>
                    <a:pt x="21" y="886"/>
                  </a:cubicBezTo>
                  <a:cubicBezTo>
                    <a:pt x="21" y="896"/>
                    <a:pt x="0" y="907"/>
                    <a:pt x="0" y="918"/>
                  </a:cubicBezTo>
                  <a:cubicBezTo>
                    <a:pt x="32" y="939"/>
                    <a:pt x="53" y="950"/>
                    <a:pt x="96" y="950"/>
                  </a:cubicBezTo>
                  <a:cubicBezTo>
                    <a:pt x="181" y="950"/>
                    <a:pt x="256" y="939"/>
                    <a:pt x="352" y="896"/>
                  </a:cubicBezTo>
                  <a:cubicBezTo>
                    <a:pt x="427" y="843"/>
                    <a:pt x="512" y="758"/>
                    <a:pt x="555" y="651"/>
                  </a:cubicBezTo>
                  <a:cubicBezTo>
                    <a:pt x="640" y="438"/>
                    <a:pt x="608" y="246"/>
                    <a:pt x="576" y="107"/>
                  </a:cubicBezTo>
                  <a:cubicBezTo>
                    <a:pt x="565" y="64"/>
                    <a:pt x="555" y="32"/>
                    <a:pt x="55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31"/>
            <p:cNvSpPr/>
            <p:nvPr/>
          </p:nvSpPr>
          <p:spPr>
            <a:xfrm>
              <a:off x="6567763" y="1685050"/>
              <a:ext cx="6975" cy="26950"/>
            </a:xfrm>
            <a:custGeom>
              <a:rect b="b" l="l" r="r" t="t"/>
              <a:pathLst>
                <a:path extrusionOk="0" h="1078" w="279">
                  <a:moveTo>
                    <a:pt x="65" y="0"/>
                  </a:moveTo>
                  <a:cubicBezTo>
                    <a:pt x="65" y="11"/>
                    <a:pt x="54" y="43"/>
                    <a:pt x="54" y="54"/>
                  </a:cubicBezTo>
                  <a:lnTo>
                    <a:pt x="86" y="75"/>
                  </a:lnTo>
                  <a:cubicBezTo>
                    <a:pt x="150" y="203"/>
                    <a:pt x="214" y="374"/>
                    <a:pt x="193" y="587"/>
                  </a:cubicBezTo>
                  <a:cubicBezTo>
                    <a:pt x="161" y="769"/>
                    <a:pt x="86" y="918"/>
                    <a:pt x="1" y="1014"/>
                  </a:cubicBezTo>
                  <a:cubicBezTo>
                    <a:pt x="1" y="1035"/>
                    <a:pt x="1" y="1067"/>
                    <a:pt x="12" y="1078"/>
                  </a:cubicBezTo>
                  <a:cubicBezTo>
                    <a:pt x="118" y="982"/>
                    <a:pt x="246" y="811"/>
                    <a:pt x="257" y="587"/>
                  </a:cubicBezTo>
                  <a:cubicBezTo>
                    <a:pt x="278" y="363"/>
                    <a:pt x="204" y="160"/>
                    <a:pt x="108" y="54"/>
                  </a:cubicBezTo>
                  <a:cubicBezTo>
                    <a:pt x="97" y="22"/>
                    <a:pt x="76" y="11"/>
                    <a:pt x="6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31"/>
            <p:cNvSpPr/>
            <p:nvPr/>
          </p:nvSpPr>
          <p:spPr>
            <a:xfrm>
              <a:off x="6710988" y="1653050"/>
              <a:ext cx="12825" cy="20475"/>
            </a:xfrm>
            <a:custGeom>
              <a:rect b="b" l="l" r="r" t="t"/>
              <a:pathLst>
                <a:path extrusionOk="0" h="819" w="513">
                  <a:moveTo>
                    <a:pt x="256" y="0"/>
                  </a:moveTo>
                  <a:cubicBezTo>
                    <a:pt x="182" y="0"/>
                    <a:pt x="118" y="54"/>
                    <a:pt x="75" y="118"/>
                  </a:cubicBezTo>
                  <a:cubicBezTo>
                    <a:pt x="32" y="182"/>
                    <a:pt x="22" y="256"/>
                    <a:pt x="22" y="320"/>
                  </a:cubicBezTo>
                  <a:cubicBezTo>
                    <a:pt x="0" y="384"/>
                    <a:pt x="0" y="448"/>
                    <a:pt x="22" y="502"/>
                  </a:cubicBezTo>
                  <a:cubicBezTo>
                    <a:pt x="32" y="630"/>
                    <a:pt x="54" y="747"/>
                    <a:pt x="150" y="800"/>
                  </a:cubicBezTo>
                  <a:cubicBezTo>
                    <a:pt x="181" y="813"/>
                    <a:pt x="209" y="818"/>
                    <a:pt x="235" y="818"/>
                  </a:cubicBezTo>
                  <a:cubicBezTo>
                    <a:pt x="253" y="818"/>
                    <a:pt x="271" y="816"/>
                    <a:pt x="288" y="811"/>
                  </a:cubicBezTo>
                  <a:cubicBezTo>
                    <a:pt x="320" y="800"/>
                    <a:pt x="352" y="768"/>
                    <a:pt x="363" y="758"/>
                  </a:cubicBezTo>
                  <a:cubicBezTo>
                    <a:pt x="406" y="704"/>
                    <a:pt x="406" y="683"/>
                    <a:pt x="406" y="683"/>
                  </a:cubicBezTo>
                  <a:lnTo>
                    <a:pt x="406" y="683"/>
                  </a:lnTo>
                  <a:cubicBezTo>
                    <a:pt x="406" y="683"/>
                    <a:pt x="384" y="694"/>
                    <a:pt x="352" y="736"/>
                  </a:cubicBezTo>
                  <a:cubicBezTo>
                    <a:pt x="330" y="751"/>
                    <a:pt x="288" y="776"/>
                    <a:pt x="243" y="776"/>
                  </a:cubicBezTo>
                  <a:cubicBezTo>
                    <a:pt x="222" y="776"/>
                    <a:pt x="202" y="771"/>
                    <a:pt x="182" y="758"/>
                  </a:cubicBezTo>
                  <a:cubicBezTo>
                    <a:pt x="118" y="715"/>
                    <a:pt x="96" y="608"/>
                    <a:pt x="86" y="491"/>
                  </a:cubicBezTo>
                  <a:cubicBezTo>
                    <a:pt x="86" y="384"/>
                    <a:pt x="86" y="246"/>
                    <a:pt x="139" y="150"/>
                  </a:cubicBezTo>
                  <a:cubicBezTo>
                    <a:pt x="171" y="96"/>
                    <a:pt x="214" y="64"/>
                    <a:pt x="278" y="64"/>
                  </a:cubicBezTo>
                  <a:cubicBezTo>
                    <a:pt x="331" y="64"/>
                    <a:pt x="384" y="75"/>
                    <a:pt x="406" y="128"/>
                  </a:cubicBezTo>
                  <a:cubicBezTo>
                    <a:pt x="459" y="214"/>
                    <a:pt x="459" y="331"/>
                    <a:pt x="459" y="416"/>
                  </a:cubicBezTo>
                  <a:cubicBezTo>
                    <a:pt x="459" y="576"/>
                    <a:pt x="406" y="683"/>
                    <a:pt x="406" y="683"/>
                  </a:cubicBezTo>
                  <a:cubicBezTo>
                    <a:pt x="406" y="684"/>
                    <a:pt x="407" y="684"/>
                    <a:pt x="408" y="684"/>
                  </a:cubicBezTo>
                  <a:cubicBezTo>
                    <a:pt x="422" y="684"/>
                    <a:pt x="481" y="579"/>
                    <a:pt x="502" y="416"/>
                  </a:cubicBezTo>
                  <a:cubicBezTo>
                    <a:pt x="512" y="320"/>
                    <a:pt x="512" y="214"/>
                    <a:pt x="448" y="96"/>
                  </a:cubicBezTo>
                  <a:cubicBezTo>
                    <a:pt x="416" y="43"/>
                    <a:pt x="342" y="0"/>
                    <a:pt x="25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31"/>
            <p:cNvSpPr/>
            <p:nvPr/>
          </p:nvSpPr>
          <p:spPr>
            <a:xfrm>
              <a:off x="6656038" y="1618900"/>
              <a:ext cx="15625" cy="24350"/>
            </a:xfrm>
            <a:custGeom>
              <a:rect b="b" l="l" r="r" t="t"/>
              <a:pathLst>
                <a:path extrusionOk="0" h="974" w="625">
                  <a:moveTo>
                    <a:pt x="353" y="1"/>
                  </a:moveTo>
                  <a:cubicBezTo>
                    <a:pt x="321" y="12"/>
                    <a:pt x="289" y="33"/>
                    <a:pt x="257" y="44"/>
                  </a:cubicBezTo>
                  <a:cubicBezTo>
                    <a:pt x="204" y="86"/>
                    <a:pt x="161" y="140"/>
                    <a:pt x="129" y="204"/>
                  </a:cubicBezTo>
                  <a:cubicBezTo>
                    <a:pt x="54" y="321"/>
                    <a:pt x="1" y="481"/>
                    <a:pt x="1" y="662"/>
                  </a:cubicBezTo>
                  <a:cubicBezTo>
                    <a:pt x="1" y="737"/>
                    <a:pt x="33" y="833"/>
                    <a:pt x="86" y="897"/>
                  </a:cubicBezTo>
                  <a:cubicBezTo>
                    <a:pt x="125" y="944"/>
                    <a:pt x="193" y="974"/>
                    <a:pt x="251" y="974"/>
                  </a:cubicBezTo>
                  <a:cubicBezTo>
                    <a:pt x="273" y="974"/>
                    <a:pt x="293" y="970"/>
                    <a:pt x="310" y="961"/>
                  </a:cubicBezTo>
                  <a:cubicBezTo>
                    <a:pt x="385" y="940"/>
                    <a:pt x="449" y="886"/>
                    <a:pt x="481" y="833"/>
                  </a:cubicBezTo>
                  <a:cubicBezTo>
                    <a:pt x="524" y="780"/>
                    <a:pt x="534" y="726"/>
                    <a:pt x="545" y="673"/>
                  </a:cubicBezTo>
                  <a:cubicBezTo>
                    <a:pt x="625" y="483"/>
                    <a:pt x="593" y="340"/>
                    <a:pt x="579" y="340"/>
                  </a:cubicBezTo>
                  <a:lnTo>
                    <a:pt x="579" y="340"/>
                  </a:lnTo>
                  <a:cubicBezTo>
                    <a:pt x="578" y="340"/>
                    <a:pt x="578" y="341"/>
                    <a:pt x="577" y="342"/>
                  </a:cubicBezTo>
                  <a:cubicBezTo>
                    <a:pt x="566" y="342"/>
                    <a:pt x="577" y="470"/>
                    <a:pt x="513" y="662"/>
                  </a:cubicBezTo>
                  <a:cubicBezTo>
                    <a:pt x="481" y="748"/>
                    <a:pt x="417" y="876"/>
                    <a:pt x="300" y="897"/>
                  </a:cubicBezTo>
                  <a:cubicBezTo>
                    <a:pt x="288" y="899"/>
                    <a:pt x="275" y="901"/>
                    <a:pt x="262" y="901"/>
                  </a:cubicBezTo>
                  <a:cubicBezTo>
                    <a:pt x="219" y="901"/>
                    <a:pt x="173" y="885"/>
                    <a:pt x="140" y="844"/>
                  </a:cubicBezTo>
                  <a:cubicBezTo>
                    <a:pt x="97" y="790"/>
                    <a:pt x="76" y="726"/>
                    <a:pt x="76" y="641"/>
                  </a:cubicBezTo>
                  <a:cubicBezTo>
                    <a:pt x="54" y="502"/>
                    <a:pt x="108" y="353"/>
                    <a:pt x="182" y="236"/>
                  </a:cubicBezTo>
                  <a:cubicBezTo>
                    <a:pt x="204" y="182"/>
                    <a:pt x="246" y="129"/>
                    <a:pt x="289" y="86"/>
                  </a:cubicBezTo>
                  <a:cubicBezTo>
                    <a:pt x="313" y="54"/>
                    <a:pt x="350" y="40"/>
                    <a:pt x="381" y="40"/>
                  </a:cubicBezTo>
                  <a:cubicBezTo>
                    <a:pt x="390" y="40"/>
                    <a:pt x="399" y="41"/>
                    <a:pt x="406" y="44"/>
                  </a:cubicBezTo>
                  <a:cubicBezTo>
                    <a:pt x="449" y="54"/>
                    <a:pt x="470" y="97"/>
                    <a:pt x="481" y="140"/>
                  </a:cubicBezTo>
                  <a:cubicBezTo>
                    <a:pt x="502" y="182"/>
                    <a:pt x="524" y="204"/>
                    <a:pt x="524" y="236"/>
                  </a:cubicBezTo>
                  <a:cubicBezTo>
                    <a:pt x="566" y="300"/>
                    <a:pt x="577" y="342"/>
                    <a:pt x="577" y="342"/>
                  </a:cubicBezTo>
                  <a:cubicBezTo>
                    <a:pt x="577" y="342"/>
                    <a:pt x="588" y="300"/>
                    <a:pt x="577" y="246"/>
                  </a:cubicBezTo>
                  <a:cubicBezTo>
                    <a:pt x="577" y="214"/>
                    <a:pt x="566" y="182"/>
                    <a:pt x="534" y="140"/>
                  </a:cubicBezTo>
                  <a:cubicBezTo>
                    <a:pt x="524" y="97"/>
                    <a:pt x="502" y="54"/>
                    <a:pt x="449" y="12"/>
                  </a:cubicBezTo>
                  <a:cubicBezTo>
                    <a:pt x="417" y="1"/>
                    <a:pt x="374" y="1"/>
                    <a:pt x="35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31"/>
            <p:cNvSpPr/>
            <p:nvPr/>
          </p:nvSpPr>
          <p:spPr>
            <a:xfrm>
              <a:off x="6274688" y="2633025"/>
              <a:ext cx="291250" cy="91600"/>
            </a:xfrm>
            <a:custGeom>
              <a:rect b="b" l="l" r="r" t="t"/>
              <a:pathLst>
                <a:path extrusionOk="0" h="3664" w="11650">
                  <a:moveTo>
                    <a:pt x="3977" y="1"/>
                  </a:moveTo>
                  <a:cubicBezTo>
                    <a:pt x="3083" y="1"/>
                    <a:pt x="556" y="173"/>
                    <a:pt x="0" y="1978"/>
                  </a:cubicBezTo>
                  <a:lnTo>
                    <a:pt x="11329" y="3663"/>
                  </a:lnTo>
                  <a:lnTo>
                    <a:pt x="11649" y="708"/>
                  </a:lnTo>
                  <a:cubicBezTo>
                    <a:pt x="11274" y="643"/>
                    <a:pt x="10898" y="617"/>
                    <a:pt x="10519" y="617"/>
                  </a:cubicBezTo>
                  <a:cubicBezTo>
                    <a:pt x="10339" y="617"/>
                    <a:pt x="10157" y="623"/>
                    <a:pt x="9975" y="634"/>
                  </a:cubicBezTo>
                  <a:cubicBezTo>
                    <a:pt x="8854" y="687"/>
                    <a:pt x="7734" y="868"/>
                    <a:pt x="6668" y="1220"/>
                  </a:cubicBezTo>
                  <a:cubicBezTo>
                    <a:pt x="6560" y="1247"/>
                    <a:pt x="6445" y="1289"/>
                    <a:pt x="6335" y="1289"/>
                  </a:cubicBezTo>
                  <a:cubicBezTo>
                    <a:pt x="6314" y="1289"/>
                    <a:pt x="6293" y="1288"/>
                    <a:pt x="6273" y="1284"/>
                  </a:cubicBezTo>
                  <a:cubicBezTo>
                    <a:pt x="6134" y="1252"/>
                    <a:pt x="6028" y="1178"/>
                    <a:pt x="5921" y="1082"/>
                  </a:cubicBezTo>
                  <a:cubicBezTo>
                    <a:pt x="5377" y="655"/>
                    <a:pt x="4790" y="292"/>
                    <a:pt x="4182" y="4"/>
                  </a:cubicBezTo>
                  <a:cubicBezTo>
                    <a:pt x="4130" y="2"/>
                    <a:pt x="4061" y="1"/>
                    <a:pt x="3977" y="1"/>
                  </a:cubicBezTo>
                  <a:close/>
                </a:path>
              </a:pathLst>
            </a:custGeom>
            <a:solidFill>
              <a:srgbClr val="2845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31"/>
            <p:cNvSpPr/>
            <p:nvPr/>
          </p:nvSpPr>
          <p:spPr>
            <a:xfrm>
              <a:off x="6588038" y="1819725"/>
              <a:ext cx="595800" cy="461900"/>
            </a:xfrm>
            <a:custGeom>
              <a:rect b="b" l="l" r="r" t="t"/>
              <a:pathLst>
                <a:path extrusionOk="0" h="18476" w="23832">
                  <a:moveTo>
                    <a:pt x="3297" y="1"/>
                  </a:moveTo>
                  <a:cubicBezTo>
                    <a:pt x="3148" y="193"/>
                    <a:pt x="3020" y="395"/>
                    <a:pt x="2881" y="587"/>
                  </a:cubicBezTo>
                  <a:cubicBezTo>
                    <a:pt x="1430" y="2646"/>
                    <a:pt x="470" y="5068"/>
                    <a:pt x="150" y="7585"/>
                  </a:cubicBezTo>
                  <a:cubicBezTo>
                    <a:pt x="43" y="8438"/>
                    <a:pt x="1" y="9303"/>
                    <a:pt x="107" y="10156"/>
                  </a:cubicBezTo>
                  <a:cubicBezTo>
                    <a:pt x="481" y="13186"/>
                    <a:pt x="2774" y="15756"/>
                    <a:pt x="5569" y="17015"/>
                  </a:cubicBezTo>
                  <a:cubicBezTo>
                    <a:pt x="7276" y="17773"/>
                    <a:pt x="8961" y="17741"/>
                    <a:pt x="10722" y="18146"/>
                  </a:cubicBezTo>
                  <a:cubicBezTo>
                    <a:pt x="11702" y="18368"/>
                    <a:pt x="12704" y="18476"/>
                    <a:pt x="13711" y="18476"/>
                  </a:cubicBezTo>
                  <a:cubicBezTo>
                    <a:pt x="14446" y="18476"/>
                    <a:pt x="15183" y="18418"/>
                    <a:pt x="15917" y="18306"/>
                  </a:cubicBezTo>
                  <a:cubicBezTo>
                    <a:pt x="17549" y="18050"/>
                    <a:pt x="19170" y="17420"/>
                    <a:pt x="20354" y="16279"/>
                  </a:cubicBezTo>
                  <a:cubicBezTo>
                    <a:pt x="21848" y="14839"/>
                    <a:pt x="21602" y="13068"/>
                    <a:pt x="22477" y="11393"/>
                  </a:cubicBezTo>
                  <a:cubicBezTo>
                    <a:pt x="23235" y="9964"/>
                    <a:pt x="23832" y="7734"/>
                    <a:pt x="22349" y="6572"/>
                  </a:cubicBezTo>
                  <a:cubicBezTo>
                    <a:pt x="21787" y="6134"/>
                    <a:pt x="21165" y="5952"/>
                    <a:pt x="20534" y="5952"/>
                  </a:cubicBezTo>
                  <a:cubicBezTo>
                    <a:pt x="19058" y="5952"/>
                    <a:pt x="17536" y="6950"/>
                    <a:pt x="16631" y="8012"/>
                  </a:cubicBezTo>
                  <a:cubicBezTo>
                    <a:pt x="15778" y="9015"/>
                    <a:pt x="15021" y="10156"/>
                    <a:pt x="13900" y="10849"/>
                  </a:cubicBezTo>
                  <a:cubicBezTo>
                    <a:pt x="13213" y="11263"/>
                    <a:pt x="12411" y="11470"/>
                    <a:pt x="11611" y="11470"/>
                  </a:cubicBezTo>
                  <a:cubicBezTo>
                    <a:pt x="10946" y="11470"/>
                    <a:pt x="10282" y="11327"/>
                    <a:pt x="9687" y="11041"/>
                  </a:cubicBezTo>
                  <a:cubicBezTo>
                    <a:pt x="8300" y="10391"/>
                    <a:pt x="7596" y="9356"/>
                    <a:pt x="7553" y="7766"/>
                  </a:cubicBezTo>
                  <a:cubicBezTo>
                    <a:pt x="7521" y="6422"/>
                    <a:pt x="7948" y="4929"/>
                    <a:pt x="8353" y="3638"/>
                  </a:cubicBezTo>
                  <a:cubicBezTo>
                    <a:pt x="8396" y="3531"/>
                    <a:pt x="8737" y="2433"/>
                    <a:pt x="8993" y="1707"/>
                  </a:cubicBezTo>
                  <a:cubicBezTo>
                    <a:pt x="7148" y="929"/>
                    <a:pt x="5260" y="278"/>
                    <a:pt x="3297" y="1"/>
                  </a:cubicBezTo>
                  <a:close/>
                </a:path>
              </a:pathLst>
            </a:custGeom>
            <a:solidFill>
              <a:srgbClr val="73A0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31"/>
            <p:cNvSpPr/>
            <p:nvPr/>
          </p:nvSpPr>
          <p:spPr>
            <a:xfrm>
              <a:off x="6387238" y="2525375"/>
              <a:ext cx="190975" cy="96825"/>
            </a:xfrm>
            <a:custGeom>
              <a:rect b="b" l="l" r="r" t="t"/>
              <a:pathLst>
                <a:path extrusionOk="0" h="3873" w="7639">
                  <a:moveTo>
                    <a:pt x="715" y="1"/>
                  </a:moveTo>
                  <a:lnTo>
                    <a:pt x="0" y="3265"/>
                  </a:lnTo>
                  <a:cubicBezTo>
                    <a:pt x="2422" y="3510"/>
                    <a:pt x="4854" y="3713"/>
                    <a:pt x="7275" y="3873"/>
                  </a:cubicBezTo>
                  <a:lnTo>
                    <a:pt x="7638" y="726"/>
                  </a:lnTo>
                  <a:lnTo>
                    <a:pt x="715" y="1"/>
                  </a:lnTo>
                  <a:close/>
                </a:path>
              </a:pathLst>
            </a:custGeom>
            <a:solidFill>
              <a:srgbClr val="455E70">
                <a:alpha val="40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31"/>
            <p:cNvSpPr/>
            <p:nvPr/>
          </p:nvSpPr>
          <p:spPr>
            <a:xfrm>
              <a:off x="6337888" y="1989475"/>
              <a:ext cx="830075" cy="628700"/>
            </a:xfrm>
            <a:custGeom>
              <a:rect b="b" l="l" r="r" t="t"/>
              <a:pathLst>
                <a:path extrusionOk="0" h="25148" w="33203">
                  <a:moveTo>
                    <a:pt x="12618" y="1"/>
                  </a:moveTo>
                  <a:cubicBezTo>
                    <a:pt x="12214" y="1"/>
                    <a:pt x="11839" y="67"/>
                    <a:pt x="11500" y="208"/>
                  </a:cubicBezTo>
                  <a:cubicBezTo>
                    <a:pt x="7447" y="1905"/>
                    <a:pt x="3532" y="8006"/>
                    <a:pt x="1" y="22290"/>
                  </a:cubicBezTo>
                  <a:cubicBezTo>
                    <a:pt x="651" y="22439"/>
                    <a:pt x="1302" y="22610"/>
                    <a:pt x="1953" y="22770"/>
                  </a:cubicBezTo>
                  <a:cubicBezTo>
                    <a:pt x="4332" y="23357"/>
                    <a:pt x="6721" y="23837"/>
                    <a:pt x="9121" y="24264"/>
                  </a:cubicBezTo>
                  <a:cubicBezTo>
                    <a:pt x="9793" y="24381"/>
                    <a:pt x="10487" y="24509"/>
                    <a:pt x="11169" y="24616"/>
                  </a:cubicBezTo>
                  <a:lnTo>
                    <a:pt x="14242" y="8646"/>
                  </a:lnTo>
                  <a:cubicBezTo>
                    <a:pt x="14242" y="8646"/>
                    <a:pt x="16706" y="20583"/>
                    <a:pt x="25421" y="24509"/>
                  </a:cubicBezTo>
                  <a:cubicBezTo>
                    <a:pt x="26408" y="24952"/>
                    <a:pt x="27227" y="25148"/>
                    <a:pt x="27903" y="25148"/>
                  </a:cubicBezTo>
                  <a:cubicBezTo>
                    <a:pt x="33203" y="25148"/>
                    <a:pt x="29720" y="13073"/>
                    <a:pt x="29720" y="13073"/>
                  </a:cubicBezTo>
                  <a:cubicBezTo>
                    <a:pt x="29720" y="13073"/>
                    <a:pt x="18293" y="1"/>
                    <a:pt x="12618" y="1"/>
                  </a:cubicBezTo>
                  <a:close/>
                </a:path>
              </a:pathLst>
            </a:custGeom>
            <a:solidFill>
              <a:srgbClr val="E2B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31"/>
            <p:cNvSpPr/>
            <p:nvPr/>
          </p:nvSpPr>
          <p:spPr>
            <a:xfrm>
              <a:off x="6347763" y="2502450"/>
              <a:ext cx="278975" cy="57350"/>
            </a:xfrm>
            <a:custGeom>
              <a:rect b="b" l="l" r="r" t="t"/>
              <a:pathLst>
                <a:path extrusionOk="0" h="2294" w="11159">
                  <a:moveTo>
                    <a:pt x="43" y="0"/>
                  </a:moveTo>
                  <a:cubicBezTo>
                    <a:pt x="32" y="54"/>
                    <a:pt x="11" y="118"/>
                    <a:pt x="0" y="171"/>
                  </a:cubicBezTo>
                  <a:cubicBezTo>
                    <a:pt x="1643" y="491"/>
                    <a:pt x="3617" y="864"/>
                    <a:pt x="5761" y="1270"/>
                  </a:cubicBezTo>
                  <a:cubicBezTo>
                    <a:pt x="7734" y="1643"/>
                    <a:pt x="9558" y="1995"/>
                    <a:pt x="11127" y="2294"/>
                  </a:cubicBezTo>
                  <a:lnTo>
                    <a:pt x="11159" y="2102"/>
                  </a:lnTo>
                  <a:cubicBezTo>
                    <a:pt x="9633" y="1782"/>
                    <a:pt x="7788" y="1408"/>
                    <a:pt x="5803" y="1035"/>
                  </a:cubicBezTo>
                  <a:cubicBezTo>
                    <a:pt x="3659" y="630"/>
                    <a:pt x="1664" y="278"/>
                    <a:pt x="43" y="0"/>
                  </a:cubicBezTo>
                  <a:close/>
                </a:path>
              </a:pathLst>
            </a:custGeom>
            <a:solidFill>
              <a:srgbClr val="B78B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31"/>
            <p:cNvSpPr/>
            <p:nvPr/>
          </p:nvSpPr>
          <p:spPr>
            <a:xfrm>
              <a:off x="6479763" y="2088975"/>
              <a:ext cx="627550" cy="448150"/>
            </a:xfrm>
            <a:custGeom>
              <a:rect b="b" l="l" r="r" t="t"/>
              <a:pathLst>
                <a:path extrusionOk="0" h="17926" w="25102">
                  <a:moveTo>
                    <a:pt x="7019" y="1"/>
                  </a:moveTo>
                  <a:cubicBezTo>
                    <a:pt x="6880" y="1"/>
                    <a:pt x="6741" y="12"/>
                    <a:pt x="6604" y="37"/>
                  </a:cubicBezTo>
                  <a:cubicBezTo>
                    <a:pt x="6359" y="69"/>
                    <a:pt x="6124" y="165"/>
                    <a:pt x="5911" y="261"/>
                  </a:cubicBezTo>
                  <a:cubicBezTo>
                    <a:pt x="5697" y="367"/>
                    <a:pt x="5484" y="485"/>
                    <a:pt x="5292" y="634"/>
                  </a:cubicBezTo>
                  <a:cubicBezTo>
                    <a:pt x="4545" y="1221"/>
                    <a:pt x="4054" y="2031"/>
                    <a:pt x="3681" y="2832"/>
                  </a:cubicBezTo>
                  <a:cubicBezTo>
                    <a:pt x="3308" y="3642"/>
                    <a:pt x="3030" y="4474"/>
                    <a:pt x="2785" y="5285"/>
                  </a:cubicBezTo>
                  <a:cubicBezTo>
                    <a:pt x="2550" y="6096"/>
                    <a:pt x="2348" y="6896"/>
                    <a:pt x="2166" y="7664"/>
                  </a:cubicBezTo>
                  <a:cubicBezTo>
                    <a:pt x="1974" y="8443"/>
                    <a:pt x="1793" y="9200"/>
                    <a:pt x="1612" y="9936"/>
                  </a:cubicBezTo>
                  <a:cubicBezTo>
                    <a:pt x="1270" y="11408"/>
                    <a:pt x="961" y="12763"/>
                    <a:pt x="694" y="14022"/>
                  </a:cubicBezTo>
                  <a:cubicBezTo>
                    <a:pt x="417" y="15334"/>
                    <a:pt x="193" y="16539"/>
                    <a:pt x="1" y="17574"/>
                  </a:cubicBezTo>
                  <a:lnTo>
                    <a:pt x="118" y="17617"/>
                  </a:lnTo>
                  <a:cubicBezTo>
                    <a:pt x="321" y="16582"/>
                    <a:pt x="566" y="15376"/>
                    <a:pt x="854" y="14054"/>
                  </a:cubicBezTo>
                  <a:cubicBezTo>
                    <a:pt x="1131" y="12806"/>
                    <a:pt x="1441" y="11440"/>
                    <a:pt x="1804" y="9989"/>
                  </a:cubicBezTo>
                  <a:cubicBezTo>
                    <a:pt x="1985" y="9253"/>
                    <a:pt x="2177" y="8507"/>
                    <a:pt x="2358" y="7739"/>
                  </a:cubicBezTo>
                  <a:cubicBezTo>
                    <a:pt x="2561" y="6960"/>
                    <a:pt x="2764" y="6160"/>
                    <a:pt x="2998" y="5360"/>
                  </a:cubicBezTo>
                  <a:cubicBezTo>
                    <a:pt x="3244" y="4560"/>
                    <a:pt x="3521" y="3738"/>
                    <a:pt x="3894" y="2949"/>
                  </a:cubicBezTo>
                  <a:cubicBezTo>
                    <a:pt x="4268" y="2159"/>
                    <a:pt x="4748" y="1391"/>
                    <a:pt x="5452" y="826"/>
                  </a:cubicBezTo>
                  <a:cubicBezTo>
                    <a:pt x="5804" y="559"/>
                    <a:pt x="6220" y="346"/>
                    <a:pt x="6657" y="282"/>
                  </a:cubicBezTo>
                  <a:cubicBezTo>
                    <a:pt x="6782" y="258"/>
                    <a:pt x="6910" y="246"/>
                    <a:pt x="7038" y="246"/>
                  </a:cubicBezTo>
                  <a:cubicBezTo>
                    <a:pt x="7359" y="246"/>
                    <a:pt x="7686" y="317"/>
                    <a:pt x="7991" y="431"/>
                  </a:cubicBezTo>
                  <a:cubicBezTo>
                    <a:pt x="8428" y="581"/>
                    <a:pt x="8833" y="815"/>
                    <a:pt x="9228" y="1082"/>
                  </a:cubicBezTo>
                  <a:cubicBezTo>
                    <a:pt x="9431" y="1221"/>
                    <a:pt x="9612" y="1359"/>
                    <a:pt x="9804" y="1509"/>
                  </a:cubicBezTo>
                  <a:cubicBezTo>
                    <a:pt x="9985" y="1658"/>
                    <a:pt x="10178" y="1818"/>
                    <a:pt x="10359" y="1957"/>
                  </a:cubicBezTo>
                  <a:cubicBezTo>
                    <a:pt x="11106" y="2586"/>
                    <a:pt x="11799" y="3258"/>
                    <a:pt x="12460" y="3920"/>
                  </a:cubicBezTo>
                  <a:cubicBezTo>
                    <a:pt x="13111" y="4602"/>
                    <a:pt x="13740" y="5296"/>
                    <a:pt x="14338" y="6000"/>
                  </a:cubicBezTo>
                  <a:cubicBezTo>
                    <a:pt x="15522" y="7397"/>
                    <a:pt x="16599" y="8805"/>
                    <a:pt x="17645" y="10139"/>
                  </a:cubicBezTo>
                  <a:cubicBezTo>
                    <a:pt x="18679" y="11472"/>
                    <a:pt x="19693" y="12720"/>
                    <a:pt x="20696" y="13840"/>
                  </a:cubicBezTo>
                  <a:cubicBezTo>
                    <a:pt x="21698" y="14960"/>
                    <a:pt x="22701" y="15953"/>
                    <a:pt x="23672" y="16795"/>
                  </a:cubicBezTo>
                  <a:cubicBezTo>
                    <a:pt x="24152" y="17201"/>
                    <a:pt x="24621" y="17574"/>
                    <a:pt x="25069" y="17926"/>
                  </a:cubicBezTo>
                  <a:cubicBezTo>
                    <a:pt x="25080" y="17873"/>
                    <a:pt x="25080" y="17819"/>
                    <a:pt x="25101" y="17766"/>
                  </a:cubicBezTo>
                  <a:cubicBezTo>
                    <a:pt x="24653" y="17435"/>
                    <a:pt x="24216" y="17073"/>
                    <a:pt x="23768" y="16667"/>
                  </a:cubicBezTo>
                  <a:cubicBezTo>
                    <a:pt x="22808" y="15835"/>
                    <a:pt x="21816" y="14832"/>
                    <a:pt x="20834" y="13712"/>
                  </a:cubicBezTo>
                  <a:cubicBezTo>
                    <a:pt x="19832" y="12592"/>
                    <a:pt x="18840" y="11334"/>
                    <a:pt x="17805" y="10000"/>
                  </a:cubicBezTo>
                  <a:cubicBezTo>
                    <a:pt x="16759" y="8667"/>
                    <a:pt x="15682" y="7269"/>
                    <a:pt x="14498" y="5861"/>
                  </a:cubicBezTo>
                  <a:cubicBezTo>
                    <a:pt x="13900" y="5146"/>
                    <a:pt x="13282" y="4453"/>
                    <a:pt x="12620" y="3760"/>
                  </a:cubicBezTo>
                  <a:cubicBezTo>
                    <a:pt x="11948" y="3088"/>
                    <a:pt x="11244" y="2416"/>
                    <a:pt x="10498" y="1775"/>
                  </a:cubicBezTo>
                  <a:cubicBezTo>
                    <a:pt x="10306" y="1615"/>
                    <a:pt x="10124" y="1466"/>
                    <a:pt x="9921" y="1306"/>
                  </a:cubicBezTo>
                  <a:cubicBezTo>
                    <a:pt x="9740" y="1167"/>
                    <a:pt x="9537" y="1018"/>
                    <a:pt x="9335" y="869"/>
                  </a:cubicBezTo>
                  <a:cubicBezTo>
                    <a:pt x="8940" y="591"/>
                    <a:pt x="8513" y="346"/>
                    <a:pt x="8044" y="186"/>
                  </a:cubicBezTo>
                  <a:cubicBezTo>
                    <a:pt x="7716" y="72"/>
                    <a:pt x="7367" y="1"/>
                    <a:pt x="7019" y="1"/>
                  </a:cubicBezTo>
                  <a:close/>
                </a:path>
              </a:pathLst>
            </a:custGeom>
            <a:solidFill>
              <a:srgbClr val="D39F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31"/>
            <p:cNvSpPr/>
            <p:nvPr/>
          </p:nvSpPr>
          <p:spPr>
            <a:xfrm>
              <a:off x="6354413" y="2347225"/>
              <a:ext cx="290200" cy="184850"/>
            </a:xfrm>
            <a:custGeom>
              <a:rect b="b" l="l" r="r" t="t"/>
              <a:pathLst>
                <a:path extrusionOk="0" h="7394" w="11608">
                  <a:moveTo>
                    <a:pt x="5327" y="1"/>
                  </a:moveTo>
                  <a:cubicBezTo>
                    <a:pt x="4287" y="1"/>
                    <a:pt x="3228" y="246"/>
                    <a:pt x="2263" y="651"/>
                  </a:cubicBezTo>
                  <a:cubicBezTo>
                    <a:pt x="1249" y="1078"/>
                    <a:pt x="225" y="1772"/>
                    <a:pt x="1" y="2838"/>
                  </a:cubicBezTo>
                  <a:lnTo>
                    <a:pt x="1" y="5644"/>
                  </a:lnTo>
                  <a:cubicBezTo>
                    <a:pt x="1473" y="5516"/>
                    <a:pt x="2924" y="5292"/>
                    <a:pt x="4343" y="4950"/>
                  </a:cubicBezTo>
                  <a:cubicBezTo>
                    <a:pt x="4448" y="4928"/>
                    <a:pt x="4559" y="4905"/>
                    <a:pt x="4668" y="4905"/>
                  </a:cubicBezTo>
                  <a:cubicBezTo>
                    <a:pt x="4713" y="4905"/>
                    <a:pt x="4758" y="4909"/>
                    <a:pt x="4801" y="4918"/>
                  </a:cubicBezTo>
                  <a:cubicBezTo>
                    <a:pt x="4919" y="4940"/>
                    <a:pt x="5025" y="5025"/>
                    <a:pt x="5132" y="5089"/>
                  </a:cubicBezTo>
                  <a:cubicBezTo>
                    <a:pt x="6988" y="6359"/>
                    <a:pt x="9175" y="7159"/>
                    <a:pt x="11415" y="7393"/>
                  </a:cubicBezTo>
                  <a:cubicBezTo>
                    <a:pt x="11607" y="7084"/>
                    <a:pt x="11543" y="6700"/>
                    <a:pt x="11479" y="6359"/>
                  </a:cubicBezTo>
                  <a:cubicBezTo>
                    <a:pt x="11266" y="5164"/>
                    <a:pt x="10914" y="3990"/>
                    <a:pt x="10295" y="2956"/>
                  </a:cubicBezTo>
                  <a:cubicBezTo>
                    <a:pt x="9676" y="1910"/>
                    <a:pt x="8802" y="1004"/>
                    <a:pt x="7703" y="502"/>
                  </a:cubicBezTo>
                  <a:cubicBezTo>
                    <a:pt x="6959" y="154"/>
                    <a:pt x="6149" y="1"/>
                    <a:pt x="5327" y="1"/>
                  </a:cubicBezTo>
                  <a:close/>
                </a:path>
              </a:pathLst>
            </a:custGeom>
            <a:solidFill>
              <a:srgbClr val="D6A8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31"/>
            <p:cNvSpPr/>
            <p:nvPr/>
          </p:nvSpPr>
          <p:spPr>
            <a:xfrm>
              <a:off x="7016088" y="1796800"/>
              <a:ext cx="163225" cy="211575"/>
            </a:xfrm>
            <a:custGeom>
              <a:rect b="b" l="l" r="r" t="t"/>
              <a:pathLst>
                <a:path extrusionOk="0" h="8463" w="6529">
                  <a:moveTo>
                    <a:pt x="3062" y="0"/>
                  </a:moveTo>
                  <a:lnTo>
                    <a:pt x="0" y="3382"/>
                  </a:lnTo>
                  <a:lnTo>
                    <a:pt x="1685" y="6721"/>
                  </a:lnTo>
                  <a:cubicBezTo>
                    <a:pt x="1920" y="7211"/>
                    <a:pt x="1952" y="7787"/>
                    <a:pt x="1750" y="8289"/>
                  </a:cubicBezTo>
                  <a:cubicBezTo>
                    <a:pt x="1728" y="8353"/>
                    <a:pt x="1707" y="8406"/>
                    <a:pt x="1685" y="8459"/>
                  </a:cubicBezTo>
                  <a:cubicBezTo>
                    <a:pt x="1736" y="8462"/>
                    <a:pt x="1787" y="8463"/>
                    <a:pt x="1839" y="8463"/>
                  </a:cubicBezTo>
                  <a:cubicBezTo>
                    <a:pt x="2291" y="8463"/>
                    <a:pt x="2748" y="8379"/>
                    <a:pt x="3179" y="8235"/>
                  </a:cubicBezTo>
                  <a:cubicBezTo>
                    <a:pt x="4203" y="7894"/>
                    <a:pt x="5099" y="7201"/>
                    <a:pt x="5792" y="6369"/>
                  </a:cubicBezTo>
                  <a:cubicBezTo>
                    <a:pt x="6059" y="6049"/>
                    <a:pt x="6315" y="5718"/>
                    <a:pt x="6529" y="5355"/>
                  </a:cubicBezTo>
                  <a:cubicBezTo>
                    <a:pt x="6273" y="5195"/>
                    <a:pt x="6059" y="4982"/>
                    <a:pt x="5899" y="4726"/>
                  </a:cubicBezTo>
                  <a:lnTo>
                    <a:pt x="3062" y="0"/>
                  </a:lnTo>
                  <a:close/>
                </a:path>
              </a:pathLst>
            </a:custGeom>
            <a:solidFill>
              <a:srgbClr val="F895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31"/>
            <p:cNvSpPr/>
            <p:nvPr/>
          </p:nvSpPr>
          <p:spPr>
            <a:xfrm>
              <a:off x="5876788" y="2244300"/>
              <a:ext cx="1500975" cy="482600"/>
            </a:xfrm>
            <a:custGeom>
              <a:rect b="b" l="l" r="r" t="t"/>
              <a:pathLst>
                <a:path extrusionOk="0" h="19304" w="60039">
                  <a:moveTo>
                    <a:pt x="25389" y="0"/>
                  </a:moveTo>
                  <a:lnTo>
                    <a:pt x="1" y="2027"/>
                  </a:lnTo>
                  <a:cubicBezTo>
                    <a:pt x="598" y="6262"/>
                    <a:pt x="1078" y="10529"/>
                    <a:pt x="1867" y="14711"/>
                  </a:cubicBezTo>
                  <a:cubicBezTo>
                    <a:pt x="6017" y="13516"/>
                    <a:pt x="25197" y="7681"/>
                    <a:pt x="25197" y="7681"/>
                  </a:cubicBezTo>
                  <a:cubicBezTo>
                    <a:pt x="25197" y="7681"/>
                    <a:pt x="39394" y="19304"/>
                    <a:pt x="47880" y="19304"/>
                  </a:cubicBezTo>
                  <a:cubicBezTo>
                    <a:pt x="48067" y="19304"/>
                    <a:pt x="48250" y="19298"/>
                    <a:pt x="48431" y="19287"/>
                  </a:cubicBezTo>
                  <a:cubicBezTo>
                    <a:pt x="56826" y="18764"/>
                    <a:pt x="59674" y="13014"/>
                    <a:pt x="59866" y="9633"/>
                  </a:cubicBezTo>
                  <a:cubicBezTo>
                    <a:pt x="60039" y="6895"/>
                    <a:pt x="54117" y="6631"/>
                    <a:pt x="51825" y="6631"/>
                  </a:cubicBezTo>
                  <a:cubicBezTo>
                    <a:pt x="51278" y="6631"/>
                    <a:pt x="50938" y="6646"/>
                    <a:pt x="50938" y="6646"/>
                  </a:cubicBezTo>
                  <a:cubicBezTo>
                    <a:pt x="50938" y="6646"/>
                    <a:pt x="37390" y="694"/>
                    <a:pt x="25389" y="0"/>
                  </a:cubicBezTo>
                  <a:close/>
                </a:path>
              </a:pathLst>
            </a:custGeom>
            <a:solidFill>
              <a:srgbClr val="F8C2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31"/>
            <p:cNvSpPr/>
            <p:nvPr/>
          </p:nvSpPr>
          <p:spPr>
            <a:xfrm>
              <a:off x="5921063" y="2291500"/>
              <a:ext cx="42150" cy="310700"/>
            </a:xfrm>
            <a:custGeom>
              <a:rect b="b" l="l" r="r" t="t"/>
              <a:pathLst>
                <a:path extrusionOk="0" h="12428" w="1686">
                  <a:moveTo>
                    <a:pt x="192" y="0"/>
                  </a:moveTo>
                  <a:lnTo>
                    <a:pt x="0" y="11"/>
                  </a:lnTo>
                  <a:cubicBezTo>
                    <a:pt x="150" y="1718"/>
                    <a:pt x="363" y="3798"/>
                    <a:pt x="640" y="6038"/>
                  </a:cubicBezTo>
                  <a:cubicBezTo>
                    <a:pt x="939" y="8449"/>
                    <a:pt x="1238" y="10668"/>
                    <a:pt x="1504" y="12428"/>
                  </a:cubicBezTo>
                  <a:cubicBezTo>
                    <a:pt x="1558" y="12407"/>
                    <a:pt x="1611" y="12385"/>
                    <a:pt x="1686" y="12375"/>
                  </a:cubicBezTo>
                  <a:cubicBezTo>
                    <a:pt x="1440" y="10614"/>
                    <a:pt x="1163" y="8396"/>
                    <a:pt x="864" y="6006"/>
                  </a:cubicBezTo>
                  <a:cubicBezTo>
                    <a:pt x="598" y="3766"/>
                    <a:pt x="374" y="1707"/>
                    <a:pt x="192" y="0"/>
                  </a:cubicBezTo>
                  <a:close/>
                </a:path>
              </a:pathLst>
            </a:custGeom>
            <a:solidFill>
              <a:srgbClr val="B78B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31"/>
            <p:cNvSpPr/>
            <p:nvPr/>
          </p:nvSpPr>
          <p:spPr>
            <a:xfrm>
              <a:off x="5939988" y="2355025"/>
              <a:ext cx="1383875" cy="192600"/>
            </a:xfrm>
            <a:custGeom>
              <a:rect b="b" l="l" r="r" t="t"/>
              <a:pathLst>
                <a:path extrusionOk="0" h="7704" w="55355">
                  <a:moveTo>
                    <a:pt x="22597" y="0"/>
                  </a:moveTo>
                  <a:cubicBezTo>
                    <a:pt x="21689" y="0"/>
                    <a:pt x="20803" y="54"/>
                    <a:pt x="19938" y="115"/>
                  </a:cubicBezTo>
                  <a:cubicBezTo>
                    <a:pt x="19405" y="158"/>
                    <a:pt x="18882" y="211"/>
                    <a:pt x="18359" y="265"/>
                  </a:cubicBezTo>
                  <a:cubicBezTo>
                    <a:pt x="17847" y="318"/>
                    <a:pt x="17335" y="371"/>
                    <a:pt x="16834" y="446"/>
                  </a:cubicBezTo>
                  <a:cubicBezTo>
                    <a:pt x="12780" y="937"/>
                    <a:pt x="9164" y="1630"/>
                    <a:pt x="6156" y="2260"/>
                  </a:cubicBezTo>
                  <a:cubicBezTo>
                    <a:pt x="3670" y="2772"/>
                    <a:pt x="1590" y="3252"/>
                    <a:pt x="1" y="3625"/>
                  </a:cubicBezTo>
                  <a:cubicBezTo>
                    <a:pt x="22" y="3657"/>
                    <a:pt x="22" y="3700"/>
                    <a:pt x="33" y="3721"/>
                  </a:cubicBezTo>
                  <a:cubicBezTo>
                    <a:pt x="1633" y="3358"/>
                    <a:pt x="3713" y="2910"/>
                    <a:pt x="6188" y="2398"/>
                  </a:cubicBezTo>
                  <a:cubicBezTo>
                    <a:pt x="9207" y="1801"/>
                    <a:pt x="12823" y="1118"/>
                    <a:pt x="16855" y="638"/>
                  </a:cubicBezTo>
                  <a:cubicBezTo>
                    <a:pt x="17367" y="585"/>
                    <a:pt x="17869" y="521"/>
                    <a:pt x="18391" y="467"/>
                  </a:cubicBezTo>
                  <a:cubicBezTo>
                    <a:pt x="18914" y="414"/>
                    <a:pt x="19437" y="361"/>
                    <a:pt x="19970" y="318"/>
                  </a:cubicBezTo>
                  <a:cubicBezTo>
                    <a:pt x="20876" y="255"/>
                    <a:pt x="21789" y="207"/>
                    <a:pt x="22723" y="207"/>
                  </a:cubicBezTo>
                  <a:cubicBezTo>
                    <a:pt x="22890" y="207"/>
                    <a:pt x="23056" y="208"/>
                    <a:pt x="23224" y="211"/>
                  </a:cubicBezTo>
                  <a:cubicBezTo>
                    <a:pt x="24323" y="254"/>
                    <a:pt x="25432" y="393"/>
                    <a:pt x="26541" y="681"/>
                  </a:cubicBezTo>
                  <a:cubicBezTo>
                    <a:pt x="27630" y="980"/>
                    <a:pt x="28718" y="1417"/>
                    <a:pt x="29763" y="1908"/>
                  </a:cubicBezTo>
                  <a:cubicBezTo>
                    <a:pt x="30819" y="2420"/>
                    <a:pt x="31843" y="2964"/>
                    <a:pt x="32878" y="3486"/>
                  </a:cubicBezTo>
                  <a:cubicBezTo>
                    <a:pt x="33891" y="4020"/>
                    <a:pt x="34915" y="4510"/>
                    <a:pt x="35929" y="4948"/>
                  </a:cubicBezTo>
                  <a:cubicBezTo>
                    <a:pt x="37966" y="5844"/>
                    <a:pt x="39993" y="6548"/>
                    <a:pt x="41977" y="7028"/>
                  </a:cubicBezTo>
                  <a:cubicBezTo>
                    <a:pt x="42980" y="7273"/>
                    <a:pt x="43951" y="7455"/>
                    <a:pt x="44911" y="7572"/>
                  </a:cubicBezTo>
                  <a:cubicBezTo>
                    <a:pt x="45577" y="7661"/>
                    <a:pt x="46237" y="7703"/>
                    <a:pt x="46882" y="7703"/>
                  </a:cubicBezTo>
                  <a:cubicBezTo>
                    <a:pt x="47167" y="7703"/>
                    <a:pt x="47449" y="7695"/>
                    <a:pt x="47727" y="7679"/>
                  </a:cubicBezTo>
                  <a:cubicBezTo>
                    <a:pt x="48634" y="7647"/>
                    <a:pt x="49519" y="7508"/>
                    <a:pt x="50330" y="7273"/>
                  </a:cubicBezTo>
                  <a:cubicBezTo>
                    <a:pt x="51141" y="7039"/>
                    <a:pt x="51898" y="6708"/>
                    <a:pt x="52559" y="6281"/>
                  </a:cubicBezTo>
                  <a:cubicBezTo>
                    <a:pt x="53210" y="5855"/>
                    <a:pt x="53765" y="5353"/>
                    <a:pt x="54213" y="4820"/>
                  </a:cubicBezTo>
                  <a:cubicBezTo>
                    <a:pt x="54650" y="4265"/>
                    <a:pt x="54992" y="3700"/>
                    <a:pt x="55258" y="3145"/>
                  </a:cubicBezTo>
                  <a:cubicBezTo>
                    <a:pt x="55301" y="3081"/>
                    <a:pt x="55333" y="3017"/>
                    <a:pt x="55354" y="2953"/>
                  </a:cubicBezTo>
                  <a:lnTo>
                    <a:pt x="55354" y="2953"/>
                  </a:lnTo>
                  <a:cubicBezTo>
                    <a:pt x="55333" y="2969"/>
                    <a:pt x="55314" y="2974"/>
                    <a:pt x="55296" y="2974"/>
                  </a:cubicBezTo>
                  <a:cubicBezTo>
                    <a:pt x="55277" y="2974"/>
                    <a:pt x="55258" y="2969"/>
                    <a:pt x="55237" y="2964"/>
                  </a:cubicBezTo>
                  <a:cubicBezTo>
                    <a:pt x="55205" y="3028"/>
                    <a:pt x="55184" y="3092"/>
                    <a:pt x="55141" y="3145"/>
                  </a:cubicBezTo>
                  <a:cubicBezTo>
                    <a:pt x="54874" y="3700"/>
                    <a:pt x="54533" y="4254"/>
                    <a:pt x="54085" y="4777"/>
                  </a:cubicBezTo>
                  <a:cubicBezTo>
                    <a:pt x="53648" y="5311"/>
                    <a:pt x="53103" y="5801"/>
                    <a:pt x="52463" y="6207"/>
                  </a:cubicBezTo>
                  <a:cubicBezTo>
                    <a:pt x="51823" y="6612"/>
                    <a:pt x="51077" y="6932"/>
                    <a:pt x="50277" y="7145"/>
                  </a:cubicBezTo>
                  <a:cubicBezTo>
                    <a:pt x="49477" y="7380"/>
                    <a:pt x="48602" y="7497"/>
                    <a:pt x="47695" y="7540"/>
                  </a:cubicBezTo>
                  <a:cubicBezTo>
                    <a:pt x="47486" y="7548"/>
                    <a:pt x="47274" y="7552"/>
                    <a:pt x="47060" y="7552"/>
                  </a:cubicBezTo>
                  <a:cubicBezTo>
                    <a:pt x="46365" y="7552"/>
                    <a:pt x="45644" y="7510"/>
                    <a:pt x="44911" y="7412"/>
                  </a:cubicBezTo>
                  <a:cubicBezTo>
                    <a:pt x="43961" y="7295"/>
                    <a:pt x="42980" y="7113"/>
                    <a:pt x="41988" y="6868"/>
                  </a:cubicBezTo>
                  <a:cubicBezTo>
                    <a:pt x="40014" y="6388"/>
                    <a:pt x="37988" y="5684"/>
                    <a:pt x="35982" y="4788"/>
                  </a:cubicBezTo>
                  <a:cubicBezTo>
                    <a:pt x="34969" y="4350"/>
                    <a:pt x="33955" y="3849"/>
                    <a:pt x="32942" y="3316"/>
                  </a:cubicBezTo>
                  <a:cubicBezTo>
                    <a:pt x="31929" y="2804"/>
                    <a:pt x="30894" y="2238"/>
                    <a:pt x="29827" y="1737"/>
                  </a:cubicBezTo>
                  <a:cubicBezTo>
                    <a:pt x="28760" y="1225"/>
                    <a:pt x="27683" y="788"/>
                    <a:pt x="26563" y="499"/>
                  </a:cubicBezTo>
                  <a:cubicBezTo>
                    <a:pt x="25443" y="190"/>
                    <a:pt x="24312" y="51"/>
                    <a:pt x="23203" y="9"/>
                  </a:cubicBezTo>
                  <a:cubicBezTo>
                    <a:pt x="22999" y="3"/>
                    <a:pt x="22797" y="0"/>
                    <a:pt x="22597" y="0"/>
                  </a:cubicBezTo>
                  <a:close/>
                </a:path>
              </a:pathLst>
            </a:custGeom>
            <a:solidFill>
              <a:srgbClr val="D39F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31"/>
            <p:cNvSpPr/>
            <p:nvPr/>
          </p:nvSpPr>
          <p:spPr>
            <a:xfrm>
              <a:off x="7229163" y="2488575"/>
              <a:ext cx="144300" cy="197375"/>
            </a:xfrm>
            <a:custGeom>
              <a:rect b="b" l="l" r="r" t="t"/>
              <a:pathLst>
                <a:path extrusionOk="0" h="7895" w="5772">
                  <a:moveTo>
                    <a:pt x="5771" y="1"/>
                  </a:moveTo>
                  <a:lnTo>
                    <a:pt x="5771" y="1"/>
                  </a:lnTo>
                  <a:cubicBezTo>
                    <a:pt x="5526" y="150"/>
                    <a:pt x="5259" y="331"/>
                    <a:pt x="4971" y="513"/>
                  </a:cubicBezTo>
                  <a:cubicBezTo>
                    <a:pt x="4683" y="715"/>
                    <a:pt x="4374" y="929"/>
                    <a:pt x="4054" y="1163"/>
                  </a:cubicBezTo>
                  <a:cubicBezTo>
                    <a:pt x="3414" y="1643"/>
                    <a:pt x="2753" y="2209"/>
                    <a:pt x="2113" y="2891"/>
                  </a:cubicBezTo>
                  <a:cubicBezTo>
                    <a:pt x="1792" y="3222"/>
                    <a:pt x="1494" y="3563"/>
                    <a:pt x="1238" y="3915"/>
                  </a:cubicBezTo>
                  <a:cubicBezTo>
                    <a:pt x="992" y="4257"/>
                    <a:pt x="747" y="4609"/>
                    <a:pt x="566" y="4961"/>
                  </a:cubicBezTo>
                  <a:cubicBezTo>
                    <a:pt x="171" y="5676"/>
                    <a:pt x="0" y="6422"/>
                    <a:pt x="96" y="7041"/>
                  </a:cubicBezTo>
                  <a:cubicBezTo>
                    <a:pt x="139" y="7393"/>
                    <a:pt x="246" y="7670"/>
                    <a:pt x="374" y="7894"/>
                  </a:cubicBezTo>
                  <a:cubicBezTo>
                    <a:pt x="416" y="7884"/>
                    <a:pt x="438" y="7862"/>
                    <a:pt x="480" y="7841"/>
                  </a:cubicBezTo>
                  <a:cubicBezTo>
                    <a:pt x="374" y="7617"/>
                    <a:pt x="278" y="7350"/>
                    <a:pt x="256" y="7030"/>
                  </a:cubicBezTo>
                  <a:cubicBezTo>
                    <a:pt x="192" y="6454"/>
                    <a:pt x="374" y="5750"/>
                    <a:pt x="747" y="5068"/>
                  </a:cubicBezTo>
                  <a:cubicBezTo>
                    <a:pt x="939" y="4726"/>
                    <a:pt x="1174" y="4396"/>
                    <a:pt x="1430" y="4043"/>
                  </a:cubicBezTo>
                  <a:cubicBezTo>
                    <a:pt x="1686" y="3702"/>
                    <a:pt x="1974" y="3361"/>
                    <a:pt x="2283" y="3030"/>
                  </a:cubicBezTo>
                  <a:cubicBezTo>
                    <a:pt x="2913" y="2379"/>
                    <a:pt x="3574" y="1803"/>
                    <a:pt x="4193" y="1323"/>
                  </a:cubicBezTo>
                  <a:cubicBezTo>
                    <a:pt x="4491" y="1089"/>
                    <a:pt x="4801" y="854"/>
                    <a:pt x="5089" y="662"/>
                  </a:cubicBezTo>
                  <a:cubicBezTo>
                    <a:pt x="5334" y="481"/>
                    <a:pt x="5547" y="342"/>
                    <a:pt x="5761" y="203"/>
                  </a:cubicBezTo>
                  <a:cubicBezTo>
                    <a:pt x="5771" y="139"/>
                    <a:pt x="5771" y="75"/>
                    <a:pt x="5771" y="1"/>
                  </a:cubicBezTo>
                  <a:close/>
                </a:path>
              </a:pathLst>
            </a:custGeom>
            <a:solidFill>
              <a:srgbClr val="D39F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31"/>
            <p:cNvSpPr/>
            <p:nvPr/>
          </p:nvSpPr>
          <p:spPr>
            <a:xfrm>
              <a:off x="7009538" y="1930925"/>
              <a:ext cx="430050" cy="596450"/>
            </a:xfrm>
            <a:custGeom>
              <a:rect b="b" l="l" r="r" t="t"/>
              <a:pathLst>
                <a:path extrusionOk="0" h="23858" w="17202">
                  <a:moveTo>
                    <a:pt x="6791" y="1"/>
                  </a:moveTo>
                  <a:cubicBezTo>
                    <a:pt x="6577" y="364"/>
                    <a:pt x="6321" y="694"/>
                    <a:pt x="6054" y="1014"/>
                  </a:cubicBezTo>
                  <a:cubicBezTo>
                    <a:pt x="5350" y="1846"/>
                    <a:pt x="4465" y="2540"/>
                    <a:pt x="3441" y="2881"/>
                  </a:cubicBezTo>
                  <a:cubicBezTo>
                    <a:pt x="3010" y="3025"/>
                    <a:pt x="2553" y="3108"/>
                    <a:pt x="2101" y="3108"/>
                  </a:cubicBezTo>
                  <a:cubicBezTo>
                    <a:pt x="2049" y="3108"/>
                    <a:pt x="1998" y="3107"/>
                    <a:pt x="1947" y="3105"/>
                  </a:cubicBezTo>
                  <a:cubicBezTo>
                    <a:pt x="1638" y="3937"/>
                    <a:pt x="1254" y="5345"/>
                    <a:pt x="1115" y="7393"/>
                  </a:cubicBezTo>
                  <a:cubicBezTo>
                    <a:pt x="891" y="10924"/>
                    <a:pt x="2417" y="16525"/>
                    <a:pt x="1115" y="18050"/>
                  </a:cubicBezTo>
                  <a:cubicBezTo>
                    <a:pt x="1" y="19358"/>
                    <a:pt x="9619" y="23857"/>
                    <a:pt x="13397" y="23857"/>
                  </a:cubicBezTo>
                  <a:cubicBezTo>
                    <a:pt x="13994" y="23857"/>
                    <a:pt x="14444" y="23745"/>
                    <a:pt x="14684" y="23491"/>
                  </a:cubicBezTo>
                  <a:cubicBezTo>
                    <a:pt x="16423" y="21634"/>
                    <a:pt x="17202" y="5793"/>
                    <a:pt x="6865" y="54"/>
                  </a:cubicBezTo>
                  <a:cubicBezTo>
                    <a:pt x="6844" y="44"/>
                    <a:pt x="6812" y="22"/>
                    <a:pt x="6791" y="1"/>
                  </a:cubicBezTo>
                  <a:close/>
                </a:path>
              </a:pathLst>
            </a:custGeom>
            <a:solidFill>
              <a:srgbClr val="98C4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31"/>
            <p:cNvSpPr/>
            <p:nvPr/>
          </p:nvSpPr>
          <p:spPr>
            <a:xfrm>
              <a:off x="7046738" y="1930925"/>
              <a:ext cx="149100" cy="116575"/>
            </a:xfrm>
            <a:custGeom>
              <a:rect b="b" l="l" r="r" t="t"/>
              <a:pathLst>
                <a:path extrusionOk="0" h="4663" w="5964">
                  <a:moveTo>
                    <a:pt x="5292" y="1"/>
                  </a:moveTo>
                  <a:cubicBezTo>
                    <a:pt x="5089" y="364"/>
                    <a:pt x="4833" y="694"/>
                    <a:pt x="4566" y="1014"/>
                  </a:cubicBezTo>
                  <a:cubicBezTo>
                    <a:pt x="3852" y="1846"/>
                    <a:pt x="2977" y="2540"/>
                    <a:pt x="1953" y="2881"/>
                  </a:cubicBezTo>
                  <a:cubicBezTo>
                    <a:pt x="1500" y="3032"/>
                    <a:pt x="1018" y="3117"/>
                    <a:pt x="544" y="3117"/>
                  </a:cubicBezTo>
                  <a:cubicBezTo>
                    <a:pt x="516" y="3117"/>
                    <a:pt x="488" y="3116"/>
                    <a:pt x="459" y="3116"/>
                  </a:cubicBezTo>
                  <a:cubicBezTo>
                    <a:pt x="310" y="3489"/>
                    <a:pt x="150" y="4001"/>
                    <a:pt x="1" y="4663"/>
                  </a:cubicBezTo>
                  <a:cubicBezTo>
                    <a:pt x="1473" y="4375"/>
                    <a:pt x="2870" y="3724"/>
                    <a:pt x="4022" y="2764"/>
                  </a:cubicBezTo>
                  <a:cubicBezTo>
                    <a:pt x="4801" y="2102"/>
                    <a:pt x="5452" y="1302"/>
                    <a:pt x="5964" y="406"/>
                  </a:cubicBezTo>
                  <a:cubicBezTo>
                    <a:pt x="5761" y="289"/>
                    <a:pt x="5580" y="161"/>
                    <a:pt x="5377" y="54"/>
                  </a:cubicBezTo>
                  <a:cubicBezTo>
                    <a:pt x="5345" y="44"/>
                    <a:pt x="5324" y="22"/>
                    <a:pt x="5292" y="1"/>
                  </a:cubicBezTo>
                  <a:close/>
                </a:path>
              </a:pathLst>
            </a:custGeom>
            <a:solidFill>
              <a:srgbClr val="73A0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31"/>
            <p:cNvSpPr/>
            <p:nvPr/>
          </p:nvSpPr>
          <p:spPr>
            <a:xfrm>
              <a:off x="7260888" y="2098425"/>
              <a:ext cx="43225" cy="421375"/>
            </a:xfrm>
            <a:custGeom>
              <a:rect b="b" l="l" r="r" t="t"/>
              <a:pathLst>
                <a:path extrusionOk="0" h="16855" w="1729">
                  <a:moveTo>
                    <a:pt x="1" y="0"/>
                  </a:moveTo>
                  <a:cubicBezTo>
                    <a:pt x="1" y="0"/>
                    <a:pt x="1" y="22"/>
                    <a:pt x="11" y="53"/>
                  </a:cubicBezTo>
                  <a:cubicBezTo>
                    <a:pt x="1" y="11"/>
                    <a:pt x="1" y="0"/>
                    <a:pt x="1" y="0"/>
                  </a:cubicBezTo>
                  <a:close/>
                  <a:moveTo>
                    <a:pt x="11" y="53"/>
                  </a:moveTo>
                  <a:lnTo>
                    <a:pt x="11" y="53"/>
                  </a:lnTo>
                  <a:cubicBezTo>
                    <a:pt x="14" y="66"/>
                    <a:pt x="17" y="77"/>
                    <a:pt x="22" y="89"/>
                  </a:cubicBezTo>
                  <a:lnTo>
                    <a:pt x="22" y="89"/>
                  </a:lnTo>
                  <a:cubicBezTo>
                    <a:pt x="18" y="75"/>
                    <a:pt x="15" y="63"/>
                    <a:pt x="11" y="53"/>
                  </a:cubicBezTo>
                  <a:close/>
                  <a:moveTo>
                    <a:pt x="22" y="89"/>
                  </a:moveTo>
                  <a:lnTo>
                    <a:pt x="22" y="89"/>
                  </a:lnTo>
                  <a:cubicBezTo>
                    <a:pt x="30" y="118"/>
                    <a:pt x="39" y="155"/>
                    <a:pt x="54" y="192"/>
                  </a:cubicBezTo>
                  <a:cubicBezTo>
                    <a:pt x="86" y="320"/>
                    <a:pt x="139" y="512"/>
                    <a:pt x="225" y="757"/>
                  </a:cubicBezTo>
                  <a:cubicBezTo>
                    <a:pt x="374" y="1237"/>
                    <a:pt x="555" y="1942"/>
                    <a:pt x="716" y="2838"/>
                  </a:cubicBezTo>
                  <a:cubicBezTo>
                    <a:pt x="1068" y="4608"/>
                    <a:pt x="1334" y="7094"/>
                    <a:pt x="1526" y="9835"/>
                  </a:cubicBezTo>
                  <a:cubicBezTo>
                    <a:pt x="1612" y="11212"/>
                    <a:pt x="1633" y="12524"/>
                    <a:pt x="1580" y="13718"/>
                  </a:cubicBezTo>
                  <a:cubicBezTo>
                    <a:pt x="1526" y="14902"/>
                    <a:pt x="1388" y="15959"/>
                    <a:pt x="1206" y="16844"/>
                  </a:cubicBezTo>
                  <a:cubicBezTo>
                    <a:pt x="1228" y="16844"/>
                    <a:pt x="1249" y="16855"/>
                    <a:pt x="1260" y="16855"/>
                  </a:cubicBezTo>
                  <a:cubicBezTo>
                    <a:pt x="1452" y="15969"/>
                    <a:pt x="1601" y="14902"/>
                    <a:pt x="1665" y="13718"/>
                  </a:cubicBezTo>
                  <a:cubicBezTo>
                    <a:pt x="1729" y="12524"/>
                    <a:pt x="1708" y="11212"/>
                    <a:pt x="1622" y="9835"/>
                  </a:cubicBezTo>
                  <a:cubicBezTo>
                    <a:pt x="1409" y="7083"/>
                    <a:pt x="1142" y="4598"/>
                    <a:pt x="769" y="2827"/>
                  </a:cubicBezTo>
                  <a:cubicBezTo>
                    <a:pt x="598" y="1942"/>
                    <a:pt x="395" y="1237"/>
                    <a:pt x="257" y="747"/>
                  </a:cubicBezTo>
                  <a:cubicBezTo>
                    <a:pt x="171" y="501"/>
                    <a:pt x="118" y="320"/>
                    <a:pt x="65" y="192"/>
                  </a:cubicBezTo>
                  <a:cubicBezTo>
                    <a:pt x="57" y="159"/>
                    <a:pt x="36" y="126"/>
                    <a:pt x="22" y="89"/>
                  </a:cubicBezTo>
                  <a:close/>
                </a:path>
              </a:pathLst>
            </a:custGeom>
            <a:solidFill>
              <a:srgbClr val="2845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31"/>
            <p:cNvSpPr/>
            <p:nvPr/>
          </p:nvSpPr>
          <p:spPr>
            <a:xfrm>
              <a:off x="7045138" y="2364025"/>
              <a:ext cx="337125" cy="148300"/>
            </a:xfrm>
            <a:custGeom>
              <a:rect b="b" l="l" r="r" t="t"/>
              <a:pathLst>
                <a:path extrusionOk="0" h="5932" w="13485">
                  <a:moveTo>
                    <a:pt x="33" y="1"/>
                  </a:moveTo>
                  <a:cubicBezTo>
                    <a:pt x="33" y="33"/>
                    <a:pt x="11" y="43"/>
                    <a:pt x="1" y="65"/>
                  </a:cubicBezTo>
                  <a:cubicBezTo>
                    <a:pt x="374" y="460"/>
                    <a:pt x="908" y="950"/>
                    <a:pt x="1644" y="1452"/>
                  </a:cubicBezTo>
                  <a:cubicBezTo>
                    <a:pt x="2433" y="2017"/>
                    <a:pt x="3446" y="2572"/>
                    <a:pt x="4620" y="3073"/>
                  </a:cubicBezTo>
                  <a:cubicBezTo>
                    <a:pt x="5793" y="3564"/>
                    <a:pt x="7127" y="3990"/>
                    <a:pt x="8535" y="4417"/>
                  </a:cubicBezTo>
                  <a:cubicBezTo>
                    <a:pt x="9954" y="4833"/>
                    <a:pt x="11287" y="5228"/>
                    <a:pt x="12492" y="5633"/>
                  </a:cubicBezTo>
                  <a:cubicBezTo>
                    <a:pt x="12834" y="5719"/>
                    <a:pt x="13122" y="5825"/>
                    <a:pt x="13420" y="5932"/>
                  </a:cubicBezTo>
                  <a:cubicBezTo>
                    <a:pt x="13442" y="5900"/>
                    <a:pt x="13452" y="5857"/>
                    <a:pt x="13484" y="5815"/>
                  </a:cubicBezTo>
                  <a:cubicBezTo>
                    <a:pt x="13175" y="5708"/>
                    <a:pt x="12866" y="5601"/>
                    <a:pt x="12546" y="5495"/>
                  </a:cubicBezTo>
                  <a:cubicBezTo>
                    <a:pt x="11351" y="5079"/>
                    <a:pt x="10007" y="4684"/>
                    <a:pt x="8588" y="4268"/>
                  </a:cubicBezTo>
                  <a:cubicBezTo>
                    <a:pt x="7191" y="3852"/>
                    <a:pt x="5857" y="3425"/>
                    <a:pt x="4684" y="2934"/>
                  </a:cubicBezTo>
                  <a:cubicBezTo>
                    <a:pt x="3510" y="2454"/>
                    <a:pt x="2497" y="1910"/>
                    <a:pt x="1708" y="1366"/>
                  </a:cubicBezTo>
                  <a:cubicBezTo>
                    <a:pt x="961" y="854"/>
                    <a:pt x="417" y="374"/>
                    <a:pt x="33" y="1"/>
                  </a:cubicBezTo>
                  <a:close/>
                </a:path>
              </a:pathLst>
            </a:custGeom>
            <a:solidFill>
              <a:srgbClr val="2845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31"/>
            <p:cNvSpPr/>
            <p:nvPr/>
          </p:nvSpPr>
          <p:spPr>
            <a:xfrm>
              <a:off x="6652588" y="1843725"/>
              <a:ext cx="152300" cy="45625"/>
            </a:xfrm>
            <a:custGeom>
              <a:rect b="b" l="l" r="r" t="t"/>
              <a:pathLst>
                <a:path extrusionOk="0" h="1825" w="6092">
                  <a:moveTo>
                    <a:pt x="64" y="1"/>
                  </a:moveTo>
                  <a:cubicBezTo>
                    <a:pt x="32" y="43"/>
                    <a:pt x="22" y="65"/>
                    <a:pt x="0" y="107"/>
                  </a:cubicBezTo>
                  <a:cubicBezTo>
                    <a:pt x="86" y="118"/>
                    <a:pt x="182" y="118"/>
                    <a:pt x="278" y="129"/>
                  </a:cubicBezTo>
                  <a:cubicBezTo>
                    <a:pt x="406" y="139"/>
                    <a:pt x="534" y="171"/>
                    <a:pt x="672" y="182"/>
                  </a:cubicBezTo>
                  <a:cubicBezTo>
                    <a:pt x="939" y="214"/>
                    <a:pt x="1238" y="278"/>
                    <a:pt x="1547" y="331"/>
                  </a:cubicBezTo>
                  <a:cubicBezTo>
                    <a:pt x="2144" y="459"/>
                    <a:pt x="2806" y="619"/>
                    <a:pt x="3489" y="854"/>
                  </a:cubicBezTo>
                  <a:cubicBezTo>
                    <a:pt x="4449" y="1142"/>
                    <a:pt x="5334" y="1505"/>
                    <a:pt x="6049" y="1825"/>
                  </a:cubicBezTo>
                  <a:lnTo>
                    <a:pt x="6091" y="1707"/>
                  </a:lnTo>
                  <a:cubicBezTo>
                    <a:pt x="5366" y="1377"/>
                    <a:pt x="4491" y="993"/>
                    <a:pt x="3531" y="694"/>
                  </a:cubicBezTo>
                  <a:cubicBezTo>
                    <a:pt x="2848" y="470"/>
                    <a:pt x="2187" y="310"/>
                    <a:pt x="1568" y="182"/>
                  </a:cubicBezTo>
                  <a:cubicBezTo>
                    <a:pt x="1259" y="129"/>
                    <a:pt x="971" y="75"/>
                    <a:pt x="694" y="54"/>
                  </a:cubicBezTo>
                  <a:cubicBezTo>
                    <a:pt x="555" y="43"/>
                    <a:pt x="427" y="11"/>
                    <a:pt x="288" y="11"/>
                  </a:cubicBezTo>
                  <a:cubicBezTo>
                    <a:pt x="214" y="11"/>
                    <a:pt x="139" y="1"/>
                    <a:pt x="64" y="1"/>
                  </a:cubicBezTo>
                  <a:close/>
                </a:path>
              </a:pathLst>
            </a:custGeom>
            <a:solidFill>
              <a:srgbClr val="98C4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31"/>
            <p:cNvSpPr/>
            <p:nvPr/>
          </p:nvSpPr>
          <p:spPr>
            <a:xfrm>
              <a:off x="7589713" y="2359075"/>
              <a:ext cx="345125" cy="247200"/>
            </a:xfrm>
            <a:custGeom>
              <a:rect b="b" l="l" r="r" t="t"/>
              <a:pathLst>
                <a:path extrusionOk="0" h="9888" w="13805">
                  <a:moveTo>
                    <a:pt x="8801" y="1"/>
                  </a:moveTo>
                  <a:cubicBezTo>
                    <a:pt x="8261" y="1"/>
                    <a:pt x="7733" y="174"/>
                    <a:pt x="7319" y="530"/>
                  </a:cubicBezTo>
                  <a:cubicBezTo>
                    <a:pt x="6663" y="1081"/>
                    <a:pt x="6269" y="1980"/>
                    <a:pt x="5421" y="1980"/>
                  </a:cubicBezTo>
                  <a:cubicBezTo>
                    <a:pt x="5318" y="1980"/>
                    <a:pt x="5207" y="1967"/>
                    <a:pt x="5089" y="1938"/>
                  </a:cubicBezTo>
                  <a:cubicBezTo>
                    <a:pt x="4823" y="1863"/>
                    <a:pt x="2529" y="914"/>
                    <a:pt x="2636" y="679"/>
                  </a:cubicBezTo>
                  <a:lnTo>
                    <a:pt x="2636" y="679"/>
                  </a:lnTo>
                  <a:cubicBezTo>
                    <a:pt x="2102" y="1746"/>
                    <a:pt x="844" y="2226"/>
                    <a:pt x="1" y="3058"/>
                  </a:cubicBezTo>
                  <a:cubicBezTo>
                    <a:pt x="364" y="4412"/>
                    <a:pt x="1153" y="5266"/>
                    <a:pt x="2262" y="6109"/>
                  </a:cubicBezTo>
                  <a:cubicBezTo>
                    <a:pt x="2998" y="6663"/>
                    <a:pt x="4129" y="7229"/>
                    <a:pt x="4566" y="8050"/>
                  </a:cubicBezTo>
                  <a:cubicBezTo>
                    <a:pt x="4684" y="8285"/>
                    <a:pt x="4823" y="8519"/>
                    <a:pt x="4940" y="8743"/>
                  </a:cubicBezTo>
                  <a:cubicBezTo>
                    <a:pt x="5132" y="9095"/>
                    <a:pt x="5313" y="9437"/>
                    <a:pt x="5591" y="9704"/>
                  </a:cubicBezTo>
                  <a:cubicBezTo>
                    <a:pt x="5720" y="9829"/>
                    <a:pt x="5872" y="9888"/>
                    <a:pt x="6013" y="9888"/>
                  </a:cubicBezTo>
                  <a:cubicBezTo>
                    <a:pt x="6268" y="9888"/>
                    <a:pt x="6486" y="9695"/>
                    <a:pt x="6465" y="9352"/>
                  </a:cubicBezTo>
                  <a:cubicBezTo>
                    <a:pt x="6423" y="8786"/>
                    <a:pt x="6220" y="8199"/>
                    <a:pt x="5996" y="7709"/>
                  </a:cubicBezTo>
                  <a:cubicBezTo>
                    <a:pt x="5836" y="7357"/>
                    <a:pt x="5559" y="6930"/>
                    <a:pt x="5623" y="6525"/>
                  </a:cubicBezTo>
                  <a:cubicBezTo>
                    <a:pt x="5697" y="6109"/>
                    <a:pt x="6252" y="5799"/>
                    <a:pt x="6583" y="5618"/>
                  </a:cubicBezTo>
                  <a:cubicBezTo>
                    <a:pt x="7137" y="5309"/>
                    <a:pt x="7799" y="5106"/>
                    <a:pt x="8449" y="5085"/>
                  </a:cubicBezTo>
                  <a:cubicBezTo>
                    <a:pt x="8495" y="5082"/>
                    <a:pt x="8541" y="5081"/>
                    <a:pt x="8587" y="5081"/>
                  </a:cubicBezTo>
                  <a:cubicBezTo>
                    <a:pt x="9253" y="5081"/>
                    <a:pt x="9900" y="5294"/>
                    <a:pt x="10519" y="5543"/>
                  </a:cubicBezTo>
                  <a:cubicBezTo>
                    <a:pt x="11212" y="5842"/>
                    <a:pt x="11500" y="6333"/>
                    <a:pt x="12119" y="6738"/>
                  </a:cubicBezTo>
                  <a:cubicBezTo>
                    <a:pt x="12198" y="6797"/>
                    <a:pt x="12314" y="6856"/>
                    <a:pt x="12424" y="6856"/>
                  </a:cubicBezTo>
                  <a:cubicBezTo>
                    <a:pt x="12432" y="6856"/>
                    <a:pt x="12441" y="6856"/>
                    <a:pt x="12450" y="6855"/>
                  </a:cubicBezTo>
                  <a:cubicBezTo>
                    <a:pt x="13805" y="6781"/>
                    <a:pt x="11372" y="4412"/>
                    <a:pt x="10967" y="4220"/>
                  </a:cubicBezTo>
                  <a:cubicBezTo>
                    <a:pt x="9986" y="3762"/>
                    <a:pt x="8876" y="3666"/>
                    <a:pt x="7799" y="3580"/>
                  </a:cubicBezTo>
                  <a:cubicBezTo>
                    <a:pt x="8310" y="3340"/>
                    <a:pt x="8877" y="3218"/>
                    <a:pt x="9439" y="3218"/>
                  </a:cubicBezTo>
                  <a:cubicBezTo>
                    <a:pt x="9651" y="3218"/>
                    <a:pt x="9863" y="3236"/>
                    <a:pt x="10071" y="3271"/>
                  </a:cubicBezTo>
                  <a:cubicBezTo>
                    <a:pt x="10754" y="3378"/>
                    <a:pt x="11394" y="3666"/>
                    <a:pt x="12087" y="3676"/>
                  </a:cubicBezTo>
                  <a:cubicBezTo>
                    <a:pt x="12258" y="3676"/>
                    <a:pt x="12471" y="3644"/>
                    <a:pt x="12514" y="3463"/>
                  </a:cubicBezTo>
                  <a:cubicBezTo>
                    <a:pt x="12546" y="3356"/>
                    <a:pt x="12492" y="3250"/>
                    <a:pt x="12418" y="3175"/>
                  </a:cubicBezTo>
                  <a:cubicBezTo>
                    <a:pt x="11835" y="2311"/>
                    <a:pt x="10743" y="1884"/>
                    <a:pt x="9699" y="1884"/>
                  </a:cubicBezTo>
                  <a:cubicBezTo>
                    <a:pt x="9674" y="1884"/>
                    <a:pt x="9648" y="1884"/>
                    <a:pt x="9623" y="1884"/>
                  </a:cubicBezTo>
                  <a:cubicBezTo>
                    <a:pt x="8759" y="1895"/>
                    <a:pt x="7884" y="1884"/>
                    <a:pt x="7159" y="2375"/>
                  </a:cubicBezTo>
                  <a:cubicBezTo>
                    <a:pt x="7532" y="1692"/>
                    <a:pt x="8257" y="1308"/>
                    <a:pt x="8972" y="1095"/>
                  </a:cubicBezTo>
                  <a:cubicBezTo>
                    <a:pt x="9271" y="999"/>
                    <a:pt x="9698" y="1063"/>
                    <a:pt x="9932" y="796"/>
                  </a:cubicBezTo>
                  <a:cubicBezTo>
                    <a:pt x="10220" y="455"/>
                    <a:pt x="9858" y="220"/>
                    <a:pt x="9559" y="113"/>
                  </a:cubicBezTo>
                  <a:cubicBezTo>
                    <a:pt x="9310" y="39"/>
                    <a:pt x="9054" y="1"/>
                    <a:pt x="8801" y="1"/>
                  </a:cubicBezTo>
                  <a:close/>
                </a:path>
              </a:pathLst>
            </a:custGeom>
            <a:solidFill>
              <a:srgbClr val="F895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31"/>
            <p:cNvSpPr/>
            <p:nvPr/>
          </p:nvSpPr>
          <p:spPr>
            <a:xfrm>
              <a:off x="7815613" y="2359500"/>
              <a:ext cx="22425" cy="13625"/>
            </a:xfrm>
            <a:custGeom>
              <a:rect b="b" l="l" r="r" t="t"/>
              <a:pathLst>
                <a:path extrusionOk="0" h="545" w="897">
                  <a:moveTo>
                    <a:pt x="0" y="0"/>
                  </a:moveTo>
                  <a:cubicBezTo>
                    <a:pt x="11" y="22"/>
                    <a:pt x="11" y="32"/>
                    <a:pt x="11" y="54"/>
                  </a:cubicBezTo>
                  <a:cubicBezTo>
                    <a:pt x="22" y="128"/>
                    <a:pt x="54" y="214"/>
                    <a:pt x="107" y="299"/>
                  </a:cubicBezTo>
                  <a:cubicBezTo>
                    <a:pt x="128" y="342"/>
                    <a:pt x="160" y="395"/>
                    <a:pt x="203" y="438"/>
                  </a:cubicBezTo>
                  <a:cubicBezTo>
                    <a:pt x="235" y="481"/>
                    <a:pt x="310" y="502"/>
                    <a:pt x="363" y="534"/>
                  </a:cubicBezTo>
                  <a:cubicBezTo>
                    <a:pt x="400" y="541"/>
                    <a:pt x="437" y="544"/>
                    <a:pt x="474" y="544"/>
                  </a:cubicBezTo>
                  <a:cubicBezTo>
                    <a:pt x="553" y="544"/>
                    <a:pt x="631" y="528"/>
                    <a:pt x="704" y="491"/>
                  </a:cubicBezTo>
                  <a:cubicBezTo>
                    <a:pt x="790" y="449"/>
                    <a:pt x="854" y="384"/>
                    <a:pt x="896" y="331"/>
                  </a:cubicBezTo>
                  <a:lnTo>
                    <a:pt x="854" y="288"/>
                  </a:lnTo>
                  <a:cubicBezTo>
                    <a:pt x="811" y="342"/>
                    <a:pt x="747" y="384"/>
                    <a:pt x="662" y="427"/>
                  </a:cubicBezTo>
                  <a:cubicBezTo>
                    <a:pt x="613" y="448"/>
                    <a:pt x="552" y="460"/>
                    <a:pt x="485" y="460"/>
                  </a:cubicBezTo>
                  <a:cubicBezTo>
                    <a:pt x="449" y="460"/>
                    <a:pt x="411" y="456"/>
                    <a:pt x="374" y="449"/>
                  </a:cubicBezTo>
                  <a:cubicBezTo>
                    <a:pt x="267" y="427"/>
                    <a:pt x="203" y="352"/>
                    <a:pt x="160" y="267"/>
                  </a:cubicBezTo>
                  <a:cubicBezTo>
                    <a:pt x="118" y="182"/>
                    <a:pt x="75" y="86"/>
                    <a:pt x="64" y="22"/>
                  </a:cubicBezTo>
                  <a:cubicBezTo>
                    <a:pt x="64" y="11"/>
                    <a:pt x="64" y="11"/>
                    <a:pt x="5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31"/>
            <p:cNvSpPr/>
            <p:nvPr/>
          </p:nvSpPr>
          <p:spPr>
            <a:xfrm>
              <a:off x="7724938" y="2573600"/>
              <a:ext cx="20275" cy="26275"/>
            </a:xfrm>
            <a:custGeom>
              <a:rect b="b" l="l" r="r" t="t"/>
              <a:pathLst>
                <a:path extrusionOk="0" h="1051" w="811">
                  <a:moveTo>
                    <a:pt x="337" y="0"/>
                  </a:moveTo>
                  <a:cubicBezTo>
                    <a:pt x="251" y="0"/>
                    <a:pt x="162" y="33"/>
                    <a:pt x="96" y="98"/>
                  </a:cubicBezTo>
                  <a:cubicBezTo>
                    <a:pt x="11" y="184"/>
                    <a:pt x="0" y="290"/>
                    <a:pt x="11" y="376"/>
                  </a:cubicBezTo>
                  <a:cubicBezTo>
                    <a:pt x="22" y="472"/>
                    <a:pt x="54" y="557"/>
                    <a:pt x="96" y="632"/>
                  </a:cubicBezTo>
                  <a:cubicBezTo>
                    <a:pt x="171" y="781"/>
                    <a:pt x="256" y="899"/>
                    <a:pt x="363" y="984"/>
                  </a:cubicBezTo>
                  <a:cubicBezTo>
                    <a:pt x="416" y="1016"/>
                    <a:pt x="459" y="1048"/>
                    <a:pt x="523" y="1048"/>
                  </a:cubicBezTo>
                  <a:cubicBezTo>
                    <a:pt x="533" y="1050"/>
                    <a:pt x="543" y="1051"/>
                    <a:pt x="552" y="1051"/>
                  </a:cubicBezTo>
                  <a:cubicBezTo>
                    <a:pt x="595" y="1051"/>
                    <a:pt x="634" y="1033"/>
                    <a:pt x="651" y="1016"/>
                  </a:cubicBezTo>
                  <a:cubicBezTo>
                    <a:pt x="704" y="963"/>
                    <a:pt x="715" y="931"/>
                    <a:pt x="715" y="931"/>
                  </a:cubicBezTo>
                  <a:lnTo>
                    <a:pt x="715" y="931"/>
                  </a:lnTo>
                  <a:cubicBezTo>
                    <a:pt x="715" y="931"/>
                    <a:pt x="694" y="952"/>
                    <a:pt x="640" y="995"/>
                  </a:cubicBezTo>
                  <a:cubicBezTo>
                    <a:pt x="622" y="1009"/>
                    <a:pt x="599" y="1016"/>
                    <a:pt x="572" y="1016"/>
                  </a:cubicBezTo>
                  <a:cubicBezTo>
                    <a:pt x="521" y="1016"/>
                    <a:pt x="458" y="990"/>
                    <a:pt x="395" y="941"/>
                  </a:cubicBezTo>
                  <a:cubicBezTo>
                    <a:pt x="320" y="856"/>
                    <a:pt x="224" y="749"/>
                    <a:pt x="160" y="610"/>
                  </a:cubicBezTo>
                  <a:cubicBezTo>
                    <a:pt x="118" y="536"/>
                    <a:pt x="107" y="461"/>
                    <a:pt x="96" y="376"/>
                  </a:cubicBezTo>
                  <a:cubicBezTo>
                    <a:pt x="75" y="301"/>
                    <a:pt x="96" y="216"/>
                    <a:pt x="150" y="162"/>
                  </a:cubicBezTo>
                  <a:cubicBezTo>
                    <a:pt x="194" y="118"/>
                    <a:pt x="261" y="96"/>
                    <a:pt x="325" y="96"/>
                  </a:cubicBezTo>
                  <a:cubicBezTo>
                    <a:pt x="338" y="96"/>
                    <a:pt x="350" y="97"/>
                    <a:pt x="363" y="98"/>
                  </a:cubicBezTo>
                  <a:cubicBezTo>
                    <a:pt x="438" y="109"/>
                    <a:pt x="502" y="152"/>
                    <a:pt x="555" y="205"/>
                  </a:cubicBezTo>
                  <a:cubicBezTo>
                    <a:pt x="662" y="312"/>
                    <a:pt x="704" y="450"/>
                    <a:pt x="736" y="568"/>
                  </a:cubicBezTo>
                  <a:cubicBezTo>
                    <a:pt x="758" y="685"/>
                    <a:pt x="747" y="781"/>
                    <a:pt x="736" y="845"/>
                  </a:cubicBezTo>
                  <a:cubicBezTo>
                    <a:pt x="736" y="888"/>
                    <a:pt x="704" y="931"/>
                    <a:pt x="715" y="931"/>
                  </a:cubicBezTo>
                  <a:cubicBezTo>
                    <a:pt x="715" y="931"/>
                    <a:pt x="726" y="931"/>
                    <a:pt x="726" y="899"/>
                  </a:cubicBezTo>
                  <a:cubicBezTo>
                    <a:pt x="747" y="888"/>
                    <a:pt x="758" y="856"/>
                    <a:pt x="768" y="835"/>
                  </a:cubicBezTo>
                  <a:cubicBezTo>
                    <a:pt x="800" y="771"/>
                    <a:pt x="811" y="664"/>
                    <a:pt x="779" y="536"/>
                  </a:cubicBezTo>
                  <a:cubicBezTo>
                    <a:pt x="768" y="418"/>
                    <a:pt x="715" y="269"/>
                    <a:pt x="608" y="141"/>
                  </a:cubicBezTo>
                  <a:cubicBezTo>
                    <a:pt x="555" y="77"/>
                    <a:pt x="480" y="24"/>
                    <a:pt x="374" y="2"/>
                  </a:cubicBezTo>
                  <a:cubicBezTo>
                    <a:pt x="362" y="1"/>
                    <a:pt x="349" y="0"/>
                    <a:pt x="33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31"/>
            <p:cNvSpPr/>
            <p:nvPr/>
          </p:nvSpPr>
          <p:spPr>
            <a:xfrm>
              <a:off x="7589463" y="2376300"/>
              <a:ext cx="121100" cy="123225"/>
            </a:xfrm>
            <a:custGeom>
              <a:rect b="b" l="l" r="r" t="t"/>
              <a:pathLst>
                <a:path extrusionOk="0" h="4929" w="4844">
                  <a:moveTo>
                    <a:pt x="2635" y="1"/>
                  </a:moveTo>
                  <a:lnTo>
                    <a:pt x="2635" y="1"/>
                  </a:lnTo>
                  <a:cubicBezTo>
                    <a:pt x="2102" y="1067"/>
                    <a:pt x="843" y="1547"/>
                    <a:pt x="0" y="2379"/>
                  </a:cubicBezTo>
                  <a:cubicBezTo>
                    <a:pt x="288" y="3467"/>
                    <a:pt x="854" y="4236"/>
                    <a:pt x="1632" y="4929"/>
                  </a:cubicBezTo>
                  <a:cubicBezTo>
                    <a:pt x="2550" y="4342"/>
                    <a:pt x="3350" y="3563"/>
                    <a:pt x="3968" y="2646"/>
                  </a:cubicBezTo>
                  <a:cubicBezTo>
                    <a:pt x="4256" y="2198"/>
                    <a:pt x="4576" y="1697"/>
                    <a:pt x="4843" y="1163"/>
                  </a:cubicBezTo>
                  <a:cubicBezTo>
                    <a:pt x="4193" y="907"/>
                    <a:pt x="2539" y="193"/>
                    <a:pt x="2635" y="1"/>
                  </a:cubicBezTo>
                  <a:close/>
                </a:path>
              </a:pathLst>
            </a:custGeom>
            <a:solidFill>
              <a:srgbClr val="455E70">
                <a:alpha val="40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31"/>
            <p:cNvSpPr/>
            <p:nvPr/>
          </p:nvSpPr>
          <p:spPr>
            <a:xfrm>
              <a:off x="7102213" y="2003850"/>
              <a:ext cx="601400" cy="475675"/>
            </a:xfrm>
            <a:custGeom>
              <a:rect b="b" l="l" r="r" t="t"/>
              <a:pathLst>
                <a:path extrusionOk="0" h="19027" w="24056">
                  <a:moveTo>
                    <a:pt x="3415" y="1"/>
                  </a:moveTo>
                  <a:cubicBezTo>
                    <a:pt x="2518" y="1"/>
                    <a:pt x="1681" y="253"/>
                    <a:pt x="1025" y="956"/>
                  </a:cubicBezTo>
                  <a:cubicBezTo>
                    <a:pt x="97" y="1938"/>
                    <a:pt x="1" y="3506"/>
                    <a:pt x="470" y="4732"/>
                  </a:cubicBezTo>
                  <a:cubicBezTo>
                    <a:pt x="1035" y="6237"/>
                    <a:pt x="3041" y="6941"/>
                    <a:pt x="4374" y="7581"/>
                  </a:cubicBezTo>
                  <a:cubicBezTo>
                    <a:pt x="7319" y="9010"/>
                    <a:pt x="10156" y="10045"/>
                    <a:pt x="12770" y="12114"/>
                  </a:cubicBezTo>
                  <a:cubicBezTo>
                    <a:pt x="14231" y="13266"/>
                    <a:pt x="15682" y="14418"/>
                    <a:pt x="17047" y="15667"/>
                  </a:cubicBezTo>
                  <a:cubicBezTo>
                    <a:pt x="18199" y="16701"/>
                    <a:pt x="19159" y="17885"/>
                    <a:pt x="20184" y="19027"/>
                  </a:cubicBezTo>
                  <a:cubicBezTo>
                    <a:pt x="21560" y="18077"/>
                    <a:pt x="22872" y="16979"/>
                    <a:pt x="24056" y="15773"/>
                  </a:cubicBezTo>
                  <a:cubicBezTo>
                    <a:pt x="22338" y="12648"/>
                    <a:pt x="19992" y="9661"/>
                    <a:pt x="17506" y="7207"/>
                  </a:cubicBezTo>
                  <a:cubicBezTo>
                    <a:pt x="17335" y="7037"/>
                    <a:pt x="17165" y="6877"/>
                    <a:pt x="16983" y="6717"/>
                  </a:cubicBezTo>
                  <a:cubicBezTo>
                    <a:pt x="14295" y="4284"/>
                    <a:pt x="11372" y="2471"/>
                    <a:pt x="7937" y="1212"/>
                  </a:cubicBezTo>
                  <a:cubicBezTo>
                    <a:pt x="6664" y="741"/>
                    <a:pt x="4952" y="1"/>
                    <a:pt x="3415" y="1"/>
                  </a:cubicBezTo>
                  <a:close/>
                </a:path>
              </a:pathLst>
            </a:custGeom>
            <a:solidFill>
              <a:srgbClr val="73A0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31"/>
            <p:cNvSpPr/>
            <p:nvPr/>
          </p:nvSpPr>
          <p:spPr>
            <a:xfrm>
              <a:off x="7588113" y="2368300"/>
              <a:ext cx="99775" cy="93375"/>
            </a:xfrm>
            <a:custGeom>
              <a:rect b="b" l="l" r="r" t="t"/>
              <a:pathLst>
                <a:path extrusionOk="0" h="3735" w="3991">
                  <a:moveTo>
                    <a:pt x="3926" y="0"/>
                  </a:moveTo>
                  <a:cubicBezTo>
                    <a:pt x="3532" y="502"/>
                    <a:pt x="3094" y="1003"/>
                    <a:pt x="2604" y="1515"/>
                  </a:cubicBezTo>
                  <a:cubicBezTo>
                    <a:pt x="1729" y="2422"/>
                    <a:pt x="812" y="3137"/>
                    <a:pt x="1" y="3649"/>
                  </a:cubicBezTo>
                  <a:cubicBezTo>
                    <a:pt x="33" y="3670"/>
                    <a:pt x="54" y="3713"/>
                    <a:pt x="86" y="3734"/>
                  </a:cubicBezTo>
                  <a:cubicBezTo>
                    <a:pt x="897" y="3243"/>
                    <a:pt x="1825" y="2518"/>
                    <a:pt x="2710" y="1622"/>
                  </a:cubicBezTo>
                  <a:cubicBezTo>
                    <a:pt x="3190" y="1121"/>
                    <a:pt x="3617" y="619"/>
                    <a:pt x="3990" y="139"/>
                  </a:cubicBezTo>
                  <a:cubicBezTo>
                    <a:pt x="3980" y="86"/>
                    <a:pt x="3948" y="43"/>
                    <a:pt x="3926" y="0"/>
                  </a:cubicBezTo>
                  <a:close/>
                </a:path>
              </a:pathLst>
            </a:custGeom>
            <a:solidFill>
              <a:srgbClr val="98C4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31"/>
            <p:cNvSpPr/>
            <p:nvPr/>
          </p:nvSpPr>
          <p:spPr>
            <a:xfrm>
              <a:off x="6179738" y="2013600"/>
              <a:ext cx="34700" cy="595275"/>
            </a:xfrm>
            <a:custGeom>
              <a:rect b="b" l="l" r="r" t="t"/>
              <a:pathLst>
                <a:path extrusionOk="0" h="23811" w="1388">
                  <a:moveTo>
                    <a:pt x="1078" y="1"/>
                  </a:moveTo>
                  <a:cubicBezTo>
                    <a:pt x="481" y="1"/>
                    <a:pt x="1" y="481"/>
                    <a:pt x="1" y="1089"/>
                  </a:cubicBezTo>
                  <a:lnTo>
                    <a:pt x="1" y="22722"/>
                  </a:lnTo>
                  <a:cubicBezTo>
                    <a:pt x="1" y="23331"/>
                    <a:pt x="481" y="23811"/>
                    <a:pt x="1078" y="23811"/>
                  </a:cubicBezTo>
                  <a:lnTo>
                    <a:pt x="1388" y="23811"/>
                  </a:lnTo>
                  <a:lnTo>
                    <a:pt x="1388" y="1"/>
                  </a:lnTo>
                  <a:close/>
                </a:path>
              </a:pathLst>
            </a:custGeom>
            <a:solidFill>
              <a:srgbClr val="3A39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31"/>
            <p:cNvSpPr/>
            <p:nvPr/>
          </p:nvSpPr>
          <p:spPr>
            <a:xfrm>
              <a:off x="7451838" y="2013600"/>
              <a:ext cx="34975" cy="595275"/>
            </a:xfrm>
            <a:custGeom>
              <a:rect b="b" l="l" r="r" t="t"/>
              <a:pathLst>
                <a:path extrusionOk="0" h="23811" w="1399">
                  <a:moveTo>
                    <a:pt x="1" y="1"/>
                  </a:moveTo>
                  <a:lnTo>
                    <a:pt x="1" y="23811"/>
                  </a:lnTo>
                  <a:lnTo>
                    <a:pt x="310" y="23811"/>
                  </a:lnTo>
                  <a:cubicBezTo>
                    <a:pt x="907" y="23811"/>
                    <a:pt x="1387" y="23331"/>
                    <a:pt x="1387" y="22722"/>
                  </a:cubicBezTo>
                  <a:lnTo>
                    <a:pt x="1387" y="1089"/>
                  </a:lnTo>
                  <a:cubicBezTo>
                    <a:pt x="1398" y="502"/>
                    <a:pt x="907" y="1"/>
                    <a:pt x="310" y="1"/>
                  </a:cubicBezTo>
                  <a:close/>
                </a:path>
              </a:pathLst>
            </a:custGeom>
            <a:solidFill>
              <a:srgbClr val="3A39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31"/>
            <p:cNvSpPr/>
            <p:nvPr/>
          </p:nvSpPr>
          <p:spPr>
            <a:xfrm>
              <a:off x="7016088" y="1797050"/>
              <a:ext cx="120825" cy="161650"/>
            </a:xfrm>
            <a:custGeom>
              <a:rect b="b" l="l" r="r" t="t"/>
              <a:pathLst>
                <a:path extrusionOk="0" h="6466" w="4833">
                  <a:moveTo>
                    <a:pt x="3062" y="1"/>
                  </a:moveTo>
                  <a:lnTo>
                    <a:pt x="0" y="3382"/>
                  </a:lnTo>
                  <a:lnTo>
                    <a:pt x="1547" y="6465"/>
                  </a:lnTo>
                  <a:cubicBezTo>
                    <a:pt x="2518" y="5857"/>
                    <a:pt x="3382" y="5068"/>
                    <a:pt x="4075" y="4150"/>
                  </a:cubicBezTo>
                  <a:cubicBezTo>
                    <a:pt x="4352" y="3777"/>
                    <a:pt x="4608" y="3372"/>
                    <a:pt x="4832" y="2956"/>
                  </a:cubicBezTo>
                  <a:lnTo>
                    <a:pt x="3062" y="1"/>
                  </a:lnTo>
                  <a:close/>
                </a:path>
              </a:pathLst>
            </a:custGeom>
            <a:solidFill>
              <a:srgbClr val="455E70">
                <a:alpha val="40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31"/>
            <p:cNvSpPr/>
            <p:nvPr/>
          </p:nvSpPr>
          <p:spPr>
            <a:xfrm>
              <a:off x="6786713" y="1520425"/>
              <a:ext cx="347800" cy="433200"/>
            </a:xfrm>
            <a:custGeom>
              <a:rect b="b" l="l" r="r" t="t"/>
              <a:pathLst>
                <a:path extrusionOk="0" h="17328" w="13912">
                  <a:moveTo>
                    <a:pt x="7526" y="0"/>
                  </a:moveTo>
                  <a:cubicBezTo>
                    <a:pt x="6052" y="0"/>
                    <a:pt x="4523" y="502"/>
                    <a:pt x="3329" y="1209"/>
                  </a:cubicBezTo>
                  <a:cubicBezTo>
                    <a:pt x="1942" y="2020"/>
                    <a:pt x="833" y="3353"/>
                    <a:pt x="417" y="4900"/>
                  </a:cubicBezTo>
                  <a:cubicBezTo>
                    <a:pt x="1" y="6479"/>
                    <a:pt x="321" y="8132"/>
                    <a:pt x="716" y="9711"/>
                  </a:cubicBezTo>
                  <a:cubicBezTo>
                    <a:pt x="929" y="10607"/>
                    <a:pt x="1164" y="11492"/>
                    <a:pt x="1420" y="12367"/>
                  </a:cubicBezTo>
                  <a:cubicBezTo>
                    <a:pt x="1953" y="14213"/>
                    <a:pt x="2753" y="16240"/>
                    <a:pt x="4513" y="16997"/>
                  </a:cubicBezTo>
                  <a:cubicBezTo>
                    <a:pt x="5092" y="17239"/>
                    <a:pt x="5717" y="17327"/>
                    <a:pt x="6346" y="17327"/>
                  </a:cubicBezTo>
                  <a:cubicBezTo>
                    <a:pt x="6574" y="17327"/>
                    <a:pt x="6803" y="17315"/>
                    <a:pt x="7031" y="17296"/>
                  </a:cubicBezTo>
                  <a:cubicBezTo>
                    <a:pt x="8738" y="17146"/>
                    <a:pt x="10370" y="16560"/>
                    <a:pt x="11661" y="15397"/>
                  </a:cubicBezTo>
                  <a:cubicBezTo>
                    <a:pt x="13143" y="14063"/>
                    <a:pt x="13570" y="12559"/>
                    <a:pt x="13741" y="10586"/>
                  </a:cubicBezTo>
                  <a:cubicBezTo>
                    <a:pt x="13911" y="8612"/>
                    <a:pt x="13421" y="7119"/>
                    <a:pt x="12962" y="5252"/>
                  </a:cubicBezTo>
                  <a:cubicBezTo>
                    <a:pt x="12589" y="3716"/>
                    <a:pt x="11949" y="2158"/>
                    <a:pt x="10743" y="1102"/>
                  </a:cubicBezTo>
                  <a:cubicBezTo>
                    <a:pt x="9836" y="318"/>
                    <a:pt x="8698" y="0"/>
                    <a:pt x="7526" y="0"/>
                  </a:cubicBezTo>
                  <a:close/>
                </a:path>
              </a:pathLst>
            </a:custGeom>
            <a:solidFill>
              <a:srgbClr val="F895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31"/>
            <p:cNvSpPr/>
            <p:nvPr/>
          </p:nvSpPr>
          <p:spPr>
            <a:xfrm>
              <a:off x="7106213" y="1644925"/>
              <a:ext cx="99500" cy="155550"/>
            </a:xfrm>
            <a:custGeom>
              <a:rect b="b" l="l" r="r" t="t"/>
              <a:pathLst>
                <a:path extrusionOk="0" h="6222" w="3980">
                  <a:moveTo>
                    <a:pt x="1786" y="0"/>
                  </a:moveTo>
                  <a:cubicBezTo>
                    <a:pt x="1088" y="0"/>
                    <a:pt x="400" y="354"/>
                    <a:pt x="1" y="923"/>
                  </a:cubicBezTo>
                  <a:lnTo>
                    <a:pt x="481" y="6075"/>
                  </a:lnTo>
                  <a:cubicBezTo>
                    <a:pt x="719" y="6176"/>
                    <a:pt x="972" y="6222"/>
                    <a:pt x="1227" y="6222"/>
                  </a:cubicBezTo>
                  <a:cubicBezTo>
                    <a:pt x="1919" y="6222"/>
                    <a:pt x="2626" y="5880"/>
                    <a:pt x="3094" y="5350"/>
                  </a:cubicBezTo>
                  <a:cubicBezTo>
                    <a:pt x="3734" y="4635"/>
                    <a:pt x="3969" y="3632"/>
                    <a:pt x="3980" y="2672"/>
                  </a:cubicBezTo>
                  <a:cubicBezTo>
                    <a:pt x="3980" y="2160"/>
                    <a:pt x="3937" y="1648"/>
                    <a:pt x="3702" y="1189"/>
                  </a:cubicBezTo>
                  <a:cubicBezTo>
                    <a:pt x="3372" y="528"/>
                    <a:pt x="2678" y="59"/>
                    <a:pt x="1931" y="5"/>
                  </a:cubicBezTo>
                  <a:cubicBezTo>
                    <a:pt x="1883" y="2"/>
                    <a:pt x="1834" y="0"/>
                    <a:pt x="1786" y="0"/>
                  </a:cubicBezTo>
                  <a:close/>
                </a:path>
              </a:pathLst>
            </a:custGeom>
            <a:solidFill>
              <a:srgbClr val="F895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31"/>
            <p:cNvSpPr/>
            <p:nvPr/>
          </p:nvSpPr>
          <p:spPr>
            <a:xfrm>
              <a:off x="6933413" y="1803700"/>
              <a:ext cx="81350" cy="64325"/>
            </a:xfrm>
            <a:custGeom>
              <a:rect b="b" l="l" r="r" t="t"/>
              <a:pathLst>
                <a:path extrusionOk="0" h="2573" w="3254">
                  <a:moveTo>
                    <a:pt x="1731" y="0"/>
                  </a:moveTo>
                  <a:cubicBezTo>
                    <a:pt x="1535" y="0"/>
                    <a:pt x="1339" y="38"/>
                    <a:pt x="1152" y="119"/>
                  </a:cubicBezTo>
                  <a:cubicBezTo>
                    <a:pt x="352" y="471"/>
                    <a:pt x="0" y="1463"/>
                    <a:pt x="395" y="2348"/>
                  </a:cubicBezTo>
                  <a:cubicBezTo>
                    <a:pt x="427" y="2412"/>
                    <a:pt x="480" y="2498"/>
                    <a:pt x="523" y="2572"/>
                  </a:cubicBezTo>
                  <a:cubicBezTo>
                    <a:pt x="1120" y="1762"/>
                    <a:pt x="2187" y="1218"/>
                    <a:pt x="3254" y="983"/>
                  </a:cubicBezTo>
                  <a:cubicBezTo>
                    <a:pt x="2947" y="369"/>
                    <a:pt x="2341" y="0"/>
                    <a:pt x="173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31"/>
            <p:cNvSpPr/>
            <p:nvPr/>
          </p:nvSpPr>
          <p:spPr>
            <a:xfrm>
              <a:off x="6874463" y="1694650"/>
              <a:ext cx="67500" cy="124500"/>
            </a:xfrm>
            <a:custGeom>
              <a:rect b="b" l="l" r="r" t="t"/>
              <a:pathLst>
                <a:path extrusionOk="0" h="4980" w="2700">
                  <a:moveTo>
                    <a:pt x="34" y="0"/>
                  </a:moveTo>
                  <a:cubicBezTo>
                    <a:pt x="33" y="0"/>
                    <a:pt x="33" y="0"/>
                    <a:pt x="33" y="0"/>
                  </a:cubicBezTo>
                  <a:cubicBezTo>
                    <a:pt x="1" y="32"/>
                    <a:pt x="267" y="331"/>
                    <a:pt x="673" y="854"/>
                  </a:cubicBezTo>
                  <a:cubicBezTo>
                    <a:pt x="865" y="1121"/>
                    <a:pt x="1078" y="1441"/>
                    <a:pt x="1281" y="1814"/>
                  </a:cubicBezTo>
                  <a:cubicBezTo>
                    <a:pt x="1483" y="2187"/>
                    <a:pt x="1643" y="2646"/>
                    <a:pt x="1675" y="3126"/>
                  </a:cubicBezTo>
                  <a:cubicBezTo>
                    <a:pt x="1739" y="3606"/>
                    <a:pt x="1665" y="4065"/>
                    <a:pt x="1494" y="4459"/>
                  </a:cubicBezTo>
                  <a:cubicBezTo>
                    <a:pt x="1483" y="4513"/>
                    <a:pt x="1451" y="4545"/>
                    <a:pt x="1430" y="4587"/>
                  </a:cubicBezTo>
                  <a:cubicBezTo>
                    <a:pt x="1398" y="4630"/>
                    <a:pt x="1377" y="4684"/>
                    <a:pt x="1345" y="4726"/>
                  </a:cubicBezTo>
                  <a:cubicBezTo>
                    <a:pt x="1323" y="4758"/>
                    <a:pt x="1313" y="4801"/>
                    <a:pt x="1281" y="4844"/>
                  </a:cubicBezTo>
                  <a:cubicBezTo>
                    <a:pt x="1184" y="4951"/>
                    <a:pt x="1209" y="4980"/>
                    <a:pt x="1277" y="4980"/>
                  </a:cubicBezTo>
                  <a:cubicBezTo>
                    <a:pt x="1350" y="4980"/>
                    <a:pt x="1475" y="4945"/>
                    <a:pt x="1547" y="4940"/>
                  </a:cubicBezTo>
                  <a:cubicBezTo>
                    <a:pt x="1590" y="4918"/>
                    <a:pt x="1622" y="4918"/>
                    <a:pt x="1665" y="4908"/>
                  </a:cubicBezTo>
                  <a:lnTo>
                    <a:pt x="1750" y="4886"/>
                  </a:lnTo>
                  <a:cubicBezTo>
                    <a:pt x="1782" y="4865"/>
                    <a:pt x="1846" y="4844"/>
                    <a:pt x="1878" y="4833"/>
                  </a:cubicBezTo>
                  <a:cubicBezTo>
                    <a:pt x="1963" y="4790"/>
                    <a:pt x="2038" y="4748"/>
                    <a:pt x="2123" y="4694"/>
                  </a:cubicBezTo>
                  <a:cubicBezTo>
                    <a:pt x="2401" y="4491"/>
                    <a:pt x="2561" y="4257"/>
                    <a:pt x="2646" y="4086"/>
                  </a:cubicBezTo>
                  <a:cubicBezTo>
                    <a:pt x="2699" y="3905"/>
                    <a:pt x="2699" y="3798"/>
                    <a:pt x="2678" y="3798"/>
                  </a:cubicBezTo>
                  <a:lnTo>
                    <a:pt x="2678" y="3798"/>
                  </a:lnTo>
                  <a:cubicBezTo>
                    <a:pt x="2667" y="3798"/>
                    <a:pt x="2625" y="3894"/>
                    <a:pt x="2518" y="4043"/>
                  </a:cubicBezTo>
                  <a:cubicBezTo>
                    <a:pt x="2433" y="4193"/>
                    <a:pt x="2251" y="4385"/>
                    <a:pt x="1985" y="4566"/>
                  </a:cubicBezTo>
                  <a:cubicBezTo>
                    <a:pt x="1921" y="4598"/>
                    <a:pt x="1846" y="4641"/>
                    <a:pt x="1771" y="4673"/>
                  </a:cubicBezTo>
                  <a:lnTo>
                    <a:pt x="1654" y="4705"/>
                  </a:lnTo>
                  <a:lnTo>
                    <a:pt x="1601" y="4726"/>
                  </a:lnTo>
                  <a:lnTo>
                    <a:pt x="1590" y="4726"/>
                  </a:lnTo>
                  <a:cubicBezTo>
                    <a:pt x="1579" y="4726"/>
                    <a:pt x="1547" y="4726"/>
                    <a:pt x="1579" y="4705"/>
                  </a:cubicBezTo>
                  <a:lnTo>
                    <a:pt x="1590" y="4694"/>
                  </a:lnTo>
                  <a:cubicBezTo>
                    <a:pt x="1611" y="4641"/>
                    <a:pt x="1643" y="4598"/>
                    <a:pt x="1665" y="4545"/>
                  </a:cubicBezTo>
                  <a:cubicBezTo>
                    <a:pt x="1867" y="4139"/>
                    <a:pt x="1942" y="3627"/>
                    <a:pt x="1899" y="3105"/>
                  </a:cubicBezTo>
                  <a:cubicBezTo>
                    <a:pt x="1846" y="2593"/>
                    <a:pt x="1665" y="2113"/>
                    <a:pt x="1451" y="1718"/>
                  </a:cubicBezTo>
                  <a:cubicBezTo>
                    <a:pt x="1238" y="1334"/>
                    <a:pt x="1003" y="1014"/>
                    <a:pt x="790" y="758"/>
                  </a:cubicBezTo>
                  <a:cubicBezTo>
                    <a:pt x="361" y="266"/>
                    <a:pt x="55" y="0"/>
                    <a:pt x="34" y="0"/>
                  </a:cubicBezTo>
                  <a:close/>
                </a:path>
              </a:pathLst>
            </a:custGeom>
            <a:solidFill>
              <a:srgbClr val="2845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31"/>
            <p:cNvSpPr/>
            <p:nvPr/>
          </p:nvSpPr>
          <p:spPr>
            <a:xfrm>
              <a:off x="6862463" y="1765575"/>
              <a:ext cx="14425" cy="41925"/>
            </a:xfrm>
            <a:custGeom>
              <a:rect b="b" l="l" r="r" t="t"/>
              <a:pathLst>
                <a:path extrusionOk="0" h="1677" w="577">
                  <a:moveTo>
                    <a:pt x="67" y="1"/>
                  </a:moveTo>
                  <a:cubicBezTo>
                    <a:pt x="66" y="1"/>
                    <a:pt x="65" y="1"/>
                    <a:pt x="65" y="1"/>
                  </a:cubicBezTo>
                  <a:cubicBezTo>
                    <a:pt x="1" y="22"/>
                    <a:pt x="54" y="406"/>
                    <a:pt x="171" y="876"/>
                  </a:cubicBezTo>
                  <a:cubicBezTo>
                    <a:pt x="297" y="1317"/>
                    <a:pt x="434" y="1676"/>
                    <a:pt x="509" y="1676"/>
                  </a:cubicBezTo>
                  <a:cubicBezTo>
                    <a:pt x="510" y="1676"/>
                    <a:pt x="512" y="1676"/>
                    <a:pt x="513" y="1676"/>
                  </a:cubicBezTo>
                  <a:cubicBezTo>
                    <a:pt x="577" y="1654"/>
                    <a:pt x="523" y="1270"/>
                    <a:pt x="406" y="801"/>
                  </a:cubicBezTo>
                  <a:cubicBezTo>
                    <a:pt x="280" y="359"/>
                    <a:pt x="122" y="1"/>
                    <a:pt x="67" y="1"/>
                  </a:cubicBezTo>
                  <a:close/>
                </a:path>
              </a:pathLst>
            </a:custGeom>
            <a:solidFill>
              <a:srgbClr val="2845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31"/>
            <p:cNvSpPr/>
            <p:nvPr/>
          </p:nvSpPr>
          <p:spPr>
            <a:xfrm>
              <a:off x="6973938" y="1725575"/>
              <a:ext cx="17350" cy="39525"/>
            </a:xfrm>
            <a:custGeom>
              <a:rect b="b" l="l" r="r" t="t"/>
              <a:pathLst>
                <a:path extrusionOk="0" h="1581" w="694">
                  <a:moveTo>
                    <a:pt x="67" y="1"/>
                  </a:moveTo>
                  <a:cubicBezTo>
                    <a:pt x="66" y="1"/>
                    <a:pt x="66" y="1"/>
                    <a:pt x="65" y="1"/>
                  </a:cubicBezTo>
                  <a:cubicBezTo>
                    <a:pt x="1" y="22"/>
                    <a:pt x="65" y="406"/>
                    <a:pt x="225" y="844"/>
                  </a:cubicBezTo>
                  <a:cubicBezTo>
                    <a:pt x="369" y="1267"/>
                    <a:pt x="554" y="1581"/>
                    <a:pt x="633" y="1581"/>
                  </a:cubicBezTo>
                  <a:cubicBezTo>
                    <a:pt x="636" y="1581"/>
                    <a:pt x="638" y="1580"/>
                    <a:pt x="641" y="1580"/>
                  </a:cubicBezTo>
                  <a:cubicBezTo>
                    <a:pt x="694" y="1548"/>
                    <a:pt x="598" y="1196"/>
                    <a:pt x="438" y="769"/>
                  </a:cubicBezTo>
                  <a:cubicBezTo>
                    <a:pt x="280" y="349"/>
                    <a:pt x="133" y="1"/>
                    <a:pt x="67" y="1"/>
                  </a:cubicBezTo>
                  <a:close/>
                </a:path>
              </a:pathLst>
            </a:custGeom>
            <a:solidFill>
              <a:srgbClr val="2845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31"/>
            <p:cNvSpPr/>
            <p:nvPr/>
          </p:nvSpPr>
          <p:spPr>
            <a:xfrm>
              <a:off x="6828863" y="1717875"/>
              <a:ext cx="25100" cy="59200"/>
            </a:xfrm>
            <a:custGeom>
              <a:rect b="b" l="l" r="r" t="t"/>
              <a:pathLst>
                <a:path extrusionOk="0" h="2368" w="1004">
                  <a:moveTo>
                    <a:pt x="810" y="0"/>
                  </a:moveTo>
                  <a:cubicBezTo>
                    <a:pt x="728" y="0"/>
                    <a:pt x="619" y="92"/>
                    <a:pt x="502" y="245"/>
                  </a:cubicBezTo>
                  <a:cubicBezTo>
                    <a:pt x="363" y="437"/>
                    <a:pt x="214" y="725"/>
                    <a:pt x="118" y="1077"/>
                  </a:cubicBezTo>
                  <a:cubicBezTo>
                    <a:pt x="22" y="1418"/>
                    <a:pt x="0" y="1738"/>
                    <a:pt x="43" y="1984"/>
                  </a:cubicBezTo>
                  <a:cubicBezTo>
                    <a:pt x="64" y="2218"/>
                    <a:pt x="128" y="2357"/>
                    <a:pt x="224" y="2368"/>
                  </a:cubicBezTo>
                  <a:cubicBezTo>
                    <a:pt x="395" y="2368"/>
                    <a:pt x="545" y="1856"/>
                    <a:pt x="715" y="1248"/>
                  </a:cubicBezTo>
                  <a:cubicBezTo>
                    <a:pt x="865" y="618"/>
                    <a:pt x="1003" y="96"/>
                    <a:pt x="854" y="10"/>
                  </a:cubicBezTo>
                  <a:cubicBezTo>
                    <a:pt x="840" y="3"/>
                    <a:pt x="826" y="0"/>
                    <a:pt x="810" y="0"/>
                  </a:cubicBezTo>
                  <a:close/>
                </a:path>
              </a:pathLst>
            </a:custGeom>
            <a:solidFill>
              <a:srgbClr val="2845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31"/>
            <p:cNvSpPr/>
            <p:nvPr/>
          </p:nvSpPr>
          <p:spPr>
            <a:xfrm>
              <a:off x="6934213" y="1674650"/>
              <a:ext cx="69350" cy="21650"/>
            </a:xfrm>
            <a:custGeom>
              <a:rect b="b" l="l" r="r" t="t"/>
              <a:pathLst>
                <a:path extrusionOk="0" h="866" w="2774">
                  <a:moveTo>
                    <a:pt x="455" y="0"/>
                  </a:moveTo>
                  <a:cubicBezTo>
                    <a:pt x="214" y="0"/>
                    <a:pt x="58" y="40"/>
                    <a:pt x="43" y="118"/>
                  </a:cubicBezTo>
                  <a:cubicBezTo>
                    <a:pt x="0" y="278"/>
                    <a:pt x="576" y="566"/>
                    <a:pt x="1323" y="736"/>
                  </a:cubicBezTo>
                  <a:cubicBezTo>
                    <a:pt x="1702" y="823"/>
                    <a:pt x="2049" y="866"/>
                    <a:pt x="2303" y="866"/>
                  </a:cubicBezTo>
                  <a:cubicBezTo>
                    <a:pt x="2550" y="866"/>
                    <a:pt x="2710" y="826"/>
                    <a:pt x="2731" y="747"/>
                  </a:cubicBezTo>
                  <a:cubicBezTo>
                    <a:pt x="2774" y="587"/>
                    <a:pt x="2198" y="310"/>
                    <a:pt x="1451" y="139"/>
                  </a:cubicBezTo>
                  <a:cubicBezTo>
                    <a:pt x="1066" y="46"/>
                    <a:pt x="712" y="0"/>
                    <a:pt x="455" y="0"/>
                  </a:cubicBezTo>
                  <a:close/>
                </a:path>
              </a:pathLst>
            </a:custGeom>
            <a:solidFill>
              <a:srgbClr val="2845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31"/>
            <p:cNvSpPr/>
            <p:nvPr/>
          </p:nvSpPr>
          <p:spPr>
            <a:xfrm>
              <a:off x="7120613" y="1670575"/>
              <a:ext cx="51775" cy="108950"/>
            </a:xfrm>
            <a:custGeom>
              <a:rect b="b" l="l" r="r" t="t"/>
              <a:pathLst>
                <a:path extrusionOk="0" h="4358" w="2071">
                  <a:moveTo>
                    <a:pt x="1430" y="1"/>
                  </a:moveTo>
                  <a:cubicBezTo>
                    <a:pt x="1382" y="1"/>
                    <a:pt x="1313" y="9"/>
                    <a:pt x="1227" y="35"/>
                  </a:cubicBezTo>
                  <a:cubicBezTo>
                    <a:pt x="1046" y="89"/>
                    <a:pt x="822" y="259"/>
                    <a:pt x="641" y="526"/>
                  </a:cubicBezTo>
                  <a:cubicBezTo>
                    <a:pt x="449" y="782"/>
                    <a:pt x="267" y="1123"/>
                    <a:pt x="129" y="1540"/>
                  </a:cubicBezTo>
                  <a:cubicBezTo>
                    <a:pt x="65" y="1742"/>
                    <a:pt x="22" y="1966"/>
                    <a:pt x="11" y="2201"/>
                  </a:cubicBezTo>
                  <a:cubicBezTo>
                    <a:pt x="1" y="2446"/>
                    <a:pt x="22" y="2702"/>
                    <a:pt x="129" y="2937"/>
                  </a:cubicBezTo>
                  <a:cubicBezTo>
                    <a:pt x="161" y="3001"/>
                    <a:pt x="193" y="3054"/>
                    <a:pt x="246" y="3129"/>
                  </a:cubicBezTo>
                  <a:cubicBezTo>
                    <a:pt x="299" y="3182"/>
                    <a:pt x="385" y="3214"/>
                    <a:pt x="459" y="3236"/>
                  </a:cubicBezTo>
                  <a:cubicBezTo>
                    <a:pt x="485" y="3239"/>
                    <a:pt x="510" y="3241"/>
                    <a:pt x="534" y="3241"/>
                  </a:cubicBezTo>
                  <a:cubicBezTo>
                    <a:pt x="660" y="3241"/>
                    <a:pt x="765" y="3200"/>
                    <a:pt x="854" y="3182"/>
                  </a:cubicBezTo>
                  <a:cubicBezTo>
                    <a:pt x="1067" y="3097"/>
                    <a:pt x="1259" y="3022"/>
                    <a:pt x="1441" y="3022"/>
                  </a:cubicBezTo>
                  <a:cubicBezTo>
                    <a:pt x="1601" y="3022"/>
                    <a:pt x="1739" y="3140"/>
                    <a:pt x="1793" y="3268"/>
                  </a:cubicBezTo>
                  <a:cubicBezTo>
                    <a:pt x="1846" y="3417"/>
                    <a:pt x="1835" y="3577"/>
                    <a:pt x="1782" y="3716"/>
                  </a:cubicBezTo>
                  <a:cubicBezTo>
                    <a:pt x="1729" y="3844"/>
                    <a:pt x="1654" y="3950"/>
                    <a:pt x="1569" y="4036"/>
                  </a:cubicBezTo>
                  <a:cubicBezTo>
                    <a:pt x="1494" y="4110"/>
                    <a:pt x="1398" y="4174"/>
                    <a:pt x="1334" y="4228"/>
                  </a:cubicBezTo>
                  <a:cubicBezTo>
                    <a:pt x="1227" y="4281"/>
                    <a:pt x="1142" y="4334"/>
                    <a:pt x="1142" y="4356"/>
                  </a:cubicBezTo>
                  <a:cubicBezTo>
                    <a:pt x="1142" y="4357"/>
                    <a:pt x="1144" y="4358"/>
                    <a:pt x="1147" y="4358"/>
                  </a:cubicBezTo>
                  <a:cubicBezTo>
                    <a:pt x="1170" y="4358"/>
                    <a:pt x="1269" y="4325"/>
                    <a:pt x="1409" y="4260"/>
                  </a:cubicBezTo>
                  <a:cubicBezTo>
                    <a:pt x="1494" y="4217"/>
                    <a:pt x="1579" y="4164"/>
                    <a:pt x="1686" y="4089"/>
                  </a:cubicBezTo>
                  <a:cubicBezTo>
                    <a:pt x="1793" y="4004"/>
                    <a:pt x="1900" y="3897"/>
                    <a:pt x="1964" y="3737"/>
                  </a:cubicBezTo>
                  <a:cubicBezTo>
                    <a:pt x="2038" y="3577"/>
                    <a:pt x="2070" y="3374"/>
                    <a:pt x="2006" y="3182"/>
                  </a:cubicBezTo>
                  <a:cubicBezTo>
                    <a:pt x="1942" y="2969"/>
                    <a:pt x="1729" y="2788"/>
                    <a:pt x="1473" y="2777"/>
                  </a:cubicBezTo>
                  <a:cubicBezTo>
                    <a:pt x="1461" y="2776"/>
                    <a:pt x="1449" y="2776"/>
                    <a:pt x="1437" y="2776"/>
                  </a:cubicBezTo>
                  <a:cubicBezTo>
                    <a:pt x="1197" y="2776"/>
                    <a:pt x="994" y="2876"/>
                    <a:pt x="811" y="2937"/>
                  </a:cubicBezTo>
                  <a:cubicBezTo>
                    <a:pt x="730" y="2970"/>
                    <a:pt x="655" y="2983"/>
                    <a:pt x="590" y="2983"/>
                  </a:cubicBezTo>
                  <a:cubicBezTo>
                    <a:pt x="571" y="2983"/>
                    <a:pt x="552" y="2982"/>
                    <a:pt x="534" y="2980"/>
                  </a:cubicBezTo>
                  <a:cubicBezTo>
                    <a:pt x="459" y="2969"/>
                    <a:pt x="406" y="2916"/>
                    <a:pt x="353" y="2820"/>
                  </a:cubicBezTo>
                  <a:cubicBezTo>
                    <a:pt x="278" y="2628"/>
                    <a:pt x="246" y="2404"/>
                    <a:pt x="246" y="2190"/>
                  </a:cubicBezTo>
                  <a:cubicBezTo>
                    <a:pt x="267" y="1977"/>
                    <a:pt x="289" y="1764"/>
                    <a:pt x="342" y="1582"/>
                  </a:cubicBezTo>
                  <a:cubicBezTo>
                    <a:pt x="449" y="1188"/>
                    <a:pt x="609" y="857"/>
                    <a:pt x="769" y="601"/>
                  </a:cubicBezTo>
                  <a:cubicBezTo>
                    <a:pt x="929" y="355"/>
                    <a:pt x="1121" y="174"/>
                    <a:pt x="1259" y="110"/>
                  </a:cubicBezTo>
                  <a:cubicBezTo>
                    <a:pt x="1409" y="35"/>
                    <a:pt x="1515" y="35"/>
                    <a:pt x="1505" y="14"/>
                  </a:cubicBezTo>
                  <a:cubicBezTo>
                    <a:pt x="1505" y="9"/>
                    <a:pt x="1478" y="1"/>
                    <a:pt x="1430" y="1"/>
                  </a:cubicBezTo>
                  <a:close/>
                </a:path>
              </a:pathLst>
            </a:custGeom>
            <a:solidFill>
              <a:srgbClr val="2845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31"/>
            <p:cNvSpPr/>
            <p:nvPr/>
          </p:nvSpPr>
          <p:spPr>
            <a:xfrm>
              <a:off x="7124888" y="1672400"/>
              <a:ext cx="66425" cy="91075"/>
            </a:xfrm>
            <a:custGeom>
              <a:rect b="b" l="l" r="r" t="t"/>
              <a:pathLst>
                <a:path extrusionOk="0" h="3643" w="2657">
                  <a:moveTo>
                    <a:pt x="1543" y="0"/>
                  </a:moveTo>
                  <a:cubicBezTo>
                    <a:pt x="1015" y="0"/>
                    <a:pt x="455" y="468"/>
                    <a:pt x="224" y="1018"/>
                  </a:cubicBezTo>
                  <a:cubicBezTo>
                    <a:pt x="22" y="1520"/>
                    <a:pt x="0" y="2075"/>
                    <a:pt x="107" y="2597"/>
                  </a:cubicBezTo>
                  <a:cubicBezTo>
                    <a:pt x="118" y="2693"/>
                    <a:pt x="139" y="2789"/>
                    <a:pt x="214" y="2853"/>
                  </a:cubicBezTo>
                  <a:cubicBezTo>
                    <a:pt x="265" y="2905"/>
                    <a:pt x="331" y="2923"/>
                    <a:pt x="405" y="2923"/>
                  </a:cubicBezTo>
                  <a:cubicBezTo>
                    <a:pt x="514" y="2923"/>
                    <a:pt x="638" y="2881"/>
                    <a:pt x="747" y="2843"/>
                  </a:cubicBezTo>
                  <a:cubicBezTo>
                    <a:pt x="861" y="2796"/>
                    <a:pt x="988" y="2766"/>
                    <a:pt x="1114" y="2766"/>
                  </a:cubicBezTo>
                  <a:cubicBezTo>
                    <a:pt x="1188" y="2766"/>
                    <a:pt x="1262" y="2776"/>
                    <a:pt x="1334" y="2800"/>
                  </a:cubicBezTo>
                  <a:cubicBezTo>
                    <a:pt x="1664" y="2917"/>
                    <a:pt x="1814" y="3291"/>
                    <a:pt x="1899" y="3643"/>
                  </a:cubicBezTo>
                  <a:cubicBezTo>
                    <a:pt x="2198" y="3173"/>
                    <a:pt x="2433" y="2683"/>
                    <a:pt x="2539" y="2128"/>
                  </a:cubicBezTo>
                  <a:cubicBezTo>
                    <a:pt x="2657" y="1584"/>
                    <a:pt x="2614" y="1008"/>
                    <a:pt x="2347" y="528"/>
                  </a:cubicBezTo>
                  <a:cubicBezTo>
                    <a:pt x="2134" y="152"/>
                    <a:pt x="1844" y="0"/>
                    <a:pt x="1543" y="0"/>
                  </a:cubicBezTo>
                  <a:close/>
                </a:path>
              </a:pathLst>
            </a:custGeom>
            <a:solidFill>
              <a:srgbClr val="455E70">
                <a:alpha val="40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31"/>
            <p:cNvSpPr/>
            <p:nvPr/>
          </p:nvSpPr>
          <p:spPr>
            <a:xfrm>
              <a:off x="6813938" y="1532575"/>
              <a:ext cx="277375" cy="158575"/>
            </a:xfrm>
            <a:custGeom>
              <a:rect b="b" l="l" r="r" t="t"/>
              <a:pathLst>
                <a:path extrusionOk="0" h="6343" w="11095">
                  <a:moveTo>
                    <a:pt x="3612" y="0"/>
                  </a:moveTo>
                  <a:cubicBezTo>
                    <a:pt x="3022" y="0"/>
                    <a:pt x="2423" y="351"/>
                    <a:pt x="1995" y="787"/>
                  </a:cubicBezTo>
                  <a:lnTo>
                    <a:pt x="491" y="1566"/>
                  </a:lnTo>
                  <a:cubicBezTo>
                    <a:pt x="128" y="1939"/>
                    <a:pt x="0" y="2494"/>
                    <a:pt x="64" y="3006"/>
                  </a:cubicBezTo>
                  <a:cubicBezTo>
                    <a:pt x="192" y="4062"/>
                    <a:pt x="821" y="4990"/>
                    <a:pt x="1686" y="5587"/>
                  </a:cubicBezTo>
                  <a:cubicBezTo>
                    <a:pt x="2376" y="6067"/>
                    <a:pt x="3210" y="6342"/>
                    <a:pt x="4044" y="6342"/>
                  </a:cubicBezTo>
                  <a:cubicBezTo>
                    <a:pt x="4305" y="6342"/>
                    <a:pt x="4565" y="6315"/>
                    <a:pt x="4822" y="6259"/>
                  </a:cubicBezTo>
                  <a:cubicBezTo>
                    <a:pt x="5120" y="6195"/>
                    <a:pt x="5419" y="6078"/>
                    <a:pt x="5665" y="5897"/>
                  </a:cubicBezTo>
                  <a:cubicBezTo>
                    <a:pt x="5899" y="5715"/>
                    <a:pt x="6070" y="5417"/>
                    <a:pt x="6070" y="5107"/>
                  </a:cubicBezTo>
                  <a:cubicBezTo>
                    <a:pt x="6903" y="5387"/>
                    <a:pt x="7781" y="5532"/>
                    <a:pt x="8658" y="5532"/>
                  </a:cubicBezTo>
                  <a:cubicBezTo>
                    <a:pt x="9218" y="5532"/>
                    <a:pt x="9778" y="5473"/>
                    <a:pt x="10326" y="5353"/>
                  </a:cubicBezTo>
                  <a:cubicBezTo>
                    <a:pt x="10518" y="5310"/>
                    <a:pt x="10732" y="5257"/>
                    <a:pt x="10860" y="5107"/>
                  </a:cubicBezTo>
                  <a:cubicBezTo>
                    <a:pt x="11094" y="4883"/>
                    <a:pt x="11073" y="4521"/>
                    <a:pt x="10998" y="4222"/>
                  </a:cubicBezTo>
                  <a:cubicBezTo>
                    <a:pt x="10764" y="3219"/>
                    <a:pt x="10113" y="2366"/>
                    <a:pt x="9334" y="1694"/>
                  </a:cubicBezTo>
                  <a:cubicBezTo>
                    <a:pt x="8971" y="1395"/>
                    <a:pt x="8555" y="1107"/>
                    <a:pt x="8086" y="990"/>
                  </a:cubicBezTo>
                  <a:cubicBezTo>
                    <a:pt x="7896" y="945"/>
                    <a:pt x="7701" y="930"/>
                    <a:pt x="7504" y="930"/>
                  </a:cubicBezTo>
                  <a:cubicBezTo>
                    <a:pt x="7063" y="930"/>
                    <a:pt x="6613" y="1007"/>
                    <a:pt x="6177" y="1007"/>
                  </a:cubicBezTo>
                  <a:cubicBezTo>
                    <a:pt x="5871" y="1007"/>
                    <a:pt x="5573" y="969"/>
                    <a:pt x="5291" y="840"/>
                  </a:cubicBezTo>
                  <a:cubicBezTo>
                    <a:pt x="4864" y="648"/>
                    <a:pt x="4534" y="254"/>
                    <a:pt x="4086" y="83"/>
                  </a:cubicBezTo>
                  <a:cubicBezTo>
                    <a:pt x="3931" y="26"/>
                    <a:pt x="3772" y="0"/>
                    <a:pt x="3612" y="0"/>
                  </a:cubicBezTo>
                  <a:close/>
                </a:path>
              </a:pathLst>
            </a:custGeom>
            <a:solidFill>
              <a:srgbClr val="455E70">
                <a:alpha val="40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31"/>
            <p:cNvSpPr/>
            <p:nvPr/>
          </p:nvSpPr>
          <p:spPr>
            <a:xfrm>
              <a:off x="6805138" y="1499300"/>
              <a:ext cx="340050" cy="168525"/>
            </a:xfrm>
            <a:custGeom>
              <a:rect b="b" l="l" r="r" t="t"/>
              <a:pathLst>
                <a:path extrusionOk="0" h="6741" w="13602">
                  <a:moveTo>
                    <a:pt x="6530" y="1"/>
                  </a:moveTo>
                  <a:cubicBezTo>
                    <a:pt x="5520" y="1"/>
                    <a:pt x="4500" y="308"/>
                    <a:pt x="3510" y="774"/>
                  </a:cubicBezTo>
                  <a:lnTo>
                    <a:pt x="523" y="2374"/>
                  </a:lnTo>
                  <a:cubicBezTo>
                    <a:pt x="0" y="3644"/>
                    <a:pt x="811" y="5158"/>
                    <a:pt x="2016" y="5830"/>
                  </a:cubicBezTo>
                  <a:cubicBezTo>
                    <a:pt x="2768" y="6240"/>
                    <a:pt x="3630" y="6387"/>
                    <a:pt x="4503" y="6387"/>
                  </a:cubicBezTo>
                  <a:cubicBezTo>
                    <a:pt x="5017" y="6387"/>
                    <a:pt x="5536" y="6336"/>
                    <a:pt x="6038" y="6257"/>
                  </a:cubicBezTo>
                  <a:cubicBezTo>
                    <a:pt x="5398" y="5532"/>
                    <a:pt x="5078" y="4529"/>
                    <a:pt x="5174" y="3580"/>
                  </a:cubicBezTo>
                  <a:lnTo>
                    <a:pt x="5174" y="3580"/>
                  </a:lnTo>
                  <a:cubicBezTo>
                    <a:pt x="5099" y="4433"/>
                    <a:pt x="6859" y="5638"/>
                    <a:pt x="7499" y="5894"/>
                  </a:cubicBezTo>
                  <a:cubicBezTo>
                    <a:pt x="8392" y="6268"/>
                    <a:pt x="9799" y="6741"/>
                    <a:pt x="11023" y="6741"/>
                  </a:cubicBezTo>
                  <a:cubicBezTo>
                    <a:pt x="11510" y="6741"/>
                    <a:pt x="11968" y="6666"/>
                    <a:pt x="12353" y="6481"/>
                  </a:cubicBezTo>
                  <a:cubicBezTo>
                    <a:pt x="13601" y="5884"/>
                    <a:pt x="13548" y="3964"/>
                    <a:pt x="12620" y="3121"/>
                  </a:cubicBezTo>
                  <a:cubicBezTo>
                    <a:pt x="12161" y="2705"/>
                    <a:pt x="11564" y="2459"/>
                    <a:pt x="11041" y="2150"/>
                  </a:cubicBezTo>
                  <a:cubicBezTo>
                    <a:pt x="10326" y="1723"/>
                    <a:pt x="9707" y="1158"/>
                    <a:pt x="9003" y="721"/>
                  </a:cubicBezTo>
                  <a:cubicBezTo>
                    <a:pt x="8200" y="212"/>
                    <a:pt x="7368" y="1"/>
                    <a:pt x="6530" y="1"/>
                  </a:cubicBezTo>
                  <a:close/>
                </a:path>
              </a:pathLst>
            </a:custGeom>
            <a:solidFill>
              <a:srgbClr val="2845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31"/>
            <p:cNvSpPr/>
            <p:nvPr/>
          </p:nvSpPr>
          <p:spPr>
            <a:xfrm>
              <a:off x="6214413" y="1900800"/>
              <a:ext cx="1237450" cy="846225"/>
            </a:xfrm>
            <a:custGeom>
              <a:rect b="b" l="l" r="r" t="t"/>
              <a:pathLst>
                <a:path extrusionOk="0" h="33849" w="49498">
                  <a:moveTo>
                    <a:pt x="1" y="0"/>
                  </a:moveTo>
                  <a:lnTo>
                    <a:pt x="1" y="31224"/>
                  </a:lnTo>
                  <a:cubicBezTo>
                    <a:pt x="1" y="32675"/>
                    <a:pt x="1174" y="33848"/>
                    <a:pt x="2625" y="33848"/>
                  </a:cubicBezTo>
                  <a:lnTo>
                    <a:pt x="46874" y="33848"/>
                  </a:lnTo>
                  <a:cubicBezTo>
                    <a:pt x="48324" y="33848"/>
                    <a:pt x="49498" y="32675"/>
                    <a:pt x="49498" y="31224"/>
                  </a:cubicBezTo>
                  <a:lnTo>
                    <a:pt x="49498" y="0"/>
                  </a:lnTo>
                  <a:close/>
                </a:path>
              </a:pathLst>
            </a:custGeom>
            <a:solidFill>
              <a:srgbClr val="73A0BE">
                <a:alpha val="57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31"/>
            <p:cNvSpPr/>
            <p:nvPr/>
          </p:nvSpPr>
          <p:spPr>
            <a:xfrm>
              <a:off x="6996063" y="1318350"/>
              <a:ext cx="264850" cy="67225"/>
            </a:xfrm>
            <a:custGeom>
              <a:rect b="b" l="l" r="r" t="t"/>
              <a:pathLst>
                <a:path extrusionOk="0" h="2689" w="10594">
                  <a:moveTo>
                    <a:pt x="694" y="1"/>
                  </a:moveTo>
                  <a:cubicBezTo>
                    <a:pt x="310" y="1"/>
                    <a:pt x="1" y="299"/>
                    <a:pt x="1" y="694"/>
                  </a:cubicBezTo>
                  <a:lnTo>
                    <a:pt x="1" y="1996"/>
                  </a:lnTo>
                  <a:cubicBezTo>
                    <a:pt x="1" y="2390"/>
                    <a:pt x="310" y="2689"/>
                    <a:pt x="694" y="2689"/>
                  </a:cubicBezTo>
                  <a:lnTo>
                    <a:pt x="9900" y="2689"/>
                  </a:lnTo>
                  <a:cubicBezTo>
                    <a:pt x="10284" y="2689"/>
                    <a:pt x="10594" y="2390"/>
                    <a:pt x="10594" y="1996"/>
                  </a:cubicBezTo>
                  <a:lnTo>
                    <a:pt x="10594" y="694"/>
                  </a:lnTo>
                  <a:cubicBezTo>
                    <a:pt x="10594" y="299"/>
                    <a:pt x="10284" y="1"/>
                    <a:pt x="9900" y="1"/>
                  </a:cubicBezTo>
                  <a:close/>
                </a:path>
              </a:pathLst>
            </a:custGeom>
            <a:solidFill>
              <a:srgbClr val="3A39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31"/>
            <p:cNvSpPr/>
            <p:nvPr/>
          </p:nvSpPr>
          <p:spPr>
            <a:xfrm>
              <a:off x="7021413" y="1385550"/>
              <a:ext cx="213650" cy="90700"/>
            </a:xfrm>
            <a:custGeom>
              <a:rect b="b" l="l" r="r" t="t"/>
              <a:pathLst>
                <a:path extrusionOk="0" h="3628" w="8546">
                  <a:moveTo>
                    <a:pt x="0" y="1"/>
                  </a:moveTo>
                  <a:lnTo>
                    <a:pt x="0" y="3628"/>
                  </a:lnTo>
                  <a:lnTo>
                    <a:pt x="8545" y="3628"/>
                  </a:lnTo>
                  <a:lnTo>
                    <a:pt x="8545" y="1"/>
                  </a:lnTo>
                  <a:close/>
                </a:path>
              </a:pathLst>
            </a:custGeom>
            <a:solidFill>
              <a:srgbClr val="2845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31"/>
            <p:cNvSpPr/>
            <p:nvPr/>
          </p:nvSpPr>
          <p:spPr>
            <a:xfrm>
              <a:off x="5950388" y="2726725"/>
              <a:ext cx="1765225" cy="41100"/>
            </a:xfrm>
            <a:custGeom>
              <a:rect b="b" l="l" r="r" t="t"/>
              <a:pathLst>
                <a:path extrusionOk="0" h="1644" w="70609">
                  <a:moveTo>
                    <a:pt x="587" y="1"/>
                  </a:moveTo>
                  <a:cubicBezTo>
                    <a:pt x="267" y="1"/>
                    <a:pt x="1" y="267"/>
                    <a:pt x="1" y="587"/>
                  </a:cubicBezTo>
                  <a:lnTo>
                    <a:pt x="1" y="1057"/>
                  </a:lnTo>
                  <a:cubicBezTo>
                    <a:pt x="1" y="1377"/>
                    <a:pt x="267" y="1643"/>
                    <a:pt x="587" y="1643"/>
                  </a:cubicBezTo>
                  <a:lnTo>
                    <a:pt x="70022" y="1643"/>
                  </a:lnTo>
                  <a:cubicBezTo>
                    <a:pt x="70353" y="1643"/>
                    <a:pt x="70609" y="1377"/>
                    <a:pt x="70609" y="1057"/>
                  </a:cubicBezTo>
                  <a:lnTo>
                    <a:pt x="70609" y="587"/>
                  </a:lnTo>
                  <a:cubicBezTo>
                    <a:pt x="70609" y="267"/>
                    <a:pt x="70342" y="1"/>
                    <a:pt x="70022" y="1"/>
                  </a:cubicBezTo>
                  <a:close/>
                </a:path>
              </a:pathLst>
            </a:custGeom>
            <a:solidFill>
              <a:srgbClr val="2845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31"/>
            <p:cNvSpPr/>
            <p:nvPr/>
          </p:nvSpPr>
          <p:spPr>
            <a:xfrm>
              <a:off x="6163488" y="1476225"/>
              <a:ext cx="1339850" cy="424600"/>
            </a:xfrm>
            <a:custGeom>
              <a:rect b="b" l="l" r="r" t="t"/>
              <a:pathLst>
                <a:path extrusionOk="0" h="16984" w="53594">
                  <a:moveTo>
                    <a:pt x="10582" y="1"/>
                  </a:moveTo>
                  <a:cubicBezTo>
                    <a:pt x="9868" y="1"/>
                    <a:pt x="9185" y="406"/>
                    <a:pt x="8843" y="1036"/>
                  </a:cubicBezTo>
                  <a:lnTo>
                    <a:pt x="0" y="16983"/>
                  </a:lnTo>
                  <a:lnTo>
                    <a:pt x="53594" y="16983"/>
                  </a:lnTo>
                  <a:lnTo>
                    <a:pt x="44750" y="1036"/>
                  </a:lnTo>
                  <a:cubicBezTo>
                    <a:pt x="44398" y="396"/>
                    <a:pt x="43726" y="1"/>
                    <a:pt x="43001" y="1"/>
                  </a:cubicBezTo>
                  <a:close/>
                </a:path>
              </a:pathLst>
            </a:custGeom>
            <a:solidFill>
              <a:srgbClr val="455E70">
                <a:alpha val="40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4" name="Google Shape;1264;p31"/>
          <p:cNvGrpSpPr/>
          <p:nvPr/>
        </p:nvGrpSpPr>
        <p:grpSpPr>
          <a:xfrm>
            <a:off x="5541263" y="1471162"/>
            <a:ext cx="298503" cy="335275"/>
            <a:chOff x="6264300" y="3809300"/>
            <a:chExt cx="423950" cy="476175"/>
          </a:xfrm>
        </p:grpSpPr>
        <p:sp>
          <p:nvSpPr>
            <p:cNvPr id="1265" name="Google Shape;1265;p31"/>
            <p:cNvSpPr/>
            <p:nvPr/>
          </p:nvSpPr>
          <p:spPr>
            <a:xfrm>
              <a:off x="6346200" y="4002825"/>
              <a:ext cx="66950" cy="63225"/>
            </a:xfrm>
            <a:custGeom>
              <a:rect b="b" l="l" r="r" t="t"/>
              <a:pathLst>
                <a:path extrusionOk="0" h="2529" w="2678">
                  <a:moveTo>
                    <a:pt x="1365" y="1"/>
                  </a:moveTo>
                  <a:cubicBezTo>
                    <a:pt x="1058" y="1"/>
                    <a:pt x="751" y="118"/>
                    <a:pt x="516" y="351"/>
                  </a:cubicBezTo>
                  <a:cubicBezTo>
                    <a:pt x="272" y="598"/>
                    <a:pt x="88" y="992"/>
                    <a:pt x="46" y="1381"/>
                  </a:cubicBezTo>
                  <a:cubicBezTo>
                    <a:pt x="1" y="1757"/>
                    <a:pt x="88" y="2085"/>
                    <a:pt x="281" y="2281"/>
                  </a:cubicBezTo>
                  <a:cubicBezTo>
                    <a:pt x="454" y="2453"/>
                    <a:pt x="709" y="2528"/>
                    <a:pt x="985" y="2528"/>
                  </a:cubicBezTo>
                  <a:cubicBezTo>
                    <a:pt x="1425" y="2528"/>
                    <a:pt x="1917" y="2337"/>
                    <a:pt x="2211" y="2043"/>
                  </a:cubicBezTo>
                  <a:cubicBezTo>
                    <a:pt x="2678" y="1577"/>
                    <a:pt x="2678" y="818"/>
                    <a:pt x="2211" y="351"/>
                  </a:cubicBezTo>
                  <a:cubicBezTo>
                    <a:pt x="1978" y="118"/>
                    <a:pt x="1671" y="1"/>
                    <a:pt x="13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266" name="Google Shape;1266;p31"/>
            <p:cNvSpPr/>
            <p:nvPr/>
          </p:nvSpPr>
          <p:spPr>
            <a:xfrm>
              <a:off x="6539375" y="4002825"/>
              <a:ext cx="66950" cy="63200"/>
            </a:xfrm>
            <a:custGeom>
              <a:rect b="b" l="l" r="r" t="t"/>
              <a:pathLst>
                <a:path extrusionOk="0" h="2528" w="2678">
                  <a:moveTo>
                    <a:pt x="1314" y="1"/>
                  </a:moveTo>
                  <a:cubicBezTo>
                    <a:pt x="1007" y="1"/>
                    <a:pt x="701" y="118"/>
                    <a:pt x="468" y="351"/>
                  </a:cubicBezTo>
                  <a:cubicBezTo>
                    <a:pt x="1" y="818"/>
                    <a:pt x="1" y="1577"/>
                    <a:pt x="468" y="2043"/>
                  </a:cubicBezTo>
                  <a:cubicBezTo>
                    <a:pt x="761" y="2337"/>
                    <a:pt x="1252" y="2528"/>
                    <a:pt x="1691" y="2528"/>
                  </a:cubicBezTo>
                  <a:cubicBezTo>
                    <a:pt x="1968" y="2528"/>
                    <a:pt x="2224" y="2452"/>
                    <a:pt x="2398" y="2278"/>
                  </a:cubicBezTo>
                  <a:cubicBezTo>
                    <a:pt x="2591" y="2085"/>
                    <a:pt x="2678" y="1757"/>
                    <a:pt x="2633" y="1381"/>
                  </a:cubicBezTo>
                  <a:cubicBezTo>
                    <a:pt x="2588" y="992"/>
                    <a:pt x="2407" y="598"/>
                    <a:pt x="2160" y="351"/>
                  </a:cubicBezTo>
                  <a:cubicBezTo>
                    <a:pt x="1927" y="118"/>
                    <a:pt x="1620" y="1"/>
                    <a:pt x="13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267" name="Google Shape;1267;p31"/>
            <p:cNvSpPr/>
            <p:nvPr/>
          </p:nvSpPr>
          <p:spPr>
            <a:xfrm>
              <a:off x="6264300" y="3809300"/>
              <a:ext cx="423950" cy="476175"/>
            </a:xfrm>
            <a:custGeom>
              <a:rect b="b" l="l" r="r" t="t"/>
              <a:pathLst>
                <a:path extrusionOk="0" h="19047" w="16958">
                  <a:moveTo>
                    <a:pt x="4662" y="6571"/>
                  </a:moveTo>
                  <a:cubicBezTo>
                    <a:pt x="5263" y="6571"/>
                    <a:pt x="5864" y="6799"/>
                    <a:pt x="6324" y="7258"/>
                  </a:cubicBezTo>
                  <a:cubicBezTo>
                    <a:pt x="7249" y="8182"/>
                    <a:pt x="7240" y="9685"/>
                    <a:pt x="6303" y="10600"/>
                  </a:cubicBezTo>
                  <a:lnTo>
                    <a:pt x="6300" y="10600"/>
                  </a:lnTo>
                  <a:cubicBezTo>
                    <a:pt x="5791" y="11109"/>
                    <a:pt x="5014" y="11422"/>
                    <a:pt x="4268" y="11422"/>
                  </a:cubicBezTo>
                  <a:cubicBezTo>
                    <a:pt x="3705" y="11422"/>
                    <a:pt x="3154" y="11245"/>
                    <a:pt x="2744" y="10835"/>
                  </a:cubicBezTo>
                  <a:cubicBezTo>
                    <a:pt x="2301" y="10393"/>
                    <a:pt x="2094" y="9718"/>
                    <a:pt x="2181" y="8992"/>
                  </a:cubicBezTo>
                  <a:cubicBezTo>
                    <a:pt x="2256" y="8336"/>
                    <a:pt x="2548" y="7713"/>
                    <a:pt x="2982" y="7279"/>
                  </a:cubicBezTo>
                  <a:cubicBezTo>
                    <a:pt x="3442" y="6807"/>
                    <a:pt x="4052" y="6571"/>
                    <a:pt x="4662" y="6571"/>
                  </a:cubicBezTo>
                  <a:close/>
                  <a:moveTo>
                    <a:pt x="12317" y="6589"/>
                  </a:moveTo>
                  <a:cubicBezTo>
                    <a:pt x="12918" y="6589"/>
                    <a:pt x="13520" y="6818"/>
                    <a:pt x="13979" y="7276"/>
                  </a:cubicBezTo>
                  <a:cubicBezTo>
                    <a:pt x="14873" y="8173"/>
                    <a:pt x="15165" y="9884"/>
                    <a:pt x="14214" y="10835"/>
                  </a:cubicBezTo>
                  <a:cubicBezTo>
                    <a:pt x="13804" y="11245"/>
                    <a:pt x="13256" y="11422"/>
                    <a:pt x="12690" y="11422"/>
                  </a:cubicBezTo>
                  <a:cubicBezTo>
                    <a:pt x="11943" y="11422"/>
                    <a:pt x="11166" y="11109"/>
                    <a:pt x="10658" y="10600"/>
                  </a:cubicBezTo>
                  <a:cubicBezTo>
                    <a:pt x="9739" y="9682"/>
                    <a:pt x="9739" y="8194"/>
                    <a:pt x="10658" y="7276"/>
                  </a:cubicBezTo>
                  <a:cubicBezTo>
                    <a:pt x="11115" y="6818"/>
                    <a:pt x="11716" y="6589"/>
                    <a:pt x="12317" y="6589"/>
                  </a:cubicBezTo>
                  <a:close/>
                  <a:moveTo>
                    <a:pt x="8479" y="10841"/>
                  </a:moveTo>
                  <a:cubicBezTo>
                    <a:pt x="8669" y="10841"/>
                    <a:pt x="8858" y="10933"/>
                    <a:pt x="8971" y="11118"/>
                  </a:cubicBezTo>
                  <a:lnTo>
                    <a:pt x="10266" y="13238"/>
                  </a:lnTo>
                  <a:cubicBezTo>
                    <a:pt x="10435" y="13509"/>
                    <a:pt x="10347" y="13865"/>
                    <a:pt x="10076" y="14030"/>
                  </a:cubicBezTo>
                  <a:lnTo>
                    <a:pt x="10073" y="14030"/>
                  </a:lnTo>
                  <a:cubicBezTo>
                    <a:pt x="9980" y="14087"/>
                    <a:pt x="9877" y="14114"/>
                    <a:pt x="9775" y="14114"/>
                  </a:cubicBezTo>
                  <a:cubicBezTo>
                    <a:pt x="9582" y="14114"/>
                    <a:pt x="9393" y="14016"/>
                    <a:pt x="9284" y="13840"/>
                  </a:cubicBezTo>
                  <a:lnTo>
                    <a:pt x="8480" y="12522"/>
                  </a:lnTo>
                  <a:lnTo>
                    <a:pt x="7673" y="13840"/>
                  </a:lnTo>
                  <a:cubicBezTo>
                    <a:pt x="7565" y="14018"/>
                    <a:pt x="7376" y="14115"/>
                    <a:pt x="7182" y="14115"/>
                  </a:cubicBezTo>
                  <a:cubicBezTo>
                    <a:pt x="7079" y="14115"/>
                    <a:pt x="6975" y="14088"/>
                    <a:pt x="6881" y="14030"/>
                  </a:cubicBezTo>
                  <a:cubicBezTo>
                    <a:pt x="6610" y="13862"/>
                    <a:pt x="6526" y="13509"/>
                    <a:pt x="6692" y="13238"/>
                  </a:cubicBezTo>
                  <a:lnTo>
                    <a:pt x="7987" y="11118"/>
                  </a:lnTo>
                  <a:cubicBezTo>
                    <a:pt x="8100" y="10933"/>
                    <a:pt x="8289" y="10841"/>
                    <a:pt x="8479" y="10841"/>
                  </a:cubicBezTo>
                  <a:close/>
                  <a:moveTo>
                    <a:pt x="8474" y="1"/>
                  </a:moveTo>
                  <a:cubicBezTo>
                    <a:pt x="3801" y="1"/>
                    <a:pt x="1" y="3840"/>
                    <a:pt x="1" y="8553"/>
                  </a:cubicBezTo>
                  <a:lnTo>
                    <a:pt x="1" y="11856"/>
                  </a:lnTo>
                  <a:cubicBezTo>
                    <a:pt x="1" y="12883"/>
                    <a:pt x="449" y="13862"/>
                    <a:pt x="1229" y="14530"/>
                  </a:cubicBezTo>
                  <a:lnTo>
                    <a:pt x="2934" y="16000"/>
                  </a:lnTo>
                  <a:lnTo>
                    <a:pt x="2934" y="18472"/>
                  </a:lnTo>
                  <a:cubicBezTo>
                    <a:pt x="2934" y="18788"/>
                    <a:pt x="3193" y="19047"/>
                    <a:pt x="3512" y="19047"/>
                  </a:cubicBezTo>
                  <a:lnTo>
                    <a:pt x="5183" y="19047"/>
                  </a:lnTo>
                  <a:lnTo>
                    <a:pt x="5183" y="16536"/>
                  </a:lnTo>
                  <a:cubicBezTo>
                    <a:pt x="5192" y="16222"/>
                    <a:pt x="5448" y="15975"/>
                    <a:pt x="5761" y="15975"/>
                  </a:cubicBezTo>
                  <a:cubicBezTo>
                    <a:pt x="6071" y="15975"/>
                    <a:pt x="6327" y="16222"/>
                    <a:pt x="6336" y="16536"/>
                  </a:cubicBezTo>
                  <a:lnTo>
                    <a:pt x="6336" y="19047"/>
                  </a:lnTo>
                  <a:lnTo>
                    <a:pt x="7905" y="19047"/>
                  </a:lnTo>
                  <a:lnTo>
                    <a:pt x="7905" y="16536"/>
                  </a:lnTo>
                  <a:cubicBezTo>
                    <a:pt x="7905" y="16219"/>
                    <a:pt x="8161" y="15960"/>
                    <a:pt x="8480" y="15960"/>
                  </a:cubicBezTo>
                  <a:cubicBezTo>
                    <a:pt x="8797" y="15960"/>
                    <a:pt x="9056" y="16219"/>
                    <a:pt x="9056" y="16536"/>
                  </a:cubicBezTo>
                  <a:lnTo>
                    <a:pt x="9056" y="19047"/>
                  </a:lnTo>
                  <a:lnTo>
                    <a:pt x="10624" y="19047"/>
                  </a:lnTo>
                  <a:lnTo>
                    <a:pt x="10624" y="16536"/>
                  </a:lnTo>
                  <a:cubicBezTo>
                    <a:pt x="10630" y="16222"/>
                    <a:pt x="10886" y="15975"/>
                    <a:pt x="11200" y="15975"/>
                  </a:cubicBezTo>
                  <a:cubicBezTo>
                    <a:pt x="11513" y="15975"/>
                    <a:pt x="11766" y="16222"/>
                    <a:pt x="11775" y="16536"/>
                  </a:cubicBezTo>
                  <a:lnTo>
                    <a:pt x="11775" y="19047"/>
                  </a:lnTo>
                  <a:lnTo>
                    <a:pt x="13449" y="19047"/>
                  </a:lnTo>
                  <a:cubicBezTo>
                    <a:pt x="13765" y="19044"/>
                    <a:pt x="14024" y="18788"/>
                    <a:pt x="14024" y="18469"/>
                  </a:cubicBezTo>
                  <a:lnTo>
                    <a:pt x="14024" y="15997"/>
                  </a:lnTo>
                  <a:lnTo>
                    <a:pt x="15729" y="14530"/>
                  </a:lnTo>
                  <a:cubicBezTo>
                    <a:pt x="16508" y="13859"/>
                    <a:pt x="16957" y="12883"/>
                    <a:pt x="16957" y="11853"/>
                  </a:cubicBezTo>
                  <a:lnTo>
                    <a:pt x="16957" y="8462"/>
                  </a:lnTo>
                  <a:cubicBezTo>
                    <a:pt x="16948" y="3786"/>
                    <a:pt x="13154" y="1"/>
                    <a:pt x="84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268" name="Google Shape;1268;p31"/>
          <p:cNvGrpSpPr/>
          <p:nvPr/>
        </p:nvGrpSpPr>
        <p:grpSpPr>
          <a:xfrm>
            <a:off x="5508865" y="2684928"/>
            <a:ext cx="363316" cy="315437"/>
            <a:chOff x="6218300" y="4416175"/>
            <a:chExt cx="516000" cy="448000"/>
          </a:xfrm>
        </p:grpSpPr>
        <p:sp>
          <p:nvSpPr>
            <p:cNvPr id="1269" name="Google Shape;1269;p31"/>
            <p:cNvSpPr/>
            <p:nvPr/>
          </p:nvSpPr>
          <p:spPr>
            <a:xfrm>
              <a:off x="6462150" y="4525375"/>
              <a:ext cx="28250" cy="141250"/>
            </a:xfrm>
            <a:custGeom>
              <a:rect b="b" l="l" r="r" t="t"/>
              <a:pathLst>
                <a:path extrusionOk="0" h="5650" w="1130">
                  <a:moveTo>
                    <a:pt x="566" y="1"/>
                  </a:moveTo>
                  <a:cubicBezTo>
                    <a:pt x="253" y="1"/>
                    <a:pt x="0" y="254"/>
                    <a:pt x="0" y="567"/>
                  </a:cubicBezTo>
                  <a:lnTo>
                    <a:pt x="0" y="5087"/>
                  </a:lnTo>
                  <a:cubicBezTo>
                    <a:pt x="0" y="5397"/>
                    <a:pt x="253" y="5650"/>
                    <a:pt x="566" y="5650"/>
                  </a:cubicBezTo>
                  <a:cubicBezTo>
                    <a:pt x="877" y="5650"/>
                    <a:pt x="1130" y="5397"/>
                    <a:pt x="1130" y="5087"/>
                  </a:cubicBezTo>
                  <a:lnTo>
                    <a:pt x="1130" y="567"/>
                  </a:lnTo>
                  <a:cubicBezTo>
                    <a:pt x="1130" y="254"/>
                    <a:pt x="877" y="1"/>
                    <a:pt x="5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270" name="Google Shape;1270;p31"/>
            <p:cNvSpPr/>
            <p:nvPr/>
          </p:nvSpPr>
          <p:spPr>
            <a:xfrm>
              <a:off x="6218300" y="4416175"/>
              <a:ext cx="516000" cy="448000"/>
            </a:xfrm>
            <a:custGeom>
              <a:rect b="b" l="l" r="r" t="t"/>
              <a:pathLst>
                <a:path extrusionOk="0" h="17920" w="20640">
                  <a:moveTo>
                    <a:pt x="10320" y="3240"/>
                  </a:moveTo>
                  <a:cubicBezTo>
                    <a:pt x="11254" y="3240"/>
                    <a:pt x="12013" y="3998"/>
                    <a:pt x="12013" y="4935"/>
                  </a:cubicBezTo>
                  <a:lnTo>
                    <a:pt x="12013" y="9452"/>
                  </a:lnTo>
                  <a:cubicBezTo>
                    <a:pt x="12013" y="10385"/>
                    <a:pt x="11254" y="11144"/>
                    <a:pt x="10320" y="11144"/>
                  </a:cubicBezTo>
                  <a:cubicBezTo>
                    <a:pt x="9384" y="11144"/>
                    <a:pt x="8625" y="10385"/>
                    <a:pt x="8625" y="9452"/>
                  </a:cubicBezTo>
                  <a:lnTo>
                    <a:pt x="8625" y="4935"/>
                  </a:lnTo>
                  <a:cubicBezTo>
                    <a:pt x="8625" y="3998"/>
                    <a:pt x="9384" y="3240"/>
                    <a:pt x="10320" y="3240"/>
                  </a:cubicBezTo>
                  <a:close/>
                  <a:moveTo>
                    <a:pt x="10320" y="12274"/>
                  </a:moveTo>
                  <a:cubicBezTo>
                    <a:pt x="10538" y="12274"/>
                    <a:pt x="10758" y="12316"/>
                    <a:pt x="10968" y="12403"/>
                  </a:cubicBezTo>
                  <a:cubicBezTo>
                    <a:pt x="11600" y="12665"/>
                    <a:pt x="12013" y="13282"/>
                    <a:pt x="12013" y="13969"/>
                  </a:cubicBezTo>
                  <a:cubicBezTo>
                    <a:pt x="12013" y="14902"/>
                    <a:pt x="11254" y="15661"/>
                    <a:pt x="10320" y="15661"/>
                  </a:cubicBezTo>
                  <a:cubicBezTo>
                    <a:pt x="9634" y="15661"/>
                    <a:pt x="9017" y="15248"/>
                    <a:pt x="8755" y="14616"/>
                  </a:cubicBezTo>
                  <a:cubicBezTo>
                    <a:pt x="8493" y="13984"/>
                    <a:pt x="8637" y="13255"/>
                    <a:pt x="9122" y="12770"/>
                  </a:cubicBezTo>
                  <a:cubicBezTo>
                    <a:pt x="9446" y="12446"/>
                    <a:pt x="9880" y="12274"/>
                    <a:pt x="10320" y="12274"/>
                  </a:cubicBezTo>
                  <a:close/>
                  <a:moveTo>
                    <a:pt x="10319" y="1"/>
                  </a:moveTo>
                  <a:cubicBezTo>
                    <a:pt x="9352" y="1"/>
                    <a:pt x="8386" y="487"/>
                    <a:pt x="7848" y="1460"/>
                  </a:cubicBezTo>
                  <a:lnTo>
                    <a:pt x="1040" y="13731"/>
                  </a:lnTo>
                  <a:cubicBezTo>
                    <a:pt x="1" y="15613"/>
                    <a:pt x="1359" y="17919"/>
                    <a:pt x="3509" y="17919"/>
                  </a:cubicBezTo>
                  <a:lnTo>
                    <a:pt x="17129" y="17919"/>
                  </a:lnTo>
                  <a:cubicBezTo>
                    <a:pt x="19279" y="17919"/>
                    <a:pt x="20640" y="15616"/>
                    <a:pt x="19598" y="13731"/>
                  </a:cubicBezTo>
                  <a:lnTo>
                    <a:pt x="12790" y="1460"/>
                  </a:lnTo>
                  <a:cubicBezTo>
                    <a:pt x="12252" y="487"/>
                    <a:pt x="11286" y="1"/>
                    <a:pt x="103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271" name="Google Shape;1271;p31"/>
            <p:cNvSpPr/>
            <p:nvPr/>
          </p:nvSpPr>
          <p:spPr>
            <a:xfrm>
              <a:off x="6462150" y="4751225"/>
              <a:ext cx="28250" cy="28250"/>
            </a:xfrm>
            <a:custGeom>
              <a:rect b="b" l="l" r="r" t="t"/>
              <a:pathLst>
                <a:path extrusionOk="0" h="1130" w="1130">
                  <a:moveTo>
                    <a:pt x="566" y="1"/>
                  </a:moveTo>
                  <a:cubicBezTo>
                    <a:pt x="253" y="1"/>
                    <a:pt x="0" y="253"/>
                    <a:pt x="0" y="567"/>
                  </a:cubicBezTo>
                  <a:cubicBezTo>
                    <a:pt x="0" y="877"/>
                    <a:pt x="253" y="1130"/>
                    <a:pt x="566" y="1130"/>
                  </a:cubicBezTo>
                  <a:cubicBezTo>
                    <a:pt x="877" y="1130"/>
                    <a:pt x="1130" y="877"/>
                    <a:pt x="1130" y="567"/>
                  </a:cubicBezTo>
                  <a:cubicBezTo>
                    <a:pt x="1130" y="253"/>
                    <a:pt x="877" y="1"/>
                    <a:pt x="5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272" name="Google Shape;1272;p31"/>
          <p:cNvGrpSpPr/>
          <p:nvPr/>
        </p:nvGrpSpPr>
        <p:grpSpPr>
          <a:xfrm>
            <a:off x="5520900" y="3888717"/>
            <a:ext cx="339253" cy="339253"/>
            <a:chOff x="2085525" y="4992125"/>
            <a:chExt cx="481825" cy="481825"/>
          </a:xfrm>
        </p:grpSpPr>
        <p:sp>
          <p:nvSpPr>
            <p:cNvPr id="1273" name="Google Shape;1273;p31"/>
            <p:cNvSpPr/>
            <p:nvPr/>
          </p:nvSpPr>
          <p:spPr>
            <a:xfrm>
              <a:off x="2244150" y="5152125"/>
              <a:ext cx="164500" cy="161825"/>
            </a:xfrm>
            <a:custGeom>
              <a:rect b="b" l="l" r="r" t="t"/>
              <a:pathLst>
                <a:path extrusionOk="0" h="6473" w="6580">
                  <a:moveTo>
                    <a:pt x="618" y="1"/>
                  </a:moveTo>
                  <a:cubicBezTo>
                    <a:pt x="474" y="1"/>
                    <a:pt x="329" y="56"/>
                    <a:pt x="220" y="165"/>
                  </a:cubicBezTo>
                  <a:cubicBezTo>
                    <a:pt x="3" y="385"/>
                    <a:pt x="0" y="737"/>
                    <a:pt x="214" y="957"/>
                  </a:cubicBezTo>
                  <a:lnTo>
                    <a:pt x="2093" y="2836"/>
                  </a:lnTo>
                  <a:cubicBezTo>
                    <a:pt x="2313" y="3059"/>
                    <a:pt x="2313" y="3414"/>
                    <a:pt x="2093" y="3637"/>
                  </a:cubicBezTo>
                  <a:lnTo>
                    <a:pt x="214" y="5516"/>
                  </a:lnTo>
                  <a:cubicBezTo>
                    <a:pt x="0" y="5736"/>
                    <a:pt x="3" y="6088"/>
                    <a:pt x="220" y="6308"/>
                  </a:cubicBezTo>
                  <a:cubicBezTo>
                    <a:pt x="329" y="6418"/>
                    <a:pt x="474" y="6473"/>
                    <a:pt x="618" y="6473"/>
                  </a:cubicBezTo>
                  <a:cubicBezTo>
                    <a:pt x="760" y="6473"/>
                    <a:pt x="902" y="6420"/>
                    <a:pt x="1012" y="6314"/>
                  </a:cubicBezTo>
                  <a:lnTo>
                    <a:pt x="1018" y="6308"/>
                  </a:lnTo>
                  <a:lnTo>
                    <a:pt x="2897" y="4495"/>
                  </a:lnTo>
                  <a:cubicBezTo>
                    <a:pt x="3007" y="4390"/>
                    <a:pt x="3148" y="4337"/>
                    <a:pt x="3290" y="4337"/>
                  </a:cubicBezTo>
                  <a:cubicBezTo>
                    <a:pt x="3431" y="4337"/>
                    <a:pt x="3573" y="4390"/>
                    <a:pt x="3683" y="4495"/>
                  </a:cubicBezTo>
                  <a:lnTo>
                    <a:pt x="5562" y="6308"/>
                  </a:lnTo>
                  <a:lnTo>
                    <a:pt x="5568" y="6314"/>
                  </a:lnTo>
                  <a:cubicBezTo>
                    <a:pt x="5678" y="6420"/>
                    <a:pt x="5820" y="6473"/>
                    <a:pt x="5962" y="6473"/>
                  </a:cubicBezTo>
                  <a:cubicBezTo>
                    <a:pt x="6106" y="6473"/>
                    <a:pt x="6250" y="6418"/>
                    <a:pt x="6360" y="6308"/>
                  </a:cubicBezTo>
                  <a:cubicBezTo>
                    <a:pt x="6577" y="6088"/>
                    <a:pt x="6580" y="5736"/>
                    <a:pt x="6366" y="5516"/>
                  </a:cubicBezTo>
                  <a:lnTo>
                    <a:pt x="4487" y="3637"/>
                  </a:lnTo>
                  <a:cubicBezTo>
                    <a:pt x="4267" y="3414"/>
                    <a:pt x="4267" y="3059"/>
                    <a:pt x="4487" y="2836"/>
                  </a:cubicBezTo>
                  <a:lnTo>
                    <a:pt x="6366" y="957"/>
                  </a:lnTo>
                  <a:cubicBezTo>
                    <a:pt x="6580" y="737"/>
                    <a:pt x="6577" y="385"/>
                    <a:pt x="6360" y="165"/>
                  </a:cubicBezTo>
                  <a:cubicBezTo>
                    <a:pt x="6250" y="56"/>
                    <a:pt x="6106" y="1"/>
                    <a:pt x="5962" y="1"/>
                  </a:cubicBezTo>
                  <a:cubicBezTo>
                    <a:pt x="5820" y="1"/>
                    <a:pt x="5678" y="53"/>
                    <a:pt x="5568" y="159"/>
                  </a:cubicBezTo>
                  <a:lnTo>
                    <a:pt x="5562" y="165"/>
                  </a:lnTo>
                  <a:lnTo>
                    <a:pt x="3683" y="1978"/>
                  </a:lnTo>
                  <a:cubicBezTo>
                    <a:pt x="3573" y="2083"/>
                    <a:pt x="3431" y="2136"/>
                    <a:pt x="3290" y="2136"/>
                  </a:cubicBezTo>
                  <a:cubicBezTo>
                    <a:pt x="3148" y="2136"/>
                    <a:pt x="3007" y="2083"/>
                    <a:pt x="2897" y="1978"/>
                  </a:cubicBezTo>
                  <a:lnTo>
                    <a:pt x="1018" y="165"/>
                  </a:lnTo>
                  <a:lnTo>
                    <a:pt x="1012" y="159"/>
                  </a:lnTo>
                  <a:cubicBezTo>
                    <a:pt x="902" y="53"/>
                    <a:pt x="760" y="1"/>
                    <a:pt x="6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274" name="Google Shape;1274;p31"/>
            <p:cNvSpPr/>
            <p:nvPr/>
          </p:nvSpPr>
          <p:spPr>
            <a:xfrm>
              <a:off x="2085525" y="4992125"/>
              <a:ext cx="481825" cy="481825"/>
            </a:xfrm>
            <a:custGeom>
              <a:rect b="b" l="l" r="r" t="t"/>
              <a:pathLst>
                <a:path extrusionOk="0" h="19273" w="19273">
                  <a:moveTo>
                    <a:pt x="12313" y="5263"/>
                  </a:moveTo>
                  <a:cubicBezTo>
                    <a:pt x="12748" y="5263"/>
                    <a:pt x="13183" y="5429"/>
                    <a:pt x="13515" y="5761"/>
                  </a:cubicBezTo>
                  <a:cubicBezTo>
                    <a:pt x="14174" y="6424"/>
                    <a:pt x="14171" y="7496"/>
                    <a:pt x="13509" y="8155"/>
                  </a:cubicBezTo>
                  <a:lnTo>
                    <a:pt x="12030" y="9637"/>
                  </a:lnTo>
                  <a:lnTo>
                    <a:pt x="13512" y="11118"/>
                  </a:lnTo>
                  <a:cubicBezTo>
                    <a:pt x="14174" y="11778"/>
                    <a:pt x="14177" y="12850"/>
                    <a:pt x="13515" y="13512"/>
                  </a:cubicBezTo>
                  <a:cubicBezTo>
                    <a:pt x="13184" y="13844"/>
                    <a:pt x="12749" y="14011"/>
                    <a:pt x="12315" y="14011"/>
                  </a:cubicBezTo>
                  <a:cubicBezTo>
                    <a:pt x="11883" y="14011"/>
                    <a:pt x="11451" y="13847"/>
                    <a:pt x="11121" y="13518"/>
                  </a:cubicBezTo>
                  <a:lnTo>
                    <a:pt x="9636" y="12088"/>
                  </a:lnTo>
                  <a:lnTo>
                    <a:pt x="8152" y="13518"/>
                  </a:lnTo>
                  <a:cubicBezTo>
                    <a:pt x="7822" y="13847"/>
                    <a:pt x="7390" y="14011"/>
                    <a:pt x="6958" y="14011"/>
                  </a:cubicBezTo>
                  <a:cubicBezTo>
                    <a:pt x="6523" y="14011"/>
                    <a:pt x="6087" y="13844"/>
                    <a:pt x="5755" y="13512"/>
                  </a:cubicBezTo>
                  <a:cubicBezTo>
                    <a:pt x="5095" y="12850"/>
                    <a:pt x="5098" y="11778"/>
                    <a:pt x="5761" y="11118"/>
                  </a:cubicBezTo>
                  <a:lnTo>
                    <a:pt x="7239" y="9637"/>
                  </a:lnTo>
                  <a:lnTo>
                    <a:pt x="5758" y="8155"/>
                  </a:lnTo>
                  <a:cubicBezTo>
                    <a:pt x="5095" y="7496"/>
                    <a:pt x="5092" y="6424"/>
                    <a:pt x="5755" y="5761"/>
                  </a:cubicBezTo>
                  <a:cubicBezTo>
                    <a:pt x="6085" y="5429"/>
                    <a:pt x="6519" y="5263"/>
                    <a:pt x="6954" y="5263"/>
                  </a:cubicBezTo>
                  <a:cubicBezTo>
                    <a:pt x="7386" y="5263"/>
                    <a:pt x="7818" y="5428"/>
                    <a:pt x="8149" y="5758"/>
                  </a:cubicBezTo>
                  <a:lnTo>
                    <a:pt x="9633" y="7188"/>
                  </a:lnTo>
                  <a:lnTo>
                    <a:pt x="11118" y="5758"/>
                  </a:lnTo>
                  <a:cubicBezTo>
                    <a:pt x="11448" y="5428"/>
                    <a:pt x="11881" y="5263"/>
                    <a:pt x="12313" y="5263"/>
                  </a:cubicBezTo>
                  <a:close/>
                  <a:moveTo>
                    <a:pt x="9636" y="1"/>
                  </a:moveTo>
                  <a:cubicBezTo>
                    <a:pt x="7095" y="1"/>
                    <a:pt x="4686" y="1012"/>
                    <a:pt x="2849" y="2849"/>
                  </a:cubicBezTo>
                  <a:cubicBezTo>
                    <a:pt x="1012" y="4686"/>
                    <a:pt x="0" y="7098"/>
                    <a:pt x="0" y="9637"/>
                  </a:cubicBezTo>
                  <a:cubicBezTo>
                    <a:pt x="0" y="12175"/>
                    <a:pt x="1012" y="14587"/>
                    <a:pt x="2849" y="16424"/>
                  </a:cubicBezTo>
                  <a:cubicBezTo>
                    <a:pt x="4686" y="18261"/>
                    <a:pt x="7095" y="19273"/>
                    <a:pt x="9636" y="19273"/>
                  </a:cubicBezTo>
                  <a:cubicBezTo>
                    <a:pt x="12175" y="19273"/>
                    <a:pt x="14584" y="18261"/>
                    <a:pt x="16421" y="16424"/>
                  </a:cubicBezTo>
                  <a:cubicBezTo>
                    <a:pt x="18261" y="14587"/>
                    <a:pt x="19272" y="12175"/>
                    <a:pt x="19272" y="9637"/>
                  </a:cubicBezTo>
                  <a:cubicBezTo>
                    <a:pt x="19272" y="7098"/>
                    <a:pt x="18261" y="4686"/>
                    <a:pt x="16421" y="2849"/>
                  </a:cubicBezTo>
                  <a:cubicBezTo>
                    <a:pt x="14584" y="1012"/>
                    <a:pt x="12175" y="1"/>
                    <a:pt x="9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275" name="Google Shape;1275;p31"/>
          <p:cNvGrpSpPr/>
          <p:nvPr/>
        </p:nvGrpSpPr>
        <p:grpSpPr>
          <a:xfrm>
            <a:off x="3267996" y="3876962"/>
            <a:ext cx="366364" cy="365467"/>
            <a:chOff x="-59029025" y="3711650"/>
            <a:chExt cx="316650" cy="315875"/>
          </a:xfrm>
        </p:grpSpPr>
        <p:sp>
          <p:nvSpPr>
            <p:cNvPr id="1276" name="Google Shape;1276;p31"/>
            <p:cNvSpPr/>
            <p:nvPr/>
          </p:nvSpPr>
          <p:spPr>
            <a:xfrm>
              <a:off x="-59029025" y="3712450"/>
              <a:ext cx="70125" cy="70125"/>
            </a:xfrm>
            <a:custGeom>
              <a:rect b="b" l="l" r="r" t="t"/>
              <a:pathLst>
                <a:path extrusionOk="0" h="2805" w="2805">
                  <a:moveTo>
                    <a:pt x="1229" y="0"/>
                  </a:moveTo>
                  <a:cubicBezTo>
                    <a:pt x="568" y="0"/>
                    <a:pt x="1" y="568"/>
                    <a:pt x="1" y="1229"/>
                  </a:cubicBezTo>
                  <a:cubicBezTo>
                    <a:pt x="1" y="1891"/>
                    <a:pt x="568" y="2458"/>
                    <a:pt x="1229" y="2458"/>
                  </a:cubicBezTo>
                  <a:cubicBezTo>
                    <a:pt x="1419" y="2458"/>
                    <a:pt x="1576" y="2426"/>
                    <a:pt x="1734" y="2332"/>
                  </a:cubicBezTo>
                  <a:lnTo>
                    <a:pt x="2206" y="2804"/>
                  </a:lnTo>
                  <a:cubicBezTo>
                    <a:pt x="2458" y="2489"/>
                    <a:pt x="2584" y="2426"/>
                    <a:pt x="2805" y="2206"/>
                  </a:cubicBezTo>
                  <a:lnTo>
                    <a:pt x="2332" y="1733"/>
                  </a:lnTo>
                  <a:cubicBezTo>
                    <a:pt x="2427" y="1576"/>
                    <a:pt x="2458" y="1387"/>
                    <a:pt x="2458" y="1229"/>
                  </a:cubicBezTo>
                  <a:cubicBezTo>
                    <a:pt x="2458" y="568"/>
                    <a:pt x="1923" y="0"/>
                    <a:pt x="12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31"/>
            <p:cNvSpPr/>
            <p:nvPr/>
          </p:nvSpPr>
          <p:spPr>
            <a:xfrm>
              <a:off x="-58782500" y="3958175"/>
              <a:ext cx="70125" cy="69350"/>
            </a:xfrm>
            <a:custGeom>
              <a:rect b="b" l="l" r="r" t="t"/>
              <a:pathLst>
                <a:path extrusionOk="0" h="2774" w="2805">
                  <a:moveTo>
                    <a:pt x="599" y="1"/>
                  </a:moveTo>
                  <a:cubicBezTo>
                    <a:pt x="379" y="222"/>
                    <a:pt x="316" y="316"/>
                    <a:pt x="1" y="568"/>
                  </a:cubicBezTo>
                  <a:lnTo>
                    <a:pt x="473" y="1041"/>
                  </a:lnTo>
                  <a:cubicBezTo>
                    <a:pt x="379" y="1198"/>
                    <a:pt x="347" y="1387"/>
                    <a:pt x="347" y="1576"/>
                  </a:cubicBezTo>
                  <a:cubicBezTo>
                    <a:pt x="347" y="2238"/>
                    <a:pt x="914" y="2773"/>
                    <a:pt x="1576" y="2773"/>
                  </a:cubicBezTo>
                  <a:cubicBezTo>
                    <a:pt x="2238" y="2773"/>
                    <a:pt x="2805" y="2238"/>
                    <a:pt x="2805" y="1576"/>
                  </a:cubicBezTo>
                  <a:cubicBezTo>
                    <a:pt x="2805" y="883"/>
                    <a:pt x="2238" y="348"/>
                    <a:pt x="1576" y="348"/>
                  </a:cubicBezTo>
                  <a:cubicBezTo>
                    <a:pt x="1387" y="348"/>
                    <a:pt x="1230" y="379"/>
                    <a:pt x="1072" y="474"/>
                  </a:cubicBezTo>
                  <a:lnTo>
                    <a:pt x="59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31"/>
            <p:cNvSpPr/>
            <p:nvPr/>
          </p:nvSpPr>
          <p:spPr>
            <a:xfrm>
              <a:off x="-58782500" y="3711650"/>
              <a:ext cx="70125" cy="70125"/>
            </a:xfrm>
            <a:custGeom>
              <a:rect b="b" l="l" r="r" t="t"/>
              <a:pathLst>
                <a:path extrusionOk="0" h="2805" w="2805">
                  <a:moveTo>
                    <a:pt x="1576" y="1"/>
                  </a:moveTo>
                  <a:cubicBezTo>
                    <a:pt x="914" y="1"/>
                    <a:pt x="347" y="568"/>
                    <a:pt x="347" y="1230"/>
                  </a:cubicBezTo>
                  <a:cubicBezTo>
                    <a:pt x="347" y="1419"/>
                    <a:pt x="379" y="1576"/>
                    <a:pt x="473" y="1734"/>
                  </a:cubicBezTo>
                  <a:lnTo>
                    <a:pt x="1" y="2206"/>
                  </a:lnTo>
                  <a:cubicBezTo>
                    <a:pt x="284" y="2458"/>
                    <a:pt x="347" y="2521"/>
                    <a:pt x="599" y="2805"/>
                  </a:cubicBezTo>
                  <a:lnTo>
                    <a:pt x="1072" y="2332"/>
                  </a:lnTo>
                  <a:cubicBezTo>
                    <a:pt x="1230" y="2395"/>
                    <a:pt x="1419" y="2458"/>
                    <a:pt x="1576" y="2458"/>
                  </a:cubicBezTo>
                  <a:cubicBezTo>
                    <a:pt x="2238" y="2458"/>
                    <a:pt x="2805" y="1891"/>
                    <a:pt x="2805" y="1230"/>
                  </a:cubicBezTo>
                  <a:cubicBezTo>
                    <a:pt x="2805" y="568"/>
                    <a:pt x="2238" y="1"/>
                    <a:pt x="15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31"/>
            <p:cNvSpPr/>
            <p:nvPr/>
          </p:nvSpPr>
          <p:spPr>
            <a:xfrm>
              <a:off x="-58911650" y="3880200"/>
              <a:ext cx="79550" cy="30750"/>
            </a:xfrm>
            <a:custGeom>
              <a:rect b="b" l="l" r="r" t="t"/>
              <a:pathLst>
                <a:path extrusionOk="0" h="1230" w="3182">
                  <a:moveTo>
                    <a:pt x="1607" y="1"/>
                  </a:moveTo>
                  <a:cubicBezTo>
                    <a:pt x="819" y="1"/>
                    <a:pt x="189" y="505"/>
                    <a:pt x="0" y="1230"/>
                  </a:cubicBezTo>
                  <a:lnTo>
                    <a:pt x="3182" y="1230"/>
                  </a:lnTo>
                  <a:cubicBezTo>
                    <a:pt x="3025" y="537"/>
                    <a:pt x="2394" y="1"/>
                    <a:pt x="16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31"/>
            <p:cNvSpPr/>
            <p:nvPr/>
          </p:nvSpPr>
          <p:spPr>
            <a:xfrm>
              <a:off x="-58891975" y="3818000"/>
              <a:ext cx="41775" cy="41750"/>
            </a:xfrm>
            <a:custGeom>
              <a:rect b="b" l="l" r="r" t="t"/>
              <a:pathLst>
                <a:path extrusionOk="0" h="1670" w="1671">
                  <a:moveTo>
                    <a:pt x="851" y="0"/>
                  </a:moveTo>
                  <a:cubicBezTo>
                    <a:pt x="379" y="0"/>
                    <a:pt x="1" y="378"/>
                    <a:pt x="1" y="819"/>
                  </a:cubicBezTo>
                  <a:cubicBezTo>
                    <a:pt x="1" y="1292"/>
                    <a:pt x="379" y="1670"/>
                    <a:pt x="851" y="1670"/>
                  </a:cubicBezTo>
                  <a:cubicBezTo>
                    <a:pt x="1292" y="1670"/>
                    <a:pt x="1670" y="1292"/>
                    <a:pt x="1670" y="819"/>
                  </a:cubicBezTo>
                  <a:cubicBezTo>
                    <a:pt x="1670" y="378"/>
                    <a:pt x="1292" y="0"/>
                    <a:pt x="8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31"/>
            <p:cNvSpPr/>
            <p:nvPr/>
          </p:nvSpPr>
          <p:spPr>
            <a:xfrm>
              <a:off x="-58983325" y="3755775"/>
              <a:ext cx="227625" cy="226850"/>
            </a:xfrm>
            <a:custGeom>
              <a:rect b="b" l="l" r="r" t="t"/>
              <a:pathLst>
                <a:path extrusionOk="0" h="9074" w="9105">
                  <a:moveTo>
                    <a:pt x="4537" y="1701"/>
                  </a:moveTo>
                  <a:cubicBezTo>
                    <a:pt x="5419" y="1701"/>
                    <a:pt x="6175" y="2458"/>
                    <a:pt x="6175" y="3371"/>
                  </a:cubicBezTo>
                  <a:cubicBezTo>
                    <a:pt x="6175" y="3781"/>
                    <a:pt x="6018" y="4190"/>
                    <a:pt x="5702" y="4505"/>
                  </a:cubicBezTo>
                  <a:cubicBezTo>
                    <a:pt x="6459" y="4946"/>
                    <a:pt x="6994" y="5734"/>
                    <a:pt x="6994" y="6679"/>
                  </a:cubicBezTo>
                  <a:cubicBezTo>
                    <a:pt x="6963" y="6868"/>
                    <a:pt x="6805" y="7057"/>
                    <a:pt x="6585" y="7057"/>
                  </a:cubicBezTo>
                  <a:lnTo>
                    <a:pt x="2426" y="7057"/>
                  </a:lnTo>
                  <a:cubicBezTo>
                    <a:pt x="2205" y="7057"/>
                    <a:pt x="2048" y="6868"/>
                    <a:pt x="2048" y="6679"/>
                  </a:cubicBezTo>
                  <a:cubicBezTo>
                    <a:pt x="2048" y="5734"/>
                    <a:pt x="2552" y="4946"/>
                    <a:pt x="3340" y="4505"/>
                  </a:cubicBezTo>
                  <a:cubicBezTo>
                    <a:pt x="3056" y="4190"/>
                    <a:pt x="2867" y="3781"/>
                    <a:pt x="2867" y="3371"/>
                  </a:cubicBezTo>
                  <a:cubicBezTo>
                    <a:pt x="2867" y="2458"/>
                    <a:pt x="3623" y="1701"/>
                    <a:pt x="4537" y="1701"/>
                  </a:cubicBezTo>
                  <a:close/>
                  <a:moveTo>
                    <a:pt x="4537" y="0"/>
                  </a:moveTo>
                  <a:cubicBezTo>
                    <a:pt x="2016" y="0"/>
                    <a:pt x="0" y="2048"/>
                    <a:pt x="0" y="4537"/>
                  </a:cubicBezTo>
                  <a:cubicBezTo>
                    <a:pt x="0" y="7057"/>
                    <a:pt x="2048" y="9074"/>
                    <a:pt x="4537" y="9074"/>
                  </a:cubicBezTo>
                  <a:cubicBezTo>
                    <a:pt x="7057" y="9074"/>
                    <a:pt x="9042" y="7026"/>
                    <a:pt x="9042" y="4537"/>
                  </a:cubicBezTo>
                  <a:cubicBezTo>
                    <a:pt x="9105" y="2017"/>
                    <a:pt x="7057" y="0"/>
                    <a:pt x="45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31"/>
            <p:cNvSpPr/>
            <p:nvPr/>
          </p:nvSpPr>
          <p:spPr>
            <a:xfrm>
              <a:off x="-59029025" y="3956600"/>
              <a:ext cx="70900" cy="70925"/>
            </a:xfrm>
            <a:custGeom>
              <a:rect b="b" l="l" r="r" t="t"/>
              <a:pathLst>
                <a:path extrusionOk="0" h="2837" w="2836">
                  <a:moveTo>
                    <a:pt x="2269" y="1"/>
                  </a:moveTo>
                  <a:lnTo>
                    <a:pt x="1734" y="537"/>
                  </a:lnTo>
                  <a:cubicBezTo>
                    <a:pt x="1576" y="442"/>
                    <a:pt x="1387" y="411"/>
                    <a:pt x="1229" y="411"/>
                  </a:cubicBezTo>
                  <a:cubicBezTo>
                    <a:pt x="568" y="411"/>
                    <a:pt x="1" y="946"/>
                    <a:pt x="1" y="1639"/>
                  </a:cubicBezTo>
                  <a:cubicBezTo>
                    <a:pt x="1" y="2301"/>
                    <a:pt x="568" y="2836"/>
                    <a:pt x="1229" y="2836"/>
                  </a:cubicBezTo>
                  <a:cubicBezTo>
                    <a:pt x="1891" y="2836"/>
                    <a:pt x="2458" y="2301"/>
                    <a:pt x="2458" y="1639"/>
                  </a:cubicBezTo>
                  <a:cubicBezTo>
                    <a:pt x="2458" y="1419"/>
                    <a:pt x="2427" y="1261"/>
                    <a:pt x="2332" y="1104"/>
                  </a:cubicBezTo>
                  <a:lnTo>
                    <a:pt x="2836" y="600"/>
                  </a:lnTo>
                  <a:cubicBezTo>
                    <a:pt x="2584" y="379"/>
                    <a:pt x="2490" y="285"/>
                    <a:pt x="22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6" name="Shape 1286"/>
        <p:cNvGrpSpPr/>
        <p:nvPr/>
      </p:nvGrpSpPr>
      <p:grpSpPr>
        <a:xfrm>
          <a:off x="0" y="0"/>
          <a:ext cx="0" cy="0"/>
          <a:chOff x="0" y="0"/>
          <a:chExt cx="0" cy="0"/>
        </a:xfrm>
      </p:grpSpPr>
      <p:sp>
        <p:nvSpPr>
          <p:cNvPr id="1287" name="Google Shape;1287;p32"/>
          <p:cNvSpPr txBox="1"/>
          <p:nvPr>
            <p:ph type="title"/>
          </p:nvPr>
        </p:nvSpPr>
        <p:spPr>
          <a:xfrm>
            <a:off x="713225" y="445025"/>
            <a:ext cx="7717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EMOTIONAL LONELINESS FIRST AID INFOGRAPHICS</a:t>
            </a:r>
            <a:endParaRPr/>
          </a:p>
        </p:txBody>
      </p:sp>
      <p:sp>
        <p:nvSpPr>
          <p:cNvPr id="1288" name="Google Shape;1288;p32"/>
          <p:cNvSpPr/>
          <p:nvPr/>
        </p:nvSpPr>
        <p:spPr>
          <a:xfrm>
            <a:off x="1392763" y="1241425"/>
            <a:ext cx="1171500" cy="1171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32"/>
          <p:cNvSpPr/>
          <p:nvPr/>
        </p:nvSpPr>
        <p:spPr>
          <a:xfrm>
            <a:off x="1392775" y="1241425"/>
            <a:ext cx="1171500" cy="1171500"/>
          </a:xfrm>
          <a:prstGeom prst="pie">
            <a:avLst>
              <a:gd fmla="val 16261269" name="adj1"/>
              <a:gd fmla="val 3973277"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32"/>
          <p:cNvSpPr/>
          <p:nvPr/>
        </p:nvSpPr>
        <p:spPr>
          <a:xfrm>
            <a:off x="3986213" y="1241425"/>
            <a:ext cx="1171500" cy="1171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32"/>
          <p:cNvSpPr/>
          <p:nvPr/>
        </p:nvSpPr>
        <p:spPr>
          <a:xfrm>
            <a:off x="3986225" y="1241425"/>
            <a:ext cx="1171500" cy="1171500"/>
          </a:xfrm>
          <a:prstGeom prst="pie">
            <a:avLst>
              <a:gd fmla="val 16261269" name="adj1"/>
              <a:gd fmla="val 1512696"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32"/>
          <p:cNvSpPr/>
          <p:nvPr/>
        </p:nvSpPr>
        <p:spPr>
          <a:xfrm>
            <a:off x="6579669" y="1241425"/>
            <a:ext cx="1171500" cy="1171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32"/>
          <p:cNvSpPr/>
          <p:nvPr/>
        </p:nvSpPr>
        <p:spPr>
          <a:xfrm>
            <a:off x="6579669" y="1241425"/>
            <a:ext cx="1171500" cy="1171500"/>
          </a:xfrm>
          <a:prstGeom prst="pie">
            <a:avLst>
              <a:gd fmla="val 16261269" name="adj1"/>
              <a:gd fmla="val 21596056"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94" name="Google Shape;1294;p32"/>
          <p:cNvGrpSpPr/>
          <p:nvPr/>
        </p:nvGrpSpPr>
        <p:grpSpPr>
          <a:xfrm>
            <a:off x="948050" y="2554075"/>
            <a:ext cx="2061000" cy="1947675"/>
            <a:chOff x="948050" y="2554075"/>
            <a:chExt cx="2061000" cy="1947675"/>
          </a:xfrm>
        </p:grpSpPr>
        <p:sp>
          <p:nvSpPr>
            <p:cNvPr id="1295" name="Google Shape;1295;p32"/>
            <p:cNvSpPr txBox="1"/>
            <p:nvPr/>
          </p:nvSpPr>
          <p:spPr>
            <a:xfrm>
              <a:off x="1587800" y="2554075"/>
              <a:ext cx="781500" cy="331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800">
                  <a:solidFill>
                    <a:schemeClr val="dk1"/>
                  </a:solidFill>
                  <a:latin typeface="Encode Sans"/>
                  <a:ea typeface="Encode Sans"/>
                  <a:cs typeface="Encode Sans"/>
                  <a:sym typeface="Encode Sans"/>
                </a:rPr>
                <a:t>45%</a:t>
              </a:r>
              <a:endParaRPr b="1" sz="1800">
                <a:solidFill>
                  <a:schemeClr val="dk1"/>
                </a:solidFill>
                <a:latin typeface="Encode Sans"/>
                <a:ea typeface="Encode Sans"/>
                <a:cs typeface="Encode Sans"/>
                <a:sym typeface="Encode Sans"/>
              </a:endParaRPr>
            </a:p>
          </p:txBody>
        </p:sp>
        <p:sp>
          <p:nvSpPr>
            <p:cNvPr id="1296" name="Google Shape;1296;p32"/>
            <p:cNvSpPr txBox="1"/>
            <p:nvPr/>
          </p:nvSpPr>
          <p:spPr>
            <a:xfrm>
              <a:off x="948050" y="3440200"/>
              <a:ext cx="2061000" cy="331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800">
                  <a:solidFill>
                    <a:schemeClr val="dk1"/>
                  </a:solidFill>
                  <a:latin typeface="Encode Sans"/>
                  <a:ea typeface="Encode Sans"/>
                  <a:cs typeface="Encode Sans"/>
                  <a:sym typeface="Encode Sans"/>
                </a:rPr>
                <a:t>PATHOLOGICAL</a:t>
              </a:r>
              <a:endParaRPr b="1" sz="1800">
                <a:solidFill>
                  <a:schemeClr val="dk1"/>
                </a:solidFill>
                <a:latin typeface="Encode Sans"/>
                <a:ea typeface="Encode Sans"/>
                <a:cs typeface="Encode Sans"/>
                <a:sym typeface="Encode Sans"/>
              </a:endParaRPr>
            </a:p>
          </p:txBody>
        </p:sp>
        <p:sp>
          <p:nvSpPr>
            <p:cNvPr id="1297" name="Google Shape;1297;p32"/>
            <p:cNvSpPr txBox="1"/>
            <p:nvPr/>
          </p:nvSpPr>
          <p:spPr>
            <a:xfrm>
              <a:off x="948050" y="3707950"/>
              <a:ext cx="2061000" cy="793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a:solidFill>
                    <a:schemeClr val="dk2"/>
                  </a:solidFill>
                  <a:latin typeface="Encode Sans"/>
                  <a:ea typeface="Encode Sans"/>
                  <a:cs typeface="Encode Sans"/>
                  <a:sym typeface="Encode Sans"/>
                </a:rPr>
                <a:t>Venus has a very beautiful name but is actually terribly hot</a:t>
              </a:r>
              <a:endParaRPr>
                <a:solidFill>
                  <a:schemeClr val="dk2"/>
                </a:solidFill>
                <a:latin typeface="Encode Sans"/>
                <a:ea typeface="Encode Sans"/>
                <a:cs typeface="Encode Sans"/>
                <a:sym typeface="Encode Sans"/>
              </a:endParaRPr>
            </a:p>
          </p:txBody>
        </p:sp>
      </p:grpSp>
      <p:cxnSp>
        <p:nvCxnSpPr>
          <p:cNvPr id="1298" name="Google Shape;1298;p32"/>
          <p:cNvCxnSpPr>
            <a:stCxn id="1295" idx="2"/>
            <a:endCxn id="1296" idx="0"/>
          </p:cNvCxnSpPr>
          <p:nvPr/>
        </p:nvCxnSpPr>
        <p:spPr>
          <a:xfrm>
            <a:off x="1978550" y="2885875"/>
            <a:ext cx="0" cy="554400"/>
          </a:xfrm>
          <a:prstGeom prst="straightConnector1">
            <a:avLst/>
          </a:prstGeom>
          <a:noFill/>
          <a:ln cap="flat" cmpd="sng" w="19050">
            <a:solidFill>
              <a:schemeClr val="accent3"/>
            </a:solidFill>
            <a:prstDash val="solid"/>
            <a:round/>
            <a:headEnd len="med" w="med" type="none"/>
            <a:tailEnd len="med" w="med" type="none"/>
          </a:ln>
        </p:spPr>
      </p:cxnSp>
      <p:cxnSp>
        <p:nvCxnSpPr>
          <p:cNvPr id="1299" name="Google Shape;1299;p32"/>
          <p:cNvCxnSpPr>
            <a:stCxn id="1300" idx="2"/>
            <a:endCxn id="1301" idx="0"/>
          </p:cNvCxnSpPr>
          <p:nvPr/>
        </p:nvCxnSpPr>
        <p:spPr>
          <a:xfrm>
            <a:off x="4571975" y="2885875"/>
            <a:ext cx="0" cy="554400"/>
          </a:xfrm>
          <a:prstGeom prst="straightConnector1">
            <a:avLst/>
          </a:prstGeom>
          <a:noFill/>
          <a:ln cap="flat" cmpd="sng" w="19050">
            <a:solidFill>
              <a:schemeClr val="accent3"/>
            </a:solidFill>
            <a:prstDash val="solid"/>
            <a:round/>
            <a:headEnd len="med" w="med" type="none"/>
            <a:tailEnd len="med" w="med" type="none"/>
          </a:ln>
        </p:spPr>
      </p:cxnSp>
      <p:cxnSp>
        <p:nvCxnSpPr>
          <p:cNvPr id="1302" name="Google Shape;1302;p32"/>
          <p:cNvCxnSpPr>
            <a:stCxn id="1303" idx="2"/>
            <a:endCxn id="1304" idx="0"/>
          </p:cNvCxnSpPr>
          <p:nvPr/>
        </p:nvCxnSpPr>
        <p:spPr>
          <a:xfrm>
            <a:off x="7165400" y="2885875"/>
            <a:ext cx="0" cy="554400"/>
          </a:xfrm>
          <a:prstGeom prst="straightConnector1">
            <a:avLst/>
          </a:prstGeom>
          <a:noFill/>
          <a:ln cap="flat" cmpd="sng" w="19050">
            <a:solidFill>
              <a:schemeClr val="accent3"/>
            </a:solidFill>
            <a:prstDash val="solid"/>
            <a:round/>
            <a:headEnd len="med" w="med" type="none"/>
            <a:tailEnd len="med" w="med" type="none"/>
          </a:ln>
        </p:spPr>
      </p:cxnSp>
      <p:grpSp>
        <p:nvGrpSpPr>
          <p:cNvPr id="1305" name="Google Shape;1305;p32"/>
          <p:cNvGrpSpPr/>
          <p:nvPr/>
        </p:nvGrpSpPr>
        <p:grpSpPr>
          <a:xfrm>
            <a:off x="3541500" y="2554075"/>
            <a:ext cx="2061000" cy="1947675"/>
            <a:chOff x="3541500" y="2554075"/>
            <a:chExt cx="2061000" cy="1947675"/>
          </a:xfrm>
        </p:grpSpPr>
        <p:sp>
          <p:nvSpPr>
            <p:cNvPr id="1301" name="Google Shape;1301;p32"/>
            <p:cNvSpPr txBox="1"/>
            <p:nvPr/>
          </p:nvSpPr>
          <p:spPr>
            <a:xfrm>
              <a:off x="3541500" y="3440200"/>
              <a:ext cx="2061000" cy="331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800">
                  <a:solidFill>
                    <a:schemeClr val="dk1"/>
                  </a:solidFill>
                  <a:latin typeface="Encode Sans"/>
                  <a:ea typeface="Encode Sans"/>
                  <a:cs typeface="Encode Sans"/>
                  <a:sym typeface="Encode Sans"/>
                </a:rPr>
                <a:t>INTERNAL</a:t>
              </a:r>
              <a:endParaRPr b="1" sz="1800">
                <a:solidFill>
                  <a:schemeClr val="dk1"/>
                </a:solidFill>
                <a:latin typeface="Encode Sans"/>
                <a:ea typeface="Encode Sans"/>
                <a:cs typeface="Encode Sans"/>
                <a:sym typeface="Encode Sans"/>
              </a:endParaRPr>
            </a:p>
          </p:txBody>
        </p:sp>
        <p:sp>
          <p:nvSpPr>
            <p:cNvPr id="1306" name="Google Shape;1306;p32"/>
            <p:cNvSpPr txBox="1"/>
            <p:nvPr/>
          </p:nvSpPr>
          <p:spPr>
            <a:xfrm>
              <a:off x="3541500" y="3707950"/>
              <a:ext cx="2061000" cy="793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a:solidFill>
                    <a:schemeClr val="dk2"/>
                  </a:solidFill>
                  <a:latin typeface="Encode Sans"/>
                  <a:ea typeface="Encode Sans"/>
                  <a:cs typeface="Encode Sans"/>
                  <a:sym typeface="Encode Sans"/>
                </a:rPr>
                <a:t>Jupiter is a huge gas giant named after the Roman god of the skies</a:t>
              </a:r>
              <a:endParaRPr>
                <a:solidFill>
                  <a:schemeClr val="dk2"/>
                </a:solidFill>
                <a:latin typeface="Encode Sans"/>
                <a:ea typeface="Encode Sans"/>
                <a:cs typeface="Encode Sans"/>
                <a:sym typeface="Encode Sans"/>
              </a:endParaRPr>
            </a:p>
          </p:txBody>
        </p:sp>
        <p:sp>
          <p:nvSpPr>
            <p:cNvPr id="1300" name="Google Shape;1300;p32"/>
            <p:cNvSpPr txBox="1"/>
            <p:nvPr/>
          </p:nvSpPr>
          <p:spPr>
            <a:xfrm>
              <a:off x="4181225" y="2554075"/>
              <a:ext cx="781500" cy="331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800">
                  <a:solidFill>
                    <a:schemeClr val="dk1"/>
                  </a:solidFill>
                  <a:latin typeface="Encode Sans"/>
                  <a:ea typeface="Encode Sans"/>
                  <a:cs typeface="Encode Sans"/>
                  <a:sym typeface="Encode Sans"/>
                </a:rPr>
                <a:t>30%</a:t>
              </a:r>
              <a:endParaRPr b="1" sz="1800">
                <a:solidFill>
                  <a:schemeClr val="dk1"/>
                </a:solidFill>
                <a:latin typeface="Encode Sans"/>
                <a:ea typeface="Encode Sans"/>
                <a:cs typeface="Encode Sans"/>
                <a:sym typeface="Encode Sans"/>
              </a:endParaRPr>
            </a:p>
          </p:txBody>
        </p:sp>
      </p:grpSp>
      <p:grpSp>
        <p:nvGrpSpPr>
          <p:cNvPr id="1307" name="Google Shape;1307;p32"/>
          <p:cNvGrpSpPr/>
          <p:nvPr/>
        </p:nvGrpSpPr>
        <p:grpSpPr>
          <a:xfrm>
            <a:off x="6134950" y="2554075"/>
            <a:ext cx="2061000" cy="1947675"/>
            <a:chOff x="6134950" y="2554075"/>
            <a:chExt cx="2061000" cy="1947675"/>
          </a:xfrm>
        </p:grpSpPr>
        <p:sp>
          <p:nvSpPr>
            <p:cNvPr id="1304" name="Google Shape;1304;p32"/>
            <p:cNvSpPr txBox="1"/>
            <p:nvPr/>
          </p:nvSpPr>
          <p:spPr>
            <a:xfrm>
              <a:off x="6134950" y="3440200"/>
              <a:ext cx="2061000" cy="331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800">
                  <a:solidFill>
                    <a:schemeClr val="dk1"/>
                  </a:solidFill>
                  <a:latin typeface="Encode Sans"/>
                  <a:ea typeface="Encode Sans"/>
                  <a:cs typeface="Encode Sans"/>
                  <a:sym typeface="Encode Sans"/>
                </a:rPr>
                <a:t>TRANSIENT</a:t>
              </a:r>
              <a:endParaRPr b="1" sz="1800">
                <a:solidFill>
                  <a:schemeClr val="dk1"/>
                </a:solidFill>
                <a:latin typeface="Encode Sans"/>
                <a:ea typeface="Encode Sans"/>
                <a:cs typeface="Encode Sans"/>
                <a:sym typeface="Encode Sans"/>
              </a:endParaRPr>
            </a:p>
          </p:txBody>
        </p:sp>
        <p:sp>
          <p:nvSpPr>
            <p:cNvPr id="1308" name="Google Shape;1308;p32"/>
            <p:cNvSpPr txBox="1"/>
            <p:nvPr/>
          </p:nvSpPr>
          <p:spPr>
            <a:xfrm>
              <a:off x="6134950" y="3707950"/>
              <a:ext cx="2061000" cy="793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a:solidFill>
                    <a:schemeClr val="dk2"/>
                  </a:solidFill>
                  <a:latin typeface="Encode Sans"/>
                  <a:ea typeface="Encode Sans"/>
                  <a:cs typeface="Encode Sans"/>
                  <a:sym typeface="Encode Sans"/>
                </a:rPr>
                <a:t>Earth is the third planet from the Sun and the one that harbors life</a:t>
              </a:r>
              <a:endParaRPr>
                <a:solidFill>
                  <a:schemeClr val="dk2"/>
                </a:solidFill>
                <a:latin typeface="Encode Sans"/>
                <a:ea typeface="Encode Sans"/>
                <a:cs typeface="Encode Sans"/>
                <a:sym typeface="Encode Sans"/>
              </a:endParaRPr>
            </a:p>
          </p:txBody>
        </p:sp>
        <p:sp>
          <p:nvSpPr>
            <p:cNvPr id="1303" name="Google Shape;1303;p32"/>
            <p:cNvSpPr txBox="1"/>
            <p:nvPr/>
          </p:nvSpPr>
          <p:spPr>
            <a:xfrm>
              <a:off x="6774650" y="2554075"/>
              <a:ext cx="781500" cy="331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800">
                  <a:solidFill>
                    <a:schemeClr val="dk1"/>
                  </a:solidFill>
                  <a:latin typeface="Encode Sans"/>
                  <a:ea typeface="Encode Sans"/>
                  <a:cs typeface="Encode Sans"/>
                  <a:sym typeface="Encode Sans"/>
                </a:rPr>
                <a:t>25%</a:t>
              </a:r>
              <a:endParaRPr b="1" sz="1800">
                <a:solidFill>
                  <a:schemeClr val="dk1"/>
                </a:solidFill>
                <a:latin typeface="Encode Sans"/>
                <a:ea typeface="Encode Sans"/>
                <a:cs typeface="Encode Sans"/>
                <a:sym typeface="Encode Sans"/>
              </a:endParaRPr>
            </a:p>
          </p:txBody>
        </p:sp>
      </p:grpSp>
      <p:sp>
        <p:nvSpPr>
          <p:cNvPr id="1309" name="Google Shape;1309;p32"/>
          <p:cNvSpPr/>
          <p:nvPr/>
        </p:nvSpPr>
        <p:spPr>
          <a:xfrm>
            <a:off x="1692201" y="1540825"/>
            <a:ext cx="572700" cy="572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32"/>
          <p:cNvSpPr/>
          <p:nvPr/>
        </p:nvSpPr>
        <p:spPr>
          <a:xfrm>
            <a:off x="4285626" y="1540825"/>
            <a:ext cx="572700" cy="572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32"/>
          <p:cNvSpPr/>
          <p:nvPr/>
        </p:nvSpPr>
        <p:spPr>
          <a:xfrm>
            <a:off x="6879069" y="1540825"/>
            <a:ext cx="572700" cy="572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12" name="Google Shape;1312;p32"/>
          <p:cNvGrpSpPr/>
          <p:nvPr/>
        </p:nvGrpSpPr>
        <p:grpSpPr>
          <a:xfrm>
            <a:off x="1803045" y="1652150"/>
            <a:ext cx="350995" cy="350049"/>
            <a:chOff x="1310075" y="3253275"/>
            <a:chExt cx="296950" cy="296150"/>
          </a:xfrm>
        </p:grpSpPr>
        <p:sp>
          <p:nvSpPr>
            <p:cNvPr id="1313" name="Google Shape;1313;p32"/>
            <p:cNvSpPr/>
            <p:nvPr/>
          </p:nvSpPr>
          <p:spPr>
            <a:xfrm>
              <a:off x="1423475" y="3359600"/>
              <a:ext cx="69350" cy="68550"/>
            </a:xfrm>
            <a:custGeom>
              <a:rect b="b" l="l" r="r" t="t"/>
              <a:pathLst>
                <a:path extrusionOk="0" h="2742" w="2774">
                  <a:moveTo>
                    <a:pt x="1387" y="0"/>
                  </a:moveTo>
                  <a:cubicBezTo>
                    <a:pt x="631" y="0"/>
                    <a:pt x="1" y="630"/>
                    <a:pt x="1" y="1355"/>
                  </a:cubicBezTo>
                  <a:cubicBezTo>
                    <a:pt x="1" y="2111"/>
                    <a:pt x="631" y="2741"/>
                    <a:pt x="1387" y="2741"/>
                  </a:cubicBezTo>
                  <a:cubicBezTo>
                    <a:pt x="2143" y="2741"/>
                    <a:pt x="2773" y="2111"/>
                    <a:pt x="2773" y="1355"/>
                  </a:cubicBezTo>
                  <a:cubicBezTo>
                    <a:pt x="2773" y="630"/>
                    <a:pt x="2143" y="0"/>
                    <a:pt x="13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32"/>
            <p:cNvSpPr/>
            <p:nvPr/>
          </p:nvSpPr>
          <p:spPr>
            <a:xfrm>
              <a:off x="1310075" y="3253275"/>
              <a:ext cx="296950" cy="296150"/>
            </a:xfrm>
            <a:custGeom>
              <a:rect b="b" l="l" r="r" t="t"/>
              <a:pathLst>
                <a:path extrusionOk="0" h="11846" w="11878">
                  <a:moveTo>
                    <a:pt x="5923" y="2111"/>
                  </a:moveTo>
                  <a:cubicBezTo>
                    <a:pt x="8003" y="2111"/>
                    <a:pt x="9735" y="3812"/>
                    <a:pt x="9735" y="5923"/>
                  </a:cubicBezTo>
                  <a:cubicBezTo>
                    <a:pt x="9735" y="8034"/>
                    <a:pt x="8034" y="9767"/>
                    <a:pt x="5923" y="9767"/>
                  </a:cubicBezTo>
                  <a:cubicBezTo>
                    <a:pt x="3844" y="9767"/>
                    <a:pt x="2080" y="8065"/>
                    <a:pt x="2080" y="5923"/>
                  </a:cubicBezTo>
                  <a:cubicBezTo>
                    <a:pt x="2111" y="3844"/>
                    <a:pt x="3844" y="2111"/>
                    <a:pt x="5923" y="2111"/>
                  </a:cubicBezTo>
                  <a:close/>
                  <a:moveTo>
                    <a:pt x="5262" y="0"/>
                  </a:moveTo>
                  <a:cubicBezTo>
                    <a:pt x="5104" y="0"/>
                    <a:pt x="4947" y="95"/>
                    <a:pt x="4884" y="252"/>
                  </a:cubicBezTo>
                  <a:lnTo>
                    <a:pt x="4726" y="1166"/>
                  </a:lnTo>
                  <a:cubicBezTo>
                    <a:pt x="4253" y="1292"/>
                    <a:pt x="3844" y="1481"/>
                    <a:pt x="3434" y="1733"/>
                  </a:cubicBezTo>
                  <a:lnTo>
                    <a:pt x="2678" y="1197"/>
                  </a:lnTo>
                  <a:cubicBezTo>
                    <a:pt x="2641" y="1160"/>
                    <a:pt x="2584" y="1142"/>
                    <a:pt x="2523" y="1142"/>
                  </a:cubicBezTo>
                  <a:cubicBezTo>
                    <a:pt x="2429" y="1142"/>
                    <a:pt x="2326" y="1184"/>
                    <a:pt x="2269" y="1260"/>
                  </a:cubicBezTo>
                  <a:lnTo>
                    <a:pt x="1260" y="2237"/>
                  </a:lnTo>
                  <a:cubicBezTo>
                    <a:pt x="1166" y="2363"/>
                    <a:pt x="1166" y="2552"/>
                    <a:pt x="1229" y="2678"/>
                  </a:cubicBezTo>
                  <a:lnTo>
                    <a:pt x="1733" y="3403"/>
                  </a:lnTo>
                  <a:cubicBezTo>
                    <a:pt x="1512" y="3812"/>
                    <a:pt x="1323" y="4253"/>
                    <a:pt x="1197" y="4726"/>
                  </a:cubicBezTo>
                  <a:lnTo>
                    <a:pt x="284" y="4883"/>
                  </a:lnTo>
                  <a:cubicBezTo>
                    <a:pt x="126" y="4915"/>
                    <a:pt x="0" y="5041"/>
                    <a:pt x="0" y="5230"/>
                  </a:cubicBezTo>
                  <a:lnTo>
                    <a:pt x="0" y="6616"/>
                  </a:lnTo>
                  <a:cubicBezTo>
                    <a:pt x="0" y="6805"/>
                    <a:pt x="126" y="6963"/>
                    <a:pt x="284" y="6963"/>
                  </a:cubicBezTo>
                  <a:lnTo>
                    <a:pt x="1197" y="7120"/>
                  </a:lnTo>
                  <a:cubicBezTo>
                    <a:pt x="1292" y="7593"/>
                    <a:pt x="1512" y="8002"/>
                    <a:pt x="1733" y="8412"/>
                  </a:cubicBezTo>
                  <a:lnTo>
                    <a:pt x="1229" y="9168"/>
                  </a:lnTo>
                  <a:cubicBezTo>
                    <a:pt x="1103" y="9263"/>
                    <a:pt x="1166" y="9483"/>
                    <a:pt x="1260" y="9578"/>
                  </a:cubicBezTo>
                  <a:lnTo>
                    <a:pt x="2269" y="10586"/>
                  </a:lnTo>
                  <a:cubicBezTo>
                    <a:pt x="2321" y="10638"/>
                    <a:pt x="2411" y="10661"/>
                    <a:pt x="2497" y="10661"/>
                  </a:cubicBezTo>
                  <a:cubicBezTo>
                    <a:pt x="2568" y="10661"/>
                    <a:pt x="2636" y="10646"/>
                    <a:pt x="2678" y="10617"/>
                  </a:cubicBezTo>
                  <a:lnTo>
                    <a:pt x="3434" y="10113"/>
                  </a:lnTo>
                  <a:cubicBezTo>
                    <a:pt x="3844" y="10334"/>
                    <a:pt x="4253" y="10554"/>
                    <a:pt x="4726" y="10649"/>
                  </a:cubicBezTo>
                  <a:lnTo>
                    <a:pt x="4884" y="11562"/>
                  </a:lnTo>
                  <a:cubicBezTo>
                    <a:pt x="4947" y="11720"/>
                    <a:pt x="5041" y="11846"/>
                    <a:pt x="5262" y="11846"/>
                  </a:cubicBezTo>
                  <a:lnTo>
                    <a:pt x="6616" y="11846"/>
                  </a:lnTo>
                  <a:cubicBezTo>
                    <a:pt x="6774" y="11846"/>
                    <a:pt x="6931" y="11720"/>
                    <a:pt x="6994" y="11562"/>
                  </a:cubicBezTo>
                  <a:lnTo>
                    <a:pt x="7152" y="10649"/>
                  </a:lnTo>
                  <a:cubicBezTo>
                    <a:pt x="7624" y="10523"/>
                    <a:pt x="8034" y="10334"/>
                    <a:pt x="8444" y="10113"/>
                  </a:cubicBezTo>
                  <a:lnTo>
                    <a:pt x="9200" y="10617"/>
                  </a:lnTo>
                  <a:cubicBezTo>
                    <a:pt x="9242" y="10646"/>
                    <a:pt x="9310" y="10661"/>
                    <a:pt x="9381" y="10661"/>
                  </a:cubicBezTo>
                  <a:cubicBezTo>
                    <a:pt x="9467" y="10661"/>
                    <a:pt x="9557" y="10638"/>
                    <a:pt x="9609" y="10586"/>
                  </a:cubicBezTo>
                  <a:lnTo>
                    <a:pt x="10617" y="9578"/>
                  </a:lnTo>
                  <a:cubicBezTo>
                    <a:pt x="10712" y="9483"/>
                    <a:pt x="10712" y="9263"/>
                    <a:pt x="10649" y="9168"/>
                  </a:cubicBezTo>
                  <a:lnTo>
                    <a:pt x="10145" y="8412"/>
                  </a:lnTo>
                  <a:cubicBezTo>
                    <a:pt x="10365" y="8002"/>
                    <a:pt x="10554" y="7593"/>
                    <a:pt x="10680" y="7120"/>
                  </a:cubicBezTo>
                  <a:lnTo>
                    <a:pt x="11594" y="6963"/>
                  </a:lnTo>
                  <a:cubicBezTo>
                    <a:pt x="11752" y="6900"/>
                    <a:pt x="11878" y="6805"/>
                    <a:pt x="11878" y="6616"/>
                  </a:cubicBezTo>
                  <a:lnTo>
                    <a:pt x="11878" y="5230"/>
                  </a:lnTo>
                  <a:cubicBezTo>
                    <a:pt x="11878" y="5072"/>
                    <a:pt x="11752" y="4915"/>
                    <a:pt x="11594" y="4883"/>
                  </a:cubicBezTo>
                  <a:lnTo>
                    <a:pt x="10680" y="4726"/>
                  </a:lnTo>
                  <a:cubicBezTo>
                    <a:pt x="10554" y="4253"/>
                    <a:pt x="10365" y="3812"/>
                    <a:pt x="10145" y="3403"/>
                  </a:cubicBezTo>
                  <a:lnTo>
                    <a:pt x="10649" y="2678"/>
                  </a:lnTo>
                  <a:cubicBezTo>
                    <a:pt x="10775" y="2552"/>
                    <a:pt x="10712" y="2363"/>
                    <a:pt x="10617" y="2237"/>
                  </a:cubicBezTo>
                  <a:lnTo>
                    <a:pt x="9609" y="1260"/>
                  </a:lnTo>
                  <a:cubicBezTo>
                    <a:pt x="9554" y="1187"/>
                    <a:pt x="9455" y="1156"/>
                    <a:pt x="9364" y="1156"/>
                  </a:cubicBezTo>
                  <a:cubicBezTo>
                    <a:pt x="9300" y="1156"/>
                    <a:pt x="9239" y="1171"/>
                    <a:pt x="9200" y="1197"/>
                  </a:cubicBezTo>
                  <a:lnTo>
                    <a:pt x="8444" y="1733"/>
                  </a:lnTo>
                  <a:cubicBezTo>
                    <a:pt x="8034" y="1481"/>
                    <a:pt x="7624" y="1292"/>
                    <a:pt x="7152" y="1166"/>
                  </a:cubicBezTo>
                  <a:lnTo>
                    <a:pt x="6994" y="252"/>
                  </a:lnTo>
                  <a:cubicBezTo>
                    <a:pt x="6931" y="95"/>
                    <a:pt x="6837" y="0"/>
                    <a:pt x="66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32"/>
            <p:cNvSpPr/>
            <p:nvPr/>
          </p:nvSpPr>
          <p:spPr>
            <a:xfrm>
              <a:off x="1399850" y="3426550"/>
              <a:ext cx="116600" cy="52800"/>
            </a:xfrm>
            <a:custGeom>
              <a:rect b="b" l="l" r="r" t="t"/>
              <a:pathLst>
                <a:path extrusionOk="0" h="2112" w="4664">
                  <a:moveTo>
                    <a:pt x="725" y="0"/>
                  </a:moveTo>
                  <a:cubicBezTo>
                    <a:pt x="410" y="252"/>
                    <a:pt x="127" y="662"/>
                    <a:pt x="1" y="1103"/>
                  </a:cubicBezTo>
                  <a:cubicBezTo>
                    <a:pt x="599" y="1733"/>
                    <a:pt x="1387" y="2111"/>
                    <a:pt x="2332" y="2111"/>
                  </a:cubicBezTo>
                  <a:cubicBezTo>
                    <a:pt x="3246" y="2111"/>
                    <a:pt x="4065" y="1733"/>
                    <a:pt x="4664" y="1103"/>
                  </a:cubicBezTo>
                  <a:cubicBezTo>
                    <a:pt x="4538" y="662"/>
                    <a:pt x="4254" y="252"/>
                    <a:pt x="3939" y="0"/>
                  </a:cubicBezTo>
                  <a:cubicBezTo>
                    <a:pt x="3561" y="473"/>
                    <a:pt x="2994" y="788"/>
                    <a:pt x="2332" y="788"/>
                  </a:cubicBezTo>
                  <a:cubicBezTo>
                    <a:pt x="1702" y="788"/>
                    <a:pt x="1103" y="473"/>
                    <a:pt x="7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6" name="Google Shape;1316;p32"/>
          <p:cNvGrpSpPr/>
          <p:nvPr/>
        </p:nvGrpSpPr>
        <p:grpSpPr>
          <a:xfrm>
            <a:off x="7032298" y="1652608"/>
            <a:ext cx="266305" cy="349133"/>
            <a:chOff x="3167275" y="3227275"/>
            <a:chExt cx="225300" cy="295375"/>
          </a:xfrm>
        </p:grpSpPr>
        <p:sp>
          <p:nvSpPr>
            <p:cNvPr id="1317" name="Google Shape;1317;p32"/>
            <p:cNvSpPr/>
            <p:nvPr/>
          </p:nvSpPr>
          <p:spPr>
            <a:xfrm>
              <a:off x="3167275" y="3227275"/>
              <a:ext cx="225300" cy="207950"/>
            </a:xfrm>
            <a:custGeom>
              <a:rect b="b" l="l" r="r" t="t"/>
              <a:pathLst>
                <a:path extrusionOk="0" h="8318" w="9012">
                  <a:moveTo>
                    <a:pt x="4538" y="1"/>
                  </a:moveTo>
                  <a:cubicBezTo>
                    <a:pt x="2112" y="1"/>
                    <a:pt x="1" y="1985"/>
                    <a:pt x="32" y="4537"/>
                  </a:cubicBezTo>
                  <a:cubicBezTo>
                    <a:pt x="32" y="5860"/>
                    <a:pt x="631" y="7184"/>
                    <a:pt x="1797" y="8066"/>
                  </a:cubicBezTo>
                  <a:cubicBezTo>
                    <a:pt x="1923" y="8192"/>
                    <a:pt x="2017" y="8223"/>
                    <a:pt x="2049" y="8318"/>
                  </a:cubicBezTo>
                  <a:lnTo>
                    <a:pt x="4160" y="8318"/>
                  </a:lnTo>
                  <a:lnTo>
                    <a:pt x="4160" y="6900"/>
                  </a:lnTo>
                  <a:lnTo>
                    <a:pt x="2427" y="6900"/>
                  </a:lnTo>
                  <a:cubicBezTo>
                    <a:pt x="2238" y="6900"/>
                    <a:pt x="2080" y="6743"/>
                    <a:pt x="2080" y="6554"/>
                  </a:cubicBezTo>
                  <a:lnTo>
                    <a:pt x="2080" y="5829"/>
                  </a:lnTo>
                  <a:cubicBezTo>
                    <a:pt x="2080" y="4852"/>
                    <a:pt x="2679" y="4033"/>
                    <a:pt x="3498" y="3624"/>
                  </a:cubicBezTo>
                  <a:cubicBezTo>
                    <a:pt x="3277" y="3403"/>
                    <a:pt x="3151" y="3088"/>
                    <a:pt x="3151" y="2678"/>
                  </a:cubicBezTo>
                  <a:cubicBezTo>
                    <a:pt x="3151" y="1922"/>
                    <a:pt x="3782" y="1292"/>
                    <a:pt x="4538" y="1292"/>
                  </a:cubicBezTo>
                  <a:cubicBezTo>
                    <a:pt x="5262" y="1292"/>
                    <a:pt x="5892" y="1922"/>
                    <a:pt x="5892" y="2678"/>
                  </a:cubicBezTo>
                  <a:cubicBezTo>
                    <a:pt x="5892" y="3025"/>
                    <a:pt x="5735" y="3340"/>
                    <a:pt x="5546" y="3624"/>
                  </a:cubicBezTo>
                  <a:cubicBezTo>
                    <a:pt x="6365" y="4033"/>
                    <a:pt x="6964" y="4852"/>
                    <a:pt x="6964" y="5829"/>
                  </a:cubicBezTo>
                  <a:lnTo>
                    <a:pt x="6964" y="6554"/>
                  </a:lnTo>
                  <a:cubicBezTo>
                    <a:pt x="6964" y="6743"/>
                    <a:pt x="6806" y="6900"/>
                    <a:pt x="6617" y="6900"/>
                  </a:cubicBezTo>
                  <a:lnTo>
                    <a:pt x="4884" y="6900"/>
                  </a:lnTo>
                  <a:lnTo>
                    <a:pt x="4884" y="8318"/>
                  </a:lnTo>
                  <a:lnTo>
                    <a:pt x="6995" y="8318"/>
                  </a:lnTo>
                  <a:cubicBezTo>
                    <a:pt x="7027" y="8286"/>
                    <a:pt x="7121" y="8192"/>
                    <a:pt x="7247" y="8129"/>
                  </a:cubicBezTo>
                  <a:cubicBezTo>
                    <a:pt x="8413" y="7184"/>
                    <a:pt x="9011" y="5829"/>
                    <a:pt x="9011" y="4506"/>
                  </a:cubicBezTo>
                  <a:cubicBezTo>
                    <a:pt x="9011" y="2017"/>
                    <a:pt x="6995" y="1"/>
                    <a:pt x="45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32"/>
            <p:cNvSpPr/>
            <p:nvPr/>
          </p:nvSpPr>
          <p:spPr>
            <a:xfrm>
              <a:off x="3262600" y="3278475"/>
              <a:ext cx="35450" cy="35475"/>
            </a:xfrm>
            <a:custGeom>
              <a:rect b="b" l="l" r="r" t="t"/>
              <a:pathLst>
                <a:path extrusionOk="0" h="1419" w="1418">
                  <a:moveTo>
                    <a:pt x="725" y="0"/>
                  </a:moveTo>
                  <a:cubicBezTo>
                    <a:pt x="315" y="0"/>
                    <a:pt x="0" y="315"/>
                    <a:pt x="0" y="725"/>
                  </a:cubicBezTo>
                  <a:cubicBezTo>
                    <a:pt x="0" y="1103"/>
                    <a:pt x="315" y="1418"/>
                    <a:pt x="725" y="1418"/>
                  </a:cubicBezTo>
                  <a:cubicBezTo>
                    <a:pt x="1103" y="1418"/>
                    <a:pt x="1418" y="1103"/>
                    <a:pt x="1418" y="725"/>
                  </a:cubicBezTo>
                  <a:cubicBezTo>
                    <a:pt x="1418" y="315"/>
                    <a:pt x="1103" y="0"/>
                    <a:pt x="7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32"/>
            <p:cNvSpPr/>
            <p:nvPr/>
          </p:nvSpPr>
          <p:spPr>
            <a:xfrm>
              <a:off x="3220050" y="3452525"/>
              <a:ext cx="121325" cy="35475"/>
            </a:xfrm>
            <a:custGeom>
              <a:rect b="b" l="l" r="r" t="t"/>
              <a:pathLst>
                <a:path extrusionOk="0" h="1419" w="4853">
                  <a:moveTo>
                    <a:pt x="1" y="1"/>
                  </a:moveTo>
                  <a:lnTo>
                    <a:pt x="1" y="347"/>
                  </a:lnTo>
                  <a:cubicBezTo>
                    <a:pt x="1" y="946"/>
                    <a:pt x="473" y="1419"/>
                    <a:pt x="1040" y="1419"/>
                  </a:cubicBezTo>
                  <a:lnTo>
                    <a:pt x="3781" y="1419"/>
                  </a:lnTo>
                  <a:cubicBezTo>
                    <a:pt x="4380" y="1419"/>
                    <a:pt x="4853" y="946"/>
                    <a:pt x="4853" y="347"/>
                  </a:cubicBezTo>
                  <a:lnTo>
                    <a:pt x="485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32"/>
            <p:cNvSpPr/>
            <p:nvPr/>
          </p:nvSpPr>
          <p:spPr>
            <a:xfrm>
              <a:off x="3237375" y="3332025"/>
              <a:ext cx="86675" cy="52000"/>
            </a:xfrm>
            <a:custGeom>
              <a:rect b="b" l="l" r="r" t="t"/>
              <a:pathLst>
                <a:path extrusionOk="0" h="2080" w="3467">
                  <a:moveTo>
                    <a:pt x="1734" y="1"/>
                  </a:moveTo>
                  <a:cubicBezTo>
                    <a:pt x="789" y="1"/>
                    <a:pt x="1" y="725"/>
                    <a:pt x="1" y="1733"/>
                  </a:cubicBezTo>
                  <a:lnTo>
                    <a:pt x="1" y="2080"/>
                  </a:lnTo>
                  <a:lnTo>
                    <a:pt x="3466" y="2080"/>
                  </a:lnTo>
                  <a:lnTo>
                    <a:pt x="3466" y="1733"/>
                  </a:lnTo>
                  <a:cubicBezTo>
                    <a:pt x="3466" y="788"/>
                    <a:pt x="2679" y="1"/>
                    <a:pt x="17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32"/>
            <p:cNvSpPr/>
            <p:nvPr/>
          </p:nvSpPr>
          <p:spPr>
            <a:xfrm>
              <a:off x="3237375" y="3505300"/>
              <a:ext cx="87450" cy="17350"/>
            </a:xfrm>
            <a:custGeom>
              <a:rect b="b" l="l" r="r" t="t"/>
              <a:pathLst>
                <a:path extrusionOk="0" h="694" w="3498">
                  <a:moveTo>
                    <a:pt x="32" y="1"/>
                  </a:moveTo>
                  <a:cubicBezTo>
                    <a:pt x="1" y="379"/>
                    <a:pt x="284" y="694"/>
                    <a:pt x="694" y="694"/>
                  </a:cubicBezTo>
                  <a:lnTo>
                    <a:pt x="2773" y="694"/>
                  </a:lnTo>
                  <a:cubicBezTo>
                    <a:pt x="3183" y="694"/>
                    <a:pt x="3498" y="379"/>
                    <a:pt x="34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2" name="Google Shape;1322;p32"/>
          <p:cNvGrpSpPr/>
          <p:nvPr/>
        </p:nvGrpSpPr>
        <p:grpSpPr>
          <a:xfrm>
            <a:off x="4395072" y="1652711"/>
            <a:ext cx="353802" cy="348926"/>
            <a:chOff x="2034675" y="3617925"/>
            <a:chExt cx="299325" cy="295200"/>
          </a:xfrm>
        </p:grpSpPr>
        <p:sp>
          <p:nvSpPr>
            <p:cNvPr id="1323" name="Google Shape;1323;p32"/>
            <p:cNvSpPr/>
            <p:nvPr/>
          </p:nvSpPr>
          <p:spPr>
            <a:xfrm>
              <a:off x="2195350" y="3721900"/>
              <a:ext cx="69350" cy="33900"/>
            </a:xfrm>
            <a:custGeom>
              <a:rect b="b" l="l" r="r" t="t"/>
              <a:pathLst>
                <a:path extrusionOk="0" h="1356" w="2774">
                  <a:moveTo>
                    <a:pt x="1387" y="1"/>
                  </a:moveTo>
                  <a:cubicBezTo>
                    <a:pt x="631" y="1"/>
                    <a:pt x="1" y="631"/>
                    <a:pt x="1" y="1355"/>
                  </a:cubicBezTo>
                  <a:lnTo>
                    <a:pt x="2773" y="1355"/>
                  </a:lnTo>
                  <a:cubicBezTo>
                    <a:pt x="2773" y="599"/>
                    <a:pt x="2143" y="1"/>
                    <a:pt x="13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32"/>
            <p:cNvSpPr/>
            <p:nvPr/>
          </p:nvSpPr>
          <p:spPr>
            <a:xfrm>
              <a:off x="2211900" y="3669125"/>
              <a:ext cx="35475" cy="35475"/>
            </a:xfrm>
            <a:custGeom>
              <a:rect b="b" l="l" r="r" t="t"/>
              <a:pathLst>
                <a:path extrusionOk="0" h="1419" w="1419">
                  <a:moveTo>
                    <a:pt x="725" y="1"/>
                  </a:moveTo>
                  <a:cubicBezTo>
                    <a:pt x="315" y="1"/>
                    <a:pt x="0" y="316"/>
                    <a:pt x="0" y="725"/>
                  </a:cubicBezTo>
                  <a:cubicBezTo>
                    <a:pt x="0" y="1103"/>
                    <a:pt x="315" y="1418"/>
                    <a:pt x="725" y="1418"/>
                  </a:cubicBezTo>
                  <a:cubicBezTo>
                    <a:pt x="1103" y="1418"/>
                    <a:pt x="1418" y="1103"/>
                    <a:pt x="1418" y="725"/>
                  </a:cubicBezTo>
                  <a:cubicBezTo>
                    <a:pt x="1418" y="316"/>
                    <a:pt x="1103" y="1"/>
                    <a:pt x="7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32"/>
            <p:cNvSpPr/>
            <p:nvPr/>
          </p:nvSpPr>
          <p:spPr>
            <a:xfrm>
              <a:off x="2125250" y="3617925"/>
              <a:ext cx="208750" cy="208750"/>
            </a:xfrm>
            <a:custGeom>
              <a:rect b="b" l="l" r="r" t="t"/>
              <a:pathLst>
                <a:path extrusionOk="0" h="8350" w="8350">
                  <a:moveTo>
                    <a:pt x="4128" y="1387"/>
                  </a:moveTo>
                  <a:cubicBezTo>
                    <a:pt x="4884" y="1387"/>
                    <a:pt x="5514" y="2017"/>
                    <a:pt x="5514" y="2773"/>
                  </a:cubicBezTo>
                  <a:cubicBezTo>
                    <a:pt x="5514" y="3120"/>
                    <a:pt x="5357" y="3466"/>
                    <a:pt x="5136" y="3718"/>
                  </a:cubicBezTo>
                  <a:cubicBezTo>
                    <a:pt x="5766" y="4065"/>
                    <a:pt x="6176" y="4727"/>
                    <a:pt x="6176" y="5514"/>
                  </a:cubicBezTo>
                  <a:lnTo>
                    <a:pt x="6176" y="5892"/>
                  </a:lnTo>
                  <a:lnTo>
                    <a:pt x="6270" y="5892"/>
                  </a:lnTo>
                  <a:cubicBezTo>
                    <a:pt x="6270" y="6081"/>
                    <a:pt x="6113" y="6239"/>
                    <a:pt x="5924" y="6239"/>
                  </a:cubicBezTo>
                  <a:lnTo>
                    <a:pt x="2458" y="6239"/>
                  </a:lnTo>
                  <a:cubicBezTo>
                    <a:pt x="2238" y="6239"/>
                    <a:pt x="2080" y="6081"/>
                    <a:pt x="2080" y="5892"/>
                  </a:cubicBezTo>
                  <a:lnTo>
                    <a:pt x="2080" y="5514"/>
                  </a:lnTo>
                  <a:cubicBezTo>
                    <a:pt x="2080" y="4727"/>
                    <a:pt x="2521" y="4065"/>
                    <a:pt x="3151" y="3718"/>
                  </a:cubicBezTo>
                  <a:cubicBezTo>
                    <a:pt x="2931" y="3466"/>
                    <a:pt x="2773" y="3120"/>
                    <a:pt x="2773" y="2773"/>
                  </a:cubicBezTo>
                  <a:cubicBezTo>
                    <a:pt x="2773" y="2017"/>
                    <a:pt x="3403" y="1387"/>
                    <a:pt x="4128" y="1387"/>
                  </a:cubicBezTo>
                  <a:close/>
                  <a:moveTo>
                    <a:pt x="4191" y="1"/>
                  </a:moveTo>
                  <a:cubicBezTo>
                    <a:pt x="1891" y="1"/>
                    <a:pt x="1" y="1860"/>
                    <a:pt x="1" y="4191"/>
                  </a:cubicBezTo>
                  <a:cubicBezTo>
                    <a:pt x="1" y="6522"/>
                    <a:pt x="1860" y="8350"/>
                    <a:pt x="4191" y="8350"/>
                  </a:cubicBezTo>
                  <a:cubicBezTo>
                    <a:pt x="6459" y="8350"/>
                    <a:pt x="8350" y="6522"/>
                    <a:pt x="8350" y="4191"/>
                  </a:cubicBezTo>
                  <a:cubicBezTo>
                    <a:pt x="8350" y="1860"/>
                    <a:pt x="6459" y="1"/>
                    <a:pt x="41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32"/>
            <p:cNvSpPr/>
            <p:nvPr/>
          </p:nvSpPr>
          <p:spPr>
            <a:xfrm>
              <a:off x="2107150" y="3771525"/>
              <a:ext cx="73275" cy="72475"/>
            </a:xfrm>
            <a:custGeom>
              <a:rect b="b" l="l" r="r" t="t"/>
              <a:pathLst>
                <a:path extrusionOk="0" h="2899" w="2931">
                  <a:moveTo>
                    <a:pt x="504" y="0"/>
                  </a:moveTo>
                  <a:lnTo>
                    <a:pt x="378" y="126"/>
                  </a:lnTo>
                  <a:cubicBezTo>
                    <a:pt x="0" y="536"/>
                    <a:pt x="0" y="1198"/>
                    <a:pt x="378" y="1576"/>
                  </a:cubicBezTo>
                  <a:lnTo>
                    <a:pt x="1355" y="2584"/>
                  </a:lnTo>
                  <a:cubicBezTo>
                    <a:pt x="1576" y="2773"/>
                    <a:pt x="1828" y="2899"/>
                    <a:pt x="2111" y="2899"/>
                  </a:cubicBezTo>
                  <a:cubicBezTo>
                    <a:pt x="2395" y="2899"/>
                    <a:pt x="2678" y="2773"/>
                    <a:pt x="2867" y="2584"/>
                  </a:cubicBezTo>
                  <a:lnTo>
                    <a:pt x="2930" y="2458"/>
                  </a:lnTo>
                  <a:cubicBezTo>
                    <a:pt x="1828" y="1985"/>
                    <a:pt x="977" y="1071"/>
                    <a:pt x="5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32"/>
            <p:cNvSpPr/>
            <p:nvPr/>
          </p:nvSpPr>
          <p:spPr>
            <a:xfrm>
              <a:off x="2034675" y="3816425"/>
              <a:ext cx="100050" cy="96700"/>
            </a:xfrm>
            <a:custGeom>
              <a:rect b="b" l="l" r="r" t="t"/>
              <a:pathLst>
                <a:path extrusionOk="0" h="3868" w="4002">
                  <a:moveTo>
                    <a:pt x="2521" y="0"/>
                  </a:moveTo>
                  <a:lnTo>
                    <a:pt x="410" y="2111"/>
                  </a:lnTo>
                  <a:cubicBezTo>
                    <a:pt x="1" y="2520"/>
                    <a:pt x="1" y="3182"/>
                    <a:pt x="410" y="3560"/>
                  </a:cubicBezTo>
                  <a:cubicBezTo>
                    <a:pt x="599" y="3765"/>
                    <a:pt x="867" y="3867"/>
                    <a:pt x="1135" y="3867"/>
                  </a:cubicBezTo>
                  <a:cubicBezTo>
                    <a:pt x="1403" y="3867"/>
                    <a:pt x="1671" y="3765"/>
                    <a:pt x="1860" y="3560"/>
                  </a:cubicBezTo>
                  <a:lnTo>
                    <a:pt x="4002" y="1449"/>
                  </a:lnTo>
                  <a:cubicBezTo>
                    <a:pt x="3907" y="1418"/>
                    <a:pt x="3844" y="1323"/>
                    <a:pt x="3750" y="1260"/>
                  </a:cubicBezTo>
                  <a:lnTo>
                    <a:pt x="2773" y="252"/>
                  </a:lnTo>
                  <a:cubicBezTo>
                    <a:pt x="2679" y="189"/>
                    <a:pt x="2616" y="95"/>
                    <a:pt x="25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1" name="Shape 1331"/>
        <p:cNvGrpSpPr/>
        <p:nvPr/>
      </p:nvGrpSpPr>
      <p:grpSpPr>
        <a:xfrm>
          <a:off x="0" y="0"/>
          <a:ext cx="0" cy="0"/>
          <a:chOff x="0" y="0"/>
          <a:chExt cx="0" cy="0"/>
        </a:xfrm>
      </p:grpSpPr>
      <p:sp>
        <p:nvSpPr>
          <p:cNvPr id="1332" name="Google Shape;1332;p33"/>
          <p:cNvSpPr txBox="1"/>
          <p:nvPr>
            <p:ph type="title"/>
          </p:nvPr>
        </p:nvSpPr>
        <p:spPr>
          <a:xfrm>
            <a:off x="713225" y="445025"/>
            <a:ext cx="7717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EMOTIONAL LONELINESS FIRST AID INFOGRAPHICS</a:t>
            </a:r>
            <a:endParaRPr/>
          </a:p>
        </p:txBody>
      </p:sp>
      <p:sp>
        <p:nvSpPr>
          <p:cNvPr id="1333" name="Google Shape;1333;p33"/>
          <p:cNvSpPr/>
          <p:nvPr/>
        </p:nvSpPr>
        <p:spPr>
          <a:xfrm>
            <a:off x="2296925" y="2802500"/>
            <a:ext cx="637800" cy="6378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334" name="Google Shape;1334;p33"/>
          <p:cNvSpPr/>
          <p:nvPr/>
        </p:nvSpPr>
        <p:spPr>
          <a:xfrm>
            <a:off x="6209888" y="2802500"/>
            <a:ext cx="637800" cy="6378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nvGrpSpPr>
          <p:cNvPr id="1335" name="Google Shape;1335;p33"/>
          <p:cNvGrpSpPr/>
          <p:nvPr/>
        </p:nvGrpSpPr>
        <p:grpSpPr>
          <a:xfrm>
            <a:off x="713616" y="2109925"/>
            <a:ext cx="3804635" cy="2460013"/>
            <a:chOff x="713616" y="2109925"/>
            <a:chExt cx="3804635" cy="2460013"/>
          </a:xfrm>
        </p:grpSpPr>
        <p:sp>
          <p:nvSpPr>
            <p:cNvPr id="1336" name="Google Shape;1336;p33"/>
            <p:cNvSpPr/>
            <p:nvPr/>
          </p:nvSpPr>
          <p:spPr>
            <a:xfrm>
              <a:off x="1720025" y="2109925"/>
              <a:ext cx="1791600" cy="302700"/>
            </a:xfrm>
            <a:prstGeom prst="roundRect">
              <a:avLst>
                <a:gd fmla="val 0" name="adj"/>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800">
                  <a:solidFill>
                    <a:schemeClr val="dk1"/>
                  </a:solidFill>
                  <a:latin typeface="Encode Sans"/>
                  <a:ea typeface="Encode Sans"/>
                  <a:cs typeface="Encode Sans"/>
                  <a:sym typeface="Encode Sans"/>
                </a:rPr>
                <a:t>PHYSICAL</a:t>
              </a:r>
              <a:endParaRPr b="1" sz="1800">
                <a:solidFill>
                  <a:schemeClr val="dk1"/>
                </a:solidFill>
                <a:latin typeface="Encode Sans"/>
                <a:ea typeface="Encode Sans"/>
                <a:cs typeface="Encode Sans"/>
                <a:sym typeface="Encode Sans"/>
              </a:endParaRPr>
            </a:p>
          </p:txBody>
        </p:sp>
        <p:grpSp>
          <p:nvGrpSpPr>
            <p:cNvPr id="1337" name="Google Shape;1337;p33"/>
            <p:cNvGrpSpPr/>
            <p:nvPr/>
          </p:nvGrpSpPr>
          <p:grpSpPr>
            <a:xfrm>
              <a:off x="713616" y="3736764"/>
              <a:ext cx="3804635" cy="833174"/>
              <a:chOff x="713616" y="3736764"/>
              <a:chExt cx="3804635" cy="833174"/>
            </a:xfrm>
          </p:grpSpPr>
          <p:sp>
            <p:nvSpPr>
              <p:cNvPr id="1338" name="Google Shape;1338;p33"/>
              <p:cNvSpPr txBox="1"/>
              <p:nvPr/>
            </p:nvSpPr>
            <p:spPr>
              <a:xfrm>
                <a:off x="713616" y="3736764"/>
                <a:ext cx="1848000" cy="311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800">
                    <a:solidFill>
                      <a:schemeClr val="dk1"/>
                    </a:solidFill>
                    <a:latin typeface="Encode Sans"/>
                    <a:ea typeface="Encode Sans"/>
                    <a:cs typeface="Encode Sans"/>
                    <a:sym typeface="Encode Sans"/>
                  </a:rPr>
                  <a:t>MERCURY</a:t>
                </a:r>
                <a:endParaRPr b="1" sz="1800">
                  <a:solidFill>
                    <a:schemeClr val="dk1"/>
                  </a:solidFill>
                  <a:latin typeface="Encode Sans"/>
                  <a:ea typeface="Encode Sans"/>
                  <a:cs typeface="Encode Sans"/>
                  <a:sym typeface="Encode Sans"/>
                </a:endParaRPr>
              </a:p>
            </p:txBody>
          </p:sp>
          <p:sp>
            <p:nvSpPr>
              <p:cNvPr id="1339" name="Google Shape;1339;p33"/>
              <p:cNvSpPr txBox="1"/>
              <p:nvPr/>
            </p:nvSpPr>
            <p:spPr>
              <a:xfrm>
                <a:off x="713650" y="3997238"/>
                <a:ext cx="18480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a:solidFill>
                      <a:schemeClr val="dk2"/>
                    </a:solidFill>
                    <a:latin typeface="Encode Sans"/>
                    <a:ea typeface="Encode Sans"/>
                    <a:cs typeface="Encode Sans"/>
                    <a:sym typeface="Encode Sans"/>
                  </a:rPr>
                  <a:t>Mercury is the smallest planet</a:t>
                </a:r>
                <a:endParaRPr>
                  <a:solidFill>
                    <a:schemeClr val="dk2"/>
                  </a:solidFill>
                  <a:latin typeface="Encode Sans"/>
                  <a:ea typeface="Encode Sans"/>
                  <a:cs typeface="Encode Sans"/>
                  <a:sym typeface="Encode Sans"/>
                </a:endParaRPr>
              </a:p>
            </p:txBody>
          </p:sp>
          <p:sp>
            <p:nvSpPr>
              <p:cNvPr id="1340" name="Google Shape;1340;p33"/>
              <p:cNvSpPr txBox="1"/>
              <p:nvPr/>
            </p:nvSpPr>
            <p:spPr>
              <a:xfrm>
                <a:off x="2670245" y="3736764"/>
                <a:ext cx="1848000" cy="311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800">
                    <a:solidFill>
                      <a:schemeClr val="dk1"/>
                    </a:solidFill>
                    <a:latin typeface="Encode Sans"/>
                    <a:ea typeface="Encode Sans"/>
                    <a:cs typeface="Encode Sans"/>
                    <a:sym typeface="Encode Sans"/>
                  </a:rPr>
                  <a:t>MARS</a:t>
                </a:r>
                <a:endParaRPr b="1" sz="1800">
                  <a:solidFill>
                    <a:schemeClr val="dk1"/>
                  </a:solidFill>
                  <a:latin typeface="Encode Sans"/>
                  <a:ea typeface="Encode Sans"/>
                  <a:cs typeface="Encode Sans"/>
                  <a:sym typeface="Encode Sans"/>
                </a:endParaRPr>
              </a:p>
            </p:txBody>
          </p:sp>
          <p:sp>
            <p:nvSpPr>
              <p:cNvPr id="1341" name="Google Shape;1341;p33"/>
              <p:cNvSpPr txBox="1"/>
              <p:nvPr/>
            </p:nvSpPr>
            <p:spPr>
              <a:xfrm>
                <a:off x="2670251" y="3997238"/>
                <a:ext cx="18480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a:solidFill>
                      <a:schemeClr val="dk2"/>
                    </a:solidFill>
                    <a:latin typeface="Encode Sans"/>
                    <a:ea typeface="Encode Sans"/>
                    <a:cs typeface="Encode Sans"/>
                    <a:sym typeface="Encode Sans"/>
                  </a:rPr>
                  <a:t>Despite being red, Mars is cold</a:t>
                </a:r>
                <a:endParaRPr>
                  <a:solidFill>
                    <a:schemeClr val="dk2"/>
                  </a:solidFill>
                  <a:latin typeface="Encode Sans"/>
                  <a:ea typeface="Encode Sans"/>
                  <a:cs typeface="Encode Sans"/>
                  <a:sym typeface="Encode Sans"/>
                </a:endParaRPr>
              </a:p>
            </p:txBody>
          </p:sp>
        </p:grpSp>
      </p:grpSp>
      <p:grpSp>
        <p:nvGrpSpPr>
          <p:cNvPr id="1342" name="Google Shape;1342;p33"/>
          <p:cNvGrpSpPr/>
          <p:nvPr/>
        </p:nvGrpSpPr>
        <p:grpSpPr>
          <a:xfrm>
            <a:off x="4626850" y="2118225"/>
            <a:ext cx="3804629" cy="2451713"/>
            <a:chOff x="4626850" y="2118225"/>
            <a:chExt cx="3804629" cy="2451713"/>
          </a:xfrm>
        </p:grpSpPr>
        <p:grpSp>
          <p:nvGrpSpPr>
            <p:cNvPr id="1343" name="Google Shape;1343;p33"/>
            <p:cNvGrpSpPr/>
            <p:nvPr/>
          </p:nvGrpSpPr>
          <p:grpSpPr>
            <a:xfrm>
              <a:off x="4626850" y="3736764"/>
              <a:ext cx="3804629" cy="833174"/>
              <a:chOff x="4626850" y="3736764"/>
              <a:chExt cx="3804629" cy="833174"/>
            </a:xfrm>
          </p:grpSpPr>
          <p:sp>
            <p:nvSpPr>
              <p:cNvPr id="1344" name="Google Shape;1344;p33"/>
              <p:cNvSpPr txBox="1"/>
              <p:nvPr/>
            </p:nvSpPr>
            <p:spPr>
              <a:xfrm>
                <a:off x="6583479" y="3736764"/>
                <a:ext cx="1848000" cy="311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800">
                    <a:solidFill>
                      <a:schemeClr val="dk1"/>
                    </a:solidFill>
                    <a:latin typeface="Encode Sans"/>
                    <a:ea typeface="Encode Sans"/>
                    <a:cs typeface="Encode Sans"/>
                    <a:sym typeface="Encode Sans"/>
                  </a:rPr>
                  <a:t>SATURN</a:t>
                </a:r>
                <a:endParaRPr b="1" sz="1800">
                  <a:solidFill>
                    <a:schemeClr val="dk1"/>
                  </a:solidFill>
                  <a:latin typeface="Encode Sans"/>
                  <a:ea typeface="Encode Sans"/>
                  <a:cs typeface="Encode Sans"/>
                  <a:sym typeface="Encode Sans"/>
                </a:endParaRPr>
              </a:p>
            </p:txBody>
          </p:sp>
          <p:sp>
            <p:nvSpPr>
              <p:cNvPr id="1345" name="Google Shape;1345;p33"/>
              <p:cNvSpPr txBox="1"/>
              <p:nvPr/>
            </p:nvSpPr>
            <p:spPr>
              <a:xfrm>
                <a:off x="6583454" y="3997238"/>
                <a:ext cx="18480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a:solidFill>
                      <a:schemeClr val="dk2"/>
                    </a:solidFill>
                    <a:latin typeface="Encode Sans"/>
                    <a:ea typeface="Encode Sans"/>
                    <a:cs typeface="Encode Sans"/>
                    <a:sym typeface="Encode Sans"/>
                  </a:rPr>
                  <a:t>Saturn is a gas giant with several rings</a:t>
                </a:r>
                <a:endParaRPr>
                  <a:solidFill>
                    <a:schemeClr val="dk2"/>
                  </a:solidFill>
                  <a:latin typeface="Encode Sans"/>
                  <a:ea typeface="Encode Sans"/>
                  <a:cs typeface="Encode Sans"/>
                  <a:sym typeface="Encode Sans"/>
                </a:endParaRPr>
              </a:p>
            </p:txBody>
          </p:sp>
          <p:sp>
            <p:nvSpPr>
              <p:cNvPr id="1346" name="Google Shape;1346;p33"/>
              <p:cNvSpPr txBox="1"/>
              <p:nvPr/>
            </p:nvSpPr>
            <p:spPr>
              <a:xfrm>
                <a:off x="4626850" y="3736764"/>
                <a:ext cx="1848000" cy="311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800">
                    <a:solidFill>
                      <a:schemeClr val="dk1"/>
                    </a:solidFill>
                    <a:latin typeface="Encode Sans"/>
                    <a:ea typeface="Encode Sans"/>
                    <a:cs typeface="Encode Sans"/>
                    <a:sym typeface="Encode Sans"/>
                  </a:rPr>
                  <a:t>JUPITER</a:t>
                </a:r>
                <a:endParaRPr b="1" sz="1800">
                  <a:solidFill>
                    <a:schemeClr val="dk1"/>
                  </a:solidFill>
                  <a:latin typeface="Encode Sans"/>
                  <a:ea typeface="Encode Sans"/>
                  <a:cs typeface="Encode Sans"/>
                  <a:sym typeface="Encode Sans"/>
                </a:endParaRPr>
              </a:p>
            </p:txBody>
          </p:sp>
          <p:sp>
            <p:nvSpPr>
              <p:cNvPr id="1347" name="Google Shape;1347;p33"/>
              <p:cNvSpPr txBox="1"/>
              <p:nvPr/>
            </p:nvSpPr>
            <p:spPr>
              <a:xfrm>
                <a:off x="4626853" y="3997238"/>
                <a:ext cx="18480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a:solidFill>
                      <a:schemeClr val="dk2"/>
                    </a:solidFill>
                    <a:latin typeface="Encode Sans"/>
                    <a:ea typeface="Encode Sans"/>
                    <a:cs typeface="Encode Sans"/>
                    <a:sym typeface="Encode Sans"/>
                  </a:rPr>
                  <a:t>Jupiter is the biggest planet of them all</a:t>
                </a:r>
                <a:endParaRPr>
                  <a:solidFill>
                    <a:schemeClr val="dk2"/>
                  </a:solidFill>
                  <a:latin typeface="Encode Sans"/>
                  <a:ea typeface="Encode Sans"/>
                  <a:cs typeface="Encode Sans"/>
                  <a:sym typeface="Encode Sans"/>
                </a:endParaRPr>
              </a:p>
            </p:txBody>
          </p:sp>
        </p:grpSp>
        <p:sp>
          <p:nvSpPr>
            <p:cNvPr id="1348" name="Google Shape;1348;p33"/>
            <p:cNvSpPr/>
            <p:nvPr/>
          </p:nvSpPr>
          <p:spPr>
            <a:xfrm>
              <a:off x="5632999" y="2118225"/>
              <a:ext cx="1791600" cy="302700"/>
            </a:xfrm>
            <a:prstGeom prst="roundRect">
              <a:avLst>
                <a:gd fmla="val 0" name="adj"/>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800">
                  <a:solidFill>
                    <a:schemeClr val="dk1"/>
                  </a:solidFill>
                  <a:latin typeface="Encode Sans"/>
                  <a:ea typeface="Encode Sans"/>
                  <a:cs typeface="Encode Sans"/>
                  <a:sym typeface="Encode Sans"/>
                </a:rPr>
                <a:t>MENTAL</a:t>
              </a:r>
              <a:endParaRPr b="1" sz="1800">
                <a:solidFill>
                  <a:schemeClr val="dk1"/>
                </a:solidFill>
                <a:latin typeface="Encode Sans"/>
                <a:ea typeface="Encode Sans"/>
                <a:cs typeface="Encode Sans"/>
                <a:sym typeface="Encode Sans"/>
              </a:endParaRPr>
            </a:p>
          </p:txBody>
        </p:sp>
      </p:grpSp>
      <p:sp>
        <p:nvSpPr>
          <p:cNvPr id="1349" name="Google Shape;1349;p33"/>
          <p:cNvSpPr/>
          <p:nvPr/>
        </p:nvSpPr>
        <p:spPr>
          <a:xfrm>
            <a:off x="3258675" y="1316725"/>
            <a:ext cx="2626500" cy="302700"/>
          </a:xfrm>
          <a:prstGeom prst="roundRect">
            <a:avLst>
              <a:gd fmla="val 0" name="adj"/>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800">
                <a:solidFill>
                  <a:schemeClr val="dk1"/>
                </a:solidFill>
                <a:latin typeface="Encode Sans"/>
                <a:ea typeface="Encode Sans"/>
                <a:cs typeface="Encode Sans"/>
                <a:sym typeface="Encode Sans"/>
              </a:rPr>
              <a:t>EFFECTS ON HEALTH</a:t>
            </a:r>
            <a:endParaRPr b="1" sz="1800">
              <a:solidFill>
                <a:schemeClr val="dk1"/>
              </a:solidFill>
              <a:latin typeface="Encode Sans"/>
              <a:ea typeface="Encode Sans"/>
              <a:cs typeface="Encode Sans"/>
              <a:sym typeface="Encode Sans"/>
            </a:endParaRPr>
          </a:p>
        </p:txBody>
      </p:sp>
      <p:cxnSp>
        <p:nvCxnSpPr>
          <p:cNvPr id="1350" name="Google Shape;1350;p33"/>
          <p:cNvCxnSpPr>
            <a:stCxn id="1336" idx="0"/>
            <a:endCxn id="1349" idx="1"/>
          </p:cNvCxnSpPr>
          <p:nvPr/>
        </p:nvCxnSpPr>
        <p:spPr>
          <a:xfrm rot="-5400000">
            <a:off x="2616425" y="1467625"/>
            <a:ext cx="641700" cy="642900"/>
          </a:xfrm>
          <a:prstGeom prst="bentConnector2">
            <a:avLst/>
          </a:prstGeom>
          <a:noFill/>
          <a:ln cap="flat" cmpd="sng" w="19050">
            <a:solidFill>
              <a:schemeClr val="accent3"/>
            </a:solidFill>
            <a:prstDash val="solid"/>
            <a:round/>
            <a:headEnd len="med" w="med" type="none"/>
            <a:tailEnd len="med" w="med" type="none"/>
          </a:ln>
        </p:spPr>
      </p:cxnSp>
      <p:cxnSp>
        <p:nvCxnSpPr>
          <p:cNvPr id="1351" name="Google Shape;1351;p33"/>
          <p:cNvCxnSpPr>
            <a:stCxn id="1349" idx="3"/>
            <a:endCxn id="1348" idx="0"/>
          </p:cNvCxnSpPr>
          <p:nvPr/>
        </p:nvCxnSpPr>
        <p:spPr>
          <a:xfrm>
            <a:off x="5885175" y="1468075"/>
            <a:ext cx="643500" cy="650100"/>
          </a:xfrm>
          <a:prstGeom prst="bentConnector2">
            <a:avLst/>
          </a:prstGeom>
          <a:noFill/>
          <a:ln cap="flat" cmpd="sng" w="19050">
            <a:solidFill>
              <a:schemeClr val="accent3"/>
            </a:solidFill>
            <a:prstDash val="solid"/>
            <a:round/>
            <a:headEnd len="med" w="med" type="none"/>
            <a:tailEnd len="med" w="med" type="none"/>
          </a:ln>
        </p:spPr>
      </p:cxnSp>
      <p:cxnSp>
        <p:nvCxnSpPr>
          <p:cNvPr id="1352" name="Google Shape;1352;p33"/>
          <p:cNvCxnSpPr>
            <a:stCxn id="1336" idx="2"/>
            <a:endCxn id="1333" idx="0"/>
          </p:cNvCxnSpPr>
          <p:nvPr/>
        </p:nvCxnSpPr>
        <p:spPr>
          <a:xfrm flipH="1" rot="-5400000">
            <a:off x="2421125" y="2607325"/>
            <a:ext cx="390000" cy="600"/>
          </a:xfrm>
          <a:prstGeom prst="bentConnector3">
            <a:avLst>
              <a:gd fmla="val 49986" name="adj1"/>
            </a:avLst>
          </a:prstGeom>
          <a:noFill/>
          <a:ln cap="flat" cmpd="sng" w="19050">
            <a:solidFill>
              <a:schemeClr val="accent3"/>
            </a:solidFill>
            <a:prstDash val="solid"/>
            <a:round/>
            <a:headEnd len="med" w="med" type="none"/>
            <a:tailEnd len="med" w="med" type="none"/>
          </a:ln>
        </p:spPr>
      </p:cxnSp>
      <p:cxnSp>
        <p:nvCxnSpPr>
          <p:cNvPr id="1353" name="Google Shape;1353;p33"/>
          <p:cNvCxnSpPr>
            <a:stCxn id="1333" idx="2"/>
            <a:endCxn id="1338" idx="0"/>
          </p:cNvCxnSpPr>
          <p:nvPr/>
        </p:nvCxnSpPr>
        <p:spPr>
          <a:xfrm flipH="1">
            <a:off x="1637525" y="3121400"/>
            <a:ext cx="659400" cy="615300"/>
          </a:xfrm>
          <a:prstGeom prst="bentConnector2">
            <a:avLst/>
          </a:prstGeom>
          <a:noFill/>
          <a:ln cap="flat" cmpd="sng" w="19050">
            <a:solidFill>
              <a:schemeClr val="accent3"/>
            </a:solidFill>
            <a:prstDash val="solid"/>
            <a:round/>
            <a:headEnd len="med" w="med" type="none"/>
            <a:tailEnd len="med" w="med" type="none"/>
          </a:ln>
        </p:spPr>
      </p:cxnSp>
      <p:cxnSp>
        <p:nvCxnSpPr>
          <p:cNvPr id="1354" name="Google Shape;1354;p33"/>
          <p:cNvCxnSpPr>
            <a:stCxn id="1333" idx="6"/>
            <a:endCxn id="1340" idx="0"/>
          </p:cNvCxnSpPr>
          <p:nvPr/>
        </p:nvCxnSpPr>
        <p:spPr>
          <a:xfrm>
            <a:off x="2934725" y="3121400"/>
            <a:ext cx="659400" cy="615300"/>
          </a:xfrm>
          <a:prstGeom prst="bentConnector2">
            <a:avLst/>
          </a:prstGeom>
          <a:noFill/>
          <a:ln cap="flat" cmpd="sng" w="19050">
            <a:solidFill>
              <a:schemeClr val="accent3"/>
            </a:solidFill>
            <a:prstDash val="solid"/>
            <a:round/>
            <a:headEnd len="med" w="med" type="none"/>
            <a:tailEnd len="med" w="med" type="none"/>
          </a:ln>
        </p:spPr>
      </p:cxnSp>
      <p:cxnSp>
        <p:nvCxnSpPr>
          <p:cNvPr id="1355" name="Google Shape;1355;p33"/>
          <p:cNvCxnSpPr>
            <a:stCxn id="1348" idx="2"/>
            <a:endCxn id="1334" idx="0"/>
          </p:cNvCxnSpPr>
          <p:nvPr/>
        </p:nvCxnSpPr>
        <p:spPr>
          <a:xfrm flipH="1" rot="-5400000">
            <a:off x="6338299" y="2611425"/>
            <a:ext cx="381600" cy="600"/>
          </a:xfrm>
          <a:prstGeom prst="bentConnector3">
            <a:avLst>
              <a:gd fmla="val 49999" name="adj1"/>
            </a:avLst>
          </a:prstGeom>
          <a:noFill/>
          <a:ln cap="flat" cmpd="sng" w="19050">
            <a:solidFill>
              <a:schemeClr val="accent3"/>
            </a:solidFill>
            <a:prstDash val="solid"/>
            <a:round/>
            <a:headEnd len="med" w="med" type="none"/>
            <a:tailEnd len="med" w="med" type="none"/>
          </a:ln>
        </p:spPr>
      </p:cxnSp>
      <p:cxnSp>
        <p:nvCxnSpPr>
          <p:cNvPr id="1356" name="Google Shape;1356;p33"/>
          <p:cNvCxnSpPr>
            <a:stCxn id="1334" idx="2"/>
            <a:endCxn id="1346" idx="0"/>
          </p:cNvCxnSpPr>
          <p:nvPr/>
        </p:nvCxnSpPr>
        <p:spPr>
          <a:xfrm flipH="1">
            <a:off x="5550788" y="3121400"/>
            <a:ext cx="659100" cy="615300"/>
          </a:xfrm>
          <a:prstGeom prst="bentConnector2">
            <a:avLst/>
          </a:prstGeom>
          <a:noFill/>
          <a:ln cap="flat" cmpd="sng" w="19050">
            <a:solidFill>
              <a:schemeClr val="accent3"/>
            </a:solidFill>
            <a:prstDash val="solid"/>
            <a:round/>
            <a:headEnd len="med" w="med" type="none"/>
            <a:tailEnd len="med" w="med" type="none"/>
          </a:ln>
        </p:spPr>
      </p:cxnSp>
      <p:cxnSp>
        <p:nvCxnSpPr>
          <p:cNvPr id="1357" name="Google Shape;1357;p33"/>
          <p:cNvCxnSpPr>
            <a:stCxn id="1334" idx="6"/>
            <a:endCxn id="1344" idx="0"/>
          </p:cNvCxnSpPr>
          <p:nvPr/>
        </p:nvCxnSpPr>
        <p:spPr>
          <a:xfrm>
            <a:off x="6847688" y="3121400"/>
            <a:ext cx="659700" cy="615300"/>
          </a:xfrm>
          <a:prstGeom prst="bentConnector2">
            <a:avLst/>
          </a:prstGeom>
          <a:noFill/>
          <a:ln cap="flat" cmpd="sng" w="19050">
            <a:solidFill>
              <a:schemeClr val="accent3"/>
            </a:solidFill>
            <a:prstDash val="solid"/>
            <a:round/>
            <a:headEnd len="med" w="med" type="none"/>
            <a:tailEnd len="med" w="med" type="none"/>
          </a:ln>
        </p:spPr>
      </p:cxnSp>
      <p:grpSp>
        <p:nvGrpSpPr>
          <p:cNvPr id="1358" name="Google Shape;1358;p33"/>
          <p:cNvGrpSpPr/>
          <p:nvPr/>
        </p:nvGrpSpPr>
        <p:grpSpPr>
          <a:xfrm>
            <a:off x="2437989" y="2967026"/>
            <a:ext cx="355663" cy="308725"/>
            <a:chOff x="-28462125" y="3199700"/>
            <a:chExt cx="298550" cy="259150"/>
          </a:xfrm>
        </p:grpSpPr>
        <p:sp>
          <p:nvSpPr>
            <p:cNvPr id="1359" name="Google Shape;1359;p33"/>
            <p:cNvSpPr/>
            <p:nvPr/>
          </p:nvSpPr>
          <p:spPr>
            <a:xfrm>
              <a:off x="-28459750" y="3284775"/>
              <a:ext cx="296175" cy="104775"/>
            </a:xfrm>
            <a:custGeom>
              <a:rect b="b" l="l" r="r" t="t"/>
              <a:pathLst>
                <a:path extrusionOk="0" h="4191" w="11847">
                  <a:moveTo>
                    <a:pt x="5230" y="0"/>
                  </a:moveTo>
                  <a:cubicBezTo>
                    <a:pt x="5073" y="0"/>
                    <a:pt x="4947" y="63"/>
                    <a:pt x="4915" y="189"/>
                  </a:cubicBezTo>
                  <a:lnTo>
                    <a:pt x="4096" y="2080"/>
                  </a:lnTo>
                  <a:lnTo>
                    <a:pt x="347" y="2080"/>
                  </a:lnTo>
                  <a:cubicBezTo>
                    <a:pt x="158" y="2080"/>
                    <a:pt x="0" y="2237"/>
                    <a:pt x="0" y="2426"/>
                  </a:cubicBezTo>
                  <a:cubicBezTo>
                    <a:pt x="0" y="2615"/>
                    <a:pt x="158" y="2773"/>
                    <a:pt x="347" y="2773"/>
                  </a:cubicBezTo>
                  <a:lnTo>
                    <a:pt x="4316" y="2773"/>
                  </a:lnTo>
                  <a:cubicBezTo>
                    <a:pt x="4411" y="2773"/>
                    <a:pt x="4505" y="2710"/>
                    <a:pt x="4600" y="2584"/>
                  </a:cubicBezTo>
                  <a:lnTo>
                    <a:pt x="5199" y="1292"/>
                  </a:lnTo>
                  <a:lnTo>
                    <a:pt x="6238" y="3970"/>
                  </a:lnTo>
                  <a:cubicBezTo>
                    <a:pt x="6301" y="4096"/>
                    <a:pt x="6396" y="4159"/>
                    <a:pt x="6522" y="4191"/>
                  </a:cubicBezTo>
                  <a:lnTo>
                    <a:pt x="6553" y="4191"/>
                  </a:lnTo>
                  <a:cubicBezTo>
                    <a:pt x="6679" y="4191"/>
                    <a:pt x="6805" y="4127"/>
                    <a:pt x="6868" y="4033"/>
                  </a:cubicBezTo>
                  <a:lnTo>
                    <a:pt x="7624" y="2836"/>
                  </a:lnTo>
                  <a:lnTo>
                    <a:pt x="11500" y="2836"/>
                  </a:lnTo>
                  <a:cubicBezTo>
                    <a:pt x="11689" y="2836"/>
                    <a:pt x="11846" y="2678"/>
                    <a:pt x="11846" y="2458"/>
                  </a:cubicBezTo>
                  <a:cubicBezTo>
                    <a:pt x="11846" y="2269"/>
                    <a:pt x="11689" y="2111"/>
                    <a:pt x="11500" y="2111"/>
                  </a:cubicBezTo>
                  <a:lnTo>
                    <a:pt x="7435" y="2111"/>
                  </a:lnTo>
                  <a:cubicBezTo>
                    <a:pt x="7309" y="2111"/>
                    <a:pt x="7183" y="2206"/>
                    <a:pt x="7120" y="2269"/>
                  </a:cubicBezTo>
                  <a:lnTo>
                    <a:pt x="6648" y="3056"/>
                  </a:lnTo>
                  <a:lnTo>
                    <a:pt x="5545" y="221"/>
                  </a:lnTo>
                  <a:cubicBezTo>
                    <a:pt x="5514" y="95"/>
                    <a:pt x="5388" y="0"/>
                    <a:pt x="52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33"/>
            <p:cNvSpPr/>
            <p:nvPr/>
          </p:nvSpPr>
          <p:spPr>
            <a:xfrm>
              <a:off x="-28462125" y="3199700"/>
              <a:ext cx="295400" cy="125275"/>
            </a:xfrm>
            <a:custGeom>
              <a:rect b="b" l="l" r="r" t="t"/>
              <a:pathLst>
                <a:path extrusionOk="0" h="5011" w="11816">
                  <a:moveTo>
                    <a:pt x="3151" y="1"/>
                  </a:moveTo>
                  <a:cubicBezTo>
                    <a:pt x="1387" y="1"/>
                    <a:pt x="1" y="1419"/>
                    <a:pt x="1" y="3277"/>
                  </a:cubicBezTo>
                  <a:cubicBezTo>
                    <a:pt x="1" y="3876"/>
                    <a:pt x="158" y="4349"/>
                    <a:pt x="442" y="4821"/>
                  </a:cubicBezTo>
                  <a:lnTo>
                    <a:pt x="3655" y="4821"/>
                  </a:lnTo>
                  <a:lnTo>
                    <a:pt x="4285" y="3340"/>
                  </a:lnTo>
                  <a:cubicBezTo>
                    <a:pt x="4443" y="2994"/>
                    <a:pt x="4821" y="2773"/>
                    <a:pt x="5199" y="2710"/>
                  </a:cubicBezTo>
                  <a:cubicBezTo>
                    <a:pt x="5672" y="2710"/>
                    <a:pt x="6018" y="2994"/>
                    <a:pt x="6176" y="3403"/>
                  </a:cubicBezTo>
                  <a:lnTo>
                    <a:pt x="6806" y="5010"/>
                  </a:lnTo>
                  <a:cubicBezTo>
                    <a:pt x="6963" y="4884"/>
                    <a:pt x="7215" y="4821"/>
                    <a:pt x="7404" y="4821"/>
                  </a:cubicBezTo>
                  <a:lnTo>
                    <a:pt x="11374" y="4821"/>
                  </a:lnTo>
                  <a:cubicBezTo>
                    <a:pt x="11626" y="4349"/>
                    <a:pt x="11815" y="3813"/>
                    <a:pt x="11815" y="3277"/>
                  </a:cubicBezTo>
                  <a:cubicBezTo>
                    <a:pt x="11815" y="1419"/>
                    <a:pt x="10429" y="1"/>
                    <a:pt x="8665" y="1"/>
                  </a:cubicBezTo>
                  <a:cubicBezTo>
                    <a:pt x="7247" y="1"/>
                    <a:pt x="6396" y="977"/>
                    <a:pt x="5924" y="1860"/>
                  </a:cubicBezTo>
                  <a:cubicBezTo>
                    <a:pt x="5451" y="977"/>
                    <a:pt x="4537" y="1"/>
                    <a:pt x="3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33"/>
            <p:cNvSpPr/>
            <p:nvPr/>
          </p:nvSpPr>
          <p:spPr>
            <a:xfrm>
              <a:off x="-28405400" y="3360375"/>
              <a:ext cx="186675" cy="98475"/>
            </a:xfrm>
            <a:custGeom>
              <a:rect b="b" l="l" r="r" t="t"/>
              <a:pathLst>
                <a:path extrusionOk="0" h="3939" w="7467">
                  <a:moveTo>
                    <a:pt x="2962" y="1"/>
                  </a:moveTo>
                  <a:cubicBezTo>
                    <a:pt x="2773" y="284"/>
                    <a:pt x="2458" y="442"/>
                    <a:pt x="2111" y="442"/>
                  </a:cubicBezTo>
                  <a:lnTo>
                    <a:pt x="0" y="442"/>
                  </a:lnTo>
                  <a:cubicBezTo>
                    <a:pt x="158" y="599"/>
                    <a:pt x="347" y="757"/>
                    <a:pt x="536" y="914"/>
                  </a:cubicBezTo>
                  <a:cubicBezTo>
                    <a:pt x="1449" y="1734"/>
                    <a:pt x="2426" y="2647"/>
                    <a:pt x="3434" y="3813"/>
                  </a:cubicBezTo>
                  <a:cubicBezTo>
                    <a:pt x="3529" y="3907"/>
                    <a:pt x="3592" y="3939"/>
                    <a:pt x="3718" y="3939"/>
                  </a:cubicBezTo>
                  <a:cubicBezTo>
                    <a:pt x="3844" y="3939"/>
                    <a:pt x="3907" y="3907"/>
                    <a:pt x="4001" y="3813"/>
                  </a:cubicBezTo>
                  <a:cubicBezTo>
                    <a:pt x="4978" y="2584"/>
                    <a:pt x="6018" y="1734"/>
                    <a:pt x="6900" y="914"/>
                  </a:cubicBezTo>
                  <a:cubicBezTo>
                    <a:pt x="7120" y="757"/>
                    <a:pt x="7278" y="599"/>
                    <a:pt x="7467" y="442"/>
                  </a:cubicBezTo>
                  <a:lnTo>
                    <a:pt x="5860" y="442"/>
                  </a:lnTo>
                  <a:lnTo>
                    <a:pt x="5293" y="1324"/>
                  </a:lnTo>
                  <a:cubicBezTo>
                    <a:pt x="5104" y="1639"/>
                    <a:pt x="4789" y="1860"/>
                    <a:pt x="4379" y="1860"/>
                  </a:cubicBezTo>
                  <a:lnTo>
                    <a:pt x="4316" y="1860"/>
                  </a:lnTo>
                  <a:cubicBezTo>
                    <a:pt x="3907" y="1797"/>
                    <a:pt x="3592" y="1576"/>
                    <a:pt x="3434" y="1167"/>
                  </a:cubicBezTo>
                  <a:lnTo>
                    <a:pt x="296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2" name="Google Shape;1362;p33"/>
          <p:cNvGrpSpPr/>
          <p:nvPr/>
        </p:nvGrpSpPr>
        <p:grpSpPr>
          <a:xfrm>
            <a:off x="6351931" y="2945663"/>
            <a:ext cx="353757" cy="351463"/>
            <a:chOff x="-22845575" y="3504075"/>
            <a:chExt cx="296950" cy="295025"/>
          </a:xfrm>
        </p:grpSpPr>
        <p:sp>
          <p:nvSpPr>
            <p:cNvPr id="1363" name="Google Shape;1363;p33"/>
            <p:cNvSpPr/>
            <p:nvPr/>
          </p:nvSpPr>
          <p:spPr>
            <a:xfrm>
              <a:off x="-22688825" y="3504100"/>
              <a:ext cx="140200" cy="295000"/>
            </a:xfrm>
            <a:custGeom>
              <a:rect b="b" l="l" r="r" t="t"/>
              <a:pathLst>
                <a:path extrusionOk="0" h="11800" w="5608">
                  <a:moveTo>
                    <a:pt x="1465" y="2908"/>
                  </a:moveTo>
                  <a:cubicBezTo>
                    <a:pt x="1552" y="2908"/>
                    <a:pt x="1638" y="2931"/>
                    <a:pt x="1701" y="2979"/>
                  </a:cubicBezTo>
                  <a:cubicBezTo>
                    <a:pt x="1827" y="3105"/>
                    <a:pt x="1827" y="3357"/>
                    <a:pt x="1701" y="3451"/>
                  </a:cubicBezTo>
                  <a:cubicBezTo>
                    <a:pt x="1292" y="3861"/>
                    <a:pt x="1292" y="4522"/>
                    <a:pt x="1701" y="4932"/>
                  </a:cubicBezTo>
                  <a:cubicBezTo>
                    <a:pt x="1827" y="5026"/>
                    <a:pt x="1827" y="5279"/>
                    <a:pt x="1701" y="5373"/>
                  </a:cubicBezTo>
                  <a:cubicBezTo>
                    <a:pt x="1632" y="5477"/>
                    <a:pt x="1544" y="5524"/>
                    <a:pt x="1452" y="5524"/>
                  </a:cubicBezTo>
                  <a:cubicBezTo>
                    <a:pt x="1377" y="5524"/>
                    <a:pt x="1300" y="5493"/>
                    <a:pt x="1229" y="5436"/>
                  </a:cubicBezTo>
                  <a:cubicBezTo>
                    <a:pt x="567" y="4774"/>
                    <a:pt x="567" y="3672"/>
                    <a:pt x="1229" y="2979"/>
                  </a:cubicBezTo>
                  <a:cubicBezTo>
                    <a:pt x="1292" y="2931"/>
                    <a:pt x="1378" y="2908"/>
                    <a:pt x="1465" y="2908"/>
                  </a:cubicBezTo>
                  <a:close/>
                  <a:moveTo>
                    <a:pt x="2461" y="7313"/>
                  </a:moveTo>
                  <a:cubicBezTo>
                    <a:pt x="2532" y="7313"/>
                    <a:pt x="2605" y="7318"/>
                    <a:pt x="2678" y="7326"/>
                  </a:cubicBezTo>
                  <a:cubicBezTo>
                    <a:pt x="2867" y="7358"/>
                    <a:pt x="3025" y="7515"/>
                    <a:pt x="2993" y="7704"/>
                  </a:cubicBezTo>
                  <a:cubicBezTo>
                    <a:pt x="2962" y="7925"/>
                    <a:pt x="2804" y="8019"/>
                    <a:pt x="2615" y="8019"/>
                  </a:cubicBezTo>
                  <a:cubicBezTo>
                    <a:pt x="2579" y="8016"/>
                    <a:pt x="2543" y="8014"/>
                    <a:pt x="2507" y="8014"/>
                  </a:cubicBezTo>
                  <a:cubicBezTo>
                    <a:pt x="1947" y="8014"/>
                    <a:pt x="1418" y="8467"/>
                    <a:pt x="1418" y="9059"/>
                  </a:cubicBezTo>
                  <a:cubicBezTo>
                    <a:pt x="1418" y="9248"/>
                    <a:pt x="1260" y="9406"/>
                    <a:pt x="1071" y="9406"/>
                  </a:cubicBezTo>
                  <a:cubicBezTo>
                    <a:pt x="882" y="9406"/>
                    <a:pt x="725" y="9248"/>
                    <a:pt x="725" y="9059"/>
                  </a:cubicBezTo>
                  <a:cubicBezTo>
                    <a:pt x="725" y="8091"/>
                    <a:pt x="1490" y="7313"/>
                    <a:pt x="2461" y="7313"/>
                  </a:cubicBezTo>
                  <a:close/>
                  <a:moveTo>
                    <a:pt x="1060" y="0"/>
                  </a:moveTo>
                  <a:cubicBezTo>
                    <a:pt x="689" y="0"/>
                    <a:pt x="327" y="130"/>
                    <a:pt x="0" y="364"/>
                  </a:cubicBezTo>
                  <a:lnTo>
                    <a:pt x="0" y="5247"/>
                  </a:lnTo>
                  <a:cubicBezTo>
                    <a:pt x="0" y="5814"/>
                    <a:pt x="473" y="6255"/>
                    <a:pt x="1040" y="6255"/>
                  </a:cubicBezTo>
                  <a:cubicBezTo>
                    <a:pt x="1229" y="6255"/>
                    <a:pt x="1386" y="6413"/>
                    <a:pt x="1386" y="6602"/>
                  </a:cubicBezTo>
                  <a:cubicBezTo>
                    <a:pt x="1386" y="6822"/>
                    <a:pt x="1229" y="6948"/>
                    <a:pt x="1040" y="6948"/>
                  </a:cubicBezTo>
                  <a:cubicBezTo>
                    <a:pt x="630" y="6948"/>
                    <a:pt x="284" y="6854"/>
                    <a:pt x="0" y="6602"/>
                  </a:cubicBezTo>
                  <a:lnTo>
                    <a:pt x="0" y="11453"/>
                  </a:lnTo>
                  <a:cubicBezTo>
                    <a:pt x="284" y="11705"/>
                    <a:pt x="630" y="11800"/>
                    <a:pt x="1040" y="11800"/>
                  </a:cubicBezTo>
                  <a:cubicBezTo>
                    <a:pt x="1733" y="11800"/>
                    <a:pt x="2363" y="11359"/>
                    <a:pt x="2647" y="10760"/>
                  </a:cubicBezTo>
                  <a:cubicBezTo>
                    <a:pt x="3497" y="10634"/>
                    <a:pt x="4190" y="9910"/>
                    <a:pt x="4190" y="9028"/>
                  </a:cubicBezTo>
                  <a:cubicBezTo>
                    <a:pt x="4190" y="8902"/>
                    <a:pt x="4159" y="8776"/>
                    <a:pt x="4159" y="8618"/>
                  </a:cubicBezTo>
                  <a:cubicBezTo>
                    <a:pt x="4505" y="8555"/>
                    <a:pt x="4820" y="8397"/>
                    <a:pt x="5104" y="8145"/>
                  </a:cubicBezTo>
                  <a:cubicBezTo>
                    <a:pt x="5419" y="7830"/>
                    <a:pt x="5608" y="7389"/>
                    <a:pt x="5608" y="6917"/>
                  </a:cubicBezTo>
                  <a:cubicBezTo>
                    <a:pt x="5608" y="6539"/>
                    <a:pt x="5482" y="6192"/>
                    <a:pt x="5261" y="5909"/>
                  </a:cubicBezTo>
                  <a:cubicBezTo>
                    <a:pt x="5482" y="5594"/>
                    <a:pt x="5608" y="5247"/>
                    <a:pt x="5608" y="4869"/>
                  </a:cubicBezTo>
                  <a:cubicBezTo>
                    <a:pt x="5608" y="4396"/>
                    <a:pt x="5387" y="3987"/>
                    <a:pt x="5072" y="3672"/>
                  </a:cubicBezTo>
                  <a:cubicBezTo>
                    <a:pt x="4852" y="3420"/>
                    <a:pt x="4505" y="3262"/>
                    <a:pt x="4127" y="3199"/>
                  </a:cubicBezTo>
                  <a:cubicBezTo>
                    <a:pt x="4253" y="2632"/>
                    <a:pt x="4096" y="2002"/>
                    <a:pt x="3655" y="1561"/>
                  </a:cubicBezTo>
                  <a:cubicBezTo>
                    <a:pt x="3403" y="1309"/>
                    <a:pt x="3025" y="1120"/>
                    <a:pt x="2647" y="1088"/>
                  </a:cubicBezTo>
                  <a:cubicBezTo>
                    <a:pt x="2394" y="584"/>
                    <a:pt x="1985" y="143"/>
                    <a:pt x="1449" y="49"/>
                  </a:cubicBezTo>
                  <a:cubicBezTo>
                    <a:pt x="1319" y="16"/>
                    <a:pt x="1189" y="0"/>
                    <a:pt x="10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33"/>
            <p:cNvSpPr/>
            <p:nvPr/>
          </p:nvSpPr>
          <p:spPr>
            <a:xfrm>
              <a:off x="-22845575" y="3504075"/>
              <a:ext cx="139425" cy="294250"/>
            </a:xfrm>
            <a:custGeom>
              <a:rect b="b" l="l" r="r" t="t"/>
              <a:pathLst>
                <a:path extrusionOk="0" h="11770" w="5577">
                  <a:moveTo>
                    <a:pt x="4187" y="2948"/>
                  </a:moveTo>
                  <a:cubicBezTo>
                    <a:pt x="4277" y="2948"/>
                    <a:pt x="4364" y="2980"/>
                    <a:pt x="4411" y="3043"/>
                  </a:cubicBezTo>
                  <a:cubicBezTo>
                    <a:pt x="5104" y="3673"/>
                    <a:pt x="5104" y="4775"/>
                    <a:pt x="4411" y="5437"/>
                  </a:cubicBezTo>
                  <a:cubicBezTo>
                    <a:pt x="4364" y="5500"/>
                    <a:pt x="4277" y="5532"/>
                    <a:pt x="4187" y="5532"/>
                  </a:cubicBezTo>
                  <a:cubicBezTo>
                    <a:pt x="4096" y="5532"/>
                    <a:pt x="4002" y="5500"/>
                    <a:pt x="3939" y="5437"/>
                  </a:cubicBezTo>
                  <a:cubicBezTo>
                    <a:pt x="3844" y="5311"/>
                    <a:pt x="3844" y="5090"/>
                    <a:pt x="3939" y="4964"/>
                  </a:cubicBezTo>
                  <a:cubicBezTo>
                    <a:pt x="4348" y="4555"/>
                    <a:pt x="4348" y="3893"/>
                    <a:pt x="3939" y="3515"/>
                  </a:cubicBezTo>
                  <a:cubicBezTo>
                    <a:pt x="3844" y="3389"/>
                    <a:pt x="3844" y="3137"/>
                    <a:pt x="3939" y="3043"/>
                  </a:cubicBezTo>
                  <a:cubicBezTo>
                    <a:pt x="4002" y="2980"/>
                    <a:pt x="4096" y="2948"/>
                    <a:pt x="4187" y="2948"/>
                  </a:cubicBezTo>
                  <a:close/>
                  <a:moveTo>
                    <a:pt x="3148" y="7314"/>
                  </a:moveTo>
                  <a:cubicBezTo>
                    <a:pt x="4123" y="7314"/>
                    <a:pt x="4915" y="8092"/>
                    <a:pt x="4915" y="9060"/>
                  </a:cubicBezTo>
                  <a:cubicBezTo>
                    <a:pt x="4915" y="9249"/>
                    <a:pt x="4726" y="9407"/>
                    <a:pt x="4537" y="9407"/>
                  </a:cubicBezTo>
                  <a:cubicBezTo>
                    <a:pt x="4348" y="9407"/>
                    <a:pt x="4191" y="9249"/>
                    <a:pt x="4191" y="9060"/>
                  </a:cubicBezTo>
                  <a:cubicBezTo>
                    <a:pt x="4191" y="8468"/>
                    <a:pt x="3662" y="8015"/>
                    <a:pt x="3101" y="8015"/>
                  </a:cubicBezTo>
                  <a:cubicBezTo>
                    <a:pt x="3066" y="8015"/>
                    <a:pt x="3030" y="8017"/>
                    <a:pt x="2994" y="8020"/>
                  </a:cubicBezTo>
                  <a:cubicBezTo>
                    <a:pt x="2968" y="8029"/>
                    <a:pt x="2944" y="8033"/>
                    <a:pt x="2920" y="8033"/>
                  </a:cubicBezTo>
                  <a:cubicBezTo>
                    <a:pt x="2765" y="8033"/>
                    <a:pt x="2643" y="7869"/>
                    <a:pt x="2616" y="7705"/>
                  </a:cubicBezTo>
                  <a:cubicBezTo>
                    <a:pt x="2584" y="7516"/>
                    <a:pt x="2742" y="7359"/>
                    <a:pt x="2931" y="7327"/>
                  </a:cubicBezTo>
                  <a:cubicBezTo>
                    <a:pt x="3004" y="7319"/>
                    <a:pt x="3077" y="7314"/>
                    <a:pt x="3148" y="7314"/>
                  </a:cubicBezTo>
                  <a:close/>
                  <a:moveTo>
                    <a:pt x="4581" y="0"/>
                  </a:moveTo>
                  <a:cubicBezTo>
                    <a:pt x="4444" y="0"/>
                    <a:pt x="4303" y="16"/>
                    <a:pt x="4159" y="50"/>
                  </a:cubicBezTo>
                  <a:cubicBezTo>
                    <a:pt x="3592" y="144"/>
                    <a:pt x="3214" y="585"/>
                    <a:pt x="2962" y="1089"/>
                  </a:cubicBezTo>
                  <a:cubicBezTo>
                    <a:pt x="2584" y="1152"/>
                    <a:pt x="2206" y="1310"/>
                    <a:pt x="1954" y="1562"/>
                  </a:cubicBezTo>
                  <a:cubicBezTo>
                    <a:pt x="1513" y="2003"/>
                    <a:pt x="1355" y="2633"/>
                    <a:pt x="1481" y="3200"/>
                  </a:cubicBezTo>
                  <a:cubicBezTo>
                    <a:pt x="1135" y="3232"/>
                    <a:pt x="820" y="3389"/>
                    <a:pt x="536" y="3673"/>
                  </a:cubicBezTo>
                  <a:cubicBezTo>
                    <a:pt x="221" y="3988"/>
                    <a:pt x="1" y="4397"/>
                    <a:pt x="1" y="4870"/>
                  </a:cubicBezTo>
                  <a:cubicBezTo>
                    <a:pt x="1" y="5280"/>
                    <a:pt x="127" y="5626"/>
                    <a:pt x="379" y="5910"/>
                  </a:cubicBezTo>
                  <a:cubicBezTo>
                    <a:pt x="127" y="6225"/>
                    <a:pt x="1" y="6571"/>
                    <a:pt x="1" y="6918"/>
                  </a:cubicBezTo>
                  <a:cubicBezTo>
                    <a:pt x="1" y="7390"/>
                    <a:pt x="221" y="7831"/>
                    <a:pt x="536" y="8146"/>
                  </a:cubicBezTo>
                  <a:cubicBezTo>
                    <a:pt x="788" y="8430"/>
                    <a:pt x="1135" y="8588"/>
                    <a:pt x="1481" y="8619"/>
                  </a:cubicBezTo>
                  <a:cubicBezTo>
                    <a:pt x="1229" y="9690"/>
                    <a:pt x="1985" y="10604"/>
                    <a:pt x="2931" y="10698"/>
                  </a:cubicBezTo>
                  <a:cubicBezTo>
                    <a:pt x="3214" y="11328"/>
                    <a:pt x="3781" y="11769"/>
                    <a:pt x="4537" y="11769"/>
                  </a:cubicBezTo>
                  <a:cubicBezTo>
                    <a:pt x="4947" y="11769"/>
                    <a:pt x="5293" y="11612"/>
                    <a:pt x="5577" y="11423"/>
                  </a:cubicBezTo>
                  <a:lnTo>
                    <a:pt x="5577" y="6571"/>
                  </a:lnTo>
                  <a:cubicBezTo>
                    <a:pt x="5293" y="6823"/>
                    <a:pt x="4947" y="6918"/>
                    <a:pt x="4537" y="6918"/>
                  </a:cubicBezTo>
                  <a:cubicBezTo>
                    <a:pt x="4348" y="6918"/>
                    <a:pt x="4191" y="6760"/>
                    <a:pt x="4191" y="6571"/>
                  </a:cubicBezTo>
                  <a:cubicBezTo>
                    <a:pt x="4191" y="6382"/>
                    <a:pt x="4348" y="6225"/>
                    <a:pt x="4537" y="6225"/>
                  </a:cubicBezTo>
                  <a:cubicBezTo>
                    <a:pt x="5136" y="6225"/>
                    <a:pt x="5577" y="5752"/>
                    <a:pt x="5577" y="5185"/>
                  </a:cubicBezTo>
                  <a:lnTo>
                    <a:pt x="5577" y="302"/>
                  </a:lnTo>
                  <a:cubicBezTo>
                    <a:pt x="5300" y="117"/>
                    <a:pt x="4956" y="0"/>
                    <a:pt x="45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16"/>
          <p:cNvSpPr txBox="1"/>
          <p:nvPr>
            <p:ph type="title"/>
          </p:nvPr>
        </p:nvSpPr>
        <p:spPr>
          <a:xfrm>
            <a:off x="713225" y="445025"/>
            <a:ext cx="7717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ABOUT EMOTIONAL LONELINESS FIRST AID INFOGRAPHICS</a:t>
            </a:r>
            <a:endParaRPr/>
          </a:p>
        </p:txBody>
      </p:sp>
      <p:sp>
        <p:nvSpPr>
          <p:cNvPr id="607" name="Google Shape;607;p16"/>
          <p:cNvSpPr txBox="1"/>
          <p:nvPr>
            <p:ph idx="1" type="body"/>
          </p:nvPr>
        </p:nvSpPr>
        <p:spPr>
          <a:xfrm>
            <a:off x="713225" y="1152475"/>
            <a:ext cx="7717500" cy="34164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2"/>
              </a:buClr>
              <a:buSzPts val="1200"/>
              <a:buFont typeface="Encode Sans"/>
              <a:buChar char="●"/>
            </a:pPr>
            <a:r>
              <a:rPr lang="en" sz="1200"/>
              <a:t>This template contains an assortment of complementary infographic resources for the </a:t>
            </a:r>
            <a:r>
              <a:rPr b="1" lang="en" sz="1200">
                <a:solidFill>
                  <a:schemeClr val="hlink"/>
                </a:solidFill>
                <a:uFill>
                  <a:noFill/>
                </a:uFill>
                <a:hlinkClick r:id="rId3"/>
              </a:rPr>
              <a:t>Emotional Loneliness First Aid</a:t>
            </a:r>
            <a:r>
              <a:rPr lang="en" sz="1200"/>
              <a:t> presentation.</a:t>
            </a:r>
            <a:endParaRPr sz="1200"/>
          </a:p>
          <a:p>
            <a:pPr indent="-304800" lvl="0" marL="457200" rtl="0" algn="l">
              <a:lnSpc>
                <a:spcPct val="115000"/>
              </a:lnSpc>
              <a:spcBef>
                <a:spcPts val="1600"/>
              </a:spcBef>
              <a:spcAft>
                <a:spcPts val="0"/>
              </a:spcAft>
              <a:buClr>
                <a:schemeClr val="dk2"/>
              </a:buClr>
              <a:buSzPts val="1200"/>
              <a:buFont typeface="Encode Sans"/>
              <a:buChar char="●"/>
            </a:pPr>
            <a:r>
              <a:rPr lang="en" sz="1200"/>
              <a:t>These infographics are adapted to the style of the aforementioned presentation, so you can insert them easily and have them completely integrated at once. You just need to do the following:</a:t>
            </a:r>
            <a:endParaRPr sz="1200"/>
          </a:p>
          <a:p>
            <a:pPr indent="-304800" lvl="1" marL="914400" rtl="0" algn="l">
              <a:lnSpc>
                <a:spcPct val="115000"/>
              </a:lnSpc>
              <a:spcBef>
                <a:spcPts val="1600"/>
              </a:spcBef>
              <a:spcAft>
                <a:spcPts val="0"/>
              </a:spcAft>
              <a:buClr>
                <a:schemeClr val="dk2"/>
              </a:buClr>
              <a:buSzPts val="1200"/>
              <a:buFont typeface="Encode Sans"/>
              <a:buChar char="○"/>
            </a:pPr>
            <a:r>
              <a:rPr lang="en" sz="1200"/>
              <a:t>Select the element that you want to copy</a:t>
            </a:r>
            <a:endParaRPr sz="1200"/>
          </a:p>
          <a:p>
            <a:pPr indent="-304800" lvl="1" marL="914400" rtl="0" algn="l">
              <a:lnSpc>
                <a:spcPct val="115000"/>
              </a:lnSpc>
              <a:spcBef>
                <a:spcPts val="0"/>
              </a:spcBef>
              <a:spcAft>
                <a:spcPts val="0"/>
              </a:spcAft>
              <a:buClr>
                <a:schemeClr val="dk2"/>
              </a:buClr>
              <a:buSzPts val="1200"/>
              <a:buFont typeface="Encode Sans"/>
              <a:buChar char="○"/>
            </a:pPr>
            <a:r>
              <a:rPr lang="en" sz="1200"/>
              <a:t>Right-click and choose “Copy”</a:t>
            </a:r>
            <a:endParaRPr sz="1200"/>
          </a:p>
          <a:p>
            <a:pPr indent="-304800" lvl="1" marL="914400" rtl="0" algn="l">
              <a:lnSpc>
                <a:spcPct val="115000"/>
              </a:lnSpc>
              <a:spcBef>
                <a:spcPts val="0"/>
              </a:spcBef>
              <a:spcAft>
                <a:spcPts val="0"/>
              </a:spcAft>
              <a:buClr>
                <a:schemeClr val="dk2"/>
              </a:buClr>
              <a:buSzPts val="1200"/>
              <a:buFont typeface="Encode Sans"/>
              <a:buChar char="○"/>
            </a:pPr>
            <a:r>
              <a:rPr lang="en" sz="1200"/>
              <a:t>Go to the slide where you want the element to appear</a:t>
            </a:r>
            <a:endParaRPr sz="1200"/>
          </a:p>
          <a:p>
            <a:pPr indent="-304800" lvl="1" marL="914400" rtl="0" algn="l">
              <a:lnSpc>
                <a:spcPct val="115000"/>
              </a:lnSpc>
              <a:spcBef>
                <a:spcPts val="0"/>
              </a:spcBef>
              <a:spcAft>
                <a:spcPts val="0"/>
              </a:spcAft>
              <a:buClr>
                <a:schemeClr val="dk2"/>
              </a:buClr>
              <a:buSzPts val="1200"/>
              <a:buFont typeface="Encode Sans"/>
              <a:buChar char="○"/>
            </a:pPr>
            <a:r>
              <a:rPr lang="en" sz="1200"/>
              <a:t>Right-click and choose “Paste”</a:t>
            </a:r>
            <a:endParaRPr sz="12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8" name="Shape 1368"/>
        <p:cNvGrpSpPr/>
        <p:nvPr/>
      </p:nvGrpSpPr>
      <p:grpSpPr>
        <a:xfrm>
          <a:off x="0" y="0"/>
          <a:ext cx="0" cy="0"/>
          <a:chOff x="0" y="0"/>
          <a:chExt cx="0" cy="0"/>
        </a:xfrm>
      </p:grpSpPr>
      <p:sp>
        <p:nvSpPr>
          <p:cNvPr id="1369" name="Google Shape;1369;p34"/>
          <p:cNvSpPr txBox="1"/>
          <p:nvPr>
            <p:ph type="title"/>
          </p:nvPr>
        </p:nvSpPr>
        <p:spPr>
          <a:xfrm>
            <a:off x="713225" y="445025"/>
            <a:ext cx="7717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EMOTIONAL LONELINESS FIRST AID INFOGRAPHICS</a:t>
            </a:r>
            <a:endParaRPr/>
          </a:p>
        </p:txBody>
      </p:sp>
      <p:graphicFrame>
        <p:nvGraphicFramePr>
          <p:cNvPr id="1370" name="Google Shape;1370;p34"/>
          <p:cNvGraphicFramePr/>
          <p:nvPr/>
        </p:nvGraphicFramePr>
        <p:xfrm>
          <a:off x="719450" y="1153122"/>
          <a:ext cx="3000000" cy="3000000"/>
        </p:xfrm>
        <a:graphic>
          <a:graphicData uri="http://schemas.openxmlformats.org/drawingml/2006/table">
            <a:tbl>
              <a:tblPr>
                <a:noFill/>
                <a:tableStyleId>{4A74F2C5-E26B-4B7C-893A-AFEFC7454B93}</a:tableStyleId>
              </a:tblPr>
              <a:tblGrid>
                <a:gridCol w="728000"/>
                <a:gridCol w="728000"/>
                <a:gridCol w="2230200"/>
                <a:gridCol w="4017800"/>
              </a:tblGrid>
              <a:tr h="671375">
                <a:tc>
                  <a:txBody>
                    <a:bodyPr/>
                    <a:lstStyle/>
                    <a:p>
                      <a:pPr indent="0" lvl="0" marL="0" marR="0" rtl="0" algn="ctr">
                        <a:lnSpc>
                          <a:spcPct val="100000"/>
                        </a:lnSpc>
                        <a:spcBef>
                          <a:spcPts val="0"/>
                        </a:spcBef>
                        <a:spcAft>
                          <a:spcPts val="0"/>
                        </a:spcAft>
                        <a:buNone/>
                      </a:pPr>
                      <a:r>
                        <a:rPr b="1" lang="en" sz="1800">
                          <a:solidFill>
                            <a:schemeClr val="dk1"/>
                          </a:solidFill>
                          <a:latin typeface="Encode Sans"/>
                          <a:ea typeface="Encode Sans"/>
                          <a:cs typeface="Encode Sans"/>
                          <a:sym typeface="Encode Sans"/>
                        </a:rPr>
                        <a:t>01</a:t>
                      </a:r>
                      <a:endParaRPr b="1" sz="1800">
                        <a:solidFill>
                          <a:schemeClr val="dk1"/>
                        </a:solidFill>
                        <a:latin typeface="Encode Sans"/>
                        <a:ea typeface="Encode Sans"/>
                        <a:cs typeface="Encode Sans"/>
                        <a:sym typeface="Encode Sans"/>
                      </a:endParaRPr>
                    </a:p>
                  </a:txBody>
                  <a:tcPr marT="91425" marB="91425" marR="91425" marL="91425" anchor="ctr">
                    <a:lnL cap="flat" cmpd="sng" w="19050">
                      <a:solidFill>
                        <a:srgbClr val="B3A29A">
                          <a:alpha val="0"/>
                        </a:srgbClr>
                      </a:solidFill>
                      <a:prstDash val="solid"/>
                      <a:round/>
                      <a:headEnd len="sm" w="sm" type="none"/>
                      <a:tailEnd len="sm" w="sm" type="none"/>
                    </a:lnL>
                    <a:lnR cap="flat" cmpd="sng" w="19050">
                      <a:solidFill>
                        <a:srgbClr val="B3A29A">
                          <a:alpha val="0"/>
                        </a:srgbClr>
                      </a:solidFill>
                      <a:prstDash val="solid"/>
                      <a:round/>
                      <a:headEnd len="sm" w="sm" type="none"/>
                      <a:tailEnd len="sm" w="sm" type="none"/>
                    </a:lnR>
                    <a:lnT cap="flat" cmpd="sng" w="19050">
                      <a:solidFill>
                        <a:srgbClr val="B3A29A">
                          <a:alpha val="0"/>
                        </a:srgbClr>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b="1" sz="1800">
                        <a:solidFill>
                          <a:schemeClr val="dk1"/>
                        </a:solidFill>
                        <a:latin typeface="Encode Sans"/>
                        <a:ea typeface="Encode Sans"/>
                        <a:cs typeface="Encode Sans"/>
                        <a:sym typeface="Encode Sans"/>
                      </a:endParaRPr>
                    </a:p>
                  </a:txBody>
                  <a:tcPr marT="91425" marB="91425" marR="91425" marL="91425" anchor="ctr">
                    <a:lnL cap="flat" cmpd="sng" w="19050">
                      <a:solidFill>
                        <a:srgbClr val="B3A29A">
                          <a:alpha val="0"/>
                        </a:srgbClr>
                      </a:solidFill>
                      <a:prstDash val="solid"/>
                      <a:round/>
                      <a:headEnd len="sm" w="sm" type="none"/>
                      <a:tailEnd len="sm" w="sm" type="none"/>
                    </a:lnL>
                    <a:lnR cap="flat" cmpd="sng" w="19050">
                      <a:solidFill>
                        <a:srgbClr val="B3A29A">
                          <a:alpha val="0"/>
                        </a:srgbClr>
                      </a:solidFill>
                      <a:prstDash val="solid"/>
                      <a:round/>
                      <a:headEnd len="sm" w="sm" type="none"/>
                      <a:tailEnd len="sm" w="sm" type="none"/>
                    </a:lnR>
                    <a:lnT cap="flat" cmpd="sng" w="19050">
                      <a:solidFill>
                        <a:srgbClr val="B3A29A">
                          <a:alpha val="0"/>
                        </a:srgbClr>
                      </a:solidFill>
                      <a:prstDash val="solid"/>
                      <a:round/>
                      <a:headEnd len="sm" w="sm" type="none"/>
                      <a:tailEnd len="sm" w="sm" type="none"/>
                    </a:lnT>
                    <a:lnB cap="flat" cmpd="sng" w="19050">
                      <a:solidFill>
                        <a:schemeClr val="lt1"/>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None/>
                      </a:pPr>
                      <a:r>
                        <a:rPr b="1" lang="en" sz="1800">
                          <a:solidFill>
                            <a:schemeClr val="dk1"/>
                          </a:solidFill>
                          <a:latin typeface="Encode Sans"/>
                          <a:ea typeface="Encode Sans"/>
                          <a:cs typeface="Encode Sans"/>
                          <a:sym typeface="Encode Sans"/>
                        </a:rPr>
                        <a:t>WELL-BEING</a:t>
                      </a:r>
                      <a:endParaRPr b="1" sz="1800">
                        <a:solidFill>
                          <a:schemeClr val="dk1"/>
                        </a:solidFill>
                        <a:latin typeface="Encode Sans"/>
                        <a:ea typeface="Encode Sans"/>
                        <a:cs typeface="Encode Sans"/>
                        <a:sym typeface="Encode Sans"/>
                      </a:endParaRPr>
                    </a:p>
                  </a:txBody>
                  <a:tcPr marT="91425" marB="91425" marR="91425" marL="91425" anchor="ctr">
                    <a:lnL cap="flat" cmpd="sng" w="19050">
                      <a:solidFill>
                        <a:srgbClr val="B3A29A">
                          <a:alpha val="0"/>
                        </a:srgbClr>
                      </a:solidFill>
                      <a:prstDash val="solid"/>
                      <a:round/>
                      <a:headEnd len="sm" w="sm" type="none"/>
                      <a:tailEnd len="sm" w="sm" type="none"/>
                    </a:lnL>
                    <a:lnR cap="flat" cmpd="sng" w="19050">
                      <a:solidFill>
                        <a:srgbClr val="B3A29A">
                          <a:alpha val="0"/>
                        </a:srgbClr>
                      </a:solidFill>
                      <a:prstDash val="solid"/>
                      <a:round/>
                      <a:headEnd len="sm" w="sm" type="none"/>
                      <a:tailEnd len="sm" w="sm" type="none"/>
                    </a:lnR>
                    <a:lnT cap="flat" cmpd="sng" w="19050">
                      <a:solidFill>
                        <a:srgbClr val="B3A29A">
                          <a:alpha val="0"/>
                        </a:srgbClr>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a:solidFill>
                            <a:schemeClr val="dk2"/>
                          </a:solidFill>
                          <a:latin typeface="Encode Sans"/>
                          <a:ea typeface="Encode Sans"/>
                          <a:cs typeface="Encode Sans"/>
                          <a:sym typeface="Encode Sans"/>
                        </a:rPr>
                        <a:t>Jupiter is a gas giant</a:t>
                      </a:r>
                      <a:endParaRPr>
                        <a:solidFill>
                          <a:schemeClr val="dk2"/>
                        </a:solidFill>
                        <a:latin typeface="Encode Sans"/>
                        <a:ea typeface="Encode Sans"/>
                        <a:cs typeface="Encode Sans"/>
                        <a:sym typeface="Encode Sans"/>
                      </a:endParaRPr>
                    </a:p>
                  </a:txBody>
                  <a:tcPr marT="91425" marB="91425" marR="91425" marL="91425" anchor="ctr">
                    <a:lnL cap="flat" cmpd="sng" w="19050">
                      <a:solidFill>
                        <a:srgbClr val="B3A29A">
                          <a:alpha val="0"/>
                        </a:srgbClr>
                      </a:solidFill>
                      <a:prstDash val="solid"/>
                      <a:round/>
                      <a:headEnd len="sm" w="sm" type="none"/>
                      <a:tailEnd len="sm" w="sm" type="none"/>
                    </a:lnL>
                    <a:lnR cap="flat" cmpd="sng" w="19050">
                      <a:solidFill>
                        <a:srgbClr val="B3A29A">
                          <a:alpha val="0"/>
                        </a:srgbClr>
                      </a:solidFill>
                      <a:prstDash val="solid"/>
                      <a:round/>
                      <a:headEnd len="sm" w="sm" type="none"/>
                      <a:tailEnd len="sm" w="sm" type="none"/>
                    </a:lnR>
                    <a:lnT cap="flat" cmpd="sng" w="19050">
                      <a:solidFill>
                        <a:srgbClr val="B3A29A">
                          <a:alpha val="0"/>
                        </a:srgbClr>
                      </a:solidFill>
                      <a:prstDash val="solid"/>
                      <a:round/>
                      <a:headEnd len="sm" w="sm" type="none"/>
                      <a:tailEnd len="sm" w="sm" type="none"/>
                    </a:lnT>
                    <a:lnB cap="flat" cmpd="sng" w="19050">
                      <a:solidFill>
                        <a:schemeClr val="dk2"/>
                      </a:solidFill>
                      <a:prstDash val="solid"/>
                      <a:round/>
                      <a:headEnd len="sm" w="sm" type="none"/>
                      <a:tailEnd len="sm" w="sm" type="none"/>
                    </a:lnB>
                  </a:tcPr>
                </a:tc>
              </a:tr>
              <a:tr h="671375">
                <a:tc>
                  <a:txBody>
                    <a:bodyPr/>
                    <a:lstStyle/>
                    <a:p>
                      <a:pPr indent="0" lvl="0" marL="0" marR="0" rtl="0" algn="ctr">
                        <a:lnSpc>
                          <a:spcPct val="100000"/>
                        </a:lnSpc>
                        <a:spcBef>
                          <a:spcPts val="0"/>
                        </a:spcBef>
                        <a:spcAft>
                          <a:spcPts val="0"/>
                        </a:spcAft>
                        <a:buNone/>
                      </a:pPr>
                      <a:r>
                        <a:rPr b="1" lang="en" sz="1800">
                          <a:solidFill>
                            <a:schemeClr val="dk1"/>
                          </a:solidFill>
                          <a:latin typeface="Encode Sans"/>
                          <a:ea typeface="Encode Sans"/>
                          <a:cs typeface="Encode Sans"/>
                          <a:sym typeface="Encode Sans"/>
                        </a:rPr>
                        <a:t>02</a:t>
                      </a:r>
                      <a:endParaRPr b="1" sz="1800">
                        <a:solidFill>
                          <a:schemeClr val="dk1"/>
                        </a:solidFill>
                        <a:latin typeface="Encode Sans"/>
                        <a:ea typeface="Encode Sans"/>
                        <a:cs typeface="Encode Sans"/>
                        <a:sym typeface="Encode Sans"/>
                      </a:endParaRPr>
                    </a:p>
                  </a:txBody>
                  <a:tcPr marT="91425" marB="91425" marR="91425" marL="91425" anchor="ctr">
                    <a:lnL cap="flat" cmpd="sng" w="19050">
                      <a:solidFill>
                        <a:srgbClr val="B3A29A">
                          <a:alpha val="0"/>
                        </a:srgbClr>
                      </a:solidFill>
                      <a:prstDash val="solid"/>
                      <a:round/>
                      <a:headEnd len="sm" w="sm" type="none"/>
                      <a:tailEnd len="sm" w="sm" type="none"/>
                    </a:lnL>
                    <a:lnR cap="flat" cmpd="sng" w="19050">
                      <a:solidFill>
                        <a:srgbClr val="B3A29A">
                          <a:alpha val="0"/>
                        </a:srgbClr>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b="1" sz="1800">
                        <a:solidFill>
                          <a:schemeClr val="dk1"/>
                        </a:solidFill>
                        <a:latin typeface="Encode Sans"/>
                        <a:ea typeface="Encode Sans"/>
                        <a:cs typeface="Encode Sans"/>
                        <a:sym typeface="Encode Sans"/>
                      </a:endParaRPr>
                    </a:p>
                  </a:txBody>
                  <a:tcPr marT="91425" marB="91425" marR="91425" marL="91425" anchor="ctr">
                    <a:lnL cap="flat" cmpd="sng" w="19050">
                      <a:solidFill>
                        <a:srgbClr val="B3A29A">
                          <a:alpha val="0"/>
                        </a:srgbClr>
                      </a:solidFill>
                      <a:prstDash val="solid"/>
                      <a:round/>
                      <a:headEnd len="sm" w="sm" type="none"/>
                      <a:tailEnd len="sm" w="sm" type="none"/>
                    </a:lnL>
                    <a:lnR cap="flat" cmpd="sng" w="19050">
                      <a:solidFill>
                        <a:srgbClr val="B3A29A">
                          <a:alpha val="0"/>
                        </a:srgbClr>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None/>
                      </a:pPr>
                      <a:r>
                        <a:rPr b="1" lang="en" sz="1800">
                          <a:solidFill>
                            <a:schemeClr val="dk1"/>
                          </a:solidFill>
                          <a:latin typeface="Encode Sans"/>
                          <a:ea typeface="Encode Sans"/>
                          <a:cs typeface="Encode Sans"/>
                          <a:sym typeface="Encode Sans"/>
                        </a:rPr>
                        <a:t>SUPPORT</a:t>
                      </a:r>
                      <a:endParaRPr b="1" sz="1800">
                        <a:solidFill>
                          <a:schemeClr val="dk1"/>
                        </a:solidFill>
                        <a:latin typeface="Encode Sans"/>
                        <a:ea typeface="Encode Sans"/>
                        <a:cs typeface="Encode Sans"/>
                        <a:sym typeface="Encode Sans"/>
                      </a:endParaRPr>
                    </a:p>
                  </a:txBody>
                  <a:tcPr marT="91425" marB="91425" marR="91425" marL="91425" anchor="ctr">
                    <a:lnL cap="flat" cmpd="sng" w="19050">
                      <a:solidFill>
                        <a:srgbClr val="B3A29A">
                          <a:alpha val="0"/>
                        </a:srgbClr>
                      </a:solidFill>
                      <a:prstDash val="solid"/>
                      <a:round/>
                      <a:headEnd len="sm" w="sm" type="none"/>
                      <a:tailEnd len="sm" w="sm" type="none"/>
                    </a:lnL>
                    <a:lnR cap="flat" cmpd="sng" w="19050">
                      <a:solidFill>
                        <a:srgbClr val="B3A29A">
                          <a:alpha val="0"/>
                        </a:srgbClr>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a:solidFill>
                            <a:schemeClr val="dk2"/>
                          </a:solidFill>
                          <a:latin typeface="Encode Sans"/>
                          <a:ea typeface="Encode Sans"/>
                          <a:cs typeface="Encode Sans"/>
                          <a:sym typeface="Encode Sans"/>
                        </a:rPr>
                        <a:t>Neptune is far away from us</a:t>
                      </a:r>
                      <a:endParaRPr>
                        <a:solidFill>
                          <a:schemeClr val="dk2"/>
                        </a:solidFill>
                        <a:latin typeface="Encode Sans"/>
                        <a:ea typeface="Encode Sans"/>
                        <a:cs typeface="Encode Sans"/>
                        <a:sym typeface="Encode Sans"/>
                      </a:endParaRPr>
                    </a:p>
                  </a:txBody>
                  <a:tcPr marT="91425" marB="91425" marR="91425" marL="91425" anchor="ctr">
                    <a:lnL cap="flat" cmpd="sng" w="19050">
                      <a:solidFill>
                        <a:srgbClr val="B3A29A">
                          <a:alpha val="0"/>
                        </a:srgbClr>
                      </a:solidFill>
                      <a:prstDash val="solid"/>
                      <a:round/>
                      <a:headEnd len="sm" w="sm" type="none"/>
                      <a:tailEnd len="sm" w="sm" type="none"/>
                    </a:lnL>
                    <a:lnR cap="flat" cmpd="sng" w="19050">
                      <a:solidFill>
                        <a:srgbClr val="B3A29A">
                          <a:alpha val="0"/>
                        </a:srgbClr>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r>
              <a:tr h="671375">
                <a:tc>
                  <a:txBody>
                    <a:bodyPr/>
                    <a:lstStyle/>
                    <a:p>
                      <a:pPr indent="0" lvl="0" marL="0" marR="0" rtl="0" algn="ctr">
                        <a:lnSpc>
                          <a:spcPct val="100000"/>
                        </a:lnSpc>
                        <a:spcBef>
                          <a:spcPts val="0"/>
                        </a:spcBef>
                        <a:spcAft>
                          <a:spcPts val="0"/>
                        </a:spcAft>
                        <a:buNone/>
                      </a:pPr>
                      <a:r>
                        <a:rPr b="1" lang="en" sz="1800">
                          <a:solidFill>
                            <a:schemeClr val="dk1"/>
                          </a:solidFill>
                          <a:latin typeface="Encode Sans"/>
                          <a:ea typeface="Encode Sans"/>
                          <a:cs typeface="Encode Sans"/>
                          <a:sym typeface="Encode Sans"/>
                        </a:rPr>
                        <a:t>03</a:t>
                      </a:r>
                      <a:endParaRPr b="1" sz="1800">
                        <a:solidFill>
                          <a:schemeClr val="dk1"/>
                        </a:solidFill>
                        <a:latin typeface="Encode Sans"/>
                        <a:ea typeface="Encode Sans"/>
                        <a:cs typeface="Encode Sans"/>
                        <a:sym typeface="Encode Sans"/>
                      </a:endParaRPr>
                    </a:p>
                  </a:txBody>
                  <a:tcPr marT="91425" marB="91425" marR="91425" marL="91425" anchor="ctr">
                    <a:lnL cap="flat" cmpd="sng" w="19050">
                      <a:solidFill>
                        <a:srgbClr val="B3A29A">
                          <a:alpha val="0"/>
                        </a:srgbClr>
                      </a:solidFill>
                      <a:prstDash val="solid"/>
                      <a:round/>
                      <a:headEnd len="sm" w="sm" type="none"/>
                      <a:tailEnd len="sm" w="sm" type="none"/>
                    </a:lnL>
                    <a:lnR cap="flat" cmpd="sng" w="19050">
                      <a:solidFill>
                        <a:srgbClr val="B3A29A">
                          <a:alpha val="0"/>
                        </a:srgbClr>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b="1" sz="1800">
                        <a:solidFill>
                          <a:schemeClr val="dk1"/>
                        </a:solidFill>
                        <a:latin typeface="Encode Sans"/>
                        <a:ea typeface="Encode Sans"/>
                        <a:cs typeface="Encode Sans"/>
                        <a:sym typeface="Encode Sans"/>
                      </a:endParaRPr>
                    </a:p>
                  </a:txBody>
                  <a:tcPr marT="91425" marB="91425" marR="91425" marL="91425" anchor="ctr">
                    <a:lnL cap="flat" cmpd="sng" w="19050">
                      <a:solidFill>
                        <a:srgbClr val="B3A29A">
                          <a:alpha val="0"/>
                        </a:srgbClr>
                      </a:solidFill>
                      <a:prstDash val="solid"/>
                      <a:round/>
                      <a:headEnd len="sm" w="sm" type="none"/>
                      <a:tailEnd len="sm" w="sm" type="none"/>
                    </a:lnL>
                    <a:lnR cap="flat" cmpd="sng" w="19050">
                      <a:solidFill>
                        <a:srgbClr val="B3A29A">
                          <a:alpha val="0"/>
                        </a:srgbClr>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None/>
                      </a:pPr>
                      <a:r>
                        <a:rPr b="1" lang="en" sz="1800">
                          <a:solidFill>
                            <a:schemeClr val="dk1"/>
                          </a:solidFill>
                          <a:latin typeface="Encode Sans"/>
                          <a:ea typeface="Encode Sans"/>
                          <a:cs typeface="Encode Sans"/>
                          <a:sym typeface="Encode Sans"/>
                        </a:rPr>
                        <a:t>HEALTH</a:t>
                      </a:r>
                      <a:endParaRPr b="1" sz="1800">
                        <a:solidFill>
                          <a:schemeClr val="dk1"/>
                        </a:solidFill>
                        <a:latin typeface="Encode Sans"/>
                        <a:ea typeface="Encode Sans"/>
                        <a:cs typeface="Encode Sans"/>
                        <a:sym typeface="Encode Sans"/>
                      </a:endParaRPr>
                    </a:p>
                  </a:txBody>
                  <a:tcPr marT="91425" marB="91425" marR="91425" marL="91425" anchor="ctr">
                    <a:lnL cap="flat" cmpd="sng" w="19050">
                      <a:solidFill>
                        <a:srgbClr val="B3A29A">
                          <a:alpha val="0"/>
                        </a:srgbClr>
                      </a:solidFill>
                      <a:prstDash val="solid"/>
                      <a:round/>
                      <a:headEnd len="sm" w="sm" type="none"/>
                      <a:tailEnd len="sm" w="sm" type="none"/>
                    </a:lnL>
                    <a:lnR cap="flat" cmpd="sng" w="19050">
                      <a:solidFill>
                        <a:srgbClr val="B3A29A">
                          <a:alpha val="0"/>
                        </a:srgbClr>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a:solidFill>
                            <a:schemeClr val="dk2"/>
                          </a:solidFill>
                          <a:latin typeface="Encode Sans"/>
                          <a:ea typeface="Encode Sans"/>
                          <a:cs typeface="Encode Sans"/>
                          <a:sym typeface="Encode Sans"/>
                        </a:rPr>
                        <a:t>Mercury is the smallest planet</a:t>
                      </a:r>
                      <a:endParaRPr>
                        <a:solidFill>
                          <a:schemeClr val="dk2"/>
                        </a:solidFill>
                        <a:latin typeface="Encode Sans"/>
                        <a:ea typeface="Encode Sans"/>
                        <a:cs typeface="Encode Sans"/>
                        <a:sym typeface="Encode Sans"/>
                      </a:endParaRPr>
                    </a:p>
                  </a:txBody>
                  <a:tcPr marT="91425" marB="91425" marR="91425" marL="91425" anchor="ctr">
                    <a:lnL cap="flat" cmpd="sng" w="19050">
                      <a:solidFill>
                        <a:srgbClr val="B3A29A">
                          <a:alpha val="0"/>
                        </a:srgbClr>
                      </a:solidFill>
                      <a:prstDash val="solid"/>
                      <a:round/>
                      <a:headEnd len="sm" w="sm" type="none"/>
                      <a:tailEnd len="sm" w="sm" type="none"/>
                    </a:lnL>
                    <a:lnR cap="flat" cmpd="sng" w="19050">
                      <a:solidFill>
                        <a:srgbClr val="B3A29A">
                          <a:alpha val="0"/>
                        </a:srgbClr>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r>
              <a:tr h="671375">
                <a:tc>
                  <a:txBody>
                    <a:bodyPr/>
                    <a:lstStyle/>
                    <a:p>
                      <a:pPr indent="0" lvl="0" marL="0" marR="0" rtl="0" algn="ctr">
                        <a:lnSpc>
                          <a:spcPct val="100000"/>
                        </a:lnSpc>
                        <a:spcBef>
                          <a:spcPts val="0"/>
                        </a:spcBef>
                        <a:spcAft>
                          <a:spcPts val="0"/>
                        </a:spcAft>
                        <a:buNone/>
                      </a:pPr>
                      <a:r>
                        <a:rPr b="1" lang="en" sz="1800">
                          <a:solidFill>
                            <a:schemeClr val="dk1"/>
                          </a:solidFill>
                          <a:latin typeface="Encode Sans"/>
                          <a:ea typeface="Encode Sans"/>
                          <a:cs typeface="Encode Sans"/>
                          <a:sym typeface="Encode Sans"/>
                        </a:rPr>
                        <a:t>04</a:t>
                      </a:r>
                      <a:endParaRPr b="1" sz="1800">
                        <a:solidFill>
                          <a:schemeClr val="dk1"/>
                        </a:solidFill>
                        <a:latin typeface="Encode Sans"/>
                        <a:ea typeface="Encode Sans"/>
                        <a:cs typeface="Encode Sans"/>
                        <a:sym typeface="Encode Sans"/>
                      </a:endParaRPr>
                    </a:p>
                  </a:txBody>
                  <a:tcPr marT="91425" marB="91425" marR="91425" marL="91425" anchor="ctr">
                    <a:lnL cap="flat" cmpd="sng" w="19050">
                      <a:solidFill>
                        <a:srgbClr val="B3A29A">
                          <a:alpha val="0"/>
                        </a:srgbClr>
                      </a:solidFill>
                      <a:prstDash val="solid"/>
                      <a:round/>
                      <a:headEnd len="sm" w="sm" type="none"/>
                      <a:tailEnd len="sm" w="sm" type="none"/>
                    </a:lnL>
                    <a:lnR cap="flat" cmpd="sng" w="19050">
                      <a:solidFill>
                        <a:srgbClr val="B3A29A">
                          <a:alpha val="0"/>
                        </a:srgbClr>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b="1" sz="1800">
                        <a:solidFill>
                          <a:schemeClr val="dk1"/>
                        </a:solidFill>
                        <a:latin typeface="Encode Sans"/>
                        <a:ea typeface="Encode Sans"/>
                        <a:cs typeface="Encode Sans"/>
                        <a:sym typeface="Encode Sans"/>
                      </a:endParaRPr>
                    </a:p>
                  </a:txBody>
                  <a:tcPr marT="91425" marB="91425" marR="91425" marL="91425" anchor="ctr">
                    <a:lnL cap="flat" cmpd="sng" w="19050">
                      <a:solidFill>
                        <a:srgbClr val="B3A29A">
                          <a:alpha val="0"/>
                        </a:srgbClr>
                      </a:solidFill>
                      <a:prstDash val="solid"/>
                      <a:round/>
                      <a:headEnd len="sm" w="sm" type="none"/>
                      <a:tailEnd len="sm" w="sm" type="none"/>
                    </a:lnL>
                    <a:lnR cap="flat" cmpd="sng" w="19050">
                      <a:solidFill>
                        <a:srgbClr val="B3A29A">
                          <a:alpha val="0"/>
                        </a:srgbClr>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None/>
                      </a:pPr>
                      <a:r>
                        <a:rPr b="1" lang="en" sz="1800">
                          <a:solidFill>
                            <a:schemeClr val="dk1"/>
                          </a:solidFill>
                          <a:latin typeface="Encode Sans"/>
                          <a:ea typeface="Encode Sans"/>
                          <a:cs typeface="Encode Sans"/>
                          <a:sym typeface="Encode Sans"/>
                        </a:rPr>
                        <a:t>COMMUNICATION</a:t>
                      </a:r>
                      <a:endParaRPr b="1" sz="1800">
                        <a:solidFill>
                          <a:schemeClr val="dk1"/>
                        </a:solidFill>
                        <a:latin typeface="Encode Sans"/>
                        <a:ea typeface="Encode Sans"/>
                        <a:cs typeface="Encode Sans"/>
                        <a:sym typeface="Encode Sans"/>
                      </a:endParaRPr>
                    </a:p>
                  </a:txBody>
                  <a:tcPr marT="91425" marB="91425" marR="91425" marL="91425" anchor="ctr">
                    <a:lnL cap="flat" cmpd="sng" w="19050">
                      <a:solidFill>
                        <a:srgbClr val="B3A29A">
                          <a:alpha val="0"/>
                        </a:srgbClr>
                      </a:solidFill>
                      <a:prstDash val="solid"/>
                      <a:round/>
                      <a:headEnd len="sm" w="sm" type="none"/>
                      <a:tailEnd len="sm" w="sm" type="none"/>
                    </a:lnL>
                    <a:lnR cap="flat" cmpd="sng" w="19050">
                      <a:solidFill>
                        <a:srgbClr val="B3A29A">
                          <a:alpha val="0"/>
                        </a:srgbClr>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a:solidFill>
                            <a:schemeClr val="dk2"/>
                          </a:solidFill>
                          <a:latin typeface="Encode Sans"/>
                          <a:ea typeface="Encode Sans"/>
                          <a:cs typeface="Encode Sans"/>
                          <a:sym typeface="Encode Sans"/>
                        </a:rPr>
                        <a:t>Despite being red, Mars is cold</a:t>
                      </a:r>
                      <a:endParaRPr>
                        <a:solidFill>
                          <a:schemeClr val="dk2"/>
                        </a:solidFill>
                        <a:latin typeface="Encode Sans"/>
                        <a:ea typeface="Encode Sans"/>
                        <a:cs typeface="Encode Sans"/>
                        <a:sym typeface="Encode Sans"/>
                      </a:endParaRPr>
                    </a:p>
                  </a:txBody>
                  <a:tcPr marT="91425" marB="91425" marR="91425" marL="91425" anchor="ctr">
                    <a:lnL cap="flat" cmpd="sng" w="19050">
                      <a:solidFill>
                        <a:srgbClr val="B3A29A">
                          <a:alpha val="0"/>
                        </a:srgbClr>
                      </a:solidFill>
                      <a:prstDash val="solid"/>
                      <a:round/>
                      <a:headEnd len="sm" w="sm" type="none"/>
                      <a:tailEnd len="sm" w="sm" type="none"/>
                    </a:lnL>
                    <a:lnR cap="flat" cmpd="sng" w="19050">
                      <a:solidFill>
                        <a:srgbClr val="B3A29A">
                          <a:alpha val="0"/>
                        </a:srgbClr>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r>
              <a:tr h="671375">
                <a:tc>
                  <a:txBody>
                    <a:bodyPr/>
                    <a:lstStyle/>
                    <a:p>
                      <a:pPr indent="0" lvl="0" marL="0" marR="0" rtl="0" algn="ctr">
                        <a:lnSpc>
                          <a:spcPct val="100000"/>
                        </a:lnSpc>
                        <a:spcBef>
                          <a:spcPts val="0"/>
                        </a:spcBef>
                        <a:spcAft>
                          <a:spcPts val="0"/>
                        </a:spcAft>
                        <a:buNone/>
                      </a:pPr>
                      <a:r>
                        <a:rPr b="1" lang="en" sz="1800">
                          <a:solidFill>
                            <a:schemeClr val="dk1"/>
                          </a:solidFill>
                          <a:latin typeface="Encode Sans"/>
                          <a:ea typeface="Encode Sans"/>
                          <a:cs typeface="Encode Sans"/>
                          <a:sym typeface="Encode Sans"/>
                        </a:rPr>
                        <a:t>05</a:t>
                      </a:r>
                      <a:endParaRPr b="1" sz="1800">
                        <a:solidFill>
                          <a:schemeClr val="dk1"/>
                        </a:solidFill>
                        <a:latin typeface="Encode Sans"/>
                        <a:ea typeface="Encode Sans"/>
                        <a:cs typeface="Encode Sans"/>
                        <a:sym typeface="Encode Sans"/>
                      </a:endParaRPr>
                    </a:p>
                  </a:txBody>
                  <a:tcPr marT="91425" marB="91425" marR="91425" marL="91425" anchor="ctr">
                    <a:lnL cap="flat" cmpd="sng" w="19050">
                      <a:solidFill>
                        <a:srgbClr val="B3A29A">
                          <a:alpha val="0"/>
                        </a:srgbClr>
                      </a:solidFill>
                      <a:prstDash val="solid"/>
                      <a:round/>
                      <a:headEnd len="sm" w="sm" type="none"/>
                      <a:tailEnd len="sm" w="sm" type="none"/>
                    </a:lnL>
                    <a:lnR cap="flat" cmpd="sng" w="19050">
                      <a:solidFill>
                        <a:srgbClr val="B3A29A">
                          <a:alpha val="0"/>
                        </a:srgbClr>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rgbClr val="B3A29A">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b="1" sz="1800">
                        <a:solidFill>
                          <a:schemeClr val="dk1"/>
                        </a:solidFill>
                        <a:latin typeface="Encode Sans"/>
                        <a:ea typeface="Encode Sans"/>
                        <a:cs typeface="Encode Sans"/>
                        <a:sym typeface="Encode Sans"/>
                      </a:endParaRPr>
                    </a:p>
                  </a:txBody>
                  <a:tcPr marT="91425" marB="91425" marR="91425" marL="91425" anchor="ctr">
                    <a:lnL cap="flat" cmpd="sng" w="19050">
                      <a:solidFill>
                        <a:srgbClr val="B3A29A">
                          <a:alpha val="0"/>
                        </a:srgbClr>
                      </a:solidFill>
                      <a:prstDash val="solid"/>
                      <a:round/>
                      <a:headEnd len="sm" w="sm" type="none"/>
                      <a:tailEnd len="sm" w="sm" type="none"/>
                    </a:lnL>
                    <a:lnR cap="flat" cmpd="sng" w="19050">
                      <a:solidFill>
                        <a:srgbClr val="B3A29A">
                          <a:alpha val="0"/>
                        </a:srgbClr>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rgbClr val="B3A29A">
                          <a:alpha val="0"/>
                        </a:srgbClr>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None/>
                      </a:pPr>
                      <a:r>
                        <a:rPr b="1" lang="en" sz="1800">
                          <a:solidFill>
                            <a:schemeClr val="dk1"/>
                          </a:solidFill>
                          <a:latin typeface="Encode Sans"/>
                          <a:ea typeface="Encode Sans"/>
                          <a:cs typeface="Encode Sans"/>
                          <a:sym typeface="Encode Sans"/>
                        </a:rPr>
                        <a:t>HELP</a:t>
                      </a:r>
                      <a:endParaRPr b="1" sz="1800">
                        <a:solidFill>
                          <a:schemeClr val="dk1"/>
                        </a:solidFill>
                        <a:latin typeface="Encode Sans"/>
                        <a:ea typeface="Encode Sans"/>
                        <a:cs typeface="Encode Sans"/>
                        <a:sym typeface="Encode Sans"/>
                      </a:endParaRPr>
                    </a:p>
                  </a:txBody>
                  <a:tcPr marT="91425" marB="91425" marR="91425" marL="91425" anchor="ctr">
                    <a:lnL cap="flat" cmpd="sng" w="19050">
                      <a:solidFill>
                        <a:srgbClr val="B3A29A">
                          <a:alpha val="0"/>
                        </a:srgbClr>
                      </a:solidFill>
                      <a:prstDash val="solid"/>
                      <a:round/>
                      <a:headEnd len="sm" w="sm" type="none"/>
                      <a:tailEnd len="sm" w="sm" type="none"/>
                    </a:lnL>
                    <a:lnR cap="flat" cmpd="sng" w="19050">
                      <a:solidFill>
                        <a:srgbClr val="B3A29A">
                          <a:alpha val="0"/>
                        </a:srgbClr>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rgbClr val="B3A29A">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a:solidFill>
                            <a:schemeClr val="dk2"/>
                          </a:solidFill>
                          <a:latin typeface="Encode Sans"/>
                          <a:ea typeface="Encode Sans"/>
                          <a:cs typeface="Encode Sans"/>
                          <a:sym typeface="Encode Sans"/>
                        </a:rPr>
                        <a:t>Venus has a beautiful name</a:t>
                      </a:r>
                      <a:endParaRPr>
                        <a:solidFill>
                          <a:schemeClr val="dk2"/>
                        </a:solidFill>
                        <a:latin typeface="Encode Sans"/>
                        <a:ea typeface="Encode Sans"/>
                        <a:cs typeface="Encode Sans"/>
                        <a:sym typeface="Encode Sans"/>
                      </a:endParaRPr>
                    </a:p>
                  </a:txBody>
                  <a:tcPr marT="91425" marB="91425" marR="91425" marL="91425" anchor="ctr">
                    <a:lnL cap="flat" cmpd="sng" w="19050">
                      <a:solidFill>
                        <a:srgbClr val="B3A29A">
                          <a:alpha val="0"/>
                        </a:srgbClr>
                      </a:solidFill>
                      <a:prstDash val="solid"/>
                      <a:round/>
                      <a:headEnd len="sm" w="sm" type="none"/>
                      <a:tailEnd len="sm" w="sm" type="none"/>
                    </a:lnL>
                    <a:lnR cap="flat" cmpd="sng" w="19050">
                      <a:solidFill>
                        <a:srgbClr val="B3A29A">
                          <a:alpha val="0"/>
                        </a:srgbClr>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rgbClr val="B3A29A">
                          <a:alpha val="0"/>
                        </a:srgbClr>
                      </a:solidFill>
                      <a:prstDash val="solid"/>
                      <a:round/>
                      <a:headEnd len="sm" w="sm" type="none"/>
                      <a:tailEnd len="sm" w="sm" type="none"/>
                    </a:lnB>
                  </a:tcPr>
                </a:tc>
              </a:tr>
            </a:tbl>
          </a:graphicData>
        </a:graphic>
      </p:graphicFrame>
      <p:grpSp>
        <p:nvGrpSpPr>
          <p:cNvPr id="1371" name="Google Shape;1371;p34"/>
          <p:cNvGrpSpPr/>
          <p:nvPr/>
        </p:nvGrpSpPr>
        <p:grpSpPr>
          <a:xfrm>
            <a:off x="1648194" y="1985524"/>
            <a:ext cx="310602" cy="352803"/>
            <a:chOff x="-28069875" y="3175300"/>
            <a:chExt cx="260725" cy="296150"/>
          </a:xfrm>
        </p:grpSpPr>
        <p:sp>
          <p:nvSpPr>
            <p:cNvPr id="1372" name="Google Shape;1372;p34"/>
            <p:cNvSpPr/>
            <p:nvPr/>
          </p:nvSpPr>
          <p:spPr>
            <a:xfrm>
              <a:off x="-28059650" y="3192625"/>
              <a:ext cx="26025" cy="70125"/>
            </a:xfrm>
            <a:custGeom>
              <a:rect b="b" l="l" r="r" t="t"/>
              <a:pathLst>
                <a:path extrusionOk="0" h="2805" w="1041">
                  <a:moveTo>
                    <a:pt x="536" y="0"/>
                  </a:moveTo>
                  <a:cubicBezTo>
                    <a:pt x="253" y="0"/>
                    <a:pt x="1" y="252"/>
                    <a:pt x="1" y="536"/>
                  </a:cubicBezTo>
                  <a:lnTo>
                    <a:pt x="1" y="2458"/>
                  </a:lnTo>
                  <a:cubicBezTo>
                    <a:pt x="410" y="2458"/>
                    <a:pt x="757" y="2584"/>
                    <a:pt x="1040" y="2804"/>
                  </a:cubicBezTo>
                  <a:lnTo>
                    <a:pt x="1040" y="536"/>
                  </a:lnTo>
                  <a:cubicBezTo>
                    <a:pt x="1040" y="252"/>
                    <a:pt x="788" y="0"/>
                    <a:pt x="5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34"/>
            <p:cNvSpPr/>
            <p:nvPr/>
          </p:nvSpPr>
          <p:spPr>
            <a:xfrm>
              <a:off x="-27843050" y="3192625"/>
              <a:ext cx="26025" cy="69325"/>
            </a:xfrm>
            <a:custGeom>
              <a:rect b="b" l="l" r="r" t="t"/>
              <a:pathLst>
                <a:path extrusionOk="0" h="2773" w="1041">
                  <a:moveTo>
                    <a:pt x="536" y="0"/>
                  </a:moveTo>
                  <a:cubicBezTo>
                    <a:pt x="253" y="0"/>
                    <a:pt x="1" y="252"/>
                    <a:pt x="1" y="536"/>
                  </a:cubicBezTo>
                  <a:lnTo>
                    <a:pt x="1" y="2773"/>
                  </a:lnTo>
                  <a:cubicBezTo>
                    <a:pt x="284" y="2584"/>
                    <a:pt x="694" y="2426"/>
                    <a:pt x="1040" y="2426"/>
                  </a:cubicBezTo>
                  <a:lnTo>
                    <a:pt x="1040" y="536"/>
                  </a:lnTo>
                  <a:cubicBezTo>
                    <a:pt x="1040" y="252"/>
                    <a:pt x="788" y="0"/>
                    <a:pt x="5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34"/>
            <p:cNvSpPr/>
            <p:nvPr/>
          </p:nvSpPr>
          <p:spPr>
            <a:xfrm>
              <a:off x="-27973000" y="3202075"/>
              <a:ext cx="26000" cy="57525"/>
            </a:xfrm>
            <a:custGeom>
              <a:rect b="b" l="l" r="r" t="t"/>
              <a:pathLst>
                <a:path extrusionOk="0" h="2301" w="1040">
                  <a:moveTo>
                    <a:pt x="536" y="0"/>
                  </a:moveTo>
                  <a:cubicBezTo>
                    <a:pt x="252" y="0"/>
                    <a:pt x="0" y="221"/>
                    <a:pt x="0" y="504"/>
                  </a:cubicBezTo>
                  <a:lnTo>
                    <a:pt x="0" y="1954"/>
                  </a:lnTo>
                  <a:cubicBezTo>
                    <a:pt x="410" y="1985"/>
                    <a:pt x="756" y="2080"/>
                    <a:pt x="1040" y="2300"/>
                  </a:cubicBezTo>
                  <a:lnTo>
                    <a:pt x="1040" y="504"/>
                  </a:lnTo>
                  <a:cubicBezTo>
                    <a:pt x="1040" y="221"/>
                    <a:pt x="788" y="0"/>
                    <a:pt x="5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34"/>
            <p:cNvSpPr/>
            <p:nvPr/>
          </p:nvSpPr>
          <p:spPr>
            <a:xfrm>
              <a:off x="-27929675" y="3202075"/>
              <a:ext cx="26000" cy="57525"/>
            </a:xfrm>
            <a:custGeom>
              <a:rect b="b" l="l" r="r" t="t"/>
              <a:pathLst>
                <a:path extrusionOk="0" h="2301" w="1040">
                  <a:moveTo>
                    <a:pt x="536" y="0"/>
                  </a:moveTo>
                  <a:cubicBezTo>
                    <a:pt x="252" y="0"/>
                    <a:pt x="0" y="221"/>
                    <a:pt x="0" y="504"/>
                  </a:cubicBezTo>
                  <a:lnTo>
                    <a:pt x="0" y="2300"/>
                  </a:lnTo>
                  <a:cubicBezTo>
                    <a:pt x="315" y="2111"/>
                    <a:pt x="693" y="1985"/>
                    <a:pt x="1040" y="1954"/>
                  </a:cubicBezTo>
                  <a:lnTo>
                    <a:pt x="1040" y="504"/>
                  </a:lnTo>
                  <a:cubicBezTo>
                    <a:pt x="1040" y="221"/>
                    <a:pt x="788" y="0"/>
                    <a:pt x="5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34"/>
            <p:cNvSpPr/>
            <p:nvPr/>
          </p:nvSpPr>
          <p:spPr>
            <a:xfrm>
              <a:off x="-28016325" y="3175300"/>
              <a:ext cx="26025" cy="91375"/>
            </a:xfrm>
            <a:custGeom>
              <a:rect b="b" l="l" r="r" t="t"/>
              <a:pathLst>
                <a:path extrusionOk="0" h="3655" w="1041">
                  <a:moveTo>
                    <a:pt x="536" y="0"/>
                  </a:moveTo>
                  <a:cubicBezTo>
                    <a:pt x="253" y="0"/>
                    <a:pt x="1" y="221"/>
                    <a:pt x="1" y="504"/>
                  </a:cubicBezTo>
                  <a:lnTo>
                    <a:pt x="1" y="3655"/>
                  </a:lnTo>
                  <a:cubicBezTo>
                    <a:pt x="1" y="3655"/>
                    <a:pt x="1" y="3623"/>
                    <a:pt x="64" y="3623"/>
                  </a:cubicBezTo>
                  <a:cubicBezTo>
                    <a:pt x="284" y="3371"/>
                    <a:pt x="631" y="3182"/>
                    <a:pt x="1040" y="3056"/>
                  </a:cubicBezTo>
                  <a:lnTo>
                    <a:pt x="1040" y="504"/>
                  </a:lnTo>
                  <a:cubicBezTo>
                    <a:pt x="1040" y="221"/>
                    <a:pt x="788" y="0"/>
                    <a:pt x="5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34"/>
            <p:cNvSpPr/>
            <p:nvPr/>
          </p:nvSpPr>
          <p:spPr>
            <a:xfrm>
              <a:off x="-27886375" y="3176075"/>
              <a:ext cx="26025" cy="91400"/>
            </a:xfrm>
            <a:custGeom>
              <a:rect b="b" l="l" r="r" t="t"/>
              <a:pathLst>
                <a:path extrusionOk="0" h="3656" w="1041">
                  <a:moveTo>
                    <a:pt x="536" y="1"/>
                  </a:moveTo>
                  <a:cubicBezTo>
                    <a:pt x="253" y="1"/>
                    <a:pt x="1" y="221"/>
                    <a:pt x="1" y="505"/>
                  </a:cubicBezTo>
                  <a:lnTo>
                    <a:pt x="1" y="3088"/>
                  </a:lnTo>
                  <a:cubicBezTo>
                    <a:pt x="379" y="3151"/>
                    <a:pt x="726" y="3340"/>
                    <a:pt x="1041" y="3655"/>
                  </a:cubicBezTo>
                  <a:lnTo>
                    <a:pt x="1041" y="505"/>
                  </a:lnTo>
                  <a:cubicBezTo>
                    <a:pt x="1041" y="253"/>
                    <a:pt x="789" y="1"/>
                    <a:pt x="5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34"/>
            <p:cNvSpPr/>
            <p:nvPr/>
          </p:nvSpPr>
          <p:spPr>
            <a:xfrm>
              <a:off x="-28017900" y="3269025"/>
              <a:ext cx="161475" cy="133125"/>
            </a:xfrm>
            <a:custGeom>
              <a:rect b="b" l="l" r="r" t="t"/>
              <a:pathLst>
                <a:path extrusionOk="0" h="5325" w="6459">
                  <a:moveTo>
                    <a:pt x="1733" y="0"/>
                  </a:moveTo>
                  <a:cubicBezTo>
                    <a:pt x="1355" y="0"/>
                    <a:pt x="946" y="158"/>
                    <a:pt x="662" y="410"/>
                  </a:cubicBezTo>
                  <a:cubicBezTo>
                    <a:pt x="64" y="882"/>
                    <a:pt x="1" y="1639"/>
                    <a:pt x="347" y="2237"/>
                  </a:cubicBezTo>
                  <a:cubicBezTo>
                    <a:pt x="1324" y="2458"/>
                    <a:pt x="2048" y="3340"/>
                    <a:pt x="2174" y="4348"/>
                  </a:cubicBezTo>
                  <a:lnTo>
                    <a:pt x="3214" y="5325"/>
                  </a:lnTo>
                  <a:lnTo>
                    <a:pt x="4285" y="4348"/>
                  </a:lnTo>
                  <a:cubicBezTo>
                    <a:pt x="4380" y="3340"/>
                    <a:pt x="5073" y="2521"/>
                    <a:pt x="6113" y="2237"/>
                  </a:cubicBezTo>
                  <a:cubicBezTo>
                    <a:pt x="6459" y="1639"/>
                    <a:pt x="6333" y="882"/>
                    <a:pt x="5860" y="410"/>
                  </a:cubicBezTo>
                  <a:cubicBezTo>
                    <a:pt x="5577" y="158"/>
                    <a:pt x="5199" y="0"/>
                    <a:pt x="4789" y="0"/>
                  </a:cubicBezTo>
                  <a:cubicBezTo>
                    <a:pt x="4411" y="0"/>
                    <a:pt x="4002" y="158"/>
                    <a:pt x="3750" y="410"/>
                  </a:cubicBezTo>
                  <a:lnTo>
                    <a:pt x="3277" y="882"/>
                  </a:lnTo>
                  <a:lnTo>
                    <a:pt x="2805" y="410"/>
                  </a:lnTo>
                  <a:cubicBezTo>
                    <a:pt x="2521" y="158"/>
                    <a:pt x="2143" y="0"/>
                    <a:pt x="17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34"/>
            <p:cNvSpPr/>
            <p:nvPr/>
          </p:nvSpPr>
          <p:spPr>
            <a:xfrm>
              <a:off x="-27930475" y="3269800"/>
              <a:ext cx="121325" cy="201650"/>
            </a:xfrm>
            <a:custGeom>
              <a:rect b="b" l="l" r="r" t="t"/>
              <a:pathLst>
                <a:path extrusionOk="0" h="8066" w="4853">
                  <a:moveTo>
                    <a:pt x="4506" y="1"/>
                  </a:moveTo>
                  <a:cubicBezTo>
                    <a:pt x="3876" y="1"/>
                    <a:pt x="3403" y="505"/>
                    <a:pt x="3403" y="1198"/>
                  </a:cubicBezTo>
                  <a:lnTo>
                    <a:pt x="3403" y="2395"/>
                  </a:lnTo>
                  <a:cubicBezTo>
                    <a:pt x="3403" y="2584"/>
                    <a:pt x="3246" y="2742"/>
                    <a:pt x="3025" y="2742"/>
                  </a:cubicBezTo>
                  <a:cubicBezTo>
                    <a:pt x="2679" y="2742"/>
                    <a:pt x="2363" y="2868"/>
                    <a:pt x="2080" y="3025"/>
                  </a:cubicBezTo>
                  <a:cubicBezTo>
                    <a:pt x="1702" y="3372"/>
                    <a:pt x="1418" y="3939"/>
                    <a:pt x="1418" y="4474"/>
                  </a:cubicBezTo>
                  <a:lnTo>
                    <a:pt x="1418" y="5231"/>
                  </a:lnTo>
                  <a:cubicBezTo>
                    <a:pt x="1418" y="5420"/>
                    <a:pt x="1261" y="5577"/>
                    <a:pt x="1072" y="5577"/>
                  </a:cubicBezTo>
                  <a:cubicBezTo>
                    <a:pt x="883" y="5577"/>
                    <a:pt x="725" y="5420"/>
                    <a:pt x="725" y="5231"/>
                  </a:cubicBezTo>
                  <a:lnTo>
                    <a:pt x="1" y="5892"/>
                  </a:lnTo>
                  <a:lnTo>
                    <a:pt x="1" y="8066"/>
                  </a:lnTo>
                  <a:lnTo>
                    <a:pt x="3813" y="8066"/>
                  </a:lnTo>
                  <a:cubicBezTo>
                    <a:pt x="4033" y="8066"/>
                    <a:pt x="4191" y="7908"/>
                    <a:pt x="4191" y="7719"/>
                  </a:cubicBezTo>
                  <a:cubicBezTo>
                    <a:pt x="4191" y="7530"/>
                    <a:pt x="4033" y="7373"/>
                    <a:pt x="3813" y="7373"/>
                  </a:cubicBezTo>
                  <a:lnTo>
                    <a:pt x="3466" y="7373"/>
                  </a:lnTo>
                  <a:lnTo>
                    <a:pt x="3466" y="6270"/>
                  </a:lnTo>
                  <a:cubicBezTo>
                    <a:pt x="3466" y="6176"/>
                    <a:pt x="3498" y="6050"/>
                    <a:pt x="3592" y="6018"/>
                  </a:cubicBezTo>
                  <a:lnTo>
                    <a:pt x="4128" y="5420"/>
                  </a:lnTo>
                  <a:cubicBezTo>
                    <a:pt x="4600" y="4947"/>
                    <a:pt x="4852" y="4380"/>
                    <a:pt x="4852" y="3687"/>
                  </a:cubicBezTo>
                  <a:lnTo>
                    <a:pt x="4852" y="347"/>
                  </a:lnTo>
                  <a:cubicBezTo>
                    <a:pt x="4852" y="158"/>
                    <a:pt x="4695" y="1"/>
                    <a:pt x="45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34"/>
            <p:cNvSpPr/>
            <p:nvPr/>
          </p:nvSpPr>
          <p:spPr>
            <a:xfrm>
              <a:off x="-28069875" y="3271375"/>
              <a:ext cx="122875" cy="200075"/>
            </a:xfrm>
            <a:custGeom>
              <a:rect b="b" l="l" r="r" t="t"/>
              <a:pathLst>
                <a:path extrusionOk="0" h="8003" w="4915">
                  <a:moveTo>
                    <a:pt x="347" y="1"/>
                  </a:moveTo>
                  <a:cubicBezTo>
                    <a:pt x="158" y="1"/>
                    <a:pt x="0" y="158"/>
                    <a:pt x="0" y="379"/>
                  </a:cubicBezTo>
                  <a:lnTo>
                    <a:pt x="0" y="3718"/>
                  </a:lnTo>
                  <a:cubicBezTo>
                    <a:pt x="0" y="4348"/>
                    <a:pt x="221" y="4979"/>
                    <a:pt x="693" y="5451"/>
                  </a:cubicBezTo>
                  <a:lnTo>
                    <a:pt x="1323" y="5955"/>
                  </a:lnTo>
                  <a:cubicBezTo>
                    <a:pt x="1418" y="6018"/>
                    <a:pt x="1449" y="6113"/>
                    <a:pt x="1449" y="6207"/>
                  </a:cubicBezTo>
                  <a:lnTo>
                    <a:pt x="1449" y="7310"/>
                  </a:lnTo>
                  <a:lnTo>
                    <a:pt x="1103" y="7310"/>
                  </a:lnTo>
                  <a:cubicBezTo>
                    <a:pt x="882" y="7310"/>
                    <a:pt x="725" y="7467"/>
                    <a:pt x="725" y="7656"/>
                  </a:cubicBezTo>
                  <a:cubicBezTo>
                    <a:pt x="725" y="7845"/>
                    <a:pt x="882" y="8003"/>
                    <a:pt x="1103" y="8003"/>
                  </a:cubicBezTo>
                  <a:lnTo>
                    <a:pt x="4915" y="8003"/>
                  </a:lnTo>
                  <a:lnTo>
                    <a:pt x="4915" y="5829"/>
                  </a:lnTo>
                  <a:lnTo>
                    <a:pt x="4190" y="5168"/>
                  </a:lnTo>
                  <a:cubicBezTo>
                    <a:pt x="4190" y="5357"/>
                    <a:pt x="4033" y="5514"/>
                    <a:pt x="3844" y="5514"/>
                  </a:cubicBezTo>
                  <a:cubicBezTo>
                    <a:pt x="3655" y="5514"/>
                    <a:pt x="3497" y="5357"/>
                    <a:pt x="3497" y="5168"/>
                  </a:cubicBezTo>
                  <a:lnTo>
                    <a:pt x="3497" y="4411"/>
                  </a:lnTo>
                  <a:cubicBezTo>
                    <a:pt x="3497" y="3876"/>
                    <a:pt x="3214" y="3372"/>
                    <a:pt x="2741" y="3057"/>
                  </a:cubicBezTo>
                  <a:cubicBezTo>
                    <a:pt x="2458" y="2899"/>
                    <a:pt x="2143" y="2773"/>
                    <a:pt x="1796" y="2773"/>
                  </a:cubicBezTo>
                  <a:cubicBezTo>
                    <a:pt x="1607" y="2773"/>
                    <a:pt x="1449" y="2616"/>
                    <a:pt x="1449" y="2427"/>
                  </a:cubicBezTo>
                  <a:lnTo>
                    <a:pt x="1449" y="1229"/>
                  </a:lnTo>
                  <a:cubicBezTo>
                    <a:pt x="1449" y="473"/>
                    <a:pt x="945" y="1"/>
                    <a:pt x="3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1" name="Google Shape;1381;p34"/>
          <p:cNvGrpSpPr/>
          <p:nvPr/>
        </p:nvGrpSpPr>
        <p:grpSpPr>
          <a:xfrm>
            <a:off x="1628497" y="2657497"/>
            <a:ext cx="350004" cy="348128"/>
            <a:chOff x="-24353075" y="3891250"/>
            <a:chExt cx="293800" cy="292225"/>
          </a:xfrm>
        </p:grpSpPr>
        <p:sp>
          <p:nvSpPr>
            <p:cNvPr id="1382" name="Google Shape;1382;p34"/>
            <p:cNvSpPr/>
            <p:nvPr/>
          </p:nvSpPr>
          <p:spPr>
            <a:xfrm>
              <a:off x="-24251475" y="4012525"/>
              <a:ext cx="88225" cy="65400"/>
            </a:xfrm>
            <a:custGeom>
              <a:rect b="b" l="l" r="r" t="t"/>
              <a:pathLst>
                <a:path extrusionOk="0" h="2616" w="3529">
                  <a:moveTo>
                    <a:pt x="725" y="1"/>
                  </a:moveTo>
                  <a:cubicBezTo>
                    <a:pt x="315" y="1"/>
                    <a:pt x="0" y="347"/>
                    <a:pt x="0" y="725"/>
                  </a:cubicBezTo>
                  <a:cubicBezTo>
                    <a:pt x="0" y="1356"/>
                    <a:pt x="1040" y="2049"/>
                    <a:pt x="1733" y="2616"/>
                  </a:cubicBezTo>
                  <a:cubicBezTo>
                    <a:pt x="2458" y="2017"/>
                    <a:pt x="3466" y="1356"/>
                    <a:pt x="3466" y="725"/>
                  </a:cubicBezTo>
                  <a:cubicBezTo>
                    <a:pt x="3529" y="410"/>
                    <a:pt x="3277" y="1"/>
                    <a:pt x="2804" y="1"/>
                  </a:cubicBezTo>
                  <a:cubicBezTo>
                    <a:pt x="2300" y="1"/>
                    <a:pt x="2111" y="599"/>
                    <a:pt x="2111" y="599"/>
                  </a:cubicBezTo>
                  <a:cubicBezTo>
                    <a:pt x="2063" y="745"/>
                    <a:pt x="1906" y="824"/>
                    <a:pt x="1753" y="824"/>
                  </a:cubicBezTo>
                  <a:cubicBezTo>
                    <a:pt x="1607" y="824"/>
                    <a:pt x="1464" y="753"/>
                    <a:pt x="1418" y="599"/>
                  </a:cubicBezTo>
                  <a:cubicBezTo>
                    <a:pt x="1418" y="568"/>
                    <a:pt x="1229" y="1"/>
                    <a:pt x="7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34"/>
            <p:cNvSpPr/>
            <p:nvPr/>
          </p:nvSpPr>
          <p:spPr>
            <a:xfrm>
              <a:off x="-24353075" y="3891250"/>
              <a:ext cx="293800" cy="292225"/>
            </a:xfrm>
            <a:custGeom>
              <a:rect b="b" l="l" r="r" t="t"/>
              <a:pathLst>
                <a:path extrusionOk="0" h="11689" w="11752">
                  <a:moveTo>
                    <a:pt x="6837" y="4159"/>
                  </a:moveTo>
                  <a:cubicBezTo>
                    <a:pt x="7624" y="4159"/>
                    <a:pt x="8223" y="4789"/>
                    <a:pt x="8223" y="5576"/>
                  </a:cubicBezTo>
                  <a:cubicBezTo>
                    <a:pt x="8254" y="6616"/>
                    <a:pt x="7309" y="7183"/>
                    <a:pt x="6049" y="8223"/>
                  </a:cubicBezTo>
                  <a:cubicBezTo>
                    <a:pt x="5986" y="8286"/>
                    <a:pt x="5907" y="8317"/>
                    <a:pt x="5829" y="8317"/>
                  </a:cubicBezTo>
                  <a:cubicBezTo>
                    <a:pt x="5750" y="8317"/>
                    <a:pt x="5671" y="8286"/>
                    <a:pt x="5608" y="8223"/>
                  </a:cubicBezTo>
                  <a:cubicBezTo>
                    <a:pt x="4348" y="7183"/>
                    <a:pt x="3403" y="6585"/>
                    <a:pt x="3403" y="5576"/>
                  </a:cubicBezTo>
                  <a:cubicBezTo>
                    <a:pt x="3403" y="4789"/>
                    <a:pt x="4033" y="4159"/>
                    <a:pt x="4789" y="4159"/>
                  </a:cubicBezTo>
                  <a:cubicBezTo>
                    <a:pt x="5293" y="4159"/>
                    <a:pt x="5608" y="4411"/>
                    <a:pt x="5797" y="4663"/>
                  </a:cubicBezTo>
                  <a:cubicBezTo>
                    <a:pt x="6018" y="4411"/>
                    <a:pt x="6364" y="4159"/>
                    <a:pt x="6837" y="4159"/>
                  </a:cubicBezTo>
                  <a:close/>
                  <a:moveTo>
                    <a:pt x="4474" y="0"/>
                  </a:moveTo>
                  <a:cubicBezTo>
                    <a:pt x="3875" y="0"/>
                    <a:pt x="3466" y="473"/>
                    <a:pt x="3466" y="1008"/>
                  </a:cubicBezTo>
                  <a:lnTo>
                    <a:pt x="3466" y="3466"/>
                  </a:lnTo>
                  <a:lnTo>
                    <a:pt x="1008" y="3466"/>
                  </a:lnTo>
                  <a:cubicBezTo>
                    <a:pt x="410" y="3466"/>
                    <a:pt x="0" y="3938"/>
                    <a:pt x="0" y="4474"/>
                  </a:cubicBezTo>
                  <a:lnTo>
                    <a:pt x="0" y="7246"/>
                  </a:lnTo>
                  <a:cubicBezTo>
                    <a:pt x="0" y="7813"/>
                    <a:pt x="473" y="8254"/>
                    <a:pt x="1008" y="8254"/>
                  </a:cubicBezTo>
                  <a:lnTo>
                    <a:pt x="3466" y="8254"/>
                  </a:lnTo>
                  <a:lnTo>
                    <a:pt x="3466" y="10649"/>
                  </a:lnTo>
                  <a:cubicBezTo>
                    <a:pt x="3466" y="11247"/>
                    <a:pt x="3938" y="11688"/>
                    <a:pt x="4474" y="11688"/>
                  </a:cubicBezTo>
                  <a:lnTo>
                    <a:pt x="7246" y="11688"/>
                  </a:lnTo>
                  <a:cubicBezTo>
                    <a:pt x="7813" y="11688"/>
                    <a:pt x="8254" y="11216"/>
                    <a:pt x="8254" y="10649"/>
                  </a:cubicBezTo>
                  <a:lnTo>
                    <a:pt x="8254" y="8254"/>
                  </a:lnTo>
                  <a:lnTo>
                    <a:pt x="10680" y="8254"/>
                  </a:lnTo>
                  <a:cubicBezTo>
                    <a:pt x="11279" y="8254"/>
                    <a:pt x="11720" y="7782"/>
                    <a:pt x="11720" y="7246"/>
                  </a:cubicBezTo>
                  <a:lnTo>
                    <a:pt x="11720" y="4474"/>
                  </a:lnTo>
                  <a:cubicBezTo>
                    <a:pt x="11751" y="3938"/>
                    <a:pt x="11279" y="3466"/>
                    <a:pt x="10680" y="3466"/>
                  </a:cubicBezTo>
                  <a:lnTo>
                    <a:pt x="8254" y="3466"/>
                  </a:lnTo>
                  <a:lnTo>
                    <a:pt x="8254" y="1008"/>
                  </a:lnTo>
                  <a:cubicBezTo>
                    <a:pt x="8254" y="410"/>
                    <a:pt x="7782" y="0"/>
                    <a:pt x="72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4" name="Google Shape;1384;p34"/>
          <p:cNvGrpSpPr/>
          <p:nvPr/>
        </p:nvGrpSpPr>
        <p:grpSpPr>
          <a:xfrm>
            <a:off x="1626196" y="4010818"/>
            <a:ext cx="354616" cy="354586"/>
            <a:chOff x="-30354000" y="3569100"/>
            <a:chExt cx="292250" cy="292225"/>
          </a:xfrm>
        </p:grpSpPr>
        <p:sp>
          <p:nvSpPr>
            <p:cNvPr id="1385" name="Google Shape;1385;p34"/>
            <p:cNvSpPr/>
            <p:nvPr/>
          </p:nvSpPr>
          <p:spPr>
            <a:xfrm>
              <a:off x="-30354000" y="3604550"/>
              <a:ext cx="137875" cy="256000"/>
            </a:xfrm>
            <a:custGeom>
              <a:rect b="b" l="l" r="r" t="t"/>
              <a:pathLst>
                <a:path extrusionOk="0" h="10240" w="5515">
                  <a:moveTo>
                    <a:pt x="662" y="0"/>
                  </a:moveTo>
                  <a:cubicBezTo>
                    <a:pt x="284" y="0"/>
                    <a:pt x="1" y="315"/>
                    <a:pt x="1" y="662"/>
                  </a:cubicBezTo>
                  <a:lnTo>
                    <a:pt x="1" y="4411"/>
                  </a:lnTo>
                  <a:cubicBezTo>
                    <a:pt x="1" y="4632"/>
                    <a:pt x="64" y="4884"/>
                    <a:pt x="190" y="5073"/>
                  </a:cubicBezTo>
                  <a:lnTo>
                    <a:pt x="1639" y="7467"/>
                  </a:lnTo>
                  <a:cubicBezTo>
                    <a:pt x="1891" y="7877"/>
                    <a:pt x="2049" y="8097"/>
                    <a:pt x="2049" y="8538"/>
                  </a:cubicBezTo>
                  <a:lnTo>
                    <a:pt x="2049" y="9861"/>
                  </a:lnTo>
                  <a:cubicBezTo>
                    <a:pt x="2049" y="10082"/>
                    <a:pt x="2206" y="10239"/>
                    <a:pt x="2395" y="10239"/>
                  </a:cubicBezTo>
                  <a:lnTo>
                    <a:pt x="5514" y="10239"/>
                  </a:lnTo>
                  <a:lnTo>
                    <a:pt x="5514" y="6364"/>
                  </a:lnTo>
                  <a:cubicBezTo>
                    <a:pt x="5514" y="5986"/>
                    <a:pt x="5357" y="5671"/>
                    <a:pt x="5168" y="5419"/>
                  </a:cubicBezTo>
                  <a:cubicBezTo>
                    <a:pt x="5167" y="5420"/>
                    <a:pt x="5165" y="5421"/>
                    <a:pt x="5163" y="5421"/>
                  </a:cubicBezTo>
                  <a:cubicBezTo>
                    <a:pt x="5042" y="5421"/>
                    <a:pt x="3214" y="3623"/>
                    <a:pt x="3183" y="3592"/>
                  </a:cubicBezTo>
                  <a:cubicBezTo>
                    <a:pt x="3041" y="3432"/>
                    <a:pt x="2828" y="3332"/>
                    <a:pt x="2613" y="3332"/>
                  </a:cubicBezTo>
                  <a:cubicBezTo>
                    <a:pt x="2448" y="3332"/>
                    <a:pt x="2280" y="3392"/>
                    <a:pt x="2143" y="3529"/>
                  </a:cubicBezTo>
                  <a:cubicBezTo>
                    <a:pt x="1891" y="3812"/>
                    <a:pt x="1923" y="4285"/>
                    <a:pt x="2112" y="4442"/>
                  </a:cubicBezTo>
                  <a:lnTo>
                    <a:pt x="3970" y="6301"/>
                  </a:lnTo>
                  <a:cubicBezTo>
                    <a:pt x="4097" y="6427"/>
                    <a:pt x="4097" y="6648"/>
                    <a:pt x="3970" y="6774"/>
                  </a:cubicBezTo>
                  <a:cubicBezTo>
                    <a:pt x="3907" y="6821"/>
                    <a:pt x="3821" y="6845"/>
                    <a:pt x="3734" y="6845"/>
                  </a:cubicBezTo>
                  <a:cubicBezTo>
                    <a:pt x="3648" y="6845"/>
                    <a:pt x="3561" y="6821"/>
                    <a:pt x="3498" y="6774"/>
                  </a:cubicBezTo>
                  <a:lnTo>
                    <a:pt x="1639" y="4915"/>
                  </a:lnTo>
                  <a:cubicBezTo>
                    <a:pt x="1450" y="4726"/>
                    <a:pt x="1324" y="4442"/>
                    <a:pt x="1324" y="4190"/>
                  </a:cubicBezTo>
                  <a:lnTo>
                    <a:pt x="1324" y="662"/>
                  </a:lnTo>
                  <a:cubicBezTo>
                    <a:pt x="1324" y="252"/>
                    <a:pt x="1009" y="0"/>
                    <a:pt x="6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34"/>
            <p:cNvSpPr/>
            <p:nvPr/>
          </p:nvSpPr>
          <p:spPr>
            <a:xfrm>
              <a:off x="-30198825" y="3604550"/>
              <a:ext cx="137075" cy="256775"/>
            </a:xfrm>
            <a:custGeom>
              <a:rect b="b" l="l" r="r" t="t"/>
              <a:pathLst>
                <a:path extrusionOk="0" h="10271" w="5483">
                  <a:moveTo>
                    <a:pt x="4758" y="0"/>
                  </a:moveTo>
                  <a:cubicBezTo>
                    <a:pt x="4380" y="0"/>
                    <a:pt x="4096" y="315"/>
                    <a:pt x="4096" y="662"/>
                  </a:cubicBezTo>
                  <a:lnTo>
                    <a:pt x="4096" y="4190"/>
                  </a:lnTo>
                  <a:cubicBezTo>
                    <a:pt x="4096" y="4474"/>
                    <a:pt x="3970" y="4758"/>
                    <a:pt x="3781" y="4915"/>
                  </a:cubicBezTo>
                  <a:lnTo>
                    <a:pt x="1922" y="6774"/>
                  </a:lnTo>
                  <a:cubicBezTo>
                    <a:pt x="1875" y="6821"/>
                    <a:pt x="1788" y="6845"/>
                    <a:pt x="1698" y="6845"/>
                  </a:cubicBezTo>
                  <a:cubicBezTo>
                    <a:pt x="1607" y="6845"/>
                    <a:pt x="1513" y="6821"/>
                    <a:pt x="1450" y="6774"/>
                  </a:cubicBezTo>
                  <a:cubicBezTo>
                    <a:pt x="1355" y="6648"/>
                    <a:pt x="1355" y="6427"/>
                    <a:pt x="1450" y="6301"/>
                  </a:cubicBezTo>
                  <a:lnTo>
                    <a:pt x="3308" y="4442"/>
                  </a:lnTo>
                  <a:cubicBezTo>
                    <a:pt x="3497" y="4285"/>
                    <a:pt x="3560" y="3812"/>
                    <a:pt x="3277" y="3529"/>
                  </a:cubicBezTo>
                  <a:cubicBezTo>
                    <a:pt x="3140" y="3392"/>
                    <a:pt x="2972" y="3332"/>
                    <a:pt x="2807" y="3332"/>
                  </a:cubicBezTo>
                  <a:cubicBezTo>
                    <a:pt x="2592" y="3332"/>
                    <a:pt x="2379" y="3432"/>
                    <a:pt x="2237" y="3592"/>
                  </a:cubicBezTo>
                  <a:cubicBezTo>
                    <a:pt x="2237" y="3592"/>
                    <a:pt x="347" y="5419"/>
                    <a:pt x="347" y="5482"/>
                  </a:cubicBezTo>
                  <a:cubicBezTo>
                    <a:pt x="158" y="5671"/>
                    <a:pt x="0" y="6018"/>
                    <a:pt x="0" y="6427"/>
                  </a:cubicBezTo>
                  <a:lnTo>
                    <a:pt x="0" y="8129"/>
                  </a:lnTo>
                  <a:lnTo>
                    <a:pt x="0" y="8412"/>
                  </a:lnTo>
                  <a:lnTo>
                    <a:pt x="0" y="10271"/>
                  </a:lnTo>
                  <a:lnTo>
                    <a:pt x="3088" y="10271"/>
                  </a:lnTo>
                  <a:cubicBezTo>
                    <a:pt x="3277" y="10271"/>
                    <a:pt x="3434" y="10113"/>
                    <a:pt x="3434" y="9924"/>
                  </a:cubicBezTo>
                  <a:lnTo>
                    <a:pt x="3434" y="8570"/>
                  </a:lnTo>
                  <a:cubicBezTo>
                    <a:pt x="3434" y="8129"/>
                    <a:pt x="3623" y="7908"/>
                    <a:pt x="3812" y="7530"/>
                  </a:cubicBezTo>
                  <a:lnTo>
                    <a:pt x="5293" y="5104"/>
                  </a:lnTo>
                  <a:cubicBezTo>
                    <a:pt x="5388" y="4915"/>
                    <a:pt x="5482" y="4663"/>
                    <a:pt x="5482" y="4411"/>
                  </a:cubicBezTo>
                  <a:lnTo>
                    <a:pt x="5482" y="662"/>
                  </a:lnTo>
                  <a:cubicBezTo>
                    <a:pt x="5451" y="284"/>
                    <a:pt x="5136" y="0"/>
                    <a:pt x="47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34"/>
            <p:cNvSpPr/>
            <p:nvPr/>
          </p:nvSpPr>
          <p:spPr>
            <a:xfrm>
              <a:off x="-30139750" y="3636850"/>
              <a:ext cx="26000" cy="37825"/>
            </a:xfrm>
            <a:custGeom>
              <a:rect b="b" l="l" r="r" t="t"/>
              <a:pathLst>
                <a:path extrusionOk="0" h="1513" w="1040">
                  <a:moveTo>
                    <a:pt x="504" y="0"/>
                  </a:moveTo>
                  <a:cubicBezTo>
                    <a:pt x="252" y="32"/>
                    <a:pt x="0" y="284"/>
                    <a:pt x="0" y="567"/>
                  </a:cubicBezTo>
                  <a:lnTo>
                    <a:pt x="0" y="1418"/>
                  </a:lnTo>
                  <a:cubicBezTo>
                    <a:pt x="126" y="1386"/>
                    <a:pt x="252" y="1355"/>
                    <a:pt x="410" y="1355"/>
                  </a:cubicBezTo>
                  <a:cubicBezTo>
                    <a:pt x="630" y="1355"/>
                    <a:pt x="819" y="1386"/>
                    <a:pt x="1040" y="1512"/>
                  </a:cubicBezTo>
                  <a:lnTo>
                    <a:pt x="1040" y="504"/>
                  </a:lnTo>
                  <a:cubicBezTo>
                    <a:pt x="1040" y="252"/>
                    <a:pt x="788" y="0"/>
                    <a:pt x="5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34"/>
            <p:cNvSpPr/>
            <p:nvPr/>
          </p:nvSpPr>
          <p:spPr>
            <a:xfrm>
              <a:off x="-30302800" y="3638950"/>
              <a:ext cx="25225" cy="36500"/>
            </a:xfrm>
            <a:custGeom>
              <a:rect b="b" l="l" r="r" t="t"/>
              <a:pathLst>
                <a:path extrusionOk="0" h="1460" w="1009">
                  <a:moveTo>
                    <a:pt x="418" y="1"/>
                  </a:moveTo>
                  <a:cubicBezTo>
                    <a:pt x="177" y="1"/>
                    <a:pt x="1" y="229"/>
                    <a:pt x="1" y="483"/>
                  </a:cubicBezTo>
                  <a:lnTo>
                    <a:pt x="1" y="1460"/>
                  </a:lnTo>
                  <a:cubicBezTo>
                    <a:pt x="190" y="1334"/>
                    <a:pt x="379" y="1302"/>
                    <a:pt x="631" y="1302"/>
                  </a:cubicBezTo>
                  <a:cubicBezTo>
                    <a:pt x="725" y="1302"/>
                    <a:pt x="883" y="1334"/>
                    <a:pt x="1009" y="1365"/>
                  </a:cubicBezTo>
                  <a:lnTo>
                    <a:pt x="1009" y="515"/>
                  </a:lnTo>
                  <a:cubicBezTo>
                    <a:pt x="1009" y="231"/>
                    <a:pt x="788" y="11"/>
                    <a:pt x="505" y="11"/>
                  </a:cubicBezTo>
                  <a:cubicBezTo>
                    <a:pt x="475" y="4"/>
                    <a:pt x="446" y="1"/>
                    <a:pt x="4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34"/>
            <p:cNvSpPr/>
            <p:nvPr/>
          </p:nvSpPr>
          <p:spPr>
            <a:xfrm>
              <a:off x="-30242925" y="3569100"/>
              <a:ext cx="68525" cy="68550"/>
            </a:xfrm>
            <a:custGeom>
              <a:rect b="b" l="l" r="r" t="t"/>
              <a:pathLst>
                <a:path extrusionOk="0" h="2742" w="2741">
                  <a:moveTo>
                    <a:pt x="1386" y="1"/>
                  </a:moveTo>
                  <a:cubicBezTo>
                    <a:pt x="630" y="1"/>
                    <a:pt x="0" y="631"/>
                    <a:pt x="0" y="1387"/>
                  </a:cubicBezTo>
                  <a:cubicBezTo>
                    <a:pt x="0" y="2174"/>
                    <a:pt x="630" y="2742"/>
                    <a:pt x="1386" y="2742"/>
                  </a:cubicBezTo>
                  <a:cubicBezTo>
                    <a:pt x="2111" y="2742"/>
                    <a:pt x="2741" y="2111"/>
                    <a:pt x="2741" y="1387"/>
                  </a:cubicBezTo>
                  <a:cubicBezTo>
                    <a:pt x="2741" y="631"/>
                    <a:pt x="2111" y="1"/>
                    <a:pt x="13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34"/>
            <p:cNvSpPr/>
            <p:nvPr/>
          </p:nvSpPr>
          <p:spPr>
            <a:xfrm>
              <a:off x="-30262625" y="3654950"/>
              <a:ext cx="107925" cy="68550"/>
            </a:xfrm>
            <a:custGeom>
              <a:rect b="b" l="l" r="r" t="t"/>
              <a:pathLst>
                <a:path extrusionOk="0" h="2742" w="4317">
                  <a:moveTo>
                    <a:pt x="2174" y="1"/>
                  </a:moveTo>
                  <a:cubicBezTo>
                    <a:pt x="1292" y="1"/>
                    <a:pt x="505" y="379"/>
                    <a:pt x="0" y="1040"/>
                  </a:cubicBezTo>
                  <a:lnTo>
                    <a:pt x="32" y="1103"/>
                  </a:lnTo>
                  <a:cubicBezTo>
                    <a:pt x="946" y="1985"/>
                    <a:pt x="1450" y="2458"/>
                    <a:pt x="1702" y="2742"/>
                  </a:cubicBezTo>
                  <a:lnTo>
                    <a:pt x="2647" y="2742"/>
                  </a:lnTo>
                  <a:lnTo>
                    <a:pt x="4254" y="1135"/>
                  </a:lnTo>
                  <a:lnTo>
                    <a:pt x="4317" y="1040"/>
                  </a:lnTo>
                  <a:cubicBezTo>
                    <a:pt x="3813" y="410"/>
                    <a:pt x="3025" y="1"/>
                    <a:pt x="21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1" name="Google Shape;1391;p34"/>
          <p:cNvGrpSpPr/>
          <p:nvPr/>
        </p:nvGrpSpPr>
        <p:grpSpPr>
          <a:xfrm>
            <a:off x="1626205" y="3331612"/>
            <a:ext cx="354586" cy="353221"/>
            <a:chOff x="-35123050" y="3561225"/>
            <a:chExt cx="292225" cy="291100"/>
          </a:xfrm>
        </p:grpSpPr>
        <p:sp>
          <p:nvSpPr>
            <p:cNvPr id="1392" name="Google Shape;1392;p34"/>
            <p:cNvSpPr/>
            <p:nvPr/>
          </p:nvSpPr>
          <p:spPr>
            <a:xfrm>
              <a:off x="-35123050" y="3629750"/>
              <a:ext cx="205575" cy="222575"/>
            </a:xfrm>
            <a:custGeom>
              <a:rect b="b" l="l" r="r" t="t"/>
              <a:pathLst>
                <a:path extrusionOk="0" h="8903" w="8223">
                  <a:moveTo>
                    <a:pt x="2080" y="2710"/>
                  </a:moveTo>
                  <a:cubicBezTo>
                    <a:pt x="2458" y="2710"/>
                    <a:pt x="2741" y="3056"/>
                    <a:pt x="2741" y="3403"/>
                  </a:cubicBezTo>
                  <a:cubicBezTo>
                    <a:pt x="2741" y="3781"/>
                    <a:pt x="2426" y="4065"/>
                    <a:pt x="2080" y="4065"/>
                  </a:cubicBezTo>
                  <a:cubicBezTo>
                    <a:pt x="1733" y="4065"/>
                    <a:pt x="1418" y="3750"/>
                    <a:pt x="1418" y="3403"/>
                  </a:cubicBezTo>
                  <a:cubicBezTo>
                    <a:pt x="1418" y="3056"/>
                    <a:pt x="1670" y="2710"/>
                    <a:pt x="2080" y="2710"/>
                  </a:cubicBezTo>
                  <a:close/>
                  <a:moveTo>
                    <a:pt x="4127" y="2710"/>
                  </a:moveTo>
                  <a:cubicBezTo>
                    <a:pt x="4506" y="2710"/>
                    <a:pt x="4789" y="3056"/>
                    <a:pt x="4789" y="3403"/>
                  </a:cubicBezTo>
                  <a:cubicBezTo>
                    <a:pt x="4789" y="3781"/>
                    <a:pt x="4474" y="4065"/>
                    <a:pt x="4127" y="4065"/>
                  </a:cubicBezTo>
                  <a:cubicBezTo>
                    <a:pt x="3718" y="4065"/>
                    <a:pt x="3466" y="3750"/>
                    <a:pt x="3466" y="3403"/>
                  </a:cubicBezTo>
                  <a:cubicBezTo>
                    <a:pt x="3466" y="3056"/>
                    <a:pt x="3718" y="2710"/>
                    <a:pt x="4127" y="2710"/>
                  </a:cubicBezTo>
                  <a:close/>
                  <a:moveTo>
                    <a:pt x="6207" y="2710"/>
                  </a:moveTo>
                  <a:cubicBezTo>
                    <a:pt x="6616" y="2710"/>
                    <a:pt x="6868" y="3056"/>
                    <a:pt x="6868" y="3403"/>
                  </a:cubicBezTo>
                  <a:cubicBezTo>
                    <a:pt x="6868" y="3781"/>
                    <a:pt x="6553" y="4065"/>
                    <a:pt x="6207" y="4065"/>
                  </a:cubicBezTo>
                  <a:cubicBezTo>
                    <a:pt x="5829" y="4065"/>
                    <a:pt x="5545" y="3750"/>
                    <a:pt x="5545" y="3403"/>
                  </a:cubicBezTo>
                  <a:cubicBezTo>
                    <a:pt x="5514" y="3056"/>
                    <a:pt x="5829" y="2710"/>
                    <a:pt x="6207" y="2710"/>
                  </a:cubicBezTo>
                  <a:close/>
                  <a:moveTo>
                    <a:pt x="1733" y="0"/>
                  </a:moveTo>
                  <a:cubicBezTo>
                    <a:pt x="788" y="0"/>
                    <a:pt x="0" y="757"/>
                    <a:pt x="0" y="1702"/>
                  </a:cubicBezTo>
                  <a:lnTo>
                    <a:pt x="0" y="5136"/>
                  </a:lnTo>
                  <a:cubicBezTo>
                    <a:pt x="0" y="5955"/>
                    <a:pt x="630" y="6616"/>
                    <a:pt x="1418" y="6774"/>
                  </a:cubicBezTo>
                  <a:lnTo>
                    <a:pt x="1418" y="8570"/>
                  </a:lnTo>
                  <a:cubicBezTo>
                    <a:pt x="1418" y="8696"/>
                    <a:pt x="1481" y="8822"/>
                    <a:pt x="1607" y="8885"/>
                  </a:cubicBezTo>
                  <a:cubicBezTo>
                    <a:pt x="1649" y="8895"/>
                    <a:pt x="1695" y="8902"/>
                    <a:pt x="1739" y="8902"/>
                  </a:cubicBezTo>
                  <a:cubicBezTo>
                    <a:pt x="1828" y="8902"/>
                    <a:pt x="1912" y="8874"/>
                    <a:pt x="1954" y="8790"/>
                  </a:cubicBezTo>
                  <a:lnTo>
                    <a:pt x="3938" y="6837"/>
                  </a:lnTo>
                  <a:lnTo>
                    <a:pt x="6522" y="6837"/>
                  </a:lnTo>
                  <a:cubicBezTo>
                    <a:pt x="7467" y="6837"/>
                    <a:pt x="8223" y="6081"/>
                    <a:pt x="8223" y="5136"/>
                  </a:cubicBezTo>
                  <a:lnTo>
                    <a:pt x="8223" y="1702"/>
                  </a:lnTo>
                  <a:cubicBezTo>
                    <a:pt x="8223" y="757"/>
                    <a:pt x="7467" y="0"/>
                    <a:pt x="65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34"/>
            <p:cNvSpPr/>
            <p:nvPr/>
          </p:nvSpPr>
          <p:spPr>
            <a:xfrm>
              <a:off x="-35053750" y="3561225"/>
              <a:ext cx="222925" cy="221825"/>
            </a:xfrm>
            <a:custGeom>
              <a:rect b="b" l="l" r="r" t="t"/>
              <a:pathLst>
                <a:path extrusionOk="0" h="8873" w="8917">
                  <a:moveTo>
                    <a:pt x="1702" y="1"/>
                  </a:moveTo>
                  <a:cubicBezTo>
                    <a:pt x="757" y="1"/>
                    <a:pt x="1" y="725"/>
                    <a:pt x="1" y="1702"/>
                  </a:cubicBezTo>
                  <a:lnTo>
                    <a:pt x="1" y="2048"/>
                  </a:lnTo>
                  <a:lnTo>
                    <a:pt x="3781" y="2048"/>
                  </a:lnTo>
                  <a:cubicBezTo>
                    <a:pt x="5136" y="2048"/>
                    <a:pt x="6207" y="3088"/>
                    <a:pt x="6207" y="4443"/>
                  </a:cubicBezTo>
                  <a:lnTo>
                    <a:pt x="6207" y="7877"/>
                  </a:lnTo>
                  <a:lnTo>
                    <a:pt x="6207" y="8003"/>
                  </a:lnTo>
                  <a:lnTo>
                    <a:pt x="6995" y="8790"/>
                  </a:lnTo>
                  <a:cubicBezTo>
                    <a:pt x="7055" y="8850"/>
                    <a:pt x="7127" y="8872"/>
                    <a:pt x="7205" y="8872"/>
                  </a:cubicBezTo>
                  <a:cubicBezTo>
                    <a:pt x="7249" y="8872"/>
                    <a:pt x="7295" y="8865"/>
                    <a:pt x="7341" y="8853"/>
                  </a:cubicBezTo>
                  <a:cubicBezTo>
                    <a:pt x="7467" y="8822"/>
                    <a:pt x="7530" y="8664"/>
                    <a:pt x="7530" y="8538"/>
                  </a:cubicBezTo>
                  <a:lnTo>
                    <a:pt x="7530" y="6806"/>
                  </a:lnTo>
                  <a:cubicBezTo>
                    <a:pt x="8318" y="6648"/>
                    <a:pt x="8917" y="5955"/>
                    <a:pt x="8917" y="5104"/>
                  </a:cubicBezTo>
                  <a:lnTo>
                    <a:pt x="8917" y="1702"/>
                  </a:lnTo>
                  <a:cubicBezTo>
                    <a:pt x="8917" y="725"/>
                    <a:pt x="8129" y="1"/>
                    <a:pt x="71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4" name="Google Shape;1394;p34"/>
          <p:cNvGrpSpPr/>
          <p:nvPr/>
        </p:nvGrpSpPr>
        <p:grpSpPr>
          <a:xfrm>
            <a:off x="1639629" y="1327310"/>
            <a:ext cx="327739" cy="348631"/>
            <a:chOff x="5364750" y="3235150"/>
            <a:chExt cx="277275" cy="294950"/>
          </a:xfrm>
        </p:grpSpPr>
        <p:sp>
          <p:nvSpPr>
            <p:cNvPr id="1395" name="Google Shape;1395;p34"/>
            <p:cNvSpPr/>
            <p:nvPr/>
          </p:nvSpPr>
          <p:spPr>
            <a:xfrm>
              <a:off x="5502600" y="3235150"/>
              <a:ext cx="17350" cy="44125"/>
            </a:xfrm>
            <a:custGeom>
              <a:rect b="b" l="l" r="r" t="t"/>
              <a:pathLst>
                <a:path extrusionOk="0" h="1765" w="694">
                  <a:moveTo>
                    <a:pt x="347" y="1"/>
                  </a:moveTo>
                  <a:cubicBezTo>
                    <a:pt x="158" y="1"/>
                    <a:pt x="0" y="158"/>
                    <a:pt x="0" y="347"/>
                  </a:cubicBezTo>
                  <a:lnTo>
                    <a:pt x="0" y="1418"/>
                  </a:lnTo>
                  <a:cubicBezTo>
                    <a:pt x="0" y="1607"/>
                    <a:pt x="158" y="1765"/>
                    <a:pt x="347" y="1765"/>
                  </a:cubicBezTo>
                  <a:cubicBezTo>
                    <a:pt x="536" y="1765"/>
                    <a:pt x="693" y="1607"/>
                    <a:pt x="693" y="1418"/>
                  </a:cubicBezTo>
                  <a:lnTo>
                    <a:pt x="693" y="347"/>
                  </a:lnTo>
                  <a:cubicBezTo>
                    <a:pt x="693" y="158"/>
                    <a:pt x="536" y="1"/>
                    <a:pt x="3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34"/>
            <p:cNvSpPr/>
            <p:nvPr/>
          </p:nvSpPr>
          <p:spPr>
            <a:xfrm>
              <a:off x="5555375" y="3253850"/>
              <a:ext cx="35450" cy="34100"/>
            </a:xfrm>
            <a:custGeom>
              <a:rect b="b" l="l" r="r" t="t"/>
              <a:pathLst>
                <a:path extrusionOk="0" h="1364" w="1418">
                  <a:moveTo>
                    <a:pt x="1071" y="1"/>
                  </a:moveTo>
                  <a:cubicBezTo>
                    <a:pt x="977" y="1"/>
                    <a:pt x="882" y="24"/>
                    <a:pt x="819" y="72"/>
                  </a:cubicBezTo>
                  <a:lnTo>
                    <a:pt x="126" y="796"/>
                  </a:lnTo>
                  <a:cubicBezTo>
                    <a:pt x="0" y="922"/>
                    <a:pt x="0" y="1143"/>
                    <a:pt x="126" y="1269"/>
                  </a:cubicBezTo>
                  <a:cubicBezTo>
                    <a:pt x="189" y="1332"/>
                    <a:pt x="268" y="1363"/>
                    <a:pt x="350" y="1363"/>
                  </a:cubicBezTo>
                  <a:cubicBezTo>
                    <a:pt x="433" y="1363"/>
                    <a:pt x="520" y="1332"/>
                    <a:pt x="599" y="1269"/>
                  </a:cubicBezTo>
                  <a:lnTo>
                    <a:pt x="1323" y="544"/>
                  </a:lnTo>
                  <a:cubicBezTo>
                    <a:pt x="1418" y="418"/>
                    <a:pt x="1418" y="198"/>
                    <a:pt x="1323" y="72"/>
                  </a:cubicBezTo>
                  <a:cubicBezTo>
                    <a:pt x="1260" y="24"/>
                    <a:pt x="1166" y="1"/>
                    <a:pt x="10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34"/>
            <p:cNvSpPr/>
            <p:nvPr/>
          </p:nvSpPr>
          <p:spPr>
            <a:xfrm>
              <a:off x="5606550" y="3357225"/>
              <a:ext cx="35475" cy="18150"/>
            </a:xfrm>
            <a:custGeom>
              <a:rect b="b" l="l" r="r" t="t"/>
              <a:pathLst>
                <a:path extrusionOk="0" h="726" w="1419">
                  <a:moveTo>
                    <a:pt x="379" y="1"/>
                  </a:moveTo>
                  <a:cubicBezTo>
                    <a:pt x="158" y="1"/>
                    <a:pt x="1" y="158"/>
                    <a:pt x="1" y="347"/>
                  </a:cubicBezTo>
                  <a:cubicBezTo>
                    <a:pt x="1" y="568"/>
                    <a:pt x="158" y="725"/>
                    <a:pt x="379" y="725"/>
                  </a:cubicBezTo>
                  <a:lnTo>
                    <a:pt x="1072" y="725"/>
                  </a:lnTo>
                  <a:cubicBezTo>
                    <a:pt x="1261" y="725"/>
                    <a:pt x="1419" y="568"/>
                    <a:pt x="1419" y="347"/>
                  </a:cubicBezTo>
                  <a:cubicBezTo>
                    <a:pt x="1419" y="158"/>
                    <a:pt x="1261" y="1"/>
                    <a:pt x="1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34"/>
            <p:cNvSpPr/>
            <p:nvPr/>
          </p:nvSpPr>
          <p:spPr>
            <a:xfrm>
              <a:off x="5364750" y="3357225"/>
              <a:ext cx="35475" cy="17350"/>
            </a:xfrm>
            <a:custGeom>
              <a:rect b="b" l="l" r="r" t="t"/>
              <a:pathLst>
                <a:path extrusionOk="0" h="694" w="1419">
                  <a:moveTo>
                    <a:pt x="347" y="1"/>
                  </a:moveTo>
                  <a:cubicBezTo>
                    <a:pt x="158" y="1"/>
                    <a:pt x="1" y="158"/>
                    <a:pt x="1" y="347"/>
                  </a:cubicBezTo>
                  <a:cubicBezTo>
                    <a:pt x="1" y="568"/>
                    <a:pt x="158" y="694"/>
                    <a:pt x="347" y="694"/>
                  </a:cubicBezTo>
                  <a:lnTo>
                    <a:pt x="1072" y="694"/>
                  </a:lnTo>
                  <a:cubicBezTo>
                    <a:pt x="1261" y="694"/>
                    <a:pt x="1419" y="568"/>
                    <a:pt x="1419" y="347"/>
                  </a:cubicBezTo>
                  <a:cubicBezTo>
                    <a:pt x="1419" y="158"/>
                    <a:pt x="1261" y="1"/>
                    <a:pt x="1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34"/>
            <p:cNvSpPr/>
            <p:nvPr/>
          </p:nvSpPr>
          <p:spPr>
            <a:xfrm>
              <a:off x="5433275" y="3253850"/>
              <a:ext cx="35475" cy="34100"/>
            </a:xfrm>
            <a:custGeom>
              <a:rect b="b" l="l" r="r" t="t"/>
              <a:pathLst>
                <a:path extrusionOk="0" h="1364" w="1419">
                  <a:moveTo>
                    <a:pt x="363" y="1"/>
                  </a:moveTo>
                  <a:cubicBezTo>
                    <a:pt x="276" y="1"/>
                    <a:pt x="190" y="24"/>
                    <a:pt x="127" y="72"/>
                  </a:cubicBezTo>
                  <a:cubicBezTo>
                    <a:pt x="1" y="198"/>
                    <a:pt x="1" y="450"/>
                    <a:pt x="127" y="544"/>
                  </a:cubicBezTo>
                  <a:lnTo>
                    <a:pt x="820" y="1269"/>
                  </a:lnTo>
                  <a:cubicBezTo>
                    <a:pt x="883" y="1332"/>
                    <a:pt x="977" y="1363"/>
                    <a:pt x="1072" y="1363"/>
                  </a:cubicBezTo>
                  <a:cubicBezTo>
                    <a:pt x="1166" y="1363"/>
                    <a:pt x="1261" y="1332"/>
                    <a:pt x="1324" y="1269"/>
                  </a:cubicBezTo>
                  <a:cubicBezTo>
                    <a:pt x="1418" y="1143"/>
                    <a:pt x="1418" y="922"/>
                    <a:pt x="1324" y="796"/>
                  </a:cubicBezTo>
                  <a:lnTo>
                    <a:pt x="599" y="72"/>
                  </a:lnTo>
                  <a:cubicBezTo>
                    <a:pt x="536" y="24"/>
                    <a:pt x="450" y="1"/>
                    <a:pt x="3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34"/>
            <p:cNvSpPr/>
            <p:nvPr/>
          </p:nvSpPr>
          <p:spPr>
            <a:xfrm>
              <a:off x="5380500" y="3287775"/>
              <a:ext cx="37050" cy="25975"/>
            </a:xfrm>
            <a:custGeom>
              <a:rect b="b" l="l" r="r" t="t"/>
              <a:pathLst>
                <a:path extrusionOk="0" h="1039" w="1482">
                  <a:moveTo>
                    <a:pt x="396" y="0"/>
                  </a:moveTo>
                  <a:cubicBezTo>
                    <a:pt x="267" y="0"/>
                    <a:pt x="132" y="81"/>
                    <a:pt x="64" y="195"/>
                  </a:cubicBezTo>
                  <a:cubicBezTo>
                    <a:pt x="1" y="353"/>
                    <a:pt x="64" y="573"/>
                    <a:pt x="221" y="668"/>
                  </a:cubicBezTo>
                  <a:lnTo>
                    <a:pt x="946" y="1015"/>
                  </a:lnTo>
                  <a:cubicBezTo>
                    <a:pt x="987" y="1031"/>
                    <a:pt x="1032" y="1039"/>
                    <a:pt x="1077" y="1039"/>
                  </a:cubicBezTo>
                  <a:cubicBezTo>
                    <a:pt x="1209" y="1039"/>
                    <a:pt x="1349" y="974"/>
                    <a:pt x="1419" y="857"/>
                  </a:cubicBezTo>
                  <a:cubicBezTo>
                    <a:pt x="1482" y="699"/>
                    <a:pt x="1419" y="447"/>
                    <a:pt x="1261" y="384"/>
                  </a:cubicBezTo>
                  <a:lnTo>
                    <a:pt x="536" y="38"/>
                  </a:lnTo>
                  <a:cubicBezTo>
                    <a:pt x="493" y="12"/>
                    <a:pt x="445" y="0"/>
                    <a:pt x="3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34"/>
            <p:cNvSpPr/>
            <p:nvPr/>
          </p:nvSpPr>
          <p:spPr>
            <a:xfrm>
              <a:off x="5588450" y="3288075"/>
              <a:ext cx="37025" cy="26800"/>
            </a:xfrm>
            <a:custGeom>
              <a:rect b="b" l="l" r="r" t="t"/>
              <a:pathLst>
                <a:path extrusionOk="0" h="1072" w="1481">
                  <a:moveTo>
                    <a:pt x="1110" y="0"/>
                  </a:moveTo>
                  <a:cubicBezTo>
                    <a:pt x="1049" y="0"/>
                    <a:pt x="983" y="18"/>
                    <a:pt x="914" y="57"/>
                  </a:cubicBezTo>
                  <a:lnTo>
                    <a:pt x="221" y="404"/>
                  </a:lnTo>
                  <a:cubicBezTo>
                    <a:pt x="63" y="498"/>
                    <a:pt x="0" y="687"/>
                    <a:pt x="63" y="877"/>
                  </a:cubicBezTo>
                  <a:cubicBezTo>
                    <a:pt x="132" y="991"/>
                    <a:pt x="250" y="1072"/>
                    <a:pt x="382" y="1072"/>
                  </a:cubicBezTo>
                  <a:cubicBezTo>
                    <a:pt x="432" y="1072"/>
                    <a:pt x="484" y="1060"/>
                    <a:pt x="536" y="1034"/>
                  </a:cubicBezTo>
                  <a:lnTo>
                    <a:pt x="1260" y="687"/>
                  </a:lnTo>
                  <a:cubicBezTo>
                    <a:pt x="1418" y="593"/>
                    <a:pt x="1481" y="404"/>
                    <a:pt x="1418" y="215"/>
                  </a:cubicBezTo>
                  <a:cubicBezTo>
                    <a:pt x="1353" y="85"/>
                    <a:pt x="1244" y="0"/>
                    <a:pt x="11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34"/>
            <p:cNvSpPr/>
            <p:nvPr/>
          </p:nvSpPr>
          <p:spPr>
            <a:xfrm>
              <a:off x="5412025" y="3286350"/>
              <a:ext cx="177225" cy="243750"/>
            </a:xfrm>
            <a:custGeom>
              <a:rect b="b" l="l" r="r" t="t"/>
              <a:pathLst>
                <a:path extrusionOk="0" h="9750" w="7089">
                  <a:moveTo>
                    <a:pt x="3529" y="0"/>
                  </a:moveTo>
                  <a:cubicBezTo>
                    <a:pt x="3151" y="0"/>
                    <a:pt x="2836" y="315"/>
                    <a:pt x="2836" y="725"/>
                  </a:cubicBezTo>
                  <a:lnTo>
                    <a:pt x="2836" y="1418"/>
                  </a:lnTo>
                  <a:cubicBezTo>
                    <a:pt x="2836" y="1040"/>
                    <a:pt x="2520" y="725"/>
                    <a:pt x="2111" y="725"/>
                  </a:cubicBezTo>
                  <a:cubicBezTo>
                    <a:pt x="1733" y="725"/>
                    <a:pt x="1418" y="1040"/>
                    <a:pt x="1418" y="1418"/>
                  </a:cubicBezTo>
                  <a:lnTo>
                    <a:pt x="1418" y="2143"/>
                  </a:lnTo>
                  <a:cubicBezTo>
                    <a:pt x="1544" y="2143"/>
                    <a:pt x="1638" y="2080"/>
                    <a:pt x="1764" y="2080"/>
                  </a:cubicBezTo>
                  <a:lnTo>
                    <a:pt x="3497" y="2080"/>
                  </a:lnTo>
                  <a:cubicBezTo>
                    <a:pt x="4253" y="2080"/>
                    <a:pt x="4883" y="2710"/>
                    <a:pt x="4883" y="3466"/>
                  </a:cubicBezTo>
                  <a:cubicBezTo>
                    <a:pt x="4883" y="4096"/>
                    <a:pt x="4474" y="4600"/>
                    <a:pt x="3907" y="4758"/>
                  </a:cubicBezTo>
                  <a:cubicBezTo>
                    <a:pt x="4064" y="5073"/>
                    <a:pt x="4159" y="5482"/>
                    <a:pt x="4159" y="5860"/>
                  </a:cubicBezTo>
                  <a:cubicBezTo>
                    <a:pt x="4159" y="6081"/>
                    <a:pt x="4001" y="6238"/>
                    <a:pt x="3812" y="6238"/>
                  </a:cubicBezTo>
                  <a:cubicBezTo>
                    <a:pt x="3623" y="6238"/>
                    <a:pt x="3466" y="6081"/>
                    <a:pt x="3466" y="5860"/>
                  </a:cubicBezTo>
                  <a:cubicBezTo>
                    <a:pt x="3466" y="4915"/>
                    <a:pt x="2678" y="4128"/>
                    <a:pt x="1733" y="4128"/>
                  </a:cubicBezTo>
                  <a:lnTo>
                    <a:pt x="3466" y="4128"/>
                  </a:lnTo>
                  <a:cubicBezTo>
                    <a:pt x="3844" y="4128"/>
                    <a:pt x="4159" y="3812"/>
                    <a:pt x="4159" y="3434"/>
                  </a:cubicBezTo>
                  <a:cubicBezTo>
                    <a:pt x="4159" y="3025"/>
                    <a:pt x="3844" y="2710"/>
                    <a:pt x="3466" y="2710"/>
                  </a:cubicBezTo>
                  <a:lnTo>
                    <a:pt x="1733" y="2710"/>
                  </a:lnTo>
                  <a:cubicBezTo>
                    <a:pt x="788" y="2710"/>
                    <a:pt x="0" y="3497"/>
                    <a:pt x="0" y="4443"/>
                  </a:cubicBezTo>
                  <a:lnTo>
                    <a:pt x="0" y="5167"/>
                  </a:lnTo>
                  <a:cubicBezTo>
                    <a:pt x="0" y="6112"/>
                    <a:pt x="536" y="6963"/>
                    <a:pt x="1386" y="7372"/>
                  </a:cubicBezTo>
                  <a:lnTo>
                    <a:pt x="1386" y="8318"/>
                  </a:lnTo>
                  <a:cubicBezTo>
                    <a:pt x="977" y="8318"/>
                    <a:pt x="662" y="8633"/>
                    <a:pt x="662" y="9011"/>
                  </a:cubicBezTo>
                  <a:lnTo>
                    <a:pt x="662" y="9389"/>
                  </a:lnTo>
                  <a:cubicBezTo>
                    <a:pt x="662" y="9578"/>
                    <a:pt x="819" y="9735"/>
                    <a:pt x="1008" y="9735"/>
                  </a:cubicBezTo>
                  <a:lnTo>
                    <a:pt x="5860" y="9735"/>
                  </a:lnTo>
                  <a:cubicBezTo>
                    <a:pt x="5923" y="9745"/>
                    <a:pt x="5979" y="9749"/>
                    <a:pt x="6029" y="9749"/>
                  </a:cubicBezTo>
                  <a:cubicBezTo>
                    <a:pt x="6305" y="9749"/>
                    <a:pt x="6396" y="9612"/>
                    <a:pt x="6396" y="9452"/>
                  </a:cubicBezTo>
                  <a:lnTo>
                    <a:pt x="6396" y="9105"/>
                  </a:lnTo>
                  <a:cubicBezTo>
                    <a:pt x="6396" y="8696"/>
                    <a:pt x="6112" y="8381"/>
                    <a:pt x="5702" y="8381"/>
                  </a:cubicBezTo>
                  <a:lnTo>
                    <a:pt x="5702" y="7436"/>
                  </a:lnTo>
                  <a:cubicBezTo>
                    <a:pt x="6522" y="7057"/>
                    <a:pt x="7089" y="6175"/>
                    <a:pt x="7089" y="5230"/>
                  </a:cubicBezTo>
                  <a:lnTo>
                    <a:pt x="7089" y="2143"/>
                  </a:lnTo>
                  <a:cubicBezTo>
                    <a:pt x="7089" y="1733"/>
                    <a:pt x="6774" y="1418"/>
                    <a:pt x="6364" y="1418"/>
                  </a:cubicBezTo>
                  <a:cubicBezTo>
                    <a:pt x="5986" y="1418"/>
                    <a:pt x="5671" y="1733"/>
                    <a:pt x="5671" y="2143"/>
                  </a:cubicBezTo>
                  <a:lnTo>
                    <a:pt x="5671" y="1418"/>
                  </a:lnTo>
                  <a:cubicBezTo>
                    <a:pt x="5671" y="1040"/>
                    <a:pt x="5356" y="725"/>
                    <a:pt x="4946" y="725"/>
                  </a:cubicBezTo>
                  <a:cubicBezTo>
                    <a:pt x="4568" y="725"/>
                    <a:pt x="4253" y="1040"/>
                    <a:pt x="4253" y="1418"/>
                  </a:cubicBezTo>
                  <a:lnTo>
                    <a:pt x="4253" y="725"/>
                  </a:lnTo>
                  <a:cubicBezTo>
                    <a:pt x="4253" y="315"/>
                    <a:pt x="3938" y="0"/>
                    <a:pt x="35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6" name="Shape 1406"/>
        <p:cNvGrpSpPr/>
        <p:nvPr/>
      </p:nvGrpSpPr>
      <p:grpSpPr>
        <a:xfrm>
          <a:off x="0" y="0"/>
          <a:ext cx="0" cy="0"/>
          <a:chOff x="0" y="0"/>
          <a:chExt cx="0" cy="0"/>
        </a:xfrm>
      </p:grpSpPr>
      <p:sp>
        <p:nvSpPr>
          <p:cNvPr id="1407" name="Google Shape;1407;p35"/>
          <p:cNvSpPr txBox="1"/>
          <p:nvPr>
            <p:ph type="title"/>
          </p:nvPr>
        </p:nvSpPr>
        <p:spPr>
          <a:xfrm>
            <a:off x="713225" y="445025"/>
            <a:ext cx="7717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EMOTIONAL LONELINESS FIRST AID INFOGRAPHICS</a:t>
            </a:r>
            <a:endParaRPr/>
          </a:p>
        </p:txBody>
      </p:sp>
      <p:grpSp>
        <p:nvGrpSpPr>
          <p:cNvPr id="1408" name="Google Shape;1408;p35"/>
          <p:cNvGrpSpPr/>
          <p:nvPr/>
        </p:nvGrpSpPr>
        <p:grpSpPr>
          <a:xfrm>
            <a:off x="1488300" y="1177150"/>
            <a:ext cx="6319800" cy="1608402"/>
            <a:chOff x="1488300" y="1177150"/>
            <a:chExt cx="6319800" cy="1608402"/>
          </a:xfrm>
        </p:grpSpPr>
        <p:sp>
          <p:nvSpPr>
            <p:cNvPr id="1409" name="Google Shape;1409;p35"/>
            <p:cNvSpPr/>
            <p:nvPr/>
          </p:nvSpPr>
          <p:spPr>
            <a:xfrm>
              <a:off x="6858900" y="1509400"/>
              <a:ext cx="949200" cy="949200"/>
            </a:xfrm>
            <a:prstGeom prst="ellipse">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800">
                  <a:solidFill>
                    <a:schemeClr val="dk1"/>
                  </a:solidFill>
                  <a:latin typeface="Encode Sans"/>
                  <a:ea typeface="Encode Sans"/>
                  <a:cs typeface="Encode Sans"/>
                  <a:sym typeface="Encode Sans"/>
                </a:rPr>
                <a:t>0</a:t>
              </a:r>
              <a:r>
                <a:rPr b="1" lang="en" sz="1800">
                  <a:solidFill>
                    <a:schemeClr val="dk1"/>
                  </a:solidFill>
                  <a:latin typeface="Encode Sans"/>
                  <a:ea typeface="Encode Sans"/>
                  <a:cs typeface="Encode Sans"/>
                  <a:sym typeface="Encode Sans"/>
                </a:rPr>
                <a:t>1</a:t>
              </a:r>
              <a:endParaRPr b="1" sz="1800">
                <a:solidFill>
                  <a:schemeClr val="dk1"/>
                </a:solidFill>
                <a:latin typeface="Encode Sans"/>
                <a:ea typeface="Encode Sans"/>
                <a:cs typeface="Encode Sans"/>
                <a:sym typeface="Encode Sans"/>
              </a:endParaRPr>
            </a:p>
          </p:txBody>
        </p:sp>
        <p:sp>
          <p:nvSpPr>
            <p:cNvPr id="1410" name="Google Shape;1410;p35"/>
            <p:cNvSpPr txBox="1"/>
            <p:nvPr/>
          </p:nvSpPr>
          <p:spPr>
            <a:xfrm>
              <a:off x="1488300" y="1177150"/>
              <a:ext cx="2061000" cy="520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en" sz="1800">
                  <a:solidFill>
                    <a:schemeClr val="dk1"/>
                  </a:solidFill>
                  <a:latin typeface="Encode Sans"/>
                  <a:ea typeface="Encode Sans"/>
                  <a:cs typeface="Encode Sans"/>
                  <a:sym typeface="Encode Sans"/>
                </a:rPr>
                <a:t>CHRONIC LONELINESS</a:t>
              </a:r>
              <a:endParaRPr b="1" sz="1800">
                <a:solidFill>
                  <a:schemeClr val="dk1"/>
                </a:solidFill>
                <a:latin typeface="Encode Sans"/>
                <a:ea typeface="Encode Sans"/>
                <a:cs typeface="Encode Sans"/>
                <a:sym typeface="Encode Sans"/>
              </a:endParaRPr>
            </a:p>
          </p:txBody>
        </p:sp>
        <p:sp>
          <p:nvSpPr>
            <p:cNvPr id="1411" name="Google Shape;1411;p35"/>
            <p:cNvSpPr txBox="1"/>
            <p:nvPr/>
          </p:nvSpPr>
          <p:spPr>
            <a:xfrm>
              <a:off x="1488300" y="1717852"/>
              <a:ext cx="2061000" cy="1067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dk2"/>
                  </a:solidFill>
                  <a:latin typeface="Encode Sans"/>
                  <a:ea typeface="Encode Sans"/>
                  <a:cs typeface="Encode Sans"/>
                  <a:sym typeface="Encode Sans"/>
                </a:rPr>
                <a:t>Jupiter is a huge gas giant named after the Roman god of the skies and the lightning</a:t>
              </a:r>
              <a:endParaRPr>
                <a:solidFill>
                  <a:schemeClr val="dk2"/>
                </a:solidFill>
                <a:latin typeface="Encode Sans"/>
                <a:ea typeface="Encode Sans"/>
                <a:cs typeface="Encode Sans"/>
                <a:sym typeface="Encode Sans"/>
              </a:endParaRPr>
            </a:p>
          </p:txBody>
        </p:sp>
      </p:grpSp>
      <p:grpSp>
        <p:nvGrpSpPr>
          <p:cNvPr id="1412" name="Google Shape;1412;p35"/>
          <p:cNvGrpSpPr/>
          <p:nvPr/>
        </p:nvGrpSpPr>
        <p:grpSpPr>
          <a:xfrm>
            <a:off x="1335913" y="2956375"/>
            <a:ext cx="6319763" cy="1608589"/>
            <a:chOff x="1335913" y="2956375"/>
            <a:chExt cx="6319763" cy="1608589"/>
          </a:xfrm>
        </p:grpSpPr>
        <p:sp>
          <p:nvSpPr>
            <p:cNvPr id="1413" name="Google Shape;1413;p35"/>
            <p:cNvSpPr/>
            <p:nvPr/>
          </p:nvSpPr>
          <p:spPr>
            <a:xfrm>
              <a:off x="1335913" y="3295000"/>
              <a:ext cx="949200" cy="949200"/>
            </a:xfrm>
            <a:prstGeom prst="ellipse">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800">
                  <a:solidFill>
                    <a:schemeClr val="dk1"/>
                  </a:solidFill>
                  <a:latin typeface="Encode Sans"/>
                  <a:ea typeface="Encode Sans"/>
                  <a:cs typeface="Encode Sans"/>
                  <a:sym typeface="Encode Sans"/>
                </a:rPr>
                <a:t>0</a:t>
              </a:r>
              <a:r>
                <a:rPr b="1" lang="en" sz="1800">
                  <a:solidFill>
                    <a:schemeClr val="dk1"/>
                  </a:solidFill>
                  <a:latin typeface="Encode Sans"/>
                  <a:ea typeface="Encode Sans"/>
                  <a:cs typeface="Encode Sans"/>
                  <a:sym typeface="Encode Sans"/>
                </a:rPr>
                <a:t>2</a:t>
              </a:r>
              <a:endParaRPr b="1" sz="1800">
                <a:solidFill>
                  <a:schemeClr val="dk1"/>
                </a:solidFill>
                <a:latin typeface="Encode Sans"/>
                <a:ea typeface="Encode Sans"/>
                <a:cs typeface="Encode Sans"/>
                <a:sym typeface="Encode Sans"/>
              </a:endParaRPr>
            </a:p>
          </p:txBody>
        </p:sp>
        <p:grpSp>
          <p:nvGrpSpPr>
            <p:cNvPr id="1414" name="Google Shape;1414;p35"/>
            <p:cNvGrpSpPr/>
            <p:nvPr/>
          </p:nvGrpSpPr>
          <p:grpSpPr>
            <a:xfrm>
              <a:off x="5594675" y="2956375"/>
              <a:ext cx="2061000" cy="1608589"/>
              <a:chOff x="5594675" y="2880175"/>
              <a:chExt cx="2061000" cy="1608589"/>
            </a:xfrm>
          </p:grpSpPr>
          <p:sp>
            <p:nvSpPr>
              <p:cNvPr id="1415" name="Google Shape;1415;p35"/>
              <p:cNvSpPr txBox="1"/>
              <p:nvPr/>
            </p:nvSpPr>
            <p:spPr>
              <a:xfrm>
                <a:off x="5594675" y="2880175"/>
                <a:ext cx="2061000" cy="5202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r>
                  <a:rPr b="1" lang="en" sz="1800">
                    <a:solidFill>
                      <a:schemeClr val="dk1"/>
                    </a:solidFill>
                    <a:latin typeface="Encode Sans"/>
                    <a:ea typeface="Encode Sans"/>
                    <a:cs typeface="Encode Sans"/>
                    <a:sym typeface="Encode Sans"/>
                  </a:rPr>
                  <a:t>SOCIAL LONELINESS</a:t>
                </a:r>
                <a:endParaRPr b="1" sz="1800">
                  <a:solidFill>
                    <a:schemeClr val="dk1"/>
                  </a:solidFill>
                  <a:latin typeface="Encode Sans"/>
                  <a:ea typeface="Encode Sans"/>
                  <a:cs typeface="Encode Sans"/>
                  <a:sym typeface="Encode Sans"/>
                </a:endParaRPr>
              </a:p>
            </p:txBody>
          </p:sp>
          <p:sp>
            <p:nvSpPr>
              <p:cNvPr id="1416" name="Google Shape;1416;p35"/>
              <p:cNvSpPr txBox="1"/>
              <p:nvPr/>
            </p:nvSpPr>
            <p:spPr>
              <a:xfrm>
                <a:off x="5594675" y="3421064"/>
                <a:ext cx="2061000" cy="10677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None/>
                </a:pPr>
                <a:r>
                  <a:rPr lang="en">
                    <a:solidFill>
                      <a:schemeClr val="dk2"/>
                    </a:solidFill>
                    <a:latin typeface="Encode Sans"/>
                    <a:ea typeface="Encode Sans"/>
                    <a:cs typeface="Encode Sans"/>
                    <a:sym typeface="Encode Sans"/>
                  </a:rPr>
                  <a:t>Earth is the third planet from the Sun and the only one that harbors life in the Solar System</a:t>
                </a:r>
                <a:endParaRPr>
                  <a:solidFill>
                    <a:schemeClr val="dk2"/>
                  </a:solidFill>
                  <a:latin typeface="Encode Sans"/>
                  <a:ea typeface="Encode Sans"/>
                  <a:cs typeface="Encode Sans"/>
                  <a:sym typeface="Encode Sans"/>
                </a:endParaRPr>
              </a:p>
            </p:txBody>
          </p:sp>
        </p:grpSp>
      </p:grpSp>
      <p:cxnSp>
        <p:nvCxnSpPr>
          <p:cNvPr id="1417" name="Google Shape;1417;p35"/>
          <p:cNvCxnSpPr>
            <a:stCxn id="1418" idx="0"/>
            <a:endCxn id="1409" idx="2"/>
          </p:cNvCxnSpPr>
          <p:nvPr/>
        </p:nvCxnSpPr>
        <p:spPr>
          <a:xfrm>
            <a:off x="6098400" y="1984000"/>
            <a:ext cx="760500" cy="0"/>
          </a:xfrm>
          <a:prstGeom prst="straightConnector1">
            <a:avLst/>
          </a:prstGeom>
          <a:noFill/>
          <a:ln cap="flat" cmpd="sng" w="19050">
            <a:solidFill>
              <a:schemeClr val="accent3"/>
            </a:solidFill>
            <a:prstDash val="solid"/>
            <a:round/>
            <a:headEnd len="med" w="med" type="none"/>
            <a:tailEnd len="med" w="med" type="none"/>
          </a:ln>
        </p:spPr>
      </p:cxnSp>
      <p:cxnSp>
        <p:nvCxnSpPr>
          <p:cNvPr id="1419" name="Google Shape;1419;p35"/>
          <p:cNvCxnSpPr>
            <a:stCxn id="1413" idx="6"/>
            <a:endCxn id="1420" idx="2"/>
          </p:cNvCxnSpPr>
          <p:nvPr/>
        </p:nvCxnSpPr>
        <p:spPr>
          <a:xfrm>
            <a:off x="2285113" y="3769600"/>
            <a:ext cx="774300" cy="0"/>
          </a:xfrm>
          <a:prstGeom prst="straightConnector1">
            <a:avLst/>
          </a:prstGeom>
          <a:noFill/>
          <a:ln cap="flat" cmpd="sng" w="19050">
            <a:solidFill>
              <a:schemeClr val="accent3"/>
            </a:solidFill>
            <a:prstDash val="solid"/>
            <a:round/>
            <a:headEnd len="med" w="med" type="none"/>
            <a:tailEnd len="med" w="med" type="none"/>
          </a:ln>
        </p:spPr>
      </p:cxnSp>
      <p:grpSp>
        <p:nvGrpSpPr>
          <p:cNvPr id="1421" name="Google Shape;1421;p35"/>
          <p:cNvGrpSpPr/>
          <p:nvPr/>
        </p:nvGrpSpPr>
        <p:grpSpPr>
          <a:xfrm>
            <a:off x="3059435" y="2956368"/>
            <a:ext cx="2160275" cy="1608630"/>
            <a:chOff x="1017000" y="724225"/>
            <a:chExt cx="5695425" cy="4241050"/>
          </a:xfrm>
        </p:grpSpPr>
        <p:sp>
          <p:nvSpPr>
            <p:cNvPr id="1422" name="Google Shape;1422;p35"/>
            <p:cNvSpPr/>
            <p:nvPr/>
          </p:nvSpPr>
          <p:spPr>
            <a:xfrm>
              <a:off x="1131750" y="979650"/>
              <a:ext cx="5233400" cy="3865375"/>
            </a:xfrm>
            <a:custGeom>
              <a:rect b="b" l="l" r="r" t="t"/>
              <a:pathLst>
                <a:path extrusionOk="0" h="154615" w="209336">
                  <a:moveTo>
                    <a:pt x="79167" y="1"/>
                  </a:moveTo>
                  <a:cubicBezTo>
                    <a:pt x="75991" y="1"/>
                    <a:pt x="72810" y="255"/>
                    <a:pt x="69698" y="705"/>
                  </a:cubicBezTo>
                  <a:cubicBezTo>
                    <a:pt x="52220" y="3198"/>
                    <a:pt x="35533" y="11678"/>
                    <a:pt x="23679" y="24748"/>
                  </a:cubicBezTo>
                  <a:cubicBezTo>
                    <a:pt x="0" y="50858"/>
                    <a:pt x="1946" y="93017"/>
                    <a:pt x="23405" y="120008"/>
                  </a:cubicBezTo>
                  <a:cubicBezTo>
                    <a:pt x="24074" y="120798"/>
                    <a:pt x="24712" y="121588"/>
                    <a:pt x="25381" y="122348"/>
                  </a:cubicBezTo>
                  <a:cubicBezTo>
                    <a:pt x="38421" y="137333"/>
                    <a:pt x="56962" y="146847"/>
                    <a:pt x="76354" y="151254"/>
                  </a:cubicBezTo>
                  <a:cubicBezTo>
                    <a:pt x="86812" y="153635"/>
                    <a:pt x="97508" y="154614"/>
                    <a:pt x="108243" y="154614"/>
                  </a:cubicBezTo>
                  <a:cubicBezTo>
                    <a:pt x="117385" y="154614"/>
                    <a:pt x="126554" y="153904"/>
                    <a:pt x="135626" y="152744"/>
                  </a:cubicBezTo>
                  <a:cubicBezTo>
                    <a:pt x="148331" y="151102"/>
                    <a:pt x="160794" y="147121"/>
                    <a:pt x="171888" y="140616"/>
                  </a:cubicBezTo>
                  <a:cubicBezTo>
                    <a:pt x="178757" y="136604"/>
                    <a:pt x="185080" y="131588"/>
                    <a:pt x="190429" y="125661"/>
                  </a:cubicBezTo>
                  <a:cubicBezTo>
                    <a:pt x="196053" y="119430"/>
                    <a:pt x="199305" y="113017"/>
                    <a:pt x="202436" y="105448"/>
                  </a:cubicBezTo>
                  <a:cubicBezTo>
                    <a:pt x="209336" y="88792"/>
                    <a:pt x="208636" y="69399"/>
                    <a:pt x="199487" y="53776"/>
                  </a:cubicBezTo>
                  <a:cubicBezTo>
                    <a:pt x="196630" y="48882"/>
                    <a:pt x="192861" y="44353"/>
                    <a:pt x="188393" y="40736"/>
                  </a:cubicBezTo>
                  <a:cubicBezTo>
                    <a:pt x="184958" y="37970"/>
                    <a:pt x="181128" y="35721"/>
                    <a:pt x="176934" y="34292"/>
                  </a:cubicBezTo>
                  <a:cubicBezTo>
                    <a:pt x="171766" y="32499"/>
                    <a:pt x="166386" y="32803"/>
                    <a:pt x="160976" y="32408"/>
                  </a:cubicBezTo>
                  <a:cubicBezTo>
                    <a:pt x="154836" y="31952"/>
                    <a:pt x="148696" y="31465"/>
                    <a:pt x="142647" y="30341"/>
                  </a:cubicBezTo>
                  <a:cubicBezTo>
                    <a:pt x="134501" y="28851"/>
                    <a:pt x="126902" y="26146"/>
                    <a:pt x="119881" y="21830"/>
                  </a:cubicBezTo>
                  <a:cubicBezTo>
                    <a:pt x="113437" y="17818"/>
                    <a:pt x="109364" y="10644"/>
                    <a:pt x="102859" y="6359"/>
                  </a:cubicBezTo>
                  <a:cubicBezTo>
                    <a:pt x="95913" y="1772"/>
                    <a:pt x="87559" y="1"/>
                    <a:pt x="79167" y="1"/>
                  </a:cubicBezTo>
                  <a:close/>
                </a:path>
              </a:pathLst>
            </a:custGeom>
            <a:solidFill>
              <a:srgbClr val="6FA0A4">
                <a:alpha val="31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35"/>
            <p:cNvSpPr/>
            <p:nvPr/>
          </p:nvSpPr>
          <p:spPr>
            <a:xfrm>
              <a:off x="4034525" y="1853925"/>
              <a:ext cx="219650" cy="331450"/>
            </a:xfrm>
            <a:custGeom>
              <a:rect b="b" l="l" r="r" t="t"/>
              <a:pathLst>
                <a:path extrusionOk="0" h="13258" w="8786">
                  <a:moveTo>
                    <a:pt x="3738" y="0"/>
                  </a:moveTo>
                  <a:cubicBezTo>
                    <a:pt x="3607" y="0"/>
                    <a:pt x="3476" y="7"/>
                    <a:pt x="3344" y="20"/>
                  </a:cubicBezTo>
                  <a:cubicBezTo>
                    <a:pt x="1825" y="172"/>
                    <a:pt x="457" y="1358"/>
                    <a:pt x="214" y="2878"/>
                  </a:cubicBezTo>
                  <a:cubicBezTo>
                    <a:pt x="1" y="4033"/>
                    <a:pt x="518" y="5188"/>
                    <a:pt x="1065" y="6221"/>
                  </a:cubicBezTo>
                  <a:cubicBezTo>
                    <a:pt x="1582" y="7103"/>
                    <a:pt x="2250" y="7923"/>
                    <a:pt x="2706" y="8805"/>
                  </a:cubicBezTo>
                  <a:cubicBezTo>
                    <a:pt x="3192" y="9808"/>
                    <a:pt x="3344" y="10902"/>
                    <a:pt x="4044" y="11814"/>
                  </a:cubicBezTo>
                  <a:cubicBezTo>
                    <a:pt x="4657" y="12651"/>
                    <a:pt x="5655" y="13257"/>
                    <a:pt x="6661" y="13257"/>
                  </a:cubicBezTo>
                  <a:cubicBezTo>
                    <a:pt x="6751" y="13257"/>
                    <a:pt x="6841" y="13252"/>
                    <a:pt x="6931" y="13242"/>
                  </a:cubicBezTo>
                  <a:lnTo>
                    <a:pt x="8785" y="6008"/>
                  </a:lnTo>
                  <a:cubicBezTo>
                    <a:pt x="8755" y="4488"/>
                    <a:pt x="8299" y="2969"/>
                    <a:pt x="7357" y="1783"/>
                  </a:cubicBezTo>
                  <a:cubicBezTo>
                    <a:pt x="6442" y="702"/>
                    <a:pt x="5098" y="0"/>
                    <a:pt x="3738" y="0"/>
                  </a:cubicBezTo>
                  <a:close/>
                </a:path>
              </a:pathLst>
            </a:custGeom>
            <a:solidFill>
              <a:srgbClr val="F895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35"/>
            <p:cNvSpPr/>
            <p:nvPr/>
          </p:nvSpPr>
          <p:spPr>
            <a:xfrm>
              <a:off x="3031475" y="2674000"/>
              <a:ext cx="221150" cy="375750"/>
            </a:xfrm>
            <a:custGeom>
              <a:rect b="b" l="l" r="r" t="t"/>
              <a:pathLst>
                <a:path extrusionOk="0" h="15030" w="8846">
                  <a:moveTo>
                    <a:pt x="3964" y="0"/>
                  </a:moveTo>
                  <a:cubicBezTo>
                    <a:pt x="2717" y="0"/>
                    <a:pt x="1485" y="553"/>
                    <a:pt x="760" y="1595"/>
                  </a:cubicBezTo>
                  <a:cubicBezTo>
                    <a:pt x="61" y="2659"/>
                    <a:pt x="1" y="4026"/>
                    <a:pt x="153" y="5333"/>
                  </a:cubicBezTo>
                  <a:cubicBezTo>
                    <a:pt x="274" y="6428"/>
                    <a:pt x="578" y="7583"/>
                    <a:pt x="609" y="8677"/>
                  </a:cubicBezTo>
                  <a:cubicBezTo>
                    <a:pt x="669" y="9893"/>
                    <a:pt x="305" y="11048"/>
                    <a:pt x="578" y="12294"/>
                  </a:cubicBezTo>
                  <a:cubicBezTo>
                    <a:pt x="852" y="13510"/>
                    <a:pt x="1642" y="14665"/>
                    <a:pt x="2827" y="15030"/>
                  </a:cubicBezTo>
                  <a:lnTo>
                    <a:pt x="7964" y="8647"/>
                  </a:lnTo>
                  <a:cubicBezTo>
                    <a:pt x="8603" y="7127"/>
                    <a:pt x="8846" y="5364"/>
                    <a:pt x="8420" y="3783"/>
                  </a:cubicBezTo>
                  <a:cubicBezTo>
                    <a:pt x="7964" y="2172"/>
                    <a:pt x="6779" y="744"/>
                    <a:pt x="5229" y="197"/>
                  </a:cubicBezTo>
                  <a:cubicBezTo>
                    <a:pt x="4818" y="65"/>
                    <a:pt x="4390" y="0"/>
                    <a:pt x="3964" y="0"/>
                  </a:cubicBezTo>
                  <a:close/>
                </a:path>
              </a:pathLst>
            </a:custGeom>
            <a:solidFill>
              <a:srgbClr val="9E7B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35"/>
            <p:cNvSpPr/>
            <p:nvPr/>
          </p:nvSpPr>
          <p:spPr>
            <a:xfrm>
              <a:off x="3281475" y="1355700"/>
              <a:ext cx="245475" cy="344775"/>
            </a:xfrm>
            <a:custGeom>
              <a:rect b="b" l="l" r="r" t="t"/>
              <a:pathLst>
                <a:path extrusionOk="0" h="13791" w="9819">
                  <a:moveTo>
                    <a:pt x="5764" y="0"/>
                  </a:moveTo>
                  <a:cubicBezTo>
                    <a:pt x="4528" y="0"/>
                    <a:pt x="3279" y="510"/>
                    <a:pt x="2311" y="1317"/>
                  </a:cubicBezTo>
                  <a:cubicBezTo>
                    <a:pt x="1065" y="2381"/>
                    <a:pt x="305" y="3931"/>
                    <a:pt x="1" y="5572"/>
                  </a:cubicBezTo>
                  <a:lnTo>
                    <a:pt x="639" y="13688"/>
                  </a:lnTo>
                  <a:cubicBezTo>
                    <a:pt x="888" y="13758"/>
                    <a:pt x="1143" y="13791"/>
                    <a:pt x="1400" y="13791"/>
                  </a:cubicBezTo>
                  <a:cubicBezTo>
                    <a:pt x="2366" y="13791"/>
                    <a:pt x="3347" y="13327"/>
                    <a:pt x="4043" y="12654"/>
                  </a:cubicBezTo>
                  <a:cubicBezTo>
                    <a:pt x="4955" y="11834"/>
                    <a:pt x="5290" y="10679"/>
                    <a:pt x="6019" y="9706"/>
                  </a:cubicBezTo>
                  <a:cubicBezTo>
                    <a:pt x="6627" y="8794"/>
                    <a:pt x="7478" y="8034"/>
                    <a:pt x="8208" y="7183"/>
                  </a:cubicBezTo>
                  <a:cubicBezTo>
                    <a:pt x="9059" y="6211"/>
                    <a:pt x="9758" y="5056"/>
                    <a:pt x="9758" y="3779"/>
                  </a:cubicBezTo>
                  <a:cubicBezTo>
                    <a:pt x="9819" y="2138"/>
                    <a:pt x="8481" y="618"/>
                    <a:pt x="6931" y="162"/>
                  </a:cubicBezTo>
                  <a:cubicBezTo>
                    <a:pt x="6549" y="52"/>
                    <a:pt x="6157" y="0"/>
                    <a:pt x="5764" y="0"/>
                  </a:cubicBezTo>
                  <a:close/>
                </a:path>
              </a:pathLst>
            </a:custGeom>
            <a:solidFill>
              <a:srgbClr val="F895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35"/>
            <p:cNvSpPr/>
            <p:nvPr/>
          </p:nvSpPr>
          <p:spPr>
            <a:xfrm>
              <a:off x="5010250" y="4395500"/>
              <a:ext cx="363250" cy="413025"/>
            </a:xfrm>
            <a:custGeom>
              <a:rect b="b" l="l" r="r" t="t"/>
              <a:pathLst>
                <a:path extrusionOk="0" h="16521" w="14530">
                  <a:moveTo>
                    <a:pt x="8967" y="0"/>
                  </a:moveTo>
                  <a:lnTo>
                    <a:pt x="0" y="3982"/>
                  </a:lnTo>
                  <a:lnTo>
                    <a:pt x="1337" y="11398"/>
                  </a:lnTo>
                  <a:lnTo>
                    <a:pt x="8176" y="9605"/>
                  </a:lnTo>
                  <a:cubicBezTo>
                    <a:pt x="11121" y="16037"/>
                    <a:pt x="13649" y="16520"/>
                    <a:pt x="14342" y="16520"/>
                  </a:cubicBezTo>
                  <a:cubicBezTo>
                    <a:pt x="14464" y="16520"/>
                    <a:pt x="14529" y="16505"/>
                    <a:pt x="14529" y="16505"/>
                  </a:cubicBezTo>
                  <a:lnTo>
                    <a:pt x="8967" y="0"/>
                  </a:lnTo>
                  <a:close/>
                </a:path>
              </a:pathLst>
            </a:custGeom>
            <a:solidFill>
              <a:srgbClr val="F2CC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35"/>
            <p:cNvSpPr/>
            <p:nvPr/>
          </p:nvSpPr>
          <p:spPr>
            <a:xfrm>
              <a:off x="5198700" y="4407650"/>
              <a:ext cx="146675" cy="396675"/>
            </a:xfrm>
            <a:custGeom>
              <a:rect b="b" l="l" r="r" t="t"/>
              <a:pathLst>
                <a:path extrusionOk="0" h="15867" w="5867">
                  <a:moveTo>
                    <a:pt x="335" y="0"/>
                  </a:moveTo>
                  <a:lnTo>
                    <a:pt x="0" y="152"/>
                  </a:lnTo>
                  <a:cubicBezTo>
                    <a:pt x="1824" y="5320"/>
                    <a:pt x="3587" y="10457"/>
                    <a:pt x="5411" y="15624"/>
                  </a:cubicBezTo>
                  <a:cubicBezTo>
                    <a:pt x="5563" y="15745"/>
                    <a:pt x="5715" y="15806"/>
                    <a:pt x="5867" y="15867"/>
                  </a:cubicBezTo>
                  <a:cubicBezTo>
                    <a:pt x="4012" y="10578"/>
                    <a:pt x="2189" y="5289"/>
                    <a:pt x="335" y="0"/>
                  </a:cubicBezTo>
                  <a:close/>
                </a:path>
              </a:pathLst>
            </a:custGeom>
            <a:solidFill>
              <a:srgbClr val="73A0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35"/>
            <p:cNvSpPr/>
            <p:nvPr/>
          </p:nvSpPr>
          <p:spPr>
            <a:xfrm>
              <a:off x="4224500" y="4280000"/>
              <a:ext cx="363250" cy="412300"/>
            </a:xfrm>
            <a:custGeom>
              <a:rect b="b" l="l" r="r" t="t"/>
              <a:pathLst>
                <a:path extrusionOk="0" h="16492" w="14530">
                  <a:moveTo>
                    <a:pt x="8968" y="0"/>
                  </a:moveTo>
                  <a:lnTo>
                    <a:pt x="1" y="3982"/>
                  </a:lnTo>
                  <a:lnTo>
                    <a:pt x="1338" y="11368"/>
                  </a:lnTo>
                  <a:lnTo>
                    <a:pt x="8177" y="9605"/>
                  </a:lnTo>
                  <a:cubicBezTo>
                    <a:pt x="11102" y="15993"/>
                    <a:pt x="13615" y="16491"/>
                    <a:pt x="14328" y="16491"/>
                  </a:cubicBezTo>
                  <a:cubicBezTo>
                    <a:pt x="14460" y="16491"/>
                    <a:pt x="14530" y="16474"/>
                    <a:pt x="14530" y="16474"/>
                  </a:cubicBezTo>
                  <a:lnTo>
                    <a:pt x="8968" y="0"/>
                  </a:lnTo>
                  <a:close/>
                </a:path>
              </a:pathLst>
            </a:custGeom>
            <a:solidFill>
              <a:srgbClr val="F2CC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35"/>
            <p:cNvSpPr/>
            <p:nvPr/>
          </p:nvSpPr>
          <p:spPr>
            <a:xfrm>
              <a:off x="4413725" y="4292150"/>
              <a:ext cx="147450" cy="395925"/>
            </a:xfrm>
            <a:custGeom>
              <a:rect b="b" l="l" r="r" t="t"/>
              <a:pathLst>
                <a:path extrusionOk="0" h="15837" w="5898">
                  <a:moveTo>
                    <a:pt x="335" y="0"/>
                  </a:moveTo>
                  <a:lnTo>
                    <a:pt x="0" y="152"/>
                  </a:lnTo>
                  <a:cubicBezTo>
                    <a:pt x="1824" y="5320"/>
                    <a:pt x="3617" y="10426"/>
                    <a:pt x="5441" y="15624"/>
                  </a:cubicBezTo>
                  <a:cubicBezTo>
                    <a:pt x="5593" y="15715"/>
                    <a:pt x="5745" y="15806"/>
                    <a:pt x="5897" y="15836"/>
                  </a:cubicBezTo>
                  <a:cubicBezTo>
                    <a:pt x="4043" y="10548"/>
                    <a:pt x="2219" y="5289"/>
                    <a:pt x="335" y="0"/>
                  </a:cubicBezTo>
                  <a:close/>
                </a:path>
              </a:pathLst>
            </a:custGeom>
            <a:solidFill>
              <a:srgbClr val="73A0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35"/>
            <p:cNvSpPr/>
            <p:nvPr/>
          </p:nvSpPr>
          <p:spPr>
            <a:xfrm>
              <a:off x="3129500" y="3882575"/>
              <a:ext cx="1292600" cy="1055075"/>
            </a:xfrm>
            <a:custGeom>
              <a:rect b="b" l="l" r="r" t="t"/>
              <a:pathLst>
                <a:path extrusionOk="0" h="42203" w="51704">
                  <a:moveTo>
                    <a:pt x="35685" y="0"/>
                  </a:moveTo>
                  <a:lnTo>
                    <a:pt x="24591" y="2128"/>
                  </a:lnTo>
                  <a:lnTo>
                    <a:pt x="18664" y="6231"/>
                  </a:lnTo>
                  <a:cubicBezTo>
                    <a:pt x="18664" y="6231"/>
                    <a:pt x="1" y="22918"/>
                    <a:pt x="1490" y="31885"/>
                  </a:cubicBezTo>
                  <a:cubicBezTo>
                    <a:pt x="2740" y="39482"/>
                    <a:pt x="13059" y="42202"/>
                    <a:pt x="23423" y="42202"/>
                  </a:cubicBezTo>
                  <a:cubicBezTo>
                    <a:pt x="29688" y="42202"/>
                    <a:pt x="35969" y="41208"/>
                    <a:pt x="40275" y="39697"/>
                  </a:cubicBezTo>
                  <a:cubicBezTo>
                    <a:pt x="51704" y="35715"/>
                    <a:pt x="38603" y="21307"/>
                    <a:pt x="38603" y="21307"/>
                  </a:cubicBezTo>
                  <a:lnTo>
                    <a:pt x="21612" y="26718"/>
                  </a:lnTo>
                  <a:lnTo>
                    <a:pt x="21612" y="26718"/>
                  </a:lnTo>
                  <a:lnTo>
                    <a:pt x="33892" y="13861"/>
                  </a:lnTo>
                  <a:lnTo>
                    <a:pt x="35685" y="0"/>
                  </a:lnTo>
                  <a:close/>
                </a:path>
              </a:pathLst>
            </a:custGeom>
            <a:solidFill>
              <a:srgbClr val="283E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35"/>
            <p:cNvSpPr/>
            <p:nvPr/>
          </p:nvSpPr>
          <p:spPr>
            <a:xfrm>
              <a:off x="3482850" y="4105975"/>
              <a:ext cx="584375" cy="618700"/>
            </a:xfrm>
            <a:custGeom>
              <a:rect b="b" l="l" r="r" t="t"/>
              <a:pathLst>
                <a:path extrusionOk="0" h="24748" w="23375">
                  <a:moveTo>
                    <a:pt x="14347" y="0"/>
                  </a:moveTo>
                  <a:cubicBezTo>
                    <a:pt x="14347" y="0"/>
                    <a:pt x="14195" y="122"/>
                    <a:pt x="13983" y="335"/>
                  </a:cubicBezTo>
                  <a:cubicBezTo>
                    <a:pt x="13740" y="578"/>
                    <a:pt x="13375" y="912"/>
                    <a:pt x="12949" y="1368"/>
                  </a:cubicBezTo>
                  <a:cubicBezTo>
                    <a:pt x="12068" y="2250"/>
                    <a:pt x="10822" y="3557"/>
                    <a:pt x="9332" y="5289"/>
                  </a:cubicBezTo>
                  <a:cubicBezTo>
                    <a:pt x="7873" y="6991"/>
                    <a:pt x="6201" y="9028"/>
                    <a:pt x="4438" y="11460"/>
                  </a:cubicBezTo>
                  <a:cubicBezTo>
                    <a:pt x="3557" y="12675"/>
                    <a:pt x="2706" y="13982"/>
                    <a:pt x="1824" y="15320"/>
                  </a:cubicBezTo>
                  <a:cubicBezTo>
                    <a:pt x="1368" y="15989"/>
                    <a:pt x="913" y="16688"/>
                    <a:pt x="578" y="17478"/>
                  </a:cubicBezTo>
                  <a:cubicBezTo>
                    <a:pt x="244" y="18238"/>
                    <a:pt x="1" y="19150"/>
                    <a:pt x="153" y="20062"/>
                  </a:cubicBezTo>
                  <a:cubicBezTo>
                    <a:pt x="305" y="20973"/>
                    <a:pt x="882" y="21733"/>
                    <a:pt x="1520" y="22311"/>
                  </a:cubicBezTo>
                  <a:cubicBezTo>
                    <a:pt x="2220" y="22858"/>
                    <a:pt x="2979" y="23253"/>
                    <a:pt x="3739" y="23527"/>
                  </a:cubicBezTo>
                  <a:cubicBezTo>
                    <a:pt x="5290" y="24074"/>
                    <a:pt x="6840" y="24347"/>
                    <a:pt x="8329" y="24530"/>
                  </a:cubicBezTo>
                  <a:cubicBezTo>
                    <a:pt x="9593" y="24686"/>
                    <a:pt x="10812" y="24747"/>
                    <a:pt x="11969" y="24747"/>
                  </a:cubicBezTo>
                  <a:cubicBezTo>
                    <a:pt x="13512" y="24747"/>
                    <a:pt x="14947" y="24638"/>
                    <a:pt x="16232" y="24499"/>
                  </a:cubicBezTo>
                  <a:cubicBezTo>
                    <a:pt x="18481" y="24287"/>
                    <a:pt x="20244" y="23983"/>
                    <a:pt x="21521" y="23770"/>
                  </a:cubicBezTo>
                  <a:cubicBezTo>
                    <a:pt x="22129" y="23679"/>
                    <a:pt x="22615" y="23587"/>
                    <a:pt x="22919" y="23527"/>
                  </a:cubicBezTo>
                  <a:cubicBezTo>
                    <a:pt x="23223" y="23405"/>
                    <a:pt x="23375" y="23375"/>
                    <a:pt x="23375" y="23375"/>
                  </a:cubicBezTo>
                  <a:lnTo>
                    <a:pt x="23375" y="23375"/>
                  </a:lnTo>
                  <a:cubicBezTo>
                    <a:pt x="23375" y="23375"/>
                    <a:pt x="23193" y="23375"/>
                    <a:pt x="22889" y="23405"/>
                  </a:cubicBezTo>
                  <a:cubicBezTo>
                    <a:pt x="22433" y="23435"/>
                    <a:pt x="21977" y="23527"/>
                    <a:pt x="21430" y="23587"/>
                  </a:cubicBezTo>
                  <a:cubicBezTo>
                    <a:pt x="20183" y="23739"/>
                    <a:pt x="18390" y="24013"/>
                    <a:pt x="16141" y="24195"/>
                  </a:cubicBezTo>
                  <a:cubicBezTo>
                    <a:pt x="14971" y="24291"/>
                    <a:pt x="13674" y="24371"/>
                    <a:pt x="12282" y="24371"/>
                  </a:cubicBezTo>
                  <a:cubicBezTo>
                    <a:pt x="11034" y="24371"/>
                    <a:pt x="9709" y="24307"/>
                    <a:pt x="8329" y="24135"/>
                  </a:cubicBezTo>
                  <a:cubicBezTo>
                    <a:pt x="6870" y="23922"/>
                    <a:pt x="5320" y="23618"/>
                    <a:pt x="3831" y="23101"/>
                  </a:cubicBezTo>
                  <a:cubicBezTo>
                    <a:pt x="3131" y="22828"/>
                    <a:pt x="2402" y="22463"/>
                    <a:pt x="1764" y="21916"/>
                  </a:cubicBezTo>
                  <a:cubicBezTo>
                    <a:pt x="1156" y="21399"/>
                    <a:pt x="639" y="20700"/>
                    <a:pt x="487" y="19940"/>
                  </a:cubicBezTo>
                  <a:cubicBezTo>
                    <a:pt x="335" y="19150"/>
                    <a:pt x="548" y="18359"/>
                    <a:pt x="882" y="17599"/>
                  </a:cubicBezTo>
                  <a:cubicBezTo>
                    <a:pt x="1216" y="16840"/>
                    <a:pt x="1642" y="16140"/>
                    <a:pt x="2098" y="15502"/>
                  </a:cubicBezTo>
                  <a:cubicBezTo>
                    <a:pt x="2979" y="14134"/>
                    <a:pt x="3831" y="12827"/>
                    <a:pt x="4712" y="11672"/>
                  </a:cubicBezTo>
                  <a:cubicBezTo>
                    <a:pt x="6414" y="9271"/>
                    <a:pt x="8086" y="7143"/>
                    <a:pt x="9545" y="5441"/>
                  </a:cubicBezTo>
                  <a:cubicBezTo>
                    <a:pt x="10974" y="3709"/>
                    <a:pt x="12189" y="2402"/>
                    <a:pt x="13040" y="1429"/>
                  </a:cubicBezTo>
                  <a:cubicBezTo>
                    <a:pt x="13375" y="1064"/>
                    <a:pt x="13709" y="730"/>
                    <a:pt x="14013" y="365"/>
                  </a:cubicBezTo>
                  <a:cubicBezTo>
                    <a:pt x="14256" y="152"/>
                    <a:pt x="14347" y="1"/>
                    <a:pt x="14347" y="0"/>
                  </a:cubicBezTo>
                  <a:close/>
                </a:path>
              </a:pathLst>
            </a:custGeom>
            <a:solidFill>
              <a:srgbClr val="3A39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35"/>
            <p:cNvSpPr/>
            <p:nvPr/>
          </p:nvSpPr>
          <p:spPr>
            <a:xfrm>
              <a:off x="3718425" y="4006150"/>
              <a:ext cx="1392900" cy="959125"/>
            </a:xfrm>
            <a:custGeom>
              <a:rect b="b" l="l" r="r" t="t"/>
              <a:pathLst>
                <a:path extrusionOk="0" h="38365" w="55716">
                  <a:moveTo>
                    <a:pt x="19909" y="1"/>
                  </a:moveTo>
                  <a:cubicBezTo>
                    <a:pt x="14791" y="1"/>
                    <a:pt x="6627" y="3355"/>
                    <a:pt x="6627" y="3355"/>
                  </a:cubicBezTo>
                  <a:cubicBezTo>
                    <a:pt x="6627" y="3355"/>
                    <a:pt x="0" y="25605"/>
                    <a:pt x="5320" y="34754"/>
                  </a:cubicBezTo>
                  <a:cubicBezTo>
                    <a:pt x="6870" y="37420"/>
                    <a:pt x="11795" y="38364"/>
                    <a:pt x="17997" y="38364"/>
                  </a:cubicBezTo>
                  <a:cubicBezTo>
                    <a:pt x="33081" y="38364"/>
                    <a:pt x="55716" y="32778"/>
                    <a:pt x="55716" y="32778"/>
                  </a:cubicBezTo>
                  <a:lnTo>
                    <a:pt x="53983" y="11866"/>
                  </a:lnTo>
                  <a:lnTo>
                    <a:pt x="21308" y="20255"/>
                  </a:lnTo>
                  <a:cubicBezTo>
                    <a:pt x="21308" y="20255"/>
                    <a:pt x="24925" y="7641"/>
                    <a:pt x="23891" y="2139"/>
                  </a:cubicBezTo>
                  <a:cubicBezTo>
                    <a:pt x="23583" y="561"/>
                    <a:pt x="22000" y="1"/>
                    <a:pt x="19909" y="1"/>
                  </a:cubicBezTo>
                  <a:close/>
                </a:path>
              </a:pathLst>
            </a:custGeom>
            <a:solidFill>
              <a:srgbClr val="455E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35"/>
            <p:cNvSpPr/>
            <p:nvPr/>
          </p:nvSpPr>
          <p:spPr>
            <a:xfrm>
              <a:off x="5001125" y="4318750"/>
              <a:ext cx="30425" cy="528150"/>
            </a:xfrm>
            <a:custGeom>
              <a:rect b="b" l="l" r="r" t="t"/>
              <a:pathLst>
                <a:path extrusionOk="0" h="21126" w="1217">
                  <a:moveTo>
                    <a:pt x="304" y="0"/>
                  </a:moveTo>
                  <a:lnTo>
                    <a:pt x="0" y="61"/>
                  </a:lnTo>
                  <a:cubicBezTo>
                    <a:pt x="91" y="3192"/>
                    <a:pt x="243" y="7356"/>
                    <a:pt x="456" y="11915"/>
                  </a:cubicBezTo>
                  <a:cubicBezTo>
                    <a:pt x="578" y="15320"/>
                    <a:pt x="760" y="18450"/>
                    <a:pt x="851" y="21125"/>
                  </a:cubicBezTo>
                  <a:cubicBezTo>
                    <a:pt x="973" y="21095"/>
                    <a:pt x="1095" y="21095"/>
                    <a:pt x="1216" y="21034"/>
                  </a:cubicBezTo>
                  <a:cubicBezTo>
                    <a:pt x="1125" y="18390"/>
                    <a:pt x="973" y="15259"/>
                    <a:pt x="851" y="11915"/>
                  </a:cubicBezTo>
                  <a:cubicBezTo>
                    <a:pt x="669" y="7326"/>
                    <a:pt x="456" y="3161"/>
                    <a:pt x="304" y="0"/>
                  </a:cubicBezTo>
                  <a:close/>
                </a:path>
              </a:pathLst>
            </a:custGeom>
            <a:solidFill>
              <a:srgbClr val="3A39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35"/>
            <p:cNvSpPr/>
            <p:nvPr/>
          </p:nvSpPr>
          <p:spPr>
            <a:xfrm>
              <a:off x="4004150" y="4121175"/>
              <a:ext cx="1014475" cy="592400"/>
            </a:xfrm>
            <a:custGeom>
              <a:rect b="b" l="l" r="r" t="t"/>
              <a:pathLst>
                <a:path extrusionOk="0" h="23696" w="40579">
                  <a:moveTo>
                    <a:pt x="5897" y="0"/>
                  </a:moveTo>
                  <a:cubicBezTo>
                    <a:pt x="5897" y="0"/>
                    <a:pt x="5866" y="61"/>
                    <a:pt x="5836" y="183"/>
                  </a:cubicBezTo>
                  <a:cubicBezTo>
                    <a:pt x="5745" y="335"/>
                    <a:pt x="5715" y="517"/>
                    <a:pt x="5623" y="699"/>
                  </a:cubicBezTo>
                  <a:cubicBezTo>
                    <a:pt x="5441" y="1277"/>
                    <a:pt x="5167" y="2006"/>
                    <a:pt x="4924" y="2797"/>
                  </a:cubicBezTo>
                  <a:cubicBezTo>
                    <a:pt x="4225" y="4772"/>
                    <a:pt x="3344" y="7386"/>
                    <a:pt x="2249" y="10517"/>
                  </a:cubicBezTo>
                  <a:cubicBezTo>
                    <a:pt x="1976" y="11338"/>
                    <a:pt x="1672" y="12189"/>
                    <a:pt x="1368" y="13070"/>
                  </a:cubicBezTo>
                  <a:cubicBezTo>
                    <a:pt x="1064" y="13982"/>
                    <a:pt x="730" y="14894"/>
                    <a:pt x="456" y="15867"/>
                  </a:cubicBezTo>
                  <a:cubicBezTo>
                    <a:pt x="213" y="16870"/>
                    <a:pt x="0" y="17934"/>
                    <a:pt x="122" y="19058"/>
                  </a:cubicBezTo>
                  <a:cubicBezTo>
                    <a:pt x="213" y="19636"/>
                    <a:pt x="365" y="20153"/>
                    <a:pt x="608" y="20700"/>
                  </a:cubicBezTo>
                  <a:cubicBezTo>
                    <a:pt x="882" y="21216"/>
                    <a:pt x="1307" y="21642"/>
                    <a:pt x="1763" y="22037"/>
                  </a:cubicBezTo>
                  <a:cubicBezTo>
                    <a:pt x="2705" y="22736"/>
                    <a:pt x="3891" y="23101"/>
                    <a:pt x="5107" y="23314"/>
                  </a:cubicBezTo>
                  <a:cubicBezTo>
                    <a:pt x="6322" y="23496"/>
                    <a:pt x="7538" y="23587"/>
                    <a:pt x="8754" y="23648"/>
                  </a:cubicBezTo>
                  <a:cubicBezTo>
                    <a:pt x="9422" y="23681"/>
                    <a:pt x="10096" y="23696"/>
                    <a:pt x="10777" y="23696"/>
                  </a:cubicBezTo>
                  <a:cubicBezTo>
                    <a:pt x="12635" y="23696"/>
                    <a:pt x="14539" y="23583"/>
                    <a:pt x="16475" y="23405"/>
                  </a:cubicBezTo>
                  <a:cubicBezTo>
                    <a:pt x="25806" y="22432"/>
                    <a:pt x="34195" y="20426"/>
                    <a:pt x="40548" y="18450"/>
                  </a:cubicBezTo>
                  <a:cubicBezTo>
                    <a:pt x="40548" y="18390"/>
                    <a:pt x="40578" y="18238"/>
                    <a:pt x="40578" y="18116"/>
                  </a:cubicBezTo>
                  <a:lnTo>
                    <a:pt x="40578" y="18116"/>
                  </a:lnTo>
                  <a:cubicBezTo>
                    <a:pt x="37782" y="18967"/>
                    <a:pt x="34590" y="19818"/>
                    <a:pt x="31065" y="20639"/>
                  </a:cubicBezTo>
                  <a:cubicBezTo>
                    <a:pt x="26596" y="21612"/>
                    <a:pt x="21672" y="22493"/>
                    <a:pt x="16414" y="22979"/>
                  </a:cubicBezTo>
                  <a:cubicBezTo>
                    <a:pt x="14323" y="23174"/>
                    <a:pt x="12270" y="23271"/>
                    <a:pt x="10272" y="23271"/>
                  </a:cubicBezTo>
                  <a:cubicBezTo>
                    <a:pt x="9773" y="23271"/>
                    <a:pt x="9277" y="23265"/>
                    <a:pt x="8784" y="23253"/>
                  </a:cubicBezTo>
                  <a:cubicBezTo>
                    <a:pt x="7569" y="23223"/>
                    <a:pt x="6322" y="23131"/>
                    <a:pt x="5167" y="22949"/>
                  </a:cubicBezTo>
                  <a:cubicBezTo>
                    <a:pt x="4043" y="22767"/>
                    <a:pt x="2888" y="22402"/>
                    <a:pt x="2006" y="21764"/>
                  </a:cubicBezTo>
                  <a:cubicBezTo>
                    <a:pt x="1155" y="21125"/>
                    <a:pt x="608" y="20092"/>
                    <a:pt x="486" y="19058"/>
                  </a:cubicBezTo>
                  <a:cubicBezTo>
                    <a:pt x="395" y="18025"/>
                    <a:pt x="578" y="16961"/>
                    <a:pt x="821" y="16019"/>
                  </a:cubicBezTo>
                  <a:cubicBezTo>
                    <a:pt x="1064" y="15046"/>
                    <a:pt x="1368" y="14134"/>
                    <a:pt x="1672" y="13253"/>
                  </a:cubicBezTo>
                  <a:cubicBezTo>
                    <a:pt x="1976" y="12371"/>
                    <a:pt x="2249" y="11490"/>
                    <a:pt x="2523" y="10669"/>
                  </a:cubicBezTo>
                  <a:cubicBezTo>
                    <a:pt x="3526" y="7508"/>
                    <a:pt x="4377" y="4894"/>
                    <a:pt x="5015" y="2888"/>
                  </a:cubicBezTo>
                  <a:cubicBezTo>
                    <a:pt x="5289" y="2037"/>
                    <a:pt x="5532" y="1368"/>
                    <a:pt x="5715" y="760"/>
                  </a:cubicBezTo>
                  <a:cubicBezTo>
                    <a:pt x="5775" y="547"/>
                    <a:pt x="5836" y="365"/>
                    <a:pt x="5866" y="183"/>
                  </a:cubicBezTo>
                  <a:cubicBezTo>
                    <a:pt x="5897" y="61"/>
                    <a:pt x="5897" y="0"/>
                    <a:pt x="5897" y="0"/>
                  </a:cubicBezTo>
                  <a:close/>
                </a:path>
              </a:pathLst>
            </a:custGeom>
            <a:solidFill>
              <a:srgbClr val="3A39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35"/>
            <p:cNvSpPr/>
            <p:nvPr/>
          </p:nvSpPr>
          <p:spPr>
            <a:xfrm>
              <a:off x="4041375" y="4121900"/>
              <a:ext cx="45625" cy="237925"/>
            </a:xfrm>
            <a:custGeom>
              <a:rect b="b" l="l" r="r" t="t"/>
              <a:pathLst>
                <a:path extrusionOk="0" h="9517" w="1825">
                  <a:moveTo>
                    <a:pt x="1757" y="0"/>
                  </a:moveTo>
                  <a:cubicBezTo>
                    <a:pt x="1680" y="0"/>
                    <a:pt x="1326" y="452"/>
                    <a:pt x="943" y="1218"/>
                  </a:cubicBezTo>
                  <a:cubicBezTo>
                    <a:pt x="760" y="1643"/>
                    <a:pt x="517" y="2129"/>
                    <a:pt x="396" y="2707"/>
                  </a:cubicBezTo>
                  <a:cubicBezTo>
                    <a:pt x="244" y="3284"/>
                    <a:pt x="92" y="3923"/>
                    <a:pt x="31" y="4652"/>
                  </a:cubicBezTo>
                  <a:cubicBezTo>
                    <a:pt x="0" y="5321"/>
                    <a:pt x="0" y="6020"/>
                    <a:pt x="92" y="6567"/>
                  </a:cubicBezTo>
                  <a:cubicBezTo>
                    <a:pt x="152" y="7175"/>
                    <a:pt x="274" y="7722"/>
                    <a:pt x="426" y="8148"/>
                  </a:cubicBezTo>
                  <a:cubicBezTo>
                    <a:pt x="721" y="9033"/>
                    <a:pt x="987" y="9517"/>
                    <a:pt x="1031" y="9517"/>
                  </a:cubicBezTo>
                  <a:cubicBezTo>
                    <a:pt x="1032" y="9517"/>
                    <a:pt x="1033" y="9516"/>
                    <a:pt x="1034" y="9516"/>
                  </a:cubicBezTo>
                  <a:cubicBezTo>
                    <a:pt x="1095" y="9455"/>
                    <a:pt x="912" y="8968"/>
                    <a:pt x="700" y="8087"/>
                  </a:cubicBezTo>
                  <a:cubicBezTo>
                    <a:pt x="578" y="7692"/>
                    <a:pt x="487" y="7145"/>
                    <a:pt x="456" y="6567"/>
                  </a:cubicBezTo>
                  <a:cubicBezTo>
                    <a:pt x="426" y="6020"/>
                    <a:pt x="396" y="5351"/>
                    <a:pt x="456" y="4683"/>
                  </a:cubicBezTo>
                  <a:cubicBezTo>
                    <a:pt x="487" y="3984"/>
                    <a:pt x="608" y="3376"/>
                    <a:pt x="760" y="2829"/>
                  </a:cubicBezTo>
                  <a:cubicBezTo>
                    <a:pt x="912" y="2251"/>
                    <a:pt x="1064" y="1765"/>
                    <a:pt x="1216" y="1339"/>
                  </a:cubicBezTo>
                  <a:cubicBezTo>
                    <a:pt x="1520" y="488"/>
                    <a:pt x="1824" y="32"/>
                    <a:pt x="1763" y="2"/>
                  </a:cubicBezTo>
                  <a:cubicBezTo>
                    <a:pt x="1762" y="1"/>
                    <a:pt x="1759" y="0"/>
                    <a:pt x="1757" y="0"/>
                  </a:cubicBezTo>
                  <a:close/>
                </a:path>
              </a:pathLst>
            </a:custGeom>
            <a:solidFill>
              <a:srgbClr val="3A39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35"/>
            <p:cNvSpPr/>
            <p:nvPr/>
          </p:nvSpPr>
          <p:spPr>
            <a:xfrm>
              <a:off x="6172125" y="2904600"/>
              <a:ext cx="362475" cy="412250"/>
            </a:xfrm>
            <a:custGeom>
              <a:rect b="b" l="l" r="r" t="t"/>
              <a:pathLst>
                <a:path extrusionOk="0" h="16490" w="14499">
                  <a:moveTo>
                    <a:pt x="8967" y="0"/>
                  </a:moveTo>
                  <a:lnTo>
                    <a:pt x="0" y="3982"/>
                  </a:lnTo>
                  <a:lnTo>
                    <a:pt x="1337" y="11368"/>
                  </a:lnTo>
                  <a:lnTo>
                    <a:pt x="8176" y="9605"/>
                  </a:lnTo>
                  <a:cubicBezTo>
                    <a:pt x="11094" y="16007"/>
                    <a:pt x="13616" y="16490"/>
                    <a:pt x="14310" y="16490"/>
                  </a:cubicBezTo>
                  <a:cubicBezTo>
                    <a:pt x="14433" y="16490"/>
                    <a:pt x="14499" y="16474"/>
                    <a:pt x="14499" y="16474"/>
                  </a:cubicBezTo>
                  <a:lnTo>
                    <a:pt x="8967" y="0"/>
                  </a:lnTo>
                  <a:close/>
                </a:path>
              </a:pathLst>
            </a:custGeom>
            <a:solidFill>
              <a:srgbClr val="3A39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35"/>
            <p:cNvSpPr/>
            <p:nvPr/>
          </p:nvSpPr>
          <p:spPr>
            <a:xfrm>
              <a:off x="6359800" y="2916750"/>
              <a:ext cx="147450" cy="395925"/>
            </a:xfrm>
            <a:custGeom>
              <a:rect b="b" l="l" r="r" t="t"/>
              <a:pathLst>
                <a:path extrusionOk="0" h="15837" w="5898">
                  <a:moveTo>
                    <a:pt x="366" y="0"/>
                  </a:moveTo>
                  <a:lnTo>
                    <a:pt x="1" y="152"/>
                  </a:lnTo>
                  <a:cubicBezTo>
                    <a:pt x="1825" y="5320"/>
                    <a:pt x="3618" y="10426"/>
                    <a:pt x="5442" y="15593"/>
                  </a:cubicBezTo>
                  <a:cubicBezTo>
                    <a:pt x="5594" y="15715"/>
                    <a:pt x="5746" y="15806"/>
                    <a:pt x="5898" y="15836"/>
                  </a:cubicBezTo>
                  <a:cubicBezTo>
                    <a:pt x="4043" y="10548"/>
                    <a:pt x="2220" y="5259"/>
                    <a:pt x="366" y="0"/>
                  </a:cubicBezTo>
                  <a:close/>
                </a:path>
              </a:pathLst>
            </a:custGeom>
            <a:solidFill>
              <a:srgbClr val="73A0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35"/>
            <p:cNvSpPr/>
            <p:nvPr/>
          </p:nvSpPr>
          <p:spPr>
            <a:xfrm>
              <a:off x="4972250" y="2749575"/>
              <a:ext cx="1342000" cy="891725"/>
            </a:xfrm>
            <a:custGeom>
              <a:rect b="b" l="l" r="r" t="t"/>
              <a:pathLst>
                <a:path extrusionOk="0" h="35669" w="53680">
                  <a:moveTo>
                    <a:pt x="14013" y="0"/>
                  </a:moveTo>
                  <a:lnTo>
                    <a:pt x="91" y="3070"/>
                  </a:lnTo>
                  <a:cubicBezTo>
                    <a:pt x="91" y="3070"/>
                    <a:pt x="0" y="27417"/>
                    <a:pt x="2857" y="34165"/>
                  </a:cubicBezTo>
                  <a:cubicBezTo>
                    <a:pt x="3310" y="35223"/>
                    <a:pt x="4892" y="35669"/>
                    <a:pt x="7235" y="35669"/>
                  </a:cubicBezTo>
                  <a:cubicBezTo>
                    <a:pt x="19696" y="35669"/>
                    <a:pt x="53679" y="23071"/>
                    <a:pt x="53679" y="23071"/>
                  </a:cubicBezTo>
                  <a:cubicBezTo>
                    <a:pt x="53679" y="23071"/>
                    <a:pt x="51643" y="8693"/>
                    <a:pt x="46506" y="4256"/>
                  </a:cubicBezTo>
                  <a:lnTo>
                    <a:pt x="15077" y="19058"/>
                  </a:lnTo>
                  <a:lnTo>
                    <a:pt x="14013" y="0"/>
                  </a:lnTo>
                  <a:close/>
                </a:path>
              </a:pathLst>
            </a:custGeom>
            <a:solidFill>
              <a:srgbClr val="E2B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35"/>
            <p:cNvSpPr/>
            <p:nvPr/>
          </p:nvSpPr>
          <p:spPr>
            <a:xfrm>
              <a:off x="6070300" y="2881025"/>
              <a:ext cx="175550" cy="468875"/>
            </a:xfrm>
            <a:custGeom>
              <a:rect b="b" l="l" r="r" t="t"/>
              <a:pathLst>
                <a:path extrusionOk="0" h="18755" w="7022">
                  <a:moveTo>
                    <a:pt x="274" y="1"/>
                  </a:moveTo>
                  <a:lnTo>
                    <a:pt x="0" y="122"/>
                  </a:lnTo>
                  <a:cubicBezTo>
                    <a:pt x="152" y="366"/>
                    <a:pt x="304" y="578"/>
                    <a:pt x="456" y="852"/>
                  </a:cubicBezTo>
                  <a:cubicBezTo>
                    <a:pt x="760" y="1338"/>
                    <a:pt x="1094" y="1885"/>
                    <a:pt x="1398" y="2463"/>
                  </a:cubicBezTo>
                  <a:cubicBezTo>
                    <a:pt x="1763" y="3010"/>
                    <a:pt x="2097" y="3648"/>
                    <a:pt x="2432" y="4347"/>
                  </a:cubicBezTo>
                  <a:cubicBezTo>
                    <a:pt x="3131" y="5715"/>
                    <a:pt x="3799" y="7235"/>
                    <a:pt x="4407" y="8876"/>
                  </a:cubicBezTo>
                  <a:cubicBezTo>
                    <a:pt x="5015" y="10487"/>
                    <a:pt x="5471" y="12098"/>
                    <a:pt x="5866" y="13588"/>
                  </a:cubicBezTo>
                  <a:cubicBezTo>
                    <a:pt x="6018" y="14287"/>
                    <a:pt x="6201" y="15016"/>
                    <a:pt x="6322" y="15654"/>
                  </a:cubicBezTo>
                  <a:cubicBezTo>
                    <a:pt x="6474" y="16323"/>
                    <a:pt x="6535" y="16962"/>
                    <a:pt x="6626" y="17539"/>
                  </a:cubicBezTo>
                  <a:cubicBezTo>
                    <a:pt x="6687" y="17995"/>
                    <a:pt x="6717" y="18390"/>
                    <a:pt x="6809" y="18755"/>
                  </a:cubicBezTo>
                  <a:cubicBezTo>
                    <a:pt x="6869" y="18694"/>
                    <a:pt x="6961" y="18664"/>
                    <a:pt x="7021" y="18664"/>
                  </a:cubicBezTo>
                  <a:cubicBezTo>
                    <a:pt x="6991" y="18299"/>
                    <a:pt x="6961" y="17904"/>
                    <a:pt x="6930" y="17478"/>
                  </a:cubicBezTo>
                  <a:cubicBezTo>
                    <a:pt x="6930" y="16992"/>
                    <a:pt x="6839" y="16354"/>
                    <a:pt x="6687" y="15685"/>
                  </a:cubicBezTo>
                  <a:cubicBezTo>
                    <a:pt x="6565" y="14986"/>
                    <a:pt x="6414" y="14287"/>
                    <a:pt x="6262" y="13527"/>
                  </a:cubicBezTo>
                  <a:cubicBezTo>
                    <a:pt x="5927" y="12068"/>
                    <a:pt x="5441" y="10426"/>
                    <a:pt x="4833" y="8755"/>
                  </a:cubicBezTo>
                  <a:cubicBezTo>
                    <a:pt x="4225" y="7083"/>
                    <a:pt x="3496" y="5563"/>
                    <a:pt x="2827" y="4195"/>
                  </a:cubicBezTo>
                  <a:cubicBezTo>
                    <a:pt x="2432" y="3496"/>
                    <a:pt x="2097" y="2858"/>
                    <a:pt x="1763" y="2280"/>
                  </a:cubicBezTo>
                  <a:cubicBezTo>
                    <a:pt x="1398" y="1673"/>
                    <a:pt x="1064" y="1186"/>
                    <a:pt x="730" y="700"/>
                  </a:cubicBezTo>
                  <a:lnTo>
                    <a:pt x="274" y="1"/>
                  </a:lnTo>
                  <a:close/>
                </a:path>
              </a:pathLst>
            </a:custGeom>
            <a:solidFill>
              <a:srgbClr val="C69F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35"/>
            <p:cNvSpPr/>
            <p:nvPr/>
          </p:nvSpPr>
          <p:spPr>
            <a:xfrm>
              <a:off x="5162975" y="2805800"/>
              <a:ext cx="1110225" cy="593325"/>
            </a:xfrm>
            <a:custGeom>
              <a:rect b="b" l="l" r="r" t="t"/>
              <a:pathLst>
                <a:path extrusionOk="0" h="23733" w="44409">
                  <a:moveTo>
                    <a:pt x="31" y="1"/>
                  </a:moveTo>
                  <a:cubicBezTo>
                    <a:pt x="31" y="1"/>
                    <a:pt x="1" y="244"/>
                    <a:pt x="31" y="700"/>
                  </a:cubicBezTo>
                  <a:cubicBezTo>
                    <a:pt x="31" y="1156"/>
                    <a:pt x="31" y="1885"/>
                    <a:pt x="92" y="2767"/>
                  </a:cubicBezTo>
                  <a:cubicBezTo>
                    <a:pt x="153" y="4560"/>
                    <a:pt x="274" y="7174"/>
                    <a:pt x="578" y="10365"/>
                  </a:cubicBezTo>
                  <a:cubicBezTo>
                    <a:pt x="730" y="11946"/>
                    <a:pt x="912" y="13709"/>
                    <a:pt x="1156" y="15594"/>
                  </a:cubicBezTo>
                  <a:cubicBezTo>
                    <a:pt x="1247" y="16566"/>
                    <a:pt x="1399" y="17508"/>
                    <a:pt x="1520" y="18481"/>
                  </a:cubicBezTo>
                  <a:cubicBezTo>
                    <a:pt x="1672" y="19484"/>
                    <a:pt x="1794" y="20548"/>
                    <a:pt x="2159" y="21581"/>
                  </a:cubicBezTo>
                  <a:cubicBezTo>
                    <a:pt x="2371" y="22068"/>
                    <a:pt x="2675" y="22585"/>
                    <a:pt x="3071" y="22980"/>
                  </a:cubicBezTo>
                  <a:cubicBezTo>
                    <a:pt x="3496" y="23405"/>
                    <a:pt x="4074" y="23618"/>
                    <a:pt x="4681" y="23709"/>
                  </a:cubicBezTo>
                  <a:cubicBezTo>
                    <a:pt x="4836" y="23725"/>
                    <a:pt x="4993" y="23733"/>
                    <a:pt x="5151" y="23733"/>
                  </a:cubicBezTo>
                  <a:cubicBezTo>
                    <a:pt x="5580" y="23733"/>
                    <a:pt x="6014" y="23677"/>
                    <a:pt x="6414" y="23588"/>
                  </a:cubicBezTo>
                  <a:cubicBezTo>
                    <a:pt x="6992" y="23466"/>
                    <a:pt x="7539" y="23314"/>
                    <a:pt x="8086" y="23162"/>
                  </a:cubicBezTo>
                  <a:cubicBezTo>
                    <a:pt x="10335" y="22645"/>
                    <a:pt x="12645" y="22037"/>
                    <a:pt x="15046" y="21429"/>
                  </a:cubicBezTo>
                  <a:cubicBezTo>
                    <a:pt x="24560" y="18937"/>
                    <a:pt x="33071" y="16414"/>
                    <a:pt x="39181" y="14439"/>
                  </a:cubicBezTo>
                  <a:cubicBezTo>
                    <a:pt x="41217" y="13770"/>
                    <a:pt x="42980" y="13223"/>
                    <a:pt x="44409" y="12706"/>
                  </a:cubicBezTo>
                  <a:cubicBezTo>
                    <a:pt x="44317" y="12676"/>
                    <a:pt x="44287" y="12615"/>
                    <a:pt x="44287" y="12524"/>
                  </a:cubicBezTo>
                  <a:cubicBezTo>
                    <a:pt x="42767" y="12980"/>
                    <a:pt x="40974" y="13557"/>
                    <a:pt x="38998" y="14165"/>
                  </a:cubicBezTo>
                  <a:cubicBezTo>
                    <a:pt x="32828" y="16049"/>
                    <a:pt x="24317" y="18542"/>
                    <a:pt x="14864" y="21004"/>
                  </a:cubicBezTo>
                  <a:cubicBezTo>
                    <a:pt x="12524" y="21612"/>
                    <a:pt x="10183" y="22220"/>
                    <a:pt x="7964" y="22736"/>
                  </a:cubicBezTo>
                  <a:cubicBezTo>
                    <a:pt x="6957" y="22975"/>
                    <a:pt x="6019" y="23306"/>
                    <a:pt x="5089" y="23306"/>
                  </a:cubicBezTo>
                  <a:cubicBezTo>
                    <a:pt x="4953" y="23306"/>
                    <a:pt x="4817" y="23299"/>
                    <a:pt x="4681" y="23284"/>
                  </a:cubicBezTo>
                  <a:cubicBezTo>
                    <a:pt x="4165" y="23253"/>
                    <a:pt x="3678" y="23010"/>
                    <a:pt x="3314" y="22676"/>
                  </a:cubicBezTo>
                  <a:cubicBezTo>
                    <a:pt x="2919" y="22341"/>
                    <a:pt x="2675" y="21855"/>
                    <a:pt x="2523" y="21429"/>
                  </a:cubicBezTo>
                  <a:cubicBezTo>
                    <a:pt x="2128" y="20457"/>
                    <a:pt x="2007" y="19454"/>
                    <a:pt x="1855" y="18420"/>
                  </a:cubicBezTo>
                  <a:cubicBezTo>
                    <a:pt x="1703" y="17417"/>
                    <a:pt x="1551" y="16445"/>
                    <a:pt x="1460" y="15533"/>
                  </a:cubicBezTo>
                  <a:cubicBezTo>
                    <a:pt x="1186" y="13679"/>
                    <a:pt x="1004" y="11916"/>
                    <a:pt x="852" y="10335"/>
                  </a:cubicBezTo>
                  <a:cubicBezTo>
                    <a:pt x="487" y="7144"/>
                    <a:pt x="335" y="4560"/>
                    <a:pt x="244" y="2767"/>
                  </a:cubicBezTo>
                  <a:cubicBezTo>
                    <a:pt x="183" y="1976"/>
                    <a:pt x="153" y="1277"/>
                    <a:pt x="122" y="700"/>
                  </a:cubicBezTo>
                  <a:cubicBezTo>
                    <a:pt x="92" y="244"/>
                    <a:pt x="92" y="1"/>
                    <a:pt x="31" y="1"/>
                  </a:cubicBezTo>
                  <a:close/>
                </a:path>
              </a:pathLst>
            </a:custGeom>
            <a:solidFill>
              <a:srgbClr val="C69F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35"/>
            <p:cNvSpPr/>
            <p:nvPr/>
          </p:nvSpPr>
          <p:spPr>
            <a:xfrm>
              <a:off x="3607475" y="1453950"/>
              <a:ext cx="886050" cy="798250"/>
            </a:xfrm>
            <a:custGeom>
              <a:rect b="b" l="l" r="r" t="t"/>
              <a:pathLst>
                <a:path extrusionOk="0" h="31930" w="35442">
                  <a:moveTo>
                    <a:pt x="22733" y="1"/>
                  </a:moveTo>
                  <a:cubicBezTo>
                    <a:pt x="22287" y="1"/>
                    <a:pt x="21834" y="130"/>
                    <a:pt x="21430" y="396"/>
                  </a:cubicBezTo>
                  <a:lnTo>
                    <a:pt x="15624" y="4378"/>
                  </a:lnTo>
                  <a:cubicBezTo>
                    <a:pt x="16384" y="4743"/>
                    <a:pt x="17053" y="5320"/>
                    <a:pt x="17508" y="5958"/>
                  </a:cubicBezTo>
                  <a:cubicBezTo>
                    <a:pt x="18876" y="7965"/>
                    <a:pt x="17964" y="10609"/>
                    <a:pt x="15715" y="12129"/>
                  </a:cubicBezTo>
                  <a:cubicBezTo>
                    <a:pt x="14721" y="12810"/>
                    <a:pt x="13623" y="13161"/>
                    <a:pt x="12591" y="13161"/>
                  </a:cubicBezTo>
                  <a:cubicBezTo>
                    <a:pt x="11319" y="13161"/>
                    <a:pt x="10148" y="12628"/>
                    <a:pt x="9393" y="11521"/>
                  </a:cubicBezTo>
                  <a:cubicBezTo>
                    <a:pt x="8937" y="10822"/>
                    <a:pt x="8663" y="10001"/>
                    <a:pt x="8572" y="9150"/>
                  </a:cubicBezTo>
                  <a:lnTo>
                    <a:pt x="3101" y="12828"/>
                  </a:lnTo>
                  <a:cubicBezTo>
                    <a:pt x="2037" y="13557"/>
                    <a:pt x="1794" y="14956"/>
                    <a:pt x="2493" y="16019"/>
                  </a:cubicBezTo>
                  <a:lnTo>
                    <a:pt x="5502" y="20427"/>
                  </a:lnTo>
                  <a:cubicBezTo>
                    <a:pt x="5342" y="20414"/>
                    <a:pt x="5180" y="20408"/>
                    <a:pt x="5018" y="20408"/>
                  </a:cubicBezTo>
                  <a:cubicBezTo>
                    <a:pt x="3985" y="20408"/>
                    <a:pt x="2947" y="20661"/>
                    <a:pt x="2159" y="21187"/>
                  </a:cubicBezTo>
                  <a:cubicBezTo>
                    <a:pt x="153" y="22554"/>
                    <a:pt x="1" y="25290"/>
                    <a:pt x="1551" y="27539"/>
                  </a:cubicBezTo>
                  <a:cubicBezTo>
                    <a:pt x="2562" y="29066"/>
                    <a:pt x="4090" y="29976"/>
                    <a:pt x="5596" y="29976"/>
                  </a:cubicBezTo>
                  <a:cubicBezTo>
                    <a:pt x="6308" y="29976"/>
                    <a:pt x="7016" y="29772"/>
                    <a:pt x="7660" y="29333"/>
                  </a:cubicBezTo>
                  <a:cubicBezTo>
                    <a:pt x="8572" y="28694"/>
                    <a:pt x="9302" y="27661"/>
                    <a:pt x="9636" y="26506"/>
                  </a:cubicBezTo>
                  <a:lnTo>
                    <a:pt x="12645" y="30913"/>
                  </a:lnTo>
                  <a:cubicBezTo>
                    <a:pt x="13098" y="31574"/>
                    <a:pt x="13809" y="31930"/>
                    <a:pt x="14538" y="31930"/>
                  </a:cubicBezTo>
                  <a:cubicBezTo>
                    <a:pt x="14983" y="31930"/>
                    <a:pt x="15434" y="31797"/>
                    <a:pt x="15837" y="31521"/>
                  </a:cubicBezTo>
                  <a:lnTo>
                    <a:pt x="21308" y="27843"/>
                  </a:lnTo>
                  <a:cubicBezTo>
                    <a:pt x="20548" y="27478"/>
                    <a:pt x="19849" y="26901"/>
                    <a:pt x="19393" y="26263"/>
                  </a:cubicBezTo>
                  <a:cubicBezTo>
                    <a:pt x="18025" y="24226"/>
                    <a:pt x="18937" y="21612"/>
                    <a:pt x="21186" y="20092"/>
                  </a:cubicBezTo>
                  <a:cubicBezTo>
                    <a:pt x="22194" y="19411"/>
                    <a:pt x="23300" y="19060"/>
                    <a:pt x="24336" y="19060"/>
                  </a:cubicBezTo>
                  <a:cubicBezTo>
                    <a:pt x="25613" y="19060"/>
                    <a:pt x="26784" y="19593"/>
                    <a:pt x="27539" y="20700"/>
                  </a:cubicBezTo>
                  <a:cubicBezTo>
                    <a:pt x="27995" y="21399"/>
                    <a:pt x="28269" y="22220"/>
                    <a:pt x="28329" y="23071"/>
                  </a:cubicBezTo>
                  <a:lnTo>
                    <a:pt x="34105" y="19150"/>
                  </a:lnTo>
                  <a:cubicBezTo>
                    <a:pt x="35168" y="18421"/>
                    <a:pt x="35442" y="17022"/>
                    <a:pt x="34712" y="15959"/>
                  </a:cubicBezTo>
                  <a:lnTo>
                    <a:pt x="24621" y="1004"/>
                  </a:lnTo>
                  <a:cubicBezTo>
                    <a:pt x="24169" y="345"/>
                    <a:pt x="23460" y="1"/>
                    <a:pt x="22733" y="1"/>
                  </a:cubicBezTo>
                  <a:close/>
                </a:path>
              </a:pathLst>
            </a:custGeom>
            <a:solidFill>
              <a:srgbClr val="E2B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35"/>
            <p:cNvSpPr/>
            <p:nvPr/>
          </p:nvSpPr>
          <p:spPr>
            <a:xfrm>
              <a:off x="5161450" y="1793725"/>
              <a:ext cx="97300" cy="161775"/>
            </a:xfrm>
            <a:custGeom>
              <a:rect b="b" l="l" r="r" t="t"/>
              <a:pathLst>
                <a:path extrusionOk="0" h="6471" w="3892">
                  <a:moveTo>
                    <a:pt x="2332" y="0"/>
                  </a:moveTo>
                  <a:cubicBezTo>
                    <a:pt x="2024" y="0"/>
                    <a:pt x="1716" y="30"/>
                    <a:pt x="1429" y="88"/>
                  </a:cubicBezTo>
                  <a:lnTo>
                    <a:pt x="1" y="6471"/>
                  </a:lnTo>
                  <a:cubicBezTo>
                    <a:pt x="1369" y="6228"/>
                    <a:pt x="2584" y="5316"/>
                    <a:pt x="3223" y="4100"/>
                  </a:cubicBezTo>
                  <a:cubicBezTo>
                    <a:pt x="3861" y="2884"/>
                    <a:pt x="3891" y="1365"/>
                    <a:pt x="3344" y="118"/>
                  </a:cubicBezTo>
                  <a:cubicBezTo>
                    <a:pt x="3023" y="38"/>
                    <a:pt x="2677" y="0"/>
                    <a:pt x="2332" y="0"/>
                  </a:cubicBezTo>
                  <a:close/>
                </a:path>
              </a:pathLst>
            </a:custGeom>
            <a:solidFill>
              <a:srgbClr val="3A39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35"/>
            <p:cNvSpPr/>
            <p:nvPr/>
          </p:nvSpPr>
          <p:spPr>
            <a:xfrm>
              <a:off x="2788300" y="2084700"/>
              <a:ext cx="838950" cy="794800"/>
            </a:xfrm>
            <a:custGeom>
              <a:rect b="b" l="l" r="r" t="t"/>
              <a:pathLst>
                <a:path extrusionOk="0" h="31792" w="33558">
                  <a:moveTo>
                    <a:pt x="20949" y="1"/>
                  </a:moveTo>
                  <a:cubicBezTo>
                    <a:pt x="20520" y="1"/>
                    <a:pt x="20086" y="119"/>
                    <a:pt x="19697" y="364"/>
                  </a:cubicBezTo>
                  <a:lnTo>
                    <a:pt x="14378" y="3920"/>
                  </a:lnTo>
                  <a:cubicBezTo>
                    <a:pt x="14986" y="4285"/>
                    <a:pt x="15503" y="4741"/>
                    <a:pt x="15868" y="5318"/>
                  </a:cubicBezTo>
                  <a:cubicBezTo>
                    <a:pt x="17235" y="7325"/>
                    <a:pt x="16263" y="9939"/>
                    <a:pt x="14013" y="11428"/>
                  </a:cubicBezTo>
                  <a:cubicBezTo>
                    <a:pt x="13032" y="12100"/>
                    <a:pt x="11944" y="12445"/>
                    <a:pt x="10920" y="12445"/>
                  </a:cubicBezTo>
                  <a:cubicBezTo>
                    <a:pt x="9628" y="12445"/>
                    <a:pt x="8437" y="11895"/>
                    <a:pt x="7691" y="10759"/>
                  </a:cubicBezTo>
                  <a:cubicBezTo>
                    <a:pt x="7296" y="10182"/>
                    <a:pt x="7083" y="9543"/>
                    <a:pt x="6962" y="8814"/>
                  </a:cubicBezTo>
                  <a:lnTo>
                    <a:pt x="1338" y="12583"/>
                  </a:lnTo>
                  <a:cubicBezTo>
                    <a:pt x="275" y="13282"/>
                    <a:pt x="1" y="14711"/>
                    <a:pt x="700" y="15775"/>
                  </a:cubicBezTo>
                  <a:lnTo>
                    <a:pt x="10700" y="30760"/>
                  </a:lnTo>
                  <a:cubicBezTo>
                    <a:pt x="11144" y="31434"/>
                    <a:pt x="11881" y="31791"/>
                    <a:pt x="12632" y="31791"/>
                  </a:cubicBezTo>
                  <a:cubicBezTo>
                    <a:pt x="13065" y="31791"/>
                    <a:pt x="13503" y="31673"/>
                    <a:pt x="13892" y="31428"/>
                  </a:cubicBezTo>
                  <a:lnTo>
                    <a:pt x="32220" y="19179"/>
                  </a:lnTo>
                  <a:cubicBezTo>
                    <a:pt x="33284" y="18449"/>
                    <a:pt x="33558" y="17051"/>
                    <a:pt x="32889" y="15987"/>
                  </a:cubicBezTo>
                  <a:lnTo>
                    <a:pt x="29789" y="11398"/>
                  </a:lnTo>
                  <a:cubicBezTo>
                    <a:pt x="29485" y="12644"/>
                    <a:pt x="28725" y="13829"/>
                    <a:pt x="27752" y="14467"/>
                  </a:cubicBezTo>
                  <a:cubicBezTo>
                    <a:pt x="27108" y="14907"/>
                    <a:pt x="26397" y="15111"/>
                    <a:pt x="25680" y="15111"/>
                  </a:cubicBezTo>
                  <a:cubicBezTo>
                    <a:pt x="24166" y="15111"/>
                    <a:pt x="22623" y="14201"/>
                    <a:pt x="21612" y="12674"/>
                  </a:cubicBezTo>
                  <a:cubicBezTo>
                    <a:pt x="20093" y="10455"/>
                    <a:pt x="20245" y="7659"/>
                    <a:pt x="22311" y="6352"/>
                  </a:cubicBezTo>
                  <a:cubicBezTo>
                    <a:pt x="23112" y="5810"/>
                    <a:pt x="24096" y="5560"/>
                    <a:pt x="25092" y="5560"/>
                  </a:cubicBezTo>
                  <a:cubicBezTo>
                    <a:pt x="25382" y="5560"/>
                    <a:pt x="25672" y="5581"/>
                    <a:pt x="25959" y="5622"/>
                  </a:cubicBezTo>
                  <a:lnTo>
                    <a:pt x="22889" y="1033"/>
                  </a:lnTo>
                  <a:cubicBezTo>
                    <a:pt x="22426" y="358"/>
                    <a:pt x="21694" y="1"/>
                    <a:pt x="20949" y="1"/>
                  </a:cubicBezTo>
                  <a:close/>
                </a:path>
              </a:pathLst>
            </a:custGeom>
            <a:solidFill>
              <a:srgbClr val="73A0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35"/>
            <p:cNvSpPr/>
            <p:nvPr/>
          </p:nvSpPr>
          <p:spPr>
            <a:xfrm>
              <a:off x="5686550" y="2624200"/>
              <a:ext cx="259150" cy="421150"/>
            </a:xfrm>
            <a:custGeom>
              <a:rect b="b" l="l" r="r" t="t"/>
              <a:pathLst>
                <a:path extrusionOk="0" h="16846" w="10366">
                  <a:moveTo>
                    <a:pt x="4225" y="0"/>
                  </a:moveTo>
                  <a:lnTo>
                    <a:pt x="0" y="6292"/>
                  </a:lnTo>
                  <a:cubicBezTo>
                    <a:pt x="395" y="8724"/>
                    <a:pt x="912" y="11155"/>
                    <a:pt x="1368" y="13648"/>
                  </a:cubicBezTo>
                  <a:cubicBezTo>
                    <a:pt x="1398" y="13800"/>
                    <a:pt x="1459" y="13952"/>
                    <a:pt x="1520" y="14043"/>
                  </a:cubicBezTo>
                  <a:cubicBezTo>
                    <a:pt x="1602" y="14152"/>
                    <a:pt x="1756" y="14260"/>
                    <a:pt x="1875" y="14260"/>
                  </a:cubicBezTo>
                  <a:cubicBezTo>
                    <a:pt x="1889" y="14260"/>
                    <a:pt x="1902" y="14259"/>
                    <a:pt x="1915" y="14256"/>
                  </a:cubicBezTo>
                  <a:cubicBezTo>
                    <a:pt x="2067" y="14195"/>
                    <a:pt x="2158" y="14012"/>
                    <a:pt x="2219" y="13830"/>
                  </a:cubicBezTo>
                  <a:cubicBezTo>
                    <a:pt x="2614" y="12493"/>
                    <a:pt x="2614" y="10942"/>
                    <a:pt x="2341" y="9605"/>
                  </a:cubicBezTo>
                  <a:lnTo>
                    <a:pt x="2341" y="9605"/>
                  </a:lnTo>
                  <a:cubicBezTo>
                    <a:pt x="3465" y="11550"/>
                    <a:pt x="4012" y="13800"/>
                    <a:pt x="3952" y="16019"/>
                  </a:cubicBezTo>
                  <a:cubicBezTo>
                    <a:pt x="3952" y="16322"/>
                    <a:pt x="3982" y="16748"/>
                    <a:pt x="4286" y="16839"/>
                  </a:cubicBezTo>
                  <a:cubicBezTo>
                    <a:pt x="4308" y="16843"/>
                    <a:pt x="4329" y="16845"/>
                    <a:pt x="4350" y="16845"/>
                  </a:cubicBezTo>
                  <a:cubicBezTo>
                    <a:pt x="4651" y="16845"/>
                    <a:pt x="4869" y="16453"/>
                    <a:pt x="4955" y="16140"/>
                  </a:cubicBezTo>
                  <a:cubicBezTo>
                    <a:pt x="5441" y="13891"/>
                    <a:pt x="4894" y="11581"/>
                    <a:pt x="4377" y="9392"/>
                  </a:cubicBezTo>
                  <a:lnTo>
                    <a:pt x="4377" y="9392"/>
                  </a:lnTo>
                  <a:cubicBezTo>
                    <a:pt x="4955" y="11520"/>
                    <a:pt x="5471" y="13648"/>
                    <a:pt x="6049" y="15806"/>
                  </a:cubicBezTo>
                  <a:cubicBezTo>
                    <a:pt x="6079" y="15958"/>
                    <a:pt x="6110" y="16110"/>
                    <a:pt x="6262" y="16140"/>
                  </a:cubicBezTo>
                  <a:cubicBezTo>
                    <a:pt x="6296" y="16156"/>
                    <a:pt x="6330" y="16163"/>
                    <a:pt x="6362" y="16163"/>
                  </a:cubicBezTo>
                  <a:cubicBezTo>
                    <a:pt x="6580" y="16163"/>
                    <a:pt x="6725" y="15828"/>
                    <a:pt x="6778" y="15563"/>
                  </a:cubicBezTo>
                  <a:cubicBezTo>
                    <a:pt x="6991" y="13435"/>
                    <a:pt x="6566" y="11307"/>
                    <a:pt x="6201" y="9180"/>
                  </a:cubicBezTo>
                  <a:lnTo>
                    <a:pt x="6201" y="9180"/>
                  </a:lnTo>
                  <a:cubicBezTo>
                    <a:pt x="6687" y="11125"/>
                    <a:pt x="7174" y="13040"/>
                    <a:pt x="7660" y="14955"/>
                  </a:cubicBezTo>
                  <a:cubicBezTo>
                    <a:pt x="7721" y="15107"/>
                    <a:pt x="7781" y="15289"/>
                    <a:pt x="7933" y="15380"/>
                  </a:cubicBezTo>
                  <a:cubicBezTo>
                    <a:pt x="7980" y="15400"/>
                    <a:pt x="8024" y="15409"/>
                    <a:pt x="8065" y="15409"/>
                  </a:cubicBezTo>
                  <a:cubicBezTo>
                    <a:pt x="8343" y="15409"/>
                    <a:pt x="8485" y="14995"/>
                    <a:pt x="8511" y="14651"/>
                  </a:cubicBezTo>
                  <a:cubicBezTo>
                    <a:pt x="8541" y="12584"/>
                    <a:pt x="8298" y="10608"/>
                    <a:pt x="7751" y="8572"/>
                  </a:cubicBezTo>
                  <a:lnTo>
                    <a:pt x="7751" y="8572"/>
                  </a:lnTo>
                  <a:cubicBezTo>
                    <a:pt x="8329" y="9848"/>
                    <a:pt x="8937" y="11125"/>
                    <a:pt x="9514" y="12371"/>
                  </a:cubicBezTo>
                  <a:cubicBezTo>
                    <a:pt x="9571" y="12570"/>
                    <a:pt x="9708" y="12769"/>
                    <a:pt x="9924" y="12769"/>
                  </a:cubicBezTo>
                  <a:cubicBezTo>
                    <a:pt x="9939" y="12769"/>
                    <a:pt x="9954" y="12768"/>
                    <a:pt x="9970" y="12766"/>
                  </a:cubicBezTo>
                  <a:cubicBezTo>
                    <a:pt x="10152" y="12736"/>
                    <a:pt x="10183" y="12493"/>
                    <a:pt x="10213" y="12310"/>
                  </a:cubicBezTo>
                  <a:cubicBezTo>
                    <a:pt x="10365" y="9909"/>
                    <a:pt x="9544" y="7569"/>
                    <a:pt x="8389" y="5502"/>
                  </a:cubicBezTo>
                  <a:cubicBezTo>
                    <a:pt x="7326" y="3617"/>
                    <a:pt x="5867" y="1429"/>
                    <a:pt x="4225" y="0"/>
                  </a:cubicBezTo>
                  <a:close/>
                </a:path>
              </a:pathLst>
            </a:custGeom>
            <a:solidFill>
              <a:srgbClr val="F895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35"/>
            <p:cNvSpPr/>
            <p:nvPr/>
          </p:nvSpPr>
          <p:spPr>
            <a:xfrm>
              <a:off x="4561150" y="4162200"/>
              <a:ext cx="259150" cy="420550"/>
            </a:xfrm>
            <a:custGeom>
              <a:rect b="b" l="l" r="r" t="t"/>
              <a:pathLst>
                <a:path extrusionOk="0" h="16822" w="10366">
                  <a:moveTo>
                    <a:pt x="4195" y="1"/>
                  </a:moveTo>
                  <a:lnTo>
                    <a:pt x="0" y="6293"/>
                  </a:lnTo>
                  <a:cubicBezTo>
                    <a:pt x="365" y="8724"/>
                    <a:pt x="912" y="11156"/>
                    <a:pt x="1368" y="13618"/>
                  </a:cubicBezTo>
                  <a:cubicBezTo>
                    <a:pt x="1398" y="13770"/>
                    <a:pt x="1429" y="13922"/>
                    <a:pt x="1520" y="14043"/>
                  </a:cubicBezTo>
                  <a:cubicBezTo>
                    <a:pt x="1570" y="14143"/>
                    <a:pt x="1721" y="14242"/>
                    <a:pt x="1824" y="14242"/>
                  </a:cubicBezTo>
                  <a:cubicBezTo>
                    <a:pt x="1847" y="14242"/>
                    <a:pt x="1868" y="14237"/>
                    <a:pt x="1885" y="14226"/>
                  </a:cubicBezTo>
                  <a:cubicBezTo>
                    <a:pt x="2037" y="14195"/>
                    <a:pt x="2158" y="14013"/>
                    <a:pt x="2189" y="13831"/>
                  </a:cubicBezTo>
                  <a:cubicBezTo>
                    <a:pt x="2614" y="12493"/>
                    <a:pt x="2614" y="10943"/>
                    <a:pt x="2341" y="9606"/>
                  </a:cubicBezTo>
                  <a:lnTo>
                    <a:pt x="2341" y="9606"/>
                  </a:lnTo>
                  <a:cubicBezTo>
                    <a:pt x="3465" y="11551"/>
                    <a:pt x="4012" y="13770"/>
                    <a:pt x="3952" y="16019"/>
                  </a:cubicBezTo>
                  <a:cubicBezTo>
                    <a:pt x="3952" y="16323"/>
                    <a:pt x="3982" y="16749"/>
                    <a:pt x="4286" y="16809"/>
                  </a:cubicBezTo>
                  <a:cubicBezTo>
                    <a:pt x="4317" y="16818"/>
                    <a:pt x="4348" y="16822"/>
                    <a:pt x="4377" y="16822"/>
                  </a:cubicBezTo>
                  <a:cubicBezTo>
                    <a:pt x="4664" y="16822"/>
                    <a:pt x="4869" y="16444"/>
                    <a:pt x="4924" y="16141"/>
                  </a:cubicBezTo>
                  <a:cubicBezTo>
                    <a:pt x="5441" y="13891"/>
                    <a:pt x="4894" y="11581"/>
                    <a:pt x="4377" y="9363"/>
                  </a:cubicBezTo>
                  <a:lnTo>
                    <a:pt x="4377" y="9363"/>
                  </a:lnTo>
                  <a:cubicBezTo>
                    <a:pt x="4924" y="11490"/>
                    <a:pt x="5471" y="13618"/>
                    <a:pt x="6019" y="15776"/>
                  </a:cubicBezTo>
                  <a:cubicBezTo>
                    <a:pt x="6079" y="15928"/>
                    <a:pt x="6110" y="16080"/>
                    <a:pt x="6262" y="16141"/>
                  </a:cubicBezTo>
                  <a:cubicBezTo>
                    <a:pt x="6291" y="16150"/>
                    <a:pt x="6319" y="16155"/>
                    <a:pt x="6346" y="16155"/>
                  </a:cubicBezTo>
                  <a:cubicBezTo>
                    <a:pt x="6572" y="16155"/>
                    <a:pt x="6721" y="15835"/>
                    <a:pt x="6748" y="15563"/>
                  </a:cubicBezTo>
                  <a:cubicBezTo>
                    <a:pt x="6991" y="13436"/>
                    <a:pt x="6566" y="11308"/>
                    <a:pt x="6201" y="9180"/>
                  </a:cubicBezTo>
                  <a:lnTo>
                    <a:pt x="6201" y="9180"/>
                  </a:lnTo>
                  <a:cubicBezTo>
                    <a:pt x="6687" y="11125"/>
                    <a:pt x="7174" y="13010"/>
                    <a:pt x="7660" y="14955"/>
                  </a:cubicBezTo>
                  <a:cubicBezTo>
                    <a:pt x="7721" y="15107"/>
                    <a:pt x="7781" y="15290"/>
                    <a:pt x="7933" y="15381"/>
                  </a:cubicBezTo>
                  <a:cubicBezTo>
                    <a:pt x="7975" y="15400"/>
                    <a:pt x="8013" y="15408"/>
                    <a:pt x="8050" y="15408"/>
                  </a:cubicBezTo>
                  <a:cubicBezTo>
                    <a:pt x="8311" y="15408"/>
                    <a:pt x="8458" y="14971"/>
                    <a:pt x="8511" y="14651"/>
                  </a:cubicBezTo>
                  <a:cubicBezTo>
                    <a:pt x="8541" y="12554"/>
                    <a:pt x="8268" y="10578"/>
                    <a:pt x="7751" y="8572"/>
                  </a:cubicBezTo>
                  <a:lnTo>
                    <a:pt x="7751" y="8572"/>
                  </a:lnTo>
                  <a:cubicBezTo>
                    <a:pt x="8298" y="9818"/>
                    <a:pt x="8936" y="11125"/>
                    <a:pt x="9484" y="12372"/>
                  </a:cubicBezTo>
                  <a:cubicBezTo>
                    <a:pt x="9565" y="12535"/>
                    <a:pt x="9695" y="12746"/>
                    <a:pt x="9873" y="12746"/>
                  </a:cubicBezTo>
                  <a:cubicBezTo>
                    <a:pt x="9895" y="12746"/>
                    <a:pt x="9917" y="12743"/>
                    <a:pt x="9940" y="12736"/>
                  </a:cubicBezTo>
                  <a:cubicBezTo>
                    <a:pt x="10122" y="12706"/>
                    <a:pt x="10183" y="12493"/>
                    <a:pt x="10213" y="12281"/>
                  </a:cubicBezTo>
                  <a:cubicBezTo>
                    <a:pt x="10365" y="9910"/>
                    <a:pt x="9514" y="7539"/>
                    <a:pt x="8389" y="5502"/>
                  </a:cubicBezTo>
                  <a:cubicBezTo>
                    <a:pt x="7326" y="3587"/>
                    <a:pt x="5836" y="1429"/>
                    <a:pt x="4195" y="1"/>
                  </a:cubicBezTo>
                  <a:close/>
                </a:path>
              </a:pathLst>
            </a:custGeom>
            <a:solidFill>
              <a:srgbClr val="9E7B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35"/>
            <p:cNvSpPr/>
            <p:nvPr/>
          </p:nvSpPr>
          <p:spPr>
            <a:xfrm>
              <a:off x="1381750" y="2345300"/>
              <a:ext cx="259150" cy="421325"/>
            </a:xfrm>
            <a:custGeom>
              <a:rect b="b" l="l" r="r" t="t"/>
              <a:pathLst>
                <a:path extrusionOk="0" h="16853" w="10366">
                  <a:moveTo>
                    <a:pt x="6140" y="1"/>
                  </a:moveTo>
                  <a:cubicBezTo>
                    <a:pt x="4529" y="1460"/>
                    <a:pt x="3040" y="3618"/>
                    <a:pt x="1976" y="5533"/>
                  </a:cubicBezTo>
                  <a:cubicBezTo>
                    <a:pt x="821" y="7569"/>
                    <a:pt x="1" y="9940"/>
                    <a:pt x="153" y="12341"/>
                  </a:cubicBezTo>
                  <a:cubicBezTo>
                    <a:pt x="183" y="12524"/>
                    <a:pt x="213" y="12737"/>
                    <a:pt x="426" y="12767"/>
                  </a:cubicBezTo>
                  <a:cubicBezTo>
                    <a:pt x="449" y="12774"/>
                    <a:pt x="471" y="12777"/>
                    <a:pt x="492" y="12777"/>
                  </a:cubicBezTo>
                  <a:cubicBezTo>
                    <a:pt x="671" y="12777"/>
                    <a:pt x="801" y="12565"/>
                    <a:pt x="882" y="12402"/>
                  </a:cubicBezTo>
                  <a:cubicBezTo>
                    <a:pt x="1429" y="11156"/>
                    <a:pt x="2037" y="9849"/>
                    <a:pt x="2615" y="8603"/>
                  </a:cubicBezTo>
                  <a:lnTo>
                    <a:pt x="2615" y="8603"/>
                  </a:lnTo>
                  <a:cubicBezTo>
                    <a:pt x="2098" y="10609"/>
                    <a:pt x="1824" y="12585"/>
                    <a:pt x="1855" y="14682"/>
                  </a:cubicBezTo>
                  <a:cubicBezTo>
                    <a:pt x="1881" y="15002"/>
                    <a:pt x="2048" y="15439"/>
                    <a:pt x="2315" y="15439"/>
                  </a:cubicBezTo>
                  <a:cubicBezTo>
                    <a:pt x="2352" y="15439"/>
                    <a:pt x="2391" y="15430"/>
                    <a:pt x="2432" y="15411"/>
                  </a:cubicBezTo>
                  <a:cubicBezTo>
                    <a:pt x="2584" y="15320"/>
                    <a:pt x="2645" y="15138"/>
                    <a:pt x="2706" y="14986"/>
                  </a:cubicBezTo>
                  <a:cubicBezTo>
                    <a:pt x="3192" y="13041"/>
                    <a:pt x="3678" y="11156"/>
                    <a:pt x="4165" y="9211"/>
                  </a:cubicBezTo>
                  <a:lnTo>
                    <a:pt x="4165" y="9211"/>
                  </a:lnTo>
                  <a:cubicBezTo>
                    <a:pt x="3800" y="11338"/>
                    <a:pt x="3374" y="13466"/>
                    <a:pt x="3618" y="15594"/>
                  </a:cubicBezTo>
                  <a:cubicBezTo>
                    <a:pt x="3644" y="15859"/>
                    <a:pt x="3786" y="16194"/>
                    <a:pt x="4004" y="16194"/>
                  </a:cubicBezTo>
                  <a:cubicBezTo>
                    <a:pt x="4036" y="16194"/>
                    <a:pt x="4069" y="16187"/>
                    <a:pt x="4104" y="16171"/>
                  </a:cubicBezTo>
                  <a:cubicBezTo>
                    <a:pt x="4256" y="16141"/>
                    <a:pt x="4286" y="15989"/>
                    <a:pt x="4317" y="15837"/>
                  </a:cubicBezTo>
                  <a:cubicBezTo>
                    <a:pt x="4894" y="13648"/>
                    <a:pt x="5441" y="11521"/>
                    <a:pt x="5988" y="9393"/>
                  </a:cubicBezTo>
                  <a:lnTo>
                    <a:pt x="5988" y="9393"/>
                  </a:lnTo>
                  <a:cubicBezTo>
                    <a:pt x="5472" y="11612"/>
                    <a:pt x="4925" y="13922"/>
                    <a:pt x="5441" y="16171"/>
                  </a:cubicBezTo>
                  <a:cubicBezTo>
                    <a:pt x="5496" y="16474"/>
                    <a:pt x="5702" y="16853"/>
                    <a:pt x="5988" y="16853"/>
                  </a:cubicBezTo>
                  <a:cubicBezTo>
                    <a:pt x="6018" y="16853"/>
                    <a:pt x="6048" y="16849"/>
                    <a:pt x="6080" y="16840"/>
                  </a:cubicBezTo>
                  <a:cubicBezTo>
                    <a:pt x="6384" y="16779"/>
                    <a:pt x="6414" y="16354"/>
                    <a:pt x="6414" y="16050"/>
                  </a:cubicBezTo>
                  <a:cubicBezTo>
                    <a:pt x="6353" y="13800"/>
                    <a:pt x="6900" y="11582"/>
                    <a:pt x="8025" y="9636"/>
                  </a:cubicBezTo>
                  <a:lnTo>
                    <a:pt x="8025" y="9636"/>
                  </a:lnTo>
                  <a:cubicBezTo>
                    <a:pt x="7751" y="10974"/>
                    <a:pt x="7751" y="12524"/>
                    <a:pt x="8177" y="13861"/>
                  </a:cubicBezTo>
                  <a:cubicBezTo>
                    <a:pt x="8207" y="14044"/>
                    <a:pt x="8329" y="14226"/>
                    <a:pt x="8481" y="14256"/>
                  </a:cubicBezTo>
                  <a:cubicBezTo>
                    <a:pt x="8503" y="14268"/>
                    <a:pt x="8528" y="14273"/>
                    <a:pt x="8553" y="14273"/>
                  </a:cubicBezTo>
                  <a:cubicBezTo>
                    <a:pt x="8665" y="14273"/>
                    <a:pt x="8796" y="14173"/>
                    <a:pt x="8846" y="14074"/>
                  </a:cubicBezTo>
                  <a:cubicBezTo>
                    <a:pt x="8937" y="13952"/>
                    <a:pt x="8967" y="13800"/>
                    <a:pt x="8998" y="13648"/>
                  </a:cubicBezTo>
                  <a:cubicBezTo>
                    <a:pt x="9454" y="11186"/>
                    <a:pt x="10001" y="8755"/>
                    <a:pt x="10365" y="6323"/>
                  </a:cubicBezTo>
                  <a:lnTo>
                    <a:pt x="6140" y="1"/>
                  </a:lnTo>
                  <a:close/>
                </a:path>
              </a:pathLst>
            </a:custGeom>
            <a:solidFill>
              <a:srgbClr val="F895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35"/>
            <p:cNvSpPr/>
            <p:nvPr/>
          </p:nvSpPr>
          <p:spPr>
            <a:xfrm>
              <a:off x="3026925" y="724225"/>
              <a:ext cx="820700" cy="855500"/>
            </a:xfrm>
            <a:custGeom>
              <a:rect b="b" l="l" r="r" t="t"/>
              <a:pathLst>
                <a:path extrusionOk="0" h="34220" w="32828">
                  <a:moveTo>
                    <a:pt x="17056" y="0"/>
                  </a:moveTo>
                  <a:cubicBezTo>
                    <a:pt x="16571" y="0"/>
                    <a:pt x="16079" y="153"/>
                    <a:pt x="15654" y="466"/>
                  </a:cubicBezTo>
                  <a:lnTo>
                    <a:pt x="1216" y="11256"/>
                  </a:lnTo>
                  <a:cubicBezTo>
                    <a:pt x="183" y="12016"/>
                    <a:pt x="0" y="13445"/>
                    <a:pt x="760" y="14478"/>
                  </a:cubicBezTo>
                  <a:lnTo>
                    <a:pt x="5289" y="20558"/>
                  </a:lnTo>
                  <a:cubicBezTo>
                    <a:pt x="5563" y="19372"/>
                    <a:pt x="6201" y="18278"/>
                    <a:pt x="7113" y="17579"/>
                  </a:cubicBezTo>
                  <a:cubicBezTo>
                    <a:pt x="7801" y="17071"/>
                    <a:pt x="8566" y="16836"/>
                    <a:pt x="9340" y="16836"/>
                  </a:cubicBezTo>
                  <a:cubicBezTo>
                    <a:pt x="10790" y="16836"/>
                    <a:pt x="12274" y="17661"/>
                    <a:pt x="13344" y="19068"/>
                  </a:cubicBezTo>
                  <a:cubicBezTo>
                    <a:pt x="14925" y="21257"/>
                    <a:pt x="14925" y="24023"/>
                    <a:pt x="13010" y="25451"/>
                  </a:cubicBezTo>
                  <a:cubicBezTo>
                    <a:pt x="12224" y="26047"/>
                    <a:pt x="11148" y="26378"/>
                    <a:pt x="10062" y="26378"/>
                  </a:cubicBezTo>
                  <a:cubicBezTo>
                    <a:pt x="9930" y="26378"/>
                    <a:pt x="9798" y="26373"/>
                    <a:pt x="9666" y="26363"/>
                  </a:cubicBezTo>
                  <a:lnTo>
                    <a:pt x="9666" y="26363"/>
                  </a:lnTo>
                  <a:lnTo>
                    <a:pt x="13952" y="32138"/>
                  </a:lnTo>
                  <a:cubicBezTo>
                    <a:pt x="14399" y="32747"/>
                    <a:pt x="15078" y="33060"/>
                    <a:pt x="15772" y="33060"/>
                  </a:cubicBezTo>
                  <a:cubicBezTo>
                    <a:pt x="16257" y="33060"/>
                    <a:pt x="16749" y="32907"/>
                    <a:pt x="17174" y="32594"/>
                  </a:cubicBezTo>
                  <a:lnTo>
                    <a:pt x="21429" y="29403"/>
                  </a:lnTo>
                  <a:lnTo>
                    <a:pt x="21429" y="29403"/>
                  </a:lnTo>
                  <a:cubicBezTo>
                    <a:pt x="21399" y="30618"/>
                    <a:pt x="21703" y="31804"/>
                    <a:pt x="22371" y="32716"/>
                  </a:cubicBezTo>
                  <a:cubicBezTo>
                    <a:pt x="23135" y="33734"/>
                    <a:pt x="24249" y="34219"/>
                    <a:pt x="25451" y="34219"/>
                  </a:cubicBezTo>
                  <a:cubicBezTo>
                    <a:pt x="26545" y="34219"/>
                    <a:pt x="27712" y="33818"/>
                    <a:pt x="28755" y="33050"/>
                  </a:cubicBezTo>
                  <a:cubicBezTo>
                    <a:pt x="30943" y="31439"/>
                    <a:pt x="31703" y="28764"/>
                    <a:pt x="30244" y="26819"/>
                  </a:cubicBezTo>
                  <a:cubicBezTo>
                    <a:pt x="29606" y="25968"/>
                    <a:pt x="28542" y="25299"/>
                    <a:pt x="27356" y="24995"/>
                  </a:cubicBezTo>
                  <a:lnTo>
                    <a:pt x="31612" y="21804"/>
                  </a:lnTo>
                  <a:cubicBezTo>
                    <a:pt x="32645" y="21044"/>
                    <a:pt x="32828" y="19615"/>
                    <a:pt x="32068" y="18582"/>
                  </a:cubicBezTo>
                  <a:lnTo>
                    <a:pt x="18876" y="922"/>
                  </a:lnTo>
                  <a:cubicBezTo>
                    <a:pt x="18429" y="314"/>
                    <a:pt x="17750" y="0"/>
                    <a:pt x="17056" y="0"/>
                  </a:cubicBezTo>
                  <a:close/>
                </a:path>
              </a:pathLst>
            </a:custGeom>
            <a:solidFill>
              <a:srgbClr val="98C4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35"/>
            <p:cNvSpPr/>
            <p:nvPr/>
          </p:nvSpPr>
          <p:spPr>
            <a:xfrm>
              <a:off x="3083150" y="2750625"/>
              <a:ext cx="202150" cy="319650"/>
            </a:xfrm>
            <a:custGeom>
              <a:rect b="b" l="l" r="r" t="t"/>
              <a:pathLst>
                <a:path extrusionOk="0" h="12786" w="8086">
                  <a:moveTo>
                    <a:pt x="6809" y="1"/>
                  </a:moveTo>
                  <a:cubicBezTo>
                    <a:pt x="6439" y="1"/>
                    <a:pt x="6143" y="660"/>
                    <a:pt x="5958" y="1235"/>
                  </a:cubicBezTo>
                  <a:cubicBezTo>
                    <a:pt x="5563" y="2451"/>
                    <a:pt x="5563" y="3788"/>
                    <a:pt x="4894" y="4943"/>
                  </a:cubicBezTo>
                  <a:cubicBezTo>
                    <a:pt x="4134" y="6220"/>
                    <a:pt x="2584" y="6828"/>
                    <a:pt x="1551" y="7922"/>
                  </a:cubicBezTo>
                  <a:cubicBezTo>
                    <a:pt x="365" y="9229"/>
                    <a:pt x="1" y="11205"/>
                    <a:pt x="639" y="12785"/>
                  </a:cubicBezTo>
                  <a:lnTo>
                    <a:pt x="7356" y="10931"/>
                  </a:lnTo>
                  <a:cubicBezTo>
                    <a:pt x="6657" y="9047"/>
                    <a:pt x="7022" y="6949"/>
                    <a:pt x="7326" y="4943"/>
                  </a:cubicBezTo>
                  <a:cubicBezTo>
                    <a:pt x="7508" y="3636"/>
                    <a:pt x="8086" y="1691"/>
                    <a:pt x="7387" y="536"/>
                  </a:cubicBezTo>
                  <a:cubicBezTo>
                    <a:pt x="7180" y="152"/>
                    <a:pt x="6986" y="1"/>
                    <a:pt x="6809" y="1"/>
                  </a:cubicBezTo>
                  <a:close/>
                </a:path>
              </a:pathLst>
            </a:custGeom>
            <a:solidFill>
              <a:srgbClr val="9E7B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35"/>
            <p:cNvSpPr/>
            <p:nvPr/>
          </p:nvSpPr>
          <p:spPr>
            <a:xfrm>
              <a:off x="3115075" y="2754900"/>
              <a:ext cx="130725" cy="215825"/>
            </a:xfrm>
            <a:custGeom>
              <a:rect b="b" l="l" r="r" t="t"/>
              <a:pathLst>
                <a:path extrusionOk="0" h="8633" w="5229">
                  <a:moveTo>
                    <a:pt x="5228" y="0"/>
                  </a:moveTo>
                  <a:cubicBezTo>
                    <a:pt x="5228" y="0"/>
                    <a:pt x="5076" y="91"/>
                    <a:pt x="4955" y="304"/>
                  </a:cubicBezTo>
                  <a:cubicBezTo>
                    <a:pt x="4833" y="547"/>
                    <a:pt x="4651" y="882"/>
                    <a:pt x="4529" y="1368"/>
                  </a:cubicBezTo>
                  <a:cubicBezTo>
                    <a:pt x="4408" y="1824"/>
                    <a:pt x="4347" y="2401"/>
                    <a:pt x="4104" y="2948"/>
                  </a:cubicBezTo>
                  <a:cubicBezTo>
                    <a:pt x="3891" y="3496"/>
                    <a:pt x="3496" y="4073"/>
                    <a:pt x="2979" y="4529"/>
                  </a:cubicBezTo>
                  <a:cubicBezTo>
                    <a:pt x="2432" y="5015"/>
                    <a:pt x="1915" y="5441"/>
                    <a:pt x="1459" y="5866"/>
                  </a:cubicBezTo>
                  <a:cubicBezTo>
                    <a:pt x="1003" y="6292"/>
                    <a:pt x="608" y="6748"/>
                    <a:pt x="395" y="7143"/>
                  </a:cubicBezTo>
                  <a:cubicBezTo>
                    <a:pt x="152" y="7569"/>
                    <a:pt x="91" y="7933"/>
                    <a:pt x="61" y="8207"/>
                  </a:cubicBezTo>
                  <a:cubicBezTo>
                    <a:pt x="0" y="8480"/>
                    <a:pt x="0" y="8632"/>
                    <a:pt x="61" y="8632"/>
                  </a:cubicBezTo>
                  <a:cubicBezTo>
                    <a:pt x="91" y="8632"/>
                    <a:pt x="91" y="8025"/>
                    <a:pt x="547" y="7234"/>
                  </a:cubicBezTo>
                  <a:cubicBezTo>
                    <a:pt x="760" y="6809"/>
                    <a:pt x="1155" y="6414"/>
                    <a:pt x="1611" y="6018"/>
                  </a:cubicBezTo>
                  <a:cubicBezTo>
                    <a:pt x="2067" y="5593"/>
                    <a:pt x="2645" y="5228"/>
                    <a:pt x="3161" y="4711"/>
                  </a:cubicBezTo>
                  <a:cubicBezTo>
                    <a:pt x="3708" y="4225"/>
                    <a:pt x="4104" y="3617"/>
                    <a:pt x="4347" y="3040"/>
                  </a:cubicBezTo>
                  <a:cubicBezTo>
                    <a:pt x="4620" y="2493"/>
                    <a:pt x="4651" y="1885"/>
                    <a:pt x="4711" y="1429"/>
                  </a:cubicBezTo>
                  <a:cubicBezTo>
                    <a:pt x="4803" y="973"/>
                    <a:pt x="4955" y="608"/>
                    <a:pt x="5015" y="334"/>
                  </a:cubicBezTo>
                  <a:cubicBezTo>
                    <a:pt x="5137" y="122"/>
                    <a:pt x="5228" y="0"/>
                    <a:pt x="5228" y="0"/>
                  </a:cubicBezTo>
                  <a:close/>
                </a:path>
              </a:pathLst>
            </a:custGeom>
            <a:solidFill>
              <a:srgbClr val="2126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35"/>
            <p:cNvSpPr/>
            <p:nvPr/>
          </p:nvSpPr>
          <p:spPr>
            <a:xfrm>
              <a:off x="3176625" y="1365300"/>
              <a:ext cx="171950" cy="350850"/>
            </a:xfrm>
            <a:custGeom>
              <a:rect b="b" l="l" r="r" t="t"/>
              <a:pathLst>
                <a:path extrusionOk="0" h="14034" w="6878">
                  <a:moveTo>
                    <a:pt x="6304" y="0"/>
                  </a:moveTo>
                  <a:cubicBezTo>
                    <a:pt x="6163" y="0"/>
                    <a:pt x="5979" y="53"/>
                    <a:pt x="5745" y="173"/>
                  </a:cubicBezTo>
                  <a:cubicBezTo>
                    <a:pt x="4529" y="811"/>
                    <a:pt x="3891" y="2665"/>
                    <a:pt x="3374" y="3851"/>
                  </a:cubicBezTo>
                  <a:cubicBezTo>
                    <a:pt x="2523" y="5675"/>
                    <a:pt x="1672" y="7650"/>
                    <a:pt x="0" y="8775"/>
                  </a:cubicBezTo>
                  <a:lnTo>
                    <a:pt x="4499" y="14033"/>
                  </a:lnTo>
                  <a:cubicBezTo>
                    <a:pt x="5958" y="13030"/>
                    <a:pt x="6748" y="11207"/>
                    <a:pt x="6474" y="9504"/>
                  </a:cubicBezTo>
                  <a:cubicBezTo>
                    <a:pt x="6262" y="8015"/>
                    <a:pt x="5289" y="6647"/>
                    <a:pt x="5380" y="5188"/>
                  </a:cubicBezTo>
                  <a:cubicBezTo>
                    <a:pt x="5441" y="3881"/>
                    <a:pt x="6201" y="2787"/>
                    <a:pt x="6566" y="1571"/>
                  </a:cubicBezTo>
                  <a:cubicBezTo>
                    <a:pt x="6761" y="864"/>
                    <a:pt x="6878" y="0"/>
                    <a:pt x="6304" y="0"/>
                  </a:cubicBezTo>
                  <a:close/>
                </a:path>
              </a:pathLst>
            </a:custGeom>
            <a:solidFill>
              <a:srgbClr val="F895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35"/>
            <p:cNvSpPr/>
            <p:nvPr/>
          </p:nvSpPr>
          <p:spPr>
            <a:xfrm>
              <a:off x="3318725" y="1374925"/>
              <a:ext cx="28125" cy="250025"/>
            </a:xfrm>
            <a:custGeom>
              <a:rect b="b" l="l" r="r" t="t"/>
              <a:pathLst>
                <a:path extrusionOk="0" h="10001" w="1125">
                  <a:moveTo>
                    <a:pt x="1064" y="1"/>
                  </a:moveTo>
                  <a:cubicBezTo>
                    <a:pt x="1064" y="1"/>
                    <a:pt x="1064" y="153"/>
                    <a:pt x="1034" y="396"/>
                  </a:cubicBezTo>
                  <a:cubicBezTo>
                    <a:pt x="973" y="639"/>
                    <a:pt x="912" y="1004"/>
                    <a:pt x="730" y="1399"/>
                  </a:cubicBezTo>
                  <a:cubicBezTo>
                    <a:pt x="517" y="1824"/>
                    <a:pt x="274" y="2372"/>
                    <a:pt x="152" y="2980"/>
                  </a:cubicBezTo>
                  <a:cubicBezTo>
                    <a:pt x="31" y="3587"/>
                    <a:pt x="0" y="4287"/>
                    <a:pt x="183" y="5016"/>
                  </a:cubicBezTo>
                  <a:cubicBezTo>
                    <a:pt x="335" y="5745"/>
                    <a:pt x="578" y="6353"/>
                    <a:pt x="730" y="6961"/>
                  </a:cubicBezTo>
                  <a:cubicBezTo>
                    <a:pt x="851" y="7569"/>
                    <a:pt x="942" y="8086"/>
                    <a:pt x="912" y="8542"/>
                  </a:cubicBezTo>
                  <a:cubicBezTo>
                    <a:pt x="790" y="9454"/>
                    <a:pt x="456" y="10001"/>
                    <a:pt x="487" y="10001"/>
                  </a:cubicBezTo>
                  <a:cubicBezTo>
                    <a:pt x="487" y="10001"/>
                    <a:pt x="608" y="9879"/>
                    <a:pt x="730" y="9667"/>
                  </a:cubicBezTo>
                  <a:cubicBezTo>
                    <a:pt x="821" y="9423"/>
                    <a:pt x="973" y="9059"/>
                    <a:pt x="1034" y="8603"/>
                  </a:cubicBezTo>
                  <a:cubicBezTo>
                    <a:pt x="1094" y="8086"/>
                    <a:pt x="1034" y="7539"/>
                    <a:pt x="882" y="6931"/>
                  </a:cubicBezTo>
                  <a:cubicBezTo>
                    <a:pt x="730" y="6323"/>
                    <a:pt x="487" y="5654"/>
                    <a:pt x="335" y="4986"/>
                  </a:cubicBezTo>
                  <a:cubicBezTo>
                    <a:pt x="183" y="4287"/>
                    <a:pt x="183" y="3618"/>
                    <a:pt x="304" y="3040"/>
                  </a:cubicBezTo>
                  <a:cubicBezTo>
                    <a:pt x="426" y="2432"/>
                    <a:pt x="638" y="1946"/>
                    <a:pt x="821" y="1521"/>
                  </a:cubicBezTo>
                  <a:cubicBezTo>
                    <a:pt x="1034" y="1065"/>
                    <a:pt x="1064" y="700"/>
                    <a:pt x="1094" y="426"/>
                  </a:cubicBezTo>
                  <a:cubicBezTo>
                    <a:pt x="1125" y="153"/>
                    <a:pt x="1064" y="1"/>
                    <a:pt x="1064" y="1"/>
                  </a:cubicBezTo>
                  <a:close/>
                </a:path>
              </a:pathLst>
            </a:custGeom>
            <a:solidFill>
              <a:srgbClr val="2126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35"/>
            <p:cNvSpPr/>
            <p:nvPr/>
          </p:nvSpPr>
          <p:spPr>
            <a:xfrm>
              <a:off x="2982850" y="2928150"/>
              <a:ext cx="1848050" cy="1468125"/>
            </a:xfrm>
            <a:custGeom>
              <a:rect b="b" l="l" r="r" t="t"/>
              <a:pathLst>
                <a:path extrusionOk="0" h="58725" w="73922">
                  <a:moveTo>
                    <a:pt x="47752" y="12493"/>
                  </a:moveTo>
                  <a:lnTo>
                    <a:pt x="47387" y="12523"/>
                  </a:lnTo>
                  <a:lnTo>
                    <a:pt x="47387" y="12523"/>
                  </a:lnTo>
                  <a:lnTo>
                    <a:pt x="47745" y="12500"/>
                  </a:lnTo>
                  <a:lnTo>
                    <a:pt x="47745" y="12500"/>
                  </a:lnTo>
                  <a:cubicBezTo>
                    <a:pt x="47747" y="12498"/>
                    <a:pt x="47750" y="12495"/>
                    <a:pt x="47752" y="12493"/>
                  </a:cubicBezTo>
                  <a:close/>
                  <a:moveTo>
                    <a:pt x="12858" y="0"/>
                  </a:moveTo>
                  <a:cubicBezTo>
                    <a:pt x="8572" y="365"/>
                    <a:pt x="4316" y="699"/>
                    <a:pt x="0" y="1003"/>
                  </a:cubicBezTo>
                  <a:cubicBezTo>
                    <a:pt x="152" y="10213"/>
                    <a:pt x="882" y="24195"/>
                    <a:pt x="4043" y="27417"/>
                  </a:cubicBezTo>
                  <a:cubicBezTo>
                    <a:pt x="5441" y="28842"/>
                    <a:pt x="7919" y="29347"/>
                    <a:pt x="10729" y="29347"/>
                  </a:cubicBezTo>
                  <a:cubicBezTo>
                    <a:pt x="17571" y="29347"/>
                    <a:pt x="26384" y="26353"/>
                    <a:pt x="26384" y="26353"/>
                  </a:cubicBezTo>
                  <a:lnTo>
                    <a:pt x="28299" y="32979"/>
                  </a:lnTo>
                  <a:cubicBezTo>
                    <a:pt x="28299" y="32979"/>
                    <a:pt x="23982" y="39059"/>
                    <a:pt x="22615" y="45806"/>
                  </a:cubicBezTo>
                  <a:cubicBezTo>
                    <a:pt x="22615" y="45806"/>
                    <a:pt x="32132" y="50557"/>
                    <a:pt x="42596" y="50557"/>
                  </a:cubicBezTo>
                  <a:cubicBezTo>
                    <a:pt x="46362" y="50557"/>
                    <a:pt x="50250" y="49942"/>
                    <a:pt x="53861" y="48268"/>
                  </a:cubicBezTo>
                  <a:lnTo>
                    <a:pt x="54500" y="43284"/>
                  </a:lnTo>
                  <a:lnTo>
                    <a:pt x="61217" y="58725"/>
                  </a:lnTo>
                  <a:lnTo>
                    <a:pt x="73831" y="53861"/>
                  </a:lnTo>
                  <a:cubicBezTo>
                    <a:pt x="73921" y="53831"/>
                    <a:pt x="59306" y="12345"/>
                    <a:pt x="50155" y="12345"/>
                  </a:cubicBezTo>
                  <a:cubicBezTo>
                    <a:pt x="50022" y="12345"/>
                    <a:pt x="49889" y="12353"/>
                    <a:pt x="49758" y="12371"/>
                  </a:cubicBezTo>
                  <a:lnTo>
                    <a:pt x="47745" y="12500"/>
                  </a:lnTo>
                  <a:lnTo>
                    <a:pt x="47745" y="12500"/>
                  </a:lnTo>
                  <a:cubicBezTo>
                    <a:pt x="45307" y="15139"/>
                    <a:pt x="41711" y="16669"/>
                    <a:pt x="38131" y="16669"/>
                  </a:cubicBezTo>
                  <a:cubicBezTo>
                    <a:pt x="36934" y="16669"/>
                    <a:pt x="35740" y="16498"/>
                    <a:pt x="34591" y="16140"/>
                  </a:cubicBezTo>
                  <a:cubicBezTo>
                    <a:pt x="32341" y="15441"/>
                    <a:pt x="30214" y="13800"/>
                    <a:pt x="29332" y="11733"/>
                  </a:cubicBezTo>
                  <a:cubicBezTo>
                    <a:pt x="26232" y="11733"/>
                    <a:pt x="21216" y="12554"/>
                    <a:pt x="13496" y="15897"/>
                  </a:cubicBezTo>
                  <a:lnTo>
                    <a:pt x="12858" y="0"/>
                  </a:lnTo>
                  <a:close/>
                </a:path>
              </a:pathLst>
            </a:custGeom>
            <a:solidFill>
              <a:srgbClr val="98C4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35"/>
            <p:cNvSpPr/>
            <p:nvPr/>
          </p:nvSpPr>
          <p:spPr>
            <a:xfrm>
              <a:off x="4174350" y="1878325"/>
              <a:ext cx="160375" cy="324900"/>
            </a:xfrm>
            <a:custGeom>
              <a:rect b="b" l="l" r="r" t="t"/>
              <a:pathLst>
                <a:path extrusionOk="0" h="12996" w="6415">
                  <a:moveTo>
                    <a:pt x="1987" y="0"/>
                  </a:moveTo>
                  <a:cubicBezTo>
                    <a:pt x="1543" y="0"/>
                    <a:pt x="1542" y="769"/>
                    <a:pt x="1612" y="1415"/>
                  </a:cubicBezTo>
                  <a:cubicBezTo>
                    <a:pt x="1764" y="2540"/>
                    <a:pt x="2250" y="3695"/>
                    <a:pt x="2128" y="4880"/>
                  </a:cubicBezTo>
                  <a:cubicBezTo>
                    <a:pt x="1976" y="6248"/>
                    <a:pt x="913" y="7312"/>
                    <a:pt x="487" y="8589"/>
                  </a:cubicBezTo>
                  <a:cubicBezTo>
                    <a:pt x="1" y="10108"/>
                    <a:pt x="426" y="11902"/>
                    <a:pt x="1612" y="12996"/>
                  </a:cubicBezTo>
                  <a:lnTo>
                    <a:pt x="6414" y="8923"/>
                  </a:lnTo>
                  <a:cubicBezTo>
                    <a:pt x="5107" y="7646"/>
                    <a:pt x="4651" y="5731"/>
                    <a:pt x="4135" y="3968"/>
                  </a:cubicBezTo>
                  <a:cubicBezTo>
                    <a:pt x="3831" y="2813"/>
                    <a:pt x="3527" y="1020"/>
                    <a:pt x="2554" y="260"/>
                  </a:cubicBezTo>
                  <a:cubicBezTo>
                    <a:pt x="2313" y="77"/>
                    <a:pt x="2128" y="0"/>
                    <a:pt x="1987" y="0"/>
                  </a:cubicBezTo>
                  <a:close/>
                </a:path>
              </a:pathLst>
            </a:custGeom>
            <a:solidFill>
              <a:srgbClr val="F895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35"/>
            <p:cNvSpPr/>
            <p:nvPr/>
          </p:nvSpPr>
          <p:spPr>
            <a:xfrm>
              <a:off x="1017000" y="3343050"/>
              <a:ext cx="338175" cy="478750"/>
            </a:xfrm>
            <a:custGeom>
              <a:rect b="b" l="l" r="r" t="t"/>
              <a:pathLst>
                <a:path extrusionOk="0" h="19150" w="13527">
                  <a:moveTo>
                    <a:pt x="9059" y="0"/>
                  </a:moveTo>
                  <a:lnTo>
                    <a:pt x="1" y="3830"/>
                  </a:lnTo>
                  <a:lnTo>
                    <a:pt x="8238" y="19149"/>
                  </a:lnTo>
                  <a:cubicBezTo>
                    <a:pt x="8238" y="19149"/>
                    <a:pt x="10730" y="17478"/>
                    <a:pt x="7569" y="9818"/>
                  </a:cubicBezTo>
                  <a:lnTo>
                    <a:pt x="13527" y="6049"/>
                  </a:lnTo>
                  <a:lnTo>
                    <a:pt x="9059" y="0"/>
                  </a:lnTo>
                  <a:close/>
                </a:path>
              </a:pathLst>
            </a:custGeom>
            <a:solidFill>
              <a:srgbClr val="3A39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35"/>
            <p:cNvSpPr/>
            <p:nvPr/>
          </p:nvSpPr>
          <p:spPr>
            <a:xfrm>
              <a:off x="1045875" y="3425125"/>
              <a:ext cx="197600" cy="373125"/>
            </a:xfrm>
            <a:custGeom>
              <a:rect b="b" l="l" r="r" t="t"/>
              <a:pathLst>
                <a:path extrusionOk="0" h="14925" w="7904">
                  <a:moveTo>
                    <a:pt x="335" y="0"/>
                  </a:moveTo>
                  <a:lnTo>
                    <a:pt x="1" y="91"/>
                  </a:lnTo>
                  <a:lnTo>
                    <a:pt x="7752" y="14924"/>
                  </a:lnTo>
                  <a:cubicBezTo>
                    <a:pt x="7782" y="14772"/>
                    <a:pt x="7843" y="14620"/>
                    <a:pt x="7904" y="14438"/>
                  </a:cubicBezTo>
                  <a:cubicBezTo>
                    <a:pt x="5381" y="9605"/>
                    <a:pt x="2827" y="4803"/>
                    <a:pt x="335" y="0"/>
                  </a:cubicBezTo>
                  <a:close/>
                </a:path>
              </a:pathLst>
            </a:custGeom>
            <a:solidFill>
              <a:srgbClr val="73A0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35"/>
            <p:cNvSpPr/>
            <p:nvPr/>
          </p:nvSpPr>
          <p:spPr>
            <a:xfrm>
              <a:off x="2390900" y="4077850"/>
              <a:ext cx="433900" cy="282700"/>
            </a:xfrm>
            <a:custGeom>
              <a:rect b="b" l="l" r="r" t="t"/>
              <a:pathLst>
                <a:path extrusionOk="0" h="11308" w="17356">
                  <a:moveTo>
                    <a:pt x="8845" y="1"/>
                  </a:moveTo>
                  <a:lnTo>
                    <a:pt x="1368" y="791"/>
                  </a:lnTo>
                  <a:lnTo>
                    <a:pt x="0" y="10457"/>
                  </a:lnTo>
                  <a:lnTo>
                    <a:pt x="17356" y="11308"/>
                  </a:lnTo>
                  <a:cubicBezTo>
                    <a:pt x="17356" y="11308"/>
                    <a:pt x="17204" y="8329"/>
                    <a:pt x="8997" y="7083"/>
                  </a:cubicBezTo>
                  <a:lnTo>
                    <a:pt x="8845" y="1"/>
                  </a:lnTo>
                  <a:close/>
                </a:path>
              </a:pathLst>
            </a:custGeom>
            <a:solidFill>
              <a:srgbClr val="3A39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35"/>
            <p:cNvSpPr/>
            <p:nvPr/>
          </p:nvSpPr>
          <p:spPr>
            <a:xfrm>
              <a:off x="2395450" y="4301275"/>
              <a:ext cx="418725" cy="34200"/>
            </a:xfrm>
            <a:custGeom>
              <a:rect b="b" l="l" r="r" t="t"/>
              <a:pathLst>
                <a:path extrusionOk="0" h="1368" w="16749">
                  <a:moveTo>
                    <a:pt x="31" y="0"/>
                  </a:moveTo>
                  <a:lnTo>
                    <a:pt x="0" y="365"/>
                  </a:lnTo>
                  <a:lnTo>
                    <a:pt x="16748" y="1368"/>
                  </a:lnTo>
                  <a:cubicBezTo>
                    <a:pt x="16688" y="1277"/>
                    <a:pt x="16566" y="1125"/>
                    <a:pt x="16414" y="1003"/>
                  </a:cubicBezTo>
                  <a:cubicBezTo>
                    <a:pt x="10943" y="669"/>
                    <a:pt x="5502" y="365"/>
                    <a:pt x="31" y="0"/>
                  </a:cubicBezTo>
                  <a:close/>
                </a:path>
              </a:pathLst>
            </a:custGeom>
            <a:solidFill>
              <a:srgbClr val="73A0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35"/>
            <p:cNvSpPr/>
            <p:nvPr/>
          </p:nvSpPr>
          <p:spPr>
            <a:xfrm>
              <a:off x="1187225" y="2805800"/>
              <a:ext cx="1189250" cy="871625"/>
            </a:xfrm>
            <a:custGeom>
              <a:rect b="b" l="l" r="r" t="t"/>
              <a:pathLst>
                <a:path extrusionOk="0" h="34865" w="47570">
                  <a:moveTo>
                    <a:pt x="47570" y="1"/>
                  </a:moveTo>
                  <a:lnTo>
                    <a:pt x="29089" y="2919"/>
                  </a:lnTo>
                  <a:lnTo>
                    <a:pt x="0" y="17630"/>
                  </a:lnTo>
                  <a:cubicBezTo>
                    <a:pt x="1550" y="23770"/>
                    <a:pt x="4590" y="29697"/>
                    <a:pt x="8511" y="34864"/>
                  </a:cubicBezTo>
                  <a:lnTo>
                    <a:pt x="46840" y="11217"/>
                  </a:lnTo>
                  <a:lnTo>
                    <a:pt x="47570" y="1"/>
                  </a:lnTo>
                  <a:close/>
                </a:path>
              </a:pathLst>
            </a:custGeom>
            <a:solidFill>
              <a:srgbClr val="73A0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35"/>
            <p:cNvSpPr/>
            <p:nvPr/>
          </p:nvSpPr>
          <p:spPr>
            <a:xfrm>
              <a:off x="1327050" y="2879500"/>
              <a:ext cx="1041825" cy="574525"/>
            </a:xfrm>
            <a:custGeom>
              <a:rect b="b" l="l" r="r" t="t"/>
              <a:pathLst>
                <a:path extrusionOk="0" h="22981" w="41673">
                  <a:moveTo>
                    <a:pt x="41673" y="1"/>
                  </a:moveTo>
                  <a:cubicBezTo>
                    <a:pt x="41672" y="1"/>
                    <a:pt x="41520" y="92"/>
                    <a:pt x="41186" y="275"/>
                  </a:cubicBezTo>
                  <a:cubicBezTo>
                    <a:pt x="40761" y="548"/>
                    <a:pt x="40335" y="791"/>
                    <a:pt x="39818" y="1095"/>
                  </a:cubicBezTo>
                  <a:cubicBezTo>
                    <a:pt x="39150" y="1490"/>
                    <a:pt x="38481" y="1946"/>
                    <a:pt x="37691" y="2433"/>
                  </a:cubicBezTo>
                  <a:cubicBezTo>
                    <a:pt x="36840" y="2949"/>
                    <a:pt x="35897" y="3527"/>
                    <a:pt x="34834" y="4196"/>
                  </a:cubicBezTo>
                  <a:cubicBezTo>
                    <a:pt x="32736" y="5472"/>
                    <a:pt x="30183" y="6992"/>
                    <a:pt x="27387" y="8633"/>
                  </a:cubicBezTo>
                  <a:cubicBezTo>
                    <a:pt x="24560" y="10275"/>
                    <a:pt x="21429" y="12007"/>
                    <a:pt x="18116" y="13801"/>
                  </a:cubicBezTo>
                  <a:cubicBezTo>
                    <a:pt x="14803" y="15594"/>
                    <a:pt x="11611" y="17205"/>
                    <a:pt x="8693" y="18664"/>
                  </a:cubicBezTo>
                  <a:cubicBezTo>
                    <a:pt x="5775" y="20092"/>
                    <a:pt x="3100" y="21369"/>
                    <a:pt x="851" y="22372"/>
                  </a:cubicBezTo>
                  <a:cubicBezTo>
                    <a:pt x="547" y="22524"/>
                    <a:pt x="243" y="22646"/>
                    <a:pt x="0" y="22798"/>
                  </a:cubicBezTo>
                  <a:cubicBezTo>
                    <a:pt x="61" y="22889"/>
                    <a:pt x="182" y="22919"/>
                    <a:pt x="243" y="22980"/>
                  </a:cubicBezTo>
                  <a:cubicBezTo>
                    <a:pt x="486" y="22889"/>
                    <a:pt x="760" y="22767"/>
                    <a:pt x="1003" y="22646"/>
                  </a:cubicBezTo>
                  <a:cubicBezTo>
                    <a:pt x="3252" y="21673"/>
                    <a:pt x="5958" y="20396"/>
                    <a:pt x="8876" y="18998"/>
                  </a:cubicBezTo>
                  <a:cubicBezTo>
                    <a:pt x="11794" y="17570"/>
                    <a:pt x="14985" y="15959"/>
                    <a:pt x="18329" y="14165"/>
                  </a:cubicBezTo>
                  <a:cubicBezTo>
                    <a:pt x="21642" y="12402"/>
                    <a:pt x="24803" y="10639"/>
                    <a:pt x="27599" y="8968"/>
                  </a:cubicBezTo>
                  <a:cubicBezTo>
                    <a:pt x="30426" y="7296"/>
                    <a:pt x="32919" y="5776"/>
                    <a:pt x="35016" y="4439"/>
                  </a:cubicBezTo>
                  <a:cubicBezTo>
                    <a:pt x="36080" y="3800"/>
                    <a:pt x="36992" y="3193"/>
                    <a:pt x="37843" y="2676"/>
                  </a:cubicBezTo>
                  <a:cubicBezTo>
                    <a:pt x="38663" y="2129"/>
                    <a:pt x="39362" y="1673"/>
                    <a:pt x="39910" y="1247"/>
                  </a:cubicBezTo>
                  <a:cubicBezTo>
                    <a:pt x="40426" y="913"/>
                    <a:pt x="40821" y="609"/>
                    <a:pt x="41217" y="335"/>
                  </a:cubicBezTo>
                  <a:lnTo>
                    <a:pt x="41673" y="1"/>
                  </a:lnTo>
                  <a:close/>
                </a:path>
              </a:pathLst>
            </a:custGeom>
            <a:solidFill>
              <a:srgbClr val="3A39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35"/>
            <p:cNvSpPr/>
            <p:nvPr/>
          </p:nvSpPr>
          <p:spPr>
            <a:xfrm>
              <a:off x="1235850" y="3215375"/>
              <a:ext cx="219625" cy="433925"/>
            </a:xfrm>
            <a:custGeom>
              <a:rect b="b" l="l" r="r" t="t"/>
              <a:pathLst>
                <a:path extrusionOk="0" h="17357" w="8785">
                  <a:moveTo>
                    <a:pt x="456" y="1"/>
                  </a:moveTo>
                  <a:lnTo>
                    <a:pt x="1" y="244"/>
                  </a:lnTo>
                  <a:lnTo>
                    <a:pt x="213" y="1034"/>
                  </a:lnTo>
                  <a:cubicBezTo>
                    <a:pt x="426" y="1885"/>
                    <a:pt x="760" y="2767"/>
                    <a:pt x="1064" y="3648"/>
                  </a:cubicBezTo>
                  <a:cubicBezTo>
                    <a:pt x="1703" y="5472"/>
                    <a:pt x="2523" y="7448"/>
                    <a:pt x="3526" y="9484"/>
                  </a:cubicBezTo>
                  <a:cubicBezTo>
                    <a:pt x="4499" y="11490"/>
                    <a:pt x="5624" y="13314"/>
                    <a:pt x="6688" y="14955"/>
                  </a:cubicBezTo>
                  <a:cubicBezTo>
                    <a:pt x="7204" y="15746"/>
                    <a:pt x="7751" y="16506"/>
                    <a:pt x="8268" y="17235"/>
                  </a:cubicBezTo>
                  <a:cubicBezTo>
                    <a:pt x="8299" y="17266"/>
                    <a:pt x="8299" y="17296"/>
                    <a:pt x="8359" y="17357"/>
                  </a:cubicBezTo>
                  <a:lnTo>
                    <a:pt x="8785" y="17083"/>
                  </a:lnTo>
                  <a:cubicBezTo>
                    <a:pt x="8785" y="16992"/>
                    <a:pt x="8755" y="16962"/>
                    <a:pt x="8724" y="16931"/>
                  </a:cubicBezTo>
                  <a:cubicBezTo>
                    <a:pt x="8238" y="16232"/>
                    <a:pt x="7751" y="15442"/>
                    <a:pt x="7204" y="14651"/>
                  </a:cubicBezTo>
                  <a:cubicBezTo>
                    <a:pt x="6171" y="13010"/>
                    <a:pt x="5107" y="11186"/>
                    <a:pt x="4134" y="9211"/>
                  </a:cubicBezTo>
                  <a:cubicBezTo>
                    <a:pt x="3131" y="7235"/>
                    <a:pt x="2311" y="5259"/>
                    <a:pt x="1612" y="3466"/>
                  </a:cubicBezTo>
                  <a:cubicBezTo>
                    <a:pt x="1277" y="2554"/>
                    <a:pt x="973" y="1733"/>
                    <a:pt x="700" y="882"/>
                  </a:cubicBezTo>
                  <a:cubicBezTo>
                    <a:pt x="608" y="578"/>
                    <a:pt x="517" y="274"/>
                    <a:pt x="456" y="1"/>
                  </a:cubicBezTo>
                  <a:close/>
                </a:path>
              </a:pathLst>
            </a:custGeom>
            <a:solidFill>
              <a:srgbClr val="3A39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35"/>
            <p:cNvSpPr/>
            <p:nvPr/>
          </p:nvSpPr>
          <p:spPr>
            <a:xfrm>
              <a:off x="1603650" y="2294400"/>
              <a:ext cx="1180875" cy="1853525"/>
            </a:xfrm>
            <a:custGeom>
              <a:rect b="b" l="l" r="r" t="t"/>
              <a:pathLst>
                <a:path extrusionOk="0" h="74141" w="47235">
                  <a:moveTo>
                    <a:pt x="9119" y="0"/>
                  </a:moveTo>
                  <a:cubicBezTo>
                    <a:pt x="9119" y="0"/>
                    <a:pt x="0" y="9757"/>
                    <a:pt x="4955" y="18329"/>
                  </a:cubicBezTo>
                  <a:cubicBezTo>
                    <a:pt x="8273" y="24084"/>
                    <a:pt x="18050" y="25023"/>
                    <a:pt x="24075" y="25023"/>
                  </a:cubicBezTo>
                  <a:cubicBezTo>
                    <a:pt x="26991" y="25023"/>
                    <a:pt x="29028" y="24803"/>
                    <a:pt x="29028" y="24803"/>
                  </a:cubicBezTo>
                  <a:lnTo>
                    <a:pt x="29028" y="24803"/>
                  </a:lnTo>
                  <a:lnTo>
                    <a:pt x="26566" y="73223"/>
                  </a:lnTo>
                  <a:cubicBezTo>
                    <a:pt x="28882" y="73859"/>
                    <a:pt x="31303" y="74140"/>
                    <a:pt x="33732" y="74140"/>
                  </a:cubicBezTo>
                  <a:cubicBezTo>
                    <a:pt x="36530" y="74140"/>
                    <a:pt x="39338" y="73767"/>
                    <a:pt x="42007" y="73132"/>
                  </a:cubicBezTo>
                  <a:cubicBezTo>
                    <a:pt x="43800" y="72737"/>
                    <a:pt x="45533" y="72190"/>
                    <a:pt x="47235" y="71552"/>
                  </a:cubicBezTo>
                  <a:cubicBezTo>
                    <a:pt x="46931" y="68026"/>
                    <a:pt x="46050" y="57022"/>
                    <a:pt x="45290" y="44803"/>
                  </a:cubicBezTo>
                  <a:cubicBezTo>
                    <a:pt x="44287" y="28511"/>
                    <a:pt x="44986" y="10092"/>
                    <a:pt x="34195" y="9545"/>
                  </a:cubicBezTo>
                  <a:lnTo>
                    <a:pt x="9119" y="0"/>
                  </a:lnTo>
                  <a:close/>
                </a:path>
              </a:pathLst>
            </a:custGeom>
            <a:solidFill>
              <a:srgbClr val="98C4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35"/>
            <p:cNvSpPr/>
            <p:nvPr/>
          </p:nvSpPr>
          <p:spPr>
            <a:xfrm>
              <a:off x="2270825" y="4004150"/>
              <a:ext cx="509150" cy="77850"/>
            </a:xfrm>
            <a:custGeom>
              <a:rect b="b" l="l" r="r" t="t"/>
              <a:pathLst>
                <a:path extrusionOk="0" h="3114" w="20366">
                  <a:moveTo>
                    <a:pt x="20335" y="0"/>
                  </a:moveTo>
                  <a:cubicBezTo>
                    <a:pt x="17630" y="912"/>
                    <a:pt x="14469" y="1703"/>
                    <a:pt x="11095" y="2128"/>
                  </a:cubicBezTo>
                  <a:cubicBezTo>
                    <a:pt x="9192" y="2359"/>
                    <a:pt x="7336" y="2460"/>
                    <a:pt x="5565" y="2460"/>
                  </a:cubicBezTo>
                  <a:cubicBezTo>
                    <a:pt x="3601" y="2460"/>
                    <a:pt x="1741" y="2336"/>
                    <a:pt x="31" y="2128"/>
                  </a:cubicBezTo>
                  <a:lnTo>
                    <a:pt x="1" y="2675"/>
                  </a:lnTo>
                  <a:cubicBezTo>
                    <a:pt x="1797" y="2946"/>
                    <a:pt x="3792" y="3114"/>
                    <a:pt x="5918" y="3114"/>
                  </a:cubicBezTo>
                  <a:cubicBezTo>
                    <a:pt x="7603" y="3114"/>
                    <a:pt x="9371" y="3008"/>
                    <a:pt x="11186" y="2766"/>
                  </a:cubicBezTo>
                  <a:cubicBezTo>
                    <a:pt x="14560" y="2371"/>
                    <a:pt x="17660" y="1551"/>
                    <a:pt x="20366" y="608"/>
                  </a:cubicBezTo>
                  <a:cubicBezTo>
                    <a:pt x="20366" y="426"/>
                    <a:pt x="20335" y="244"/>
                    <a:pt x="20335" y="0"/>
                  </a:cubicBezTo>
                  <a:close/>
                </a:path>
              </a:pathLst>
            </a:custGeom>
            <a:solidFill>
              <a:srgbClr val="3A39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35"/>
            <p:cNvSpPr/>
            <p:nvPr/>
          </p:nvSpPr>
          <p:spPr>
            <a:xfrm>
              <a:off x="1790575" y="2431925"/>
              <a:ext cx="772075" cy="1640650"/>
            </a:xfrm>
            <a:custGeom>
              <a:rect b="b" l="l" r="r" t="t"/>
              <a:pathLst>
                <a:path extrusionOk="0" h="65626" w="30883">
                  <a:moveTo>
                    <a:pt x="0" y="1"/>
                  </a:moveTo>
                  <a:lnTo>
                    <a:pt x="0" y="244"/>
                  </a:lnTo>
                  <a:cubicBezTo>
                    <a:pt x="0" y="396"/>
                    <a:pt x="0" y="609"/>
                    <a:pt x="31" y="913"/>
                  </a:cubicBezTo>
                  <a:cubicBezTo>
                    <a:pt x="92" y="1521"/>
                    <a:pt x="244" y="2372"/>
                    <a:pt x="639" y="3466"/>
                  </a:cubicBezTo>
                  <a:cubicBezTo>
                    <a:pt x="1003" y="4530"/>
                    <a:pt x="1672" y="5776"/>
                    <a:pt x="2645" y="7022"/>
                  </a:cubicBezTo>
                  <a:cubicBezTo>
                    <a:pt x="3648" y="8299"/>
                    <a:pt x="5016" y="9576"/>
                    <a:pt x="6748" y="10609"/>
                  </a:cubicBezTo>
                  <a:cubicBezTo>
                    <a:pt x="8511" y="11642"/>
                    <a:pt x="10639" y="12433"/>
                    <a:pt x="12949" y="12889"/>
                  </a:cubicBezTo>
                  <a:cubicBezTo>
                    <a:pt x="14134" y="13101"/>
                    <a:pt x="15350" y="13223"/>
                    <a:pt x="16627" y="13253"/>
                  </a:cubicBezTo>
                  <a:cubicBezTo>
                    <a:pt x="16954" y="13269"/>
                    <a:pt x="17278" y="13274"/>
                    <a:pt x="17603" y="13274"/>
                  </a:cubicBezTo>
                  <a:cubicBezTo>
                    <a:pt x="18576" y="13274"/>
                    <a:pt x="19545" y="13223"/>
                    <a:pt x="20548" y="13223"/>
                  </a:cubicBezTo>
                  <a:cubicBezTo>
                    <a:pt x="21885" y="13223"/>
                    <a:pt x="23253" y="13345"/>
                    <a:pt x="24499" y="13801"/>
                  </a:cubicBezTo>
                  <a:cubicBezTo>
                    <a:pt x="25746" y="14257"/>
                    <a:pt x="26840" y="15229"/>
                    <a:pt x="27539" y="16445"/>
                  </a:cubicBezTo>
                  <a:cubicBezTo>
                    <a:pt x="27904" y="17053"/>
                    <a:pt x="28147" y="17752"/>
                    <a:pt x="28329" y="18421"/>
                  </a:cubicBezTo>
                  <a:cubicBezTo>
                    <a:pt x="28512" y="19120"/>
                    <a:pt x="28633" y="19849"/>
                    <a:pt x="28755" y="20609"/>
                  </a:cubicBezTo>
                  <a:cubicBezTo>
                    <a:pt x="28907" y="22068"/>
                    <a:pt x="28937" y="23588"/>
                    <a:pt x="29028" y="25108"/>
                  </a:cubicBezTo>
                  <a:cubicBezTo>
                    <a:pt x="29211" y="28208"/>
                    <a:pt x="29393" y="31187"/>
                    <a:pt x="29575" y="34074"/>
                  </a:cubicBezTo>
                  <a:cubicBezTo>
                    <a:pt x="29667" y="35625"/>
                    <a:pt x="29788" y="37023"/>
                    <a:pt x="29849" y="38421"/>
                  </a:cubicBezTo>
                  <a:lnTo>
                    <a:pt x="29971" y="40488"/>
                  </a:lnTo>
                  <a:cubicBezTo>
                    <a:pt x="30001" y="41157"/>
                    <a:pt x="30031" y="41856"/>
                    <a:pt x="30092" y="42494"/>
                  </a:cubicBezTo>
                  <a:cubicBezTo>
                    <a:pt x="30305" y="47813"/>
                    <a:pt x="30457" y="52585"/>
                    <a:pt x="30548" y="56628"/>
                  </a:cubicBezTo>
                  <a:cubicBezTo>
                    <a:pt x="30609" y="60336"/>
                    <a:pt x="30639" y="63437"/>
                    <a:pt x="30639" y="65625"/>
                  </a:cubicBezTo>
                  <a:cubicBezTo>
                    <a:pt x="30730" y="65595"/>
                    <a:pt x="30761" y="65595"/>
                    <a:pt x="30852" y="65564"/>
                  </a:cubicBezTo>
                  <a:cubicBezTo>
                    <a:pt x="30882" y="63345"/>
                    <a:pt x="30882" y="60306"/>
                    <a:pt x="30852" y="56598"/>
                  </a:cubicBezTo>
                  <a:cubicBezTo>
                    <a:pt x="30791" y="52555"/>
                    <a:pt x="30700" y="47783"/>
                    <a:pt x="30457" y="42403"/>
                  </a:cubicBezTo>
                  <a:cubicBezTo>
                    <a:pt x="30427" y="41734"/>
                    <a:pt x="30396" y="41065"/>
                    <a:pt x="30396" y="40397"/>
                  </a:cubicBezTo>
                  <a:lnTo>
                    <a:pt x="30275" y="38330"/>
                  </a:lnTo>
                  <a:cubicBezTo>
                    <a:pt x="30183" y="36932"/>
                    <a:pt x="30092" y="35533"/>
                    <a:pt x="30001" y="34105"/>
                  </a:cubicBezTo>
                  <a:cubicBezTo>
                    <a:pt x="29819" y="31187"/>
                    <a:pt x="29636" y="28208"/>
                    <a:pt x="29423" y="25108"/>
                  </a:cubicBezTo>
                  <a:cubicBezTo>
                    <a:pt x="29363" y="23588"/>
                    <a:pt x="29363" y="22068"/>
                    <a:pt x="29180" y="20548"/>
                  </a:cubicBezTo>
                  <a:cubicBezTo>
                    <a:pt x="29089" y="19789"/>
                    <a:pt x="28937" y="19089"/>
                    <a:pt x="28755" y="18360"/>
                  </a:cubicBezTo>
                  <a:cubicBezTo>
                    <a:pt x="28512" y="17630"/>
                    <a:pt x="28299" y="16901"/>
                    <a:pt x="27904" y="16263"/>
                  </a:cubicBezTo>
                  <a:cubicBezTo>
                    <a:pt x="27205" y="14986"/>
                    <a:pt x="25989" y="13953"/>
                    <a:pt x="24651" y="13466"/>
                  </a:cubicBezTo>
                  <a:cubicBezTo>
                    <a:pt x="23284" y="12949"/>
                    <a:pt x="21885" y="12858"/>
                    <a:pt x="20548" y="12858"/>
                  </a:cubicBezTo>
                  <a:cubicBezTo>
                    <a:pt x="19478" y="12858"/>
                    <a:pt x="18447" y="12897"/>
                    <a:pt x="17424" y="12897"/>
                  </a:cubicBezTo>
                  <a:cubicBezTo>
                    <a:pt x="17168" y="12897"/>
                    <a:pt x="16913" y="12895"/>
                    <a:pt x="16657" y="12889"/>
                  </a:cubicBezTo>
                  <a:cubicBezTo>
                    <a:pt x="15411" y="12858"/>
                    <a:pt x="14195" y="12737"/>
                    <a:pt x="13071" y="12554"/>
                  </a:cubicBezTo>
                  <a:cubicBezTo>
                    <a:pt x="10730" y="12129"/>
                    <a:pt x="8663" y="11369"/>
                    <a:pt x="6931" y="10335"/>
                  </a:cubicBezTo>
                  <a:cubicBezTo>
                    <a:pt x="5198" y="9363"/>
                    <a:pt x="3861" y="8086"/>
                    <a:pt x="2888" y="6870"/>
                  </a:cubicBezTo>
                  <a:cubicBezTo>
                    <a:pt x="1885" y="5624"/>
                    <a:pt x="1216" y="4408"/>
                    <a:pt x="821" y="3375"/>
                  </a:cubicBezTo>
                  <a:cubicBezTo>
                    <a:pt x="396" y="2372"/>
                    <a:pt x="213" y="1490"/>
                    <a:pt x="152" y="913"/>
                  </a:cubicBezTo>
                  <a:cubicBezTo>
                    <a:pt x="61" y="335"/>
                    <a:pt x="31" y="1"/>
                    <a:pt x="0" y="1"/>
                  </a:cubicBezTo>
                  <a:close/>
                </a:path>
              </a:pathLst>
            </a:custGeom>
            <a:solidFill>
              <a:srgbClr val="3A39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35"/>
            <p:cNvSpPr/>
            <p:nvPr/>
          </p:nvSpPr>
          <p:spPr>
            <a:xfrm>
              <a:off x="1846050" y="2321725"/>
              <a:ext cx="40300" cy="272125"/>
            </a:xfrm>
            <a:custGeom>
              <a:rect b="b" l="l" r="r" t="t"/>
              <a:pathLst>
                <a:path extrusionOk="0" h="10885" w="1612">
                  <a:moveTo>
                    <a:pt x="157" y="1"/>
                  </a:moveTo>
                  <a:cubicBezTo>
                    <a:pt x="155" y="1"/>
                    <a:pt x="154" y="1"/>
                    <a:pt x="152" y="2"/>
                  </a:cubicBezTo>
                  <a:cubicBezTo>
                    <a:pt x="91" y="2"/>
                    <a:pt x="243" y="670"/>
                    <a:pt x="456" y="1643"/>
                  </a:cubicBezTo>
                  <a:cubicBezTo>
                    <a:pt x="699" y="2646"/>
                    <a:pt x="1003" y="4014"/>
                    <a:pt x="1125" y="5534"/>
                  </a:cubicBezTo>
                  <a:cubicBezTo>
                    <a:pt x="1216" y="7053"/>
                    <a:pt x="1003" y="8421"/>
                    <a:pt x="669" y="9363"/>
                  </a:cubicBezTo>
                  <a:cubicBezTo>
                    <a:pt x="365" y="10306"/>
                    <a:pt x="0" y="10853"/>
                    <a:pt x="61" y="10883"/>
                  </a:cubicBezTo>
                  <a:cubicBezTo>
                    <a:pt x="62" y="10884"/>
                    <a:pt x="63" y="10885"/>
                    <a:pt x="65" y="10885"/>
                  </a:cubicBezTo>
                  <a:cubicBezTo>
                    <a:pt x="118" y="10885"/>
                    <a:pt x="558" y="10400"/>
                    <a:pt x="912" y="9485"/>
                  </a:cubicBezTo>
                  <a:cubicBezTo>
                    <a:pt x="1338" y="8512"/>
                    <a:pt x="1611" y="7084"/>
                    <a:pt x="1490" y="5473"/>
                  </a:cubicBezTo>
                  <a:cubicBezTo>
                    <a:pt x="1368" y="3923"/>
                    <a:pt x="1003" y="2524"/>
                    <a:pt x="699" y="1582"/>
                  </a:cubicBezTo>
                  <a:cubicBezTo>
                    <a:pt x="432" y="603"/>
                    <a:pt x="223" y="1"/>
                    <a:pt x="157" y="1"/>
                  </a:cubicBezTo>
                  <a:close/>
                </a:path>
              </a:pathLst>
            </a:custGeom>
            <a:solidFill>
              <a:srgbClr val="3A39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35"/>
            <p:cNvSpPr/>
            <p:nvPr/>
          </p:nvSpPr>
          <p:spPr>
            <a:xfrm>
              <a:off x="6408450" y="3658400"/>
              <a:ext cx="303975" cy="448350"/>
            </a:xfrm>
            <a:custGeom>
              <a:rect b="b" l="l" r="r" t="t"/>
              <a:pathLst>
                <a:path extrusionOk="0" h="17934" w="12159">
                  <a:moveTo>
                    <a:pt x="2401" y="0"/>
                  </a:moveTo>
                  <a:lnTo>
                    <a:pt x="0" y="7143"/>
                  </a:lnTo>
                  <a:lnTo>
                    <a:pt x="6839" y="8846"/>
                  </a:lnTo>
                  <a:cubicBezTo>
                    <a:pt x="6231" y="17144"/>
                    <a:pt x="9119" y="17934"/>
                    <a:pt x="9119" y="17934"/>
                  </a:cubicBezTo>
                  <a:lnTo>
                    <a:pt x="12158" y="791"/>
                  </a:lnTo>
                  <a:lnTo>
                    <a:pt x="2401" y="0"/>
                  </a:lnTo>
                  <a:close/>
                </a:path>
              </a:pathLst>
            </a:custGeom>
            <a:solidFill>
              <a:srgbClr val="3A39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35"/>
            <p:cNvSpPr/>
            <p:nvPr/>
          </p:nvSpPr>
          <p:spPr>
            <a:xfrm>
              <a:off x="6606775" y="3675875"/>
              <a:ext cx="76000" cy="414925"/>
            </a:xfrm>
            <a:custGeom>
              <a:rect b="b" l="l" r="r" t="t"/>
              <a:pathLst>
                <a:path extrusionOk="0" h="16597" w="3040">
                  <a:moveTo>
                    <a:pt x="2675" y="1"/>
                  </a:moveTo>
                  <a:cubicBezTo>
                    <a:pt x="1794" y="5381"/>
                    <a:pt x="882" y="10791"/>
                    <a:pt x="0" y="16171"/>
                  </a:cubicBezTo>
                  <a:cubicBezTo>
                    <a:pt x="122" y="16323"/>
                    <a:pt x="213" y="16475"/>
                    <a:pt x="304" y="16597"/>
                  </a:cubicBezTo>
                  <a:cubicBezTo>
                    <a:pt x="1216" y="11095"/>
                    <a:pt x="2128" y="5533"/>
                    <a:pt x="3040" y="31"/>
                  </a:cubicBezTo>
                  <a:lnTo>
                    <a:pt x="2675" y="1"/>
                  </a:lnTo>
                  <a:close/>
                </a:path>
              </a:pathLst>
            </a:custGeom>
            <a:solidFill>
              <a:srgbClr val="73A0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35"/>
            <p:cNvSpPr/>
            <p:nvPr/>
          </p:nvSpPr>
          <p:spPr>
            <a:xfrm>
              <a:off x="5306600" y="2661425"/>
              <a:ext cx="1282725" cy="1343500"/>
            </a:xfrm>
            <a:custGeom>
              <a:rect b="b" l="l" r="r" t="t"/>
              <a:pathLst>
                <a:path extrusionOk="0" h="53740" w="51309">
                  <a:moveTo>
                    <a:pt x="11064" y="0"/>
                  </a:moveTo>
                  <a:lnTo>
                    <a:pt x="0" y="5077"/>
                  </a:lnTo>
                  <a:cubicBezTo>
                    <a:pt x="0" y="5077"/>
                    <a:pt x="5502" y="39819"/>
                    <a:pt x="8542" y="42433"/>
                  </a:cubicBezTo>
                  <a:cubicBezTo>
                    <a:pt x="11581" y="45047"/>
                    <a:pt x="46810" y="53740"/>
                    <a:pt x="46810" y="53740"/>
                  </a:cubicBezTo>
                  <a:cubicBezTo>
                    <a:pt x="46810" y="53740"/>
                    <a:pt x="51308" y="42767"/>
                    <a:pt x="49880" y="33040"/>
                  </a:cubicBezTo>
                  <a:lnTo>
                    <a:pt x="19910" y="31065"/>
                  </a:lnTo>
                  <a:cubicBezTo>
                    <a:pt x="19910" y="31065"/>
                    <a:pt x="15441" y="5715"/>
                    <a:pt x="11064" y="0"/>
                  </a:cubicBezTo>
                  <a:close/>
                </a:path>
              </a:pathLst>
            </a:custGeom>
            <a:solidFill>
              <a:srgbClr val="F2CC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35"/>
            <p:cNvSpPr/>
            <p:nvPr/>
          </p:nvSpPr>
          <p:spPr>
            <a:xfrm>
              <a:off x="5507975" y="2697150"/>
              <a:ext cx="193800" cy="275100"/>
            </a:xfrm>
            <a:custGeom>
              <a:rect b="b" l="l" r="r" t="t"/>
              <a:pathLst>
                <a:path extrusionOk="0" h="11004" w="7752">
                  <a:moveTo>
                    <a:pt x="31" y="0"/>
                  </a:moveTo>
                  <a:lnTo>
                    <a:pt x="0" y="30"/>
                  </a:lnTo>
                  <a:cubicBezTo>
                    <a:pt x="0" y="122"/>
                    <a:pt x="0" y="334"/>
                    <a:pt x="31" y="638"/>
                  </a:cubicBezTo>
                  <a:cubicBezTo>
                    <a:pt x="61" y="1064"/>
                    <a:pt x="183" y="1672"/>
                    <a:pt x="365" y="2401"/>
                  </a:cubicBezTo>
                  <a:cubicBezTo>
                    <a:pt x="760" y="3830"/>
                    <a:pt x="1550" y="5806"/>
                    <a:pt x="2949" y="7629"/>
                  </a:cubicBezTo>
                  <a:cubicBezTo>
                    <a:pt x="3587" y="8541"/>
                    <a:pt x="4347" y="9362"/>
                    <a:pt x="5137" y="10000"/>
                  </a:cubicBezTo>
                  <a:cubicBezTo>
                    <a:pt x="5927" y="10638"/>
                    <a:pt x="6809" y="11003"/>
                    <a:pt x="7599" y="11003"/>
                  </a:cubicBezTo>
                  <a:lnTo>
                    <a:pt x="7751" y="11003"/>
                  </a:lnTo>
                  <a:cubicBezTo>
                    <a:pt x="7721" y="10912"/>
                    <a:pt x="7721" y="10821"/>
                    <a:pt x="7660" y="10699"/>
                  </a:cubicBezTo>
                  <a:lnTo>
                    <a:pt x="7630" y="10699"/>
                  </a:lnTo>
                  <a:cubicBezTo>
                    <a:pt x="6900" y="10669"/>
                    <a:pt x="6110" y="10335"/>
                    <a:pt x="5380" y="9696"/>
                  </a:cubicBezTo>
                  <a:cubicBezTo>
                    <a:pt x="4681" y="9088"/>
                    <a:pt x="3921" y="8298"/>
                    <a:pt x="3253" y="7386"/>
                  </a:cubicBezTo>
                  <a:cubicBezTo>
                    <a:pt x="1885" y="5593"/>
                    <a:pt x="1064" y="3678"/>
                    <a:pt x="639" y="2280"/>
                  </a:cubicBezTo>
                  <a:cubicBezTo>
                    <a:pt x="213" y="1033"/>
                    <a:pt x="122" y="182"/>
                    <a:pt x="31" y="0"/>
                  </a:cubicBezTo>
                  <a:close/>
                </a:path>
              </a:pathLst>
            </a:custGeom>
            <a:solidFill>
              <a:srgbClr val="C69F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35"/>
            <p:cNvSpPr/>
            <p:nvPr/>
          </p:nvSpPr>
          <p:spPr>
            <a:xfrm>
              <a:off x="6403875" y="3485150"/>
              <a:ext cx="95025" cy="506100"/>
            </a:xfrm>
            <a:custGeom>
              <a:rect b="b" l="l" r="r" t="t"/>
              <a:pathLst>
                <a:path extrusionOk="0" h="20244" w="3801">
                  <a:moveTo>
                    <a:pt x="3344" y="0"/>
                  </a:moveTo>
                  <a:cubicBezTo>
                    <a:pt x="3344" y="213"/>
                    <a:pt x="3375" y="426"/>
                    <a:pt x="3375" y="669"/>
                  </a:cubicBezTo>
                  <a:cubicBezTo>
                    <a:pt x="3375" y="973"/>
                    <a:pt x="3405" y="1307"/>
                    <a:pt x="3405" y="1642"/>
                  </a:cubicBezTo>
                  <a:lnTo>
                    <a:pt x="3405" y="2705"/>
                  </a:lnTo>
                  <a:cubicBezTo>
                    <a:pt x="3405" y="3435"/>
                    <a:pt x="3375" y="4225"/>
                    <a:pt x="3375" y="5076"/>
                  </a:cubicBezTo>
                  <a:cubicBezTo>
                    <a:pt x="3283" y="6748"/>
                    <a:pt x="3101" y="8541"/>
                    <a:pt x="2797" y="10426"/>
                  </a:cubicBezTo>
                  <a:cubicBezTo>
                    <a:pt x="2463" y="12341"/>
                    <a:pt x="2037" y="14073"/>
                    <a:pt x="1581" y="15684"/>
                  </a:cubicBezTo>
                  <a:cubicBezTo>
                    <a:pt x="1308" y="16475"/>
                    <a:pt x="1125" y="17235"/>
                    <a:pt x="852" y="17903"/>
                  </a:cubicBezTo>
                  <a:cubicBezTo>
                    <a:pt x="761" y="18268"/>
                    <a:pt x="639" y="18602"/>
                    <a:pt x="517" y="18906"/>
                  </a:cubicBezTo>
                  <a:cubicBezTo>
                    <a:pt x="396" y="19210"/>
                    <a:pt x="305" y="19514"/>
                    <a:pt x="153" y="19818"/>
                  </a:cubicBezTo>
                  <a:cubicBezTo>
                    <a:pt x="92" y="19940"/>
                    <a:pt x="62" y="20031"/>
                    <a:pt x="1" y="20153"/>
                  </a:cubicBezTo>
                  <a:cubicBezTo>
                    <a:pt x="92" y="20183"/>
                    <a:pt x="183" y="20183"/>
                    <a:pt x="244" y="20244"/>
                  </a:cubicBezTo>
                  <a:cubicBezTo>
                    <a:pt x="305" y="20122"/>
                    <a:pt x="335" y="20031"/>
                    <a:pt x="396" y="19909"/>
                  </a:cubicBezTo>
                  <a:cubicBezTo>
                    <a:pt x="517" y="19605"/>
                    <a:pt x="669" y="19301"/>
                    <a:pt x="791" y="19028"/>
                  </a:cubicBezTo>
                  <a:cubicBezTo>
                    <a:pt x="943" y="18724"/>
                    <a:pt x="1065" y="18359"/>
                    <a:pt x="1156" y="18025"/>
                  </a:cubicBezTo>
                  <a:cubicBezTo>
                    <a:pt x="1429" y="17326"/>
                    <a:pt x="1673" y="16566"/>
                    <a:pt x="1916" y="15776"/>
                  </a:cubicBezTo>
                  <a:cubicBezTo>
                    <a:pt x="2432" y="14195"/>
                    <a:pt x="2888" y="12402"/>
                    <a:pt x="3192" y="10517"/>
                  </a:cubicBezTo>
                  <a:cubicBezTo>
                    <a:pt x="3527" y="8541"/>
                    <a:pt x="3679" y="6718"/>
                    <a:pt x="3770" y="5046"/>
                  </a:cubicBezTo>
                  <a:cubicBezTo>
                    <a:pt x="3770" y="4195"/>
                    <a:pt x="3800" y="3405"/>
                    <a:pt x="3770" y="2675"/>
                  </a:cubicBezTo>
                  <a:cubicBezTo>
                    <a:pt x="3770" y="2310"/>
                    <a:pt x="3770" y="1946"/>
                    <a:pt x="3709" y="1611"/>
                  </a:cubicBezTo>
                  <a:cubicBezTo>
                    <a:pt x="3679" y="1277"/>
                    <a:pt x="3679" y="973"/>
                    <a:pt x="3648" y="639"/>
                  </a:cubicBezTo>
                  <a:cubicBezTo>
                    <a:pt x="3648" y="426"/>
                    <a:pt x="3587" y="213"/>
                    <a:pt x="3587" y="0"/>
                  </a:cubicBezTo>
                  <a:close/>
                </a:path>
              </a:pathLst>
            </a:custGeom>
            <a:solidFill>
              <a:srgbClr val="C69F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35"/>
            <p:cNvSpPr/>
            <p:nvPr/>
          </p:nvSpPr>
          <p:spPr>
            <a:xfrm>
              <a:off x="5637150" y="2933475"/>
              <a:ext cx="849575" cy="761425"/>
            </a:xfrm>
            <a:custGeom>
              <a:rect b="b" l="l" r="r" t="t"/>
              <a:pathLst>
                <a:path extrusionOk="0" h="30457" w="33983">
                  <a:moveTo>
                    <a:pt x="0" y="0"/>
                  </a:moveTo>
                  <a:cubicBezTo>
                    <a:pt x="0" y="0"/>
                    <a:pt x="0" y="213"/>
                    <a:pt x="31" y="578"/>
                  </a:cubicBezTo>
                  <a:cubicBezTo>
                    <a:pt x="122" y="1064"/>
                    <a:pt x="152" y="1611"/>
                    <a:pt x="244" y="2219"/>
                  </a:cubicBezTo>
                  <a:cubicBezTo>
                    <a:pt x="456" y="3800"/>
                    <a:pt x="700" y="5836"/>
                    <a:pt x="1034" y="8207"/>
                  </a:cubicBezTo>
                  <a:cubicBezTo>
                    <a:pt x="1368" y="10790"/>
                    <a:pt x="1794" y="13800"/>
                    <a:pt x="2250" y="17082"/>
                  </a:cubicBezTo>
                  <a:cubicBezTo>
                    <a:pt x="2371" y="17903"/>
                    <a:pt x="2463" y="18785"/>
                    <a:pt x="2584" y="19605"/>
                  </a:cubicBezTo>
                  <a:cubicBezTo>
                    <a:pt x="2706" y="20487"/>
                    <a:pt x="2827" y="21368"/>
                    <a:pt x="3010" y="22310"/>
                  </a:cubicBezTo>
                  <a:cubicBezTo>
                    <a:pt x="3192" y="23222"/>
                    <a:pt x="3496" y="24165"/>
                    <a:pt x="4225" y="24924"/>
                  </a:cubicBezTo>
                  <a:cubicBezTo>
                    <a:pt x="4894" y="25684"/>
                    <a:pt x="5897" y="26049"/>
                    <a:pt x="6840" y="26262"/>
                  </a:cubicBezTo>
                  <a:cubicBezTo>
                    <a:pt x="14469" y="27903"/>
                    <a:pt x="21429" y="28997"/>
                    <a:pt x="26475" y="29636"/>
                  </a:cubicBezTo>
                  <a:cubicBezTo>
                    <a:pt x="29028" y="30000"/>
                    <a:pt x="31095" y="30213"/>
                    <a:pt x="32493" y="30335"/>
                  </a:cubicBezTo>
                  <a:cubicBezTo>
                    <a:pt x="33101" y="30396"/>
                    <a:pt x="33588" y="30456"/>
                    <a:pt x="33983" y="30456"/>
                  </a:cubicBezTo>
                  <a:cubicBezTo>
                    <a:pt x="33892" y="30456"/>
                    <a:pt x="33892" y="30396"/>
                    <a:pt x="33892" y="30365"/>
                  </a:cubicBezTo>
                  <a:cubicBezTo>
                    <a:pt x="33436" y="30304"/>
                    <a:pt x="32980" y="30244"/>
                    <a:pt x="32463" y="30183"/>
                  </a:cubicBezTo>
                  <a:cubicBezTo>
                    <a:pt x="31034" y="30000"/>
                    <a:pt x="28998" y="29727"/>
                    <a:pt x="26475" y="29332"/>
                  </a:cubicBezTo>
                  <a:cubicBezTo>
                    <a:pt x="21429" y="28633"/>
                    <a:pt x="14469" y="27478"/>
                    <a:pt x="6931" y="25836"/>
                  </a:cubicBezTo>
                  <a:cubicBezTo>
                    <a:pt x="6019" y="25624"/>
                    <a:pt x="5107" y="25289"/>
                    <a:pt x="4499" y="24620"/>
                  </a:cubicBezTo>
                  <a:cubicBezTo>
                    <a:pt x="3891" y="23982"/>
                    <a:pt x="3587" y="23070"/>
                    <a:pt x="3374" y="22250"/>
                  </a:cubicBezTo>
                  <a:cubicBezTo>
                    <a:pt x="3192" y="21368"/>
                    <a:pt x="3070" y="20456"/>
                    <a:pt x="2979" y="19575"/>
                  </a:cubicBezTo>
                  <a:cubicBezTo>
                    <a:pt x="2858" y="18693"/>
                    <a:pt x="2706" y="17873"/>
                    <a:pt x="2584" y="17022"/>
                  </a:cubicBezTo>
                  <a:cubicBezTo>
                    <a:pt x="2098" y="13769"/>
                    <a:pt x="1672" y="10760"/>
                    <a:pt x="1307" y="8176"/>
                  </a:cubicBezTo>
                  <a:cubicBezTo>
                    <a:pt x="912" y="5836"/>
                    <a:pt x="608" y="3800"/>
                    <a:pt x="396" y="2219"/>
                  </a:cubicBezTo>
                  <a:cubicBezTo>
                    <a:pt x="274" y="1611"/>
                    <a:pt x="183" y="1064"/>
                    <a:pt x="122" y="578"/>
                  </a:cubicBezTo>
                  <a:lnTo>
                    <a:pt x="0" y="0"/>
                  </a:lnTo>
                  <a:close/>
                </a:path>
              </a:pathLst>
            </a:custGeom>
            <a:solidFill>
              <a:srgbClr val="C69F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35"/>
            <p:cNvSpPr/>
            <p:nvPr/>
          </p:nvSpPr>
          <p:spPr>
            <a:xfrm>
              <a:off x="4919800" y="1927375"/>
              <a:ext cx="234850" cy="215200"/>
            </a:xfrm>
            <a:custGeom>
              <a:rect b="b" l="l" r="r" t="t"/>
              <a:pathLst>
                <a:path extrusionOk="0" h="8608" w="9394">
                  <a:moveTo>
                    <a:pt x="6171" y="0"/>
                  </a:moveTo>
                  <a:lnTo>
                    <a:pt x="1" y="1611"/>
                  </a:lnTo>
                  <a:lnTo>
                    <a:pt x="1156" y="5411"/>
                  </a:lnTo>
                  <a:cubicBezTo>
                    <a:pt x="1338" y="6140"/>
                    <a:pt x="974" y="6809"/>
                    <a:pt x="366" y="7052"/>
                  </a:cubicBezTo>
                  <a:cubicBezTo>
                    <a:pt x="1390" y="8033"/>
                    <a:pt x="2836" y="8607"/>
                    <a:pt x="4290" y="8607"/>
                  </a:cubicBezTo>
                  <a:cubicBezTo>
                    <a:pt x="4864" y="8607"/>
                    <a:pt x="5438" y="8518"/>
                    <a:pt x="5989" y="8329"/>
                  </a:cubicBezTo>
                  <a:cubicBezTo>
                    <a:pt x="7539" y="7812"/>
                    <a:pt x="8755" y="6505"/>
                    <a:pt x="9393" y="4985"/>
                  </a:cubicBezTo>
                  <a:cubicBezTo>
                    <a:pt x="9332" y="4985"/>
                    <a:pt x="9241" y="5046"/>
                    <a:pt x="9180" y="5046"/>
                  </a:cubicBezTo>
                  <a:cubicBezTo>
                    <a:pt x="9065" y="5076"/>
                    <a:pt x="8950" y="5090"/>
                    <a:pt x="8839" y="5090"/>
                  </a:cubicBezTo>
                  <a:cubicBezTo>
                    <a:pt x="8272" y="5090"/>
                    <a:pt x="7772" y="4723"/>
                    <a:pt x="7569" y="4165"/>
                  </a:cubicBezTo>
                  <a:lnTo>
                    <a:pt x="6171" y="0"/>
                  </a:lnTo>
                  <a:close/>
                </a:path>
              </a:pathLst>
            </a:custGeom>
            <a:solidFill>
              <a:srgbClr val="F895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35"/>
            <p:cNvSpPr/>
            <p:nvPr/>
          </p:nvSpPr>
          <p:spPr>
            <a:xfrm>
              <a:off x="4599900" y="1347550"/>
              <a:ext cx="678600" cy="383800"/>
            </a:xfrm>
            <a:custGeom>
              <a:rect b="b" l="l" r="r" t="t"/>
              <a:pathLst>
                <a:path extrusionOk="0" h="15352" w="27144">
                  <a:moveTo>
                    <a:pt x="15479" y="0"/>
                  </a:moveTo>
                  <a:cubicBezTo>
                    <a:pt x="15436" y="0"/>
                    <a:pt x="15393" y="1"/>
                    <a:pt x="15350" y="1"/>
                  </a:cubicBezTo>
                  <a:cubicBezTo>
                    <a:pt x="13982" y="32"/>
                    <a:pt x="12584" y="153"/>
                    <a:pt x="11247" y="305"/>
                  </a:cubicBezTo>
                  <a:cubicBezTo>
                    <a:pt x="7295" y="792"/>
                    <a:pt x="2949" y="2008"/>
                    <a:pt x="1307" y="6111"/>
                  </a:cubicBezTo>
                  <a:cubicBezTo>
                    <a:pt x="0" y="9394"/>
                    <a:pt x="1216" y="13558"/>
                    <a:pt x="4256" y="15351"/>
                  </a:cubicBezTo>
                  <a:lnTo>
                    <a:pt x="26597" y="14561"/>
                  </a:lnTo>
                  <a:cubicBezTo>
                    <a:pt x="26749" y="13892"/>
                    <a:pt x="26840" y="13254"/>
                    <a:pt x="26901" y="12616"/>
                  </a:cubicBezTo>
                  <a:cubicBezTo>
                    <a:pt x="27144" y="10093"/>
                    <a:pt x="26901" y="7357"/>
                    <a:pt x="25715" y="5078"/>
                  </a:cubicBezTo>
                  <a:cubicBezTo>
                    <a:pt x="24682" y="3163"/>
                    <a:pt x="22615" y="1339"/>
                    <a:pt x="20365" y="1187"/>
                  </a:cubicBezTo>
                  <a:cubicBezTo>
                    <a:pt x="20225" y="1187"/>
                    <a:pt x="19617" y="1277"/>
                    <a:pt x="19303" y="1277"/>
                  </a:cubicBezTo>
                  <a:cubicBezTo>
                    <a:pt x="19208" y="1277"/>
                    <a:pt x="19140" y="1269"/>
                    <a:pt x="19119" y="1248"/>
                  </a:cubicBezTo>
                  <a:cubicBezTo>
                    <a:pt x="18118" y="453"/>
                    <a:pt x="16803" y="0"/>
                    <a:pt x="15479" y="0"/>
                  </a:cubicBezTo>
                  <a:close/>
                </a:path>
              </a:pathLst>
            </a:custGeom>
            <a:solidFill>
              <a:srgbClr val="3A39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35"/>
            <p:cNvSpPr/>
            <p:nvPr/>
          </p:nvSpPr>
          <p:spPr>
            <a:xfrm>
              <a:off x="4674375" y="1431475"/>
              <a:ext cx="654275" cy="617550"/>
            </a:xfrm>
            <a:custGeom>
              <a:rect b="b" l="l" r="r" t="t"/>
              <a:pathLst>
                <a:path extrusionOk="0" h="24702" w="26171">
                  <a:moveTo>
                    <a:pt x="11823" y="0"/>
                  </a:moveTo>
                  <a:cubicBezTo>
                    <a:pt x="9549" y="0"/>
                    <a:pt x="7273" y="578"/>
                    <a:pt x="5107" y="1234"/>
                  </a:cubicBezTo>
                  <a:cubicBezTo>
                    <a:pt x="3556" y="1690"/>
                    <a:pt x="2736" y="2541"/>
                    <a:pt x="1733" y="3848"/>
                  </a:cubicBezTo>
                  <a:cubicBezTo>
                    <a:pt x="608" y="5459"/>
                    <a:pt x="395" y="7648"/>
                    <a:pt x="334" y="9532"/>
                  </a:cubicBezTo>
                  <a:cubicBezTo>
                    <a:pt x="152" y="13484"/>
                    <a:pt x="0" y="18195"/>
                    <a:pt x="1763" y="21782"/>
                  </a:cubicBezTo>
                  <a:cubicBezTo>
                    <a:pt x="2766" y="23727"/>
                    <a:pt x="5411" y="24365"/>
                    <a:pt x="7386" y="24578"/>
                  </a:cubicBezTo>
                  <a:cubicBezTo>
                    <a:pt x="8146" y="24657"/>
                    <a:pt x="8951" y="24701"/>
                    <a:pt x="9775" y="24701"/>
                  </a:cubicBezTo>
                  <a:cubicBezTo>
                    <a:pt x="14329" y="24701"/>
                    <a:pt x="19490" y="23353"/>
                    <a:pt x="21034" y="19107"/>
                  </a:cubicBezTo>
                  <a:cubicBezTo>
                    <a:pt x="21277" y="18529"/>
                    <a:pt x="21368" y="17891"/>
                    <a:pt x="21459" y="17222"/>
                  </a:cubicBezTo>
                  <a:cubicBezTo>
                    <a:pt x="21459" y="17236"/>
                    <a:pt x="21485" y="17242"/>
                    <a:pt x="21531" y="17242"/>
                  </a:cubicBezTo>
                  <a:cubicBezTo>
                    <a:pt x="21903" y="17242"/>
                    <a:pt x="23607" y="16844"/>
                    <a:pt x="23770" y="16736"/>
                  </a:cubicBezTo>
                  <a:cubicBezTo>
                    <a:pt x="24499" y="16402"/>
                    <a:pt x="24864" y="15976"/>
                    <a:pt x="25320" y="15277"/>
                  </a:cubicBezTo>
                  <a:cubicBezTo>
                    <a:pt x="26140" y="14122"/>
                    <a:pt x="26171" y="12450"/>
                    <a:pt x="25320" y="11265"/>
                  </a:cubicBezTo>
                  <a:cubicBezTo>
                    <a:pt x="24775" y="10486"/>
                    <a:pt x="23808" y="10040"/>
                    <a:pt x="22856" y="10040"/>
                  </a:cubicBezTo>
                  <a:cubicBezTo>
                    <a:pt x="22693" y="10040"/>
                    <a:pt x="22531" y="10053"/>
                    <a:pt x="22371" y="10079"/>
                  </a:cubicBezTo>
                  <a:cubicBezTo>
                    <a:pt x="22327" y="10089"/>
                    <a:pt x="22282" y="10093"/>
                    <a:pt x="22238" y="10093"/>
                  </a:cubicBezTo>
                  <a:cubicBezTo>
                    <a:pt x="21861" y="10093"/>
                    <a:pt x="21520" y="9764"/>
                    <a:pt x="21520" y="9411"/>
                  </a:cubicBezTo>
                  <a:cubicBezTo>
                    <a:pt x="21581" y="7739"/>
                    <a:pt x="21490" y="6219"/>
                    <a:pt x="20821" y="4547"/>
                  </a:cubicBezTo>
                  <a:cubicBezTo>
                    <a:pt x="19545" y="1538"/>
                    <a:pt x="17265" y="930"/>
                    <a:pt x="14468" y="292"/>
                  </a:cubicBezTo>
                  <a:cubicBezTo>
                    <a:pt x="13591" y="88"/>
                    <a:pt x="12707" y="0"/>
                    <a:pt x="11823" y="0"/>
                  </a:cubicBezTo>
                  <a:close/>
                </a:path>
              </a:pathLst>
            </a:custGeom>
            <a:solidFill>
              <a:srgbClr val="F895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35"/>
            <p:cNvSpPr/>
            <p:nvPr/>
          </p:nvSpPr>
          <p:spPr>
            <a:xfrm>
              <a:off x="3717650" y="3083925"/>
              <a:ext cx="459000" cy="261275"/>
            </a:xfrm>
            <a:custGeom>
              <a:rect b="b" l="l" r="r" t="t"/>
              <a:pathLst>
                <a:path extrusionOk="0" h="10451" w="18360">
                  <a:moveTo>
                    <a:pt x="11916" y="0"/>
                  </a:moveTo>
                  <a:lnTo>
                    <a:pt x="4773" y="1551"/>
                  </a:lnTo>
                  <a:lnTo>
                    <a:pt x="4682" y="4621"/>
                  </a:lnTo>
                  <a:cubicBezTo>
                    <a:pt x="4630" y="5343"/>
                    <a:pt x="4053" y="5890"/>
                    <a:pt x="3377" y="5890"/>
                  </a:cubicBezTo>
                  <a:cubicBezTo>
                    <a:pt x="3257" y="5890"/>
                    <a:pt x="3134" y="5873"/>
                    <a:pt x="3010" y="5836"/>
                  </a:cubicBezTo>
                  <a:cubicBezTo>
                    <a:pt x="2281" y="5654"/>
                    <a:pt x="1338" y="5502"/>
                    <a:pt x="1" y="5502"/>
                  </a:cubicBezTo>
                  <a:cubicBezTo>
                    <a:pt x="822" y="7599"/>
                    <a:pt x="3010" y="9241"/>
                    <a:pt x="5229" y="9909"/>
                  </a:cubicBezTo>
                  <a:cubicBezTo>
                    <a:pt x="6375" y="10276"/>
                    <a:pt x="7569" y="10451"/>
                    <a:pt x="8766" y="10451"/>
                  </a:cubicBezTo>
                  <a:cubicBezTo>
                    <a:pt x="12332" y="10451"/>
                    <a:pt x="15925" y="8901"/>
                    <a:pt x="18360" y="6262"/>
                  </a:cubicBezTo>
                  <a:lnTo>
                    <a:pt x="18360" y="6262"/>
                  </a:lnTo>
                  <a:lnTo>
                    <a:pt x="13953" y="6566"/>
                  </a:lnTo>
                  <a:cubicBezTo>
                    <a:pt x="13932" y="6567"/>
                    <a:pt x="13911" y="6567"/>
                    <a:pt x="13891" y="6567"/>
                  </a:cubicBezTo>
                  <a:cubicBezTo>
                    <a:pt x="13216" y="6567"/>
                    <a:pt x="12612" y="6088"/>
                    <a:pt x="12524" y="5380"/>
                  </a:cubicBezTo>
                  <a:lnTo>
                    <a:pt x="11916" y="0"/>
                  </a:lnTo>
                  <a:close/>
                </a:path>
              </a:pathLst>
            </a:custGeom>
            <a:solidFill>
              <a:srgbClr val="9E7B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35"/>
            <p:cNvSpPr/>
            <p:nvPr/>
          </p:nvSpPr>
          <p:spPr>
            <a:xfrm>
              <a:off x="4071775" y="2045550"/>
              <a:ext cx="1577500" cy="847150"/>
            </a:xfrm>
            <a:custGeom>
              <a:rect b="b" l="l" r="r" t="t"/>
              <a:pathLst>
                <a:path extrusionOk="0" h="33886" w="63100">
                  <a:moveTo>
                    <a:pt x="45881" y="0"/>
                  </a:moveTo>
                  <a:cubicBezTo>
                    <a:pt x="45041" y="0"/>
                    <a:pt x="44175" y="101"/>
                    <a:pt x="43284" y="319"/>
                  </a:cubicBezTo>
                  <a:cubicBezTo>
                    <a:pt x="42615" y="1839"/>
                    <a:pt x="41430" y="3085"/>
                    <a:pt x="39849" y="3662"/>
                  </a:cubicBezTo>
                  <a:cubicBezTo>
                    <a:pt x="39326" y="3848"/>
                    <a:pt x="38773" y="3935"/>
                    <a:pt x="38215" y="3935"/>
                  </a:cubicBezTo>
                  <a:cubicBezTo>
                    <a:pt x="36763" y="3935"/>
                    <a:pt x="35280" y="3344"/>
                    <a:pt x="34226" y="2355"/>
                  </a:cubicBezTo>
                  <a:cubicBezTo>
                    <a:pt x="34112" y="2424"/>
                    <a:pt x="33981" y="2458"/>
                    <a:pt x="33845" y="2458"/>
                  </a:cubicBezTo>
                  <a:cubicBezTo>
                    <a:pt x="33800" y="2458"/>
                    <a:pt x="33755" y="2454"/>
                    <a:pt x="33709" y="2447"/>
                  </a:cubicBezTo>
                  <a:cubicBezTo>
                    <a:pt x="33612" y="2443"/>
                    <a:pt x="33512" y="2442"/>
                    <a:pt x="33410" y="2442"/>
                  </a:cubicBezTo>
                  <a:cubicBezTo>
                    <a:pt x="31622" y="2442"/>
                    <a:pt x="29065" y="2985"/>
                    <a:pt x="27053" y="5486"/>
                  </a:cubicBezTo>
                  <a:cubicBezTo>
                    <a:pt x="23557" y="9711"/>
                    <a:pt x="20244" y="13237"/>
                    <a:pt x="20244" y="13237"/>
                  </a:cubicBezTo>
                  <a:lnTo>
                    <a:pt x="11125" y="197"/>
                  </a:lnTo>
                  <a:lnTo>
                    <a:pt x="0" y="6155"/>
                  </a:lnTo>
                  <a:cubicBezTo>
                    <a:pt x="0" y="6155"/>
                    <a:pt x="10578" y="27857"/>
                    <a:pt x="15776" y="27979"/>
                  </a:cubicBezTo>
                  <a:cubicBezTo>
                    <a:pt x="15800" y="27979"/>
                    <a:pt x="15825" y="27980"/>
                    <a:pt x="15850" y="27980"/>
                  </a:cubicBezTo>
                  <a:cubicBezTo>
                    <a:pt x="21055" y="27980"/>
                    <a:pt x="32767" y="18556"/>
                    <a:pt x="32767" y="18556"/>
                  </a:cubicBezTo>
                  <a:lnTo>
                    <a:pt x="34591" y="20623"/>
                  </a:lnTo>
                  <a:lnTo>
                    <a:pt x="35199" y="33602"/>
                  </a:lnTo>
                  <a:cubicBezTo>
                    <a:pt x="35199" y="33602"/>
                    <a:pt x="37044" y="33886"/>
                    <a:pt x="39855" y="33886"/>
                  </a:cubicBezTo>
                  <a:cubicBezTo>
                    <a:pt x="45524" y="33886"/>
                    <a:pt x="55120" y="32731"/>
                    <a:pt x="61400" y="25760"/>
                  </a:cubicBezTo>
                  <a:lnTo>
                    <a:pt x="63071" y="16641"/>
                  </a:lnTo>
                  <a:cubicBezTo>
                    <a:pt x="63100" y="16585"/>
                    <a:pt x="56642" y="0"/>
                    <a:pt x="45881" y="0"/>
                  </a:cubicBezTo>
                  <a:close/>
                </a:path>
              </a:pathLst>
            </a:custGeom>
            <a:solidFill>
              <a:srgbClr val="73A0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35"/>
            <p:cNvSpPr/>
            <p:nvPr/>
          </p:nvSpPr>
          <p:spPr>
            <a:xfrm>
              <a:off x="4062650" y="2374025"/>
              <a:ext cx="348050" cy="326950"/>
            </a:xfrm>
            <a:custGeom>
              <a:rect b="b" l="l" r="r" t="t"/>
              <a:pathLst>
                <a:path extrusionOk="0" h="13078" w="13922">
                  <a:moveTo>
                    <a:pt x="6839" y="0"/>
                  </a:moveTo>
                  <a:cubicBezTo>
                    <a:pt x="5665" y="0"/>
                    <a:pt x="4497" y="302"/>
                    <a:pt x="3496" y="919"/>
                  </a:cubicBezTo>
                  <a:cubicBezTo>
                    <a:pt x="1247" y="2256"/>
                    <a:pt x="1" y="5022"/>
                    <a:pt x="396" y="7606"/>
                  </a:cubicBezTo>
                  <a:lnTo>
                    <a:pt x="7660" y="13077"/>
                  </a:lnTo>
                  <a:cubicBezTo>
                    <a:pt x="10244" y="12773"/>
                    <a:pt x="12554" y="10767"/>
                    <a:pt x="13253" y="8244"/>
                  </a:cubicBezTo>
                  <a:cubicBezTo>
                    <a:pt x="13922" y="5752"/>
                    <a:pt x="12949" y="2864"/>
                    <a:pt x="10852" y="1314"/>
                  </a:cubicBezTo>
                  <a:cubicBezTo>
                    <a:pt x="9701" y="446"/>
                    <a:pt x="8266" y="0"/>
                    <a:pt x="6839" y="0"/>
                  </a:cubicBezTo>
                  <a:close/>
                </a:path>
              </a:pathLst>
            </a:custGeom>
            <a:solidFill>
              <a:srgbClr val="455E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35"/>
            <p:cNvSpPr/>
            <p:nvPr/>
          </p:nvSpPr>
          <p:spPr>
            <a:xfrm>
              <a:off x="4102925" y="2541850"/>
              <a:ext cx="174800" cy="112000"/>
            </a:xfrm>
            <a:custGeom>
              <a:rect b="b" l="l" r="r" t="t"/>
              <a:pathLst>
                <a:path extrusionOk="0" h="4480" w="6992">
                  <a:moveTo>
                    <a:pt x="1725" y="0"/>
                  </a:moveTo>
                  <a:cubicBezTo>
                    <a:pt x="1091" y="0"/>
                    <a:pt x="446" y="265"/>
                    <a:pt x="1" y="710"/>
                  </a:cubicBezTo>
                  <a:lnTo>
                    <a:pt x="6657" y="4479"/>
                  </a:lnTo>
                  <a:cubicBezTo>
                    <a:pt x="6992" y="3750"/>
                    <a:pt x="6840" y="2808"/>
                    <a:pt x="6323" y="2200"/>
                  </a:cubicBezTo>
                  <a:cubicBezTo>
                    <a:pt x="5927" y="1760"/>
                    <a:pt x="5323" y="1511"/>
                    <a:pt x="4732" y="1511"/>
                  </a:cubicBezTo>
                  <a:cubicBezTo>
                    <a:pt x="4507" y="1511"/>
                    <a:pt x="4283" y="1547"/>
                    <a:pt x="4074" y="1622"/>
                  </a:cubicBezTo>
                  <a:cubicBezTo>
                    <a:pt x="3770" y="862"/>
                    <a:pt x="3101" y="255"/>
                    <a:pt x="2280" y="72"/>
                  </a:cubicBezTo>
                  <a:cubicBezTo>
                    <a:pt x="2100" y="24"/>
                    <a:pt x="1913" y="0"/>
                    <a:pt x="1725" y="0"/>
                  </a:cubicBezTo>
                  <a:close/>
                </a:path>
              </a:pathLst>
            </a:custGeom>
            <a:solidFill>
              <a:srgbClr val="F2CC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35"/>
            <p:cNvSpPr/>
            <p:nvPr/>
          </p:nvSpPr>
          <p:spPr>
            <a:xfrm>
              <a:off x="3722975" y="2520450"/>
              <a:ext cx="660375" cy="568825"/>
            </a:xfrm>
            <a:custGeom>
              <a:rect b="b" l="l" r="r" t="t"/>
              <a:pathLst>
                <a:path extrusionOk="0" h="22753" w="26415">
                  <a:moveTo>
                    <a:pt x="10526" y="0"/>
                  </a:moveTo>
                  <a:cubicBezTo>
                    <a:pt x="8883" y="0"/>
                    <a:pt x="7249" y="343"/>
                    <a:pt x="5776" y="1080"/>
                  </a:cubicBezTo>
                  <a:cubicBezTo>
                    <a:pt x="2280" y="2843"/>
                    <a:pt x="1" y="6551"/>
                    <a:pt x="517" y="10442"/>
                  </a:cubicBezTo>
                  <a:lnTo>
                    <a:pt x="21490" y="22752"/>
                  </a:lnTo>
                  <a:cubicBezTo>
                    <a:pt x="22949" y="20138"/>
                    <a:pt x="24317" y="17433"/>
                    <a:pt x="25472" y="14637"/>
                  </a:cubicBezTo>
                  <a:cubicBezTo>
                    <a:pt x="26415" y="12326"/>
                    <a:pt x="25776" y="9317"/>
                    <a:pt x="24408" y="7250"/>
                  </a:cubicBezTo>
                  <a:cubicBezTo>
                    <a:pt x="23071" y="5214"/>
                    <a:pt x="21217" y="4454"/>
                    <a:pt x="19211" y="3269"/>
                  </a:cubicBezTo>
                  <a:cubicBezTo>
                    <a:pt x="17022" y="2022"/>
                    <a:pt x="15259" y="655"/>
                    <a:pt x="12706" y="199"/>
                  </a:cubicBezTo>
                  <a:cubicBezTo>
                    <a:pt x="11987" y="68"/>
                    <a:pt x="11255" y="0"/>
                    <a:pt x="10526" y="0"/>
                  </a:cubicBezTo>
                  <a:close/>
                </a:path>
              </a:pathLst>
            </a:custGeom>
            <a:solidFill>
              <a:srgbClr val="455E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35"/>
            <p:cNvSpPr/>
            <p:nvPr/>
          </p:nvSpPr>
          <p:spPr>
            <a:xfrm>
              <a:off x="1529175" y="908925"/>
              <a:ext cx="878450" cy="1022850"/>
            </a:xfrm>
            <a:custGeom>
              <a:rect b="b" l="l" r="r" t="t"/>
              <a:pathLst>
                <a:path extrusionOk="0" h="40914" w="35138">
                  <a:moveTo>
                    <a:pt x="28084" y="0"/>
                  </a:moveTo>
                  <a:cubicBezTo>
                    <a:pt x="27624" y="0"/>
                    <a:pt x="27166" y="43"/>
                    <a:pt x="26718" y="130"/>
                  </a:cubicBezTo>
                  <a:cubicBezTo>
                    <a:pt x="23253" y="859"/>
                    <a:pt x="20517" y="3838"/>
                    <a:pt x="19484" y="7212"/>
                  </a:cubicBezTo>
                  <a:cubicBezTo>
                    <a:pt x="18754" y="9522"/>
                    <a:pt x="18754" y="11984"/>
                    <a:pt x="18147" y="14355"/>
                  </a:cubicBezTo>
                  <a:cubicBezTo>
                    <a:pt x="17539" y="16695"/>
                    <a:pt x="16140" y="19097"/>
                    <a:pt x="13830" y="19765"/>
                  </a:cubicBezTo>
                  <a:cubicBezTo>
                    <a:pt x="13303" y="19925"/>
                    <a:pt x="12768" y="19986"/>
                    <a:pt x="12227" y="19986"/>
                  </a:cubicBezTo>
                  <a:cubicBezTo>
                    <a:pt x="10709" y="19986"/>
                    <a:pt x="9146" y="19505"/>
                    <a:pt x="7599" y="19370"/>
                  </a:cubicBezTo>
                  <a:cubicBezTo>
                    <a:pt x="7277" y="19341"/>
                    <a:pt x="6953" y="19325"/>
                    <a:pt x="6631" y="19325"/>
                  </a:cubicBezTo>
                  <a:cubicBezTo>
                    <a:pt x="5280" y="19325"/>
                    <a:pt x="3944" y="19601"/>
                    <a:pt x="2766" y="20312"/>
                  </a:cubicBezTo>
                  <a:cubicBezTo>
                    <a:pt x="1368" y="21194"/>
                    <a:pt x="304" y="22744"/>
                    <a:pt x="274" y="24416"/>
                  </a:cubicBezTo>
                  <a:cubicBezTo>
                    <a:pt x="213" y="26088"/>
                    <a:pt x="1429" y="27759"/>
                    <a:pt x="3070" y="28063"/>
                  </a:cubicBezTo>
                  <a:cubicBezTo>
                    <a:pt x="1064" y="28823"/>
                    <a:pt x="0" y="31437"/>
                    <a:pt x="912" y="33383"/>
                  </a:cubicBezTo>
                  <a:cubicBezTo>
                    <a:pt x="1565" y="34774"/>
                    <a:pt x="3104" y="35637"/>
                    <a:pt x="4628" y="35637"/>
                  </a:cubicBezTo>
                  <a:cubicBezTo>
                    <a:pt x="5234" y="35637"/>
                    <a:pt x="5838" y="35500"/>
                    <a:pt x="6383" y="35206"/>
                  </a:cubicBezTo>
                  <a:cubicBezTo>
                    <a:pt x="6383" y="37577"/>
                    <a:pt x="8025" y="39887"/>
                    <a:pt x="10304" y="40617"/>
                  </a:cubicBezTo>
                  <a:cubicBezTo>
                    <a:pt x="10906" y="40821"/>
                    <a:pt x="11557" y="40914"/>
                    <a:pt x="12233" y="40914"/>
                  </a:cubicBezTo>
                  <a:cubicBezTo>
                    <a:pt x="15689" y="40914"/>
                    <a:pt x="19812" y="38478"/>
                    <a:pt x="21490" y="35936"/>
                  </a:cubicBezTo>
                  <a:cubicBezTo>
                    <a:pt x="22549" y="36734"/>
                    <a:pt x="23869" y="37130"/>
                    <a:pt x="25189" y="37130"/>
                  </a:cubicBezTo>
                  <a:cubicBezTo>
                    <a:pt x="26333" y="37130"/>
                    <a:pt x="27477" y="36832"/>
                    <a:pt x="28451" y="36240"/>
                  </a:cubicBezTo>
                  <a:cubicBezTo>
                    <a:pt x="30548" y="34933"/>
                    <a:pt x="31733" y="32319"/>
                    <a:pt x="31308" y="29887"/>
                  </a:cubicBezTo>
                  <a:lnTo>
                    <a:pt x="35138" y="4841"/>
                  </a:lnTo>
                  <a:cubicBezTo>
                    <a:pt x="34318" y="1881"/>
                    <a:pt x="31154" y="0"/>
                    <a:pt x="28084" y="0"/>
                  </a:cubicBezTo>
                  <a:close/>
                </a:path>
              </a:pathLst>
            </a:custGeom>
            <a:solidFill>
              <a:srgbClr val="6996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35"/>
            <p:cNvSpPr/>
            <p:nvPr/>
          </p:nvSpPr>
          <p:spPr>
            <a:xfrm>
              <a:off x="2203200" y="998750"/>
              <a:ext cx="174025" cy="76050"/>
            </a:xfrm>
            <a:custGeom>
              <a:rect b="b" l="l" r="r" t="t"/>
              <a:pathLst>
                <a:path extrusionOk="0" h="3042" w="6961">
                  <a:moveTo>
                    <a:pt x="5167" y="0"/>
                  </a:moveTo>
                  <a:cubicBezTo>
                    <a:pt x="4474" y="0"/>
                    <a:pt x="3843" y="330"/>
                    <a:pt x="3435" y="883"/>
                  </a:cubicBezTo>
                  <a:cubicBezTo>
                    <a:pt x="3131" y="757"/>
                    <a:pt x="2801" y="693"/>
                    <a:pt x="2470" y="693"/>
                  </a:cubicBezTo>
                  <a:cubicBezTo>
                    <a:pt x="2008" y="693"/>
                    <a:pt x="1545" y="818"/>
                    <a:pt x="1155" y="1066"/>
                  </a:cubicBezTo>
                  <a:cubicBezTo>
                    <a:pt x="517" y="1491"/>
                    <a:pt x="61" y="2251"/>
                    <a:pt x="0" y="3041"/>
                  </a:cubicBezTo>
                  <a:lnTo>
                    <a:pt x="6961" y="1066"/>
                  </a:lnTo>
                  <a:cubicBezTo>
                    <a:pt x="6627" y="458"/>
                    <a:pt x="5988" y="32"/>
                    <a:pt x="5259" y="2"/>
                  </a:cubicBezTo>
                  <a:cubicBezTo>
                    <a:pt x="5228" y="1"/>
                    <a:pt x="5198" y="0"/>
                    <a:pt x="5167" y="0"/>
                  </a:cubicBezTo>
                  <a:close/>
                </a:path>
              </a:pathLst>
            </a:custGeom>
            <a:solidFill>
              <a:srgbClr val="FBCE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35"/>
            <p:cNvSpPr/>
            <p:nvPr/>
          </p:nvSpPr>
          <p:spPr>
            <a:xfrm>
              <a:off x="2194825" y="1618850"/>
              <a:ext cx="327550" cy="150850"/>
            </a:xfrm>
            <a:custGeom>
              <a:rect b="b" l="l" r="r" t="t"/>
              <a:pathLst>
                <a:path extrusionOk="0" h="6034" w="13102">
                  <a:moveTo>
                    <a:pt x="4074" y="1"/>
                  </a:moveTo>
                  <a:lnTo>
                    <a:pt x="3071" y="2280"/>
                  </a:lnTo>
                  <a:cubicBezTo>
                    <a:pt x="2951" y="2568"/>
                    <a:pt x="2699" y="2705"/>
                    <a:pt x="2404" y="2705"/>
                  </a:cubicBezTo>
                  <a:cubicBezTo>
                    <a:pt x="2325" y="2705"/>
                    <a:pt x="2242" y="2695"/>
                    <a:pt x="2159" y="2676"/>
                  </a:cubicBezTo>
                  <a:cubicBezTo>
                    <a:pt x="1703" y="2493"/>
                    <a:pt x="943" y="2250"/>
                    <a:pt x="1" y="2189"/>
                  </a:cubicBezTo>
                  <a:lnTo>
                    <a:pt x="1" y="2189"/>
                  </a:lnTo>
                  <a:cubicBezTo>
                    <a:pt x="1668" y="4547"/>
                    <a:pt x="4614" y="6034"/>
                    <a:pt x="7551" y="6034"/>
                  </a:cubicBezTo>
                  <a:cubicBezTo>
                    <a:pt x="7719" y="6034"/>
                    <a:pt x="7888" y="6029"/>
                    <a:pt x="8056" y="6019"/>
                  </a:cubicBezTo>
                  <a:cubicBezTo>
                    <a:pt x="9849" y="5897"/>
                    <a:pt x="11582" y="5290"/>
                    <a:pt x="13101" y="4286"/>
                  </a:cubicBezTo>
                  <a:cubicBezTo>
                    <a:pt x="12433" y="4165"/>
                    <a:pt x="11886" y="4074"/>
                    <a:pt x="11551" y="4074"/>
                  </a:cubicBezTo>
                  <a:cubicBezTo>
                    <a:pt x="11126" y="4074"/>
                    <a:pt x="10822" y="3739"/>
                    <a:pt x="10883" y="3314"/>
                  </a:cubicBezTo>
                  <a:lnTo>
                    <a:pt x="11065" y="274"/>
                  </a:lnTo>
                  <a:lnTo>
                    <a:pt x="4074" y="1"/>
                  </a:lnTo>
                  <a:close/>
                </a:path>
              </a:pathLst>
            </a:custGeom>
            <a:solidFill>
              <a:srgbClr val="F895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35"/>
            <p:cNvSpPr/>
            <p:nvPr/>
          </p:nvSpPr>
          <p:spPr>
            <a:xfrm>
              <a:off x="1446350" y="1483600"/>
              <a:ext cx="1978025" cy="1101850"/>
            </a:xfrm>
            <a:custGeom>
              <a:rect b="b" l="l" r="r" t="t"/>
              <a:pathLst>
                <a:path extrusionOk="0" h="44074" w="79121">
                  <a:moveTo>
                    <a:pt x="70032" y="0"/>
                  </a:moveTo>
                  <a:lnTo>
                    <a:pt x="54895" y="16596"/>
                  </a:lnTo>
                  <a:cubicBezTo>
                    <a:pt x="48664" y="11946"/>
                    <a:pt x="45077" y="10274"/>
                    <a:pt x="43040" y="9727"/>
                  </a:cubicBezTo>
                  <a:cubicBezTo>
                    <a:pt x="41521" y="10669"/>
                    <a:pt x="39819" y="11307"/>
                    <a:pt x="37995" y="11429"/>
                  </a:cubicBezTo>
                  <a:cubicBezTo>
                    <a:pt x="37824" y="11439"/>
                    <a:pt x="37653" y="11444"/>
                    <a:pt x="37481" y="11444"/>
                  </a:cubicBezTo>
                  <a:cubicBezTo>
                    <a:pt x="34547" y="11444"/>
                    <a:pt x="31606" y="9983"/>
                    <a:pt x="29940" y="7599"/>
                  </a:cubicBezTo>
                  <a:cubicBezTo>
                    <a:pt x="29660" y="7573"/>
                    <a:pt x="29362" y="7557"/>
                    <a:pt x="29046" y="7557"/>
                  </a:cubicBezTo>
                  <a:cubicBezTo>
                    <a:pt x="26476" y="7557"/>
                    <a:pt x="22727" y="8571"/>
                    <a:pt x="18207" y="12766"/>
                  </a:cubicBezTo>
                  <a:cubicBezTo>
                    <a:pt x="9544" y="20760"/>
                    <a:pt x="0" y="33800"/>
                    <a:pt x="0" y="33800"/>
                  </a:cubicBezTo>
                  <a:cubicBezTo>
                    <a:pt x="0" y="33800"/>
                    <a:pt x="2006" y="40183"/>
                    <a:pt x="10000" y="44074"/>
                  </a:cubicBezTo>
                  <a:lnTo>
                    <a:pt x="16414" y="34530"/>
                  </a:lnTo>
                  <a:cubicBezTo>
                    <a:pt x="21519" y="41149"/>
                    <a:pt x="31534" y="42103"/>
                    <a:pt x="36885" y="42103"/>
                  </a:cubicBezTo>
                  <a:cubicBezTo>
                    <a:pt x="39054" y="42103"/>
                    <a:pt x="40457" y="41946"/>
                    <a:pt x="40457" y="41946"/>
                  </a:cubicBezTo>
                  <a:cubicBezTo>
                    <a:pt x="41369" y="33618"/>
                    <a:pt x="40670" y="28025"/>
                    <a:pt x="40670" y="28025"/>
                  </a:cubicBezTo>
                  <a:cubicBezTo>
                    <a:pt x="44955" y="25745"/>
                    <a:pt x="45138" y="22797"/>
                    <a:pt x="45138" y="22797"/>
                  </a:cubicBezTo>
                  <a:cubicBezTo>
                    <a:pt x="45138" y="22797"/>
                    <a:pt x="48876" y="29484"/>
                    <a:pt x="54895" y="30305"/>
                  </a:cubicBezTo>
                  <a:cubicBezTo>
                    <a:pt x="55010" y="30321"/>
                    <a:pt x="55130" y="30329"/>
                    <a:pt x="55254" y="30329"/>
                  </a:cubicBezTo>
                  <a:cubicBezTo>
                    <a:pt x="61631" y="30329"/>
                    <a:pt x="79120" y="9301"/>
                    <a:pt x="79120" y="9301"/>
                  </a:cubicBezTo>
                  <a:lnTo>
                    <a:pt x="70032" y="0"/>
                  </a:lnTo>
                  <a:close/>
                </a:path>
              </a:pathLst>
            </a:custGeom>
            <a:solidFill>
              <a:srgbClr val="F2CC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35"/>
            <p:cNvSpPr/>
            <p:nvPr/>
          </p:nvSpPr>
          <p:spPr>
            <a:xfrm>
              <a:off x="2019300" y="1038000"/>
              <a:ext cx="643650" cy="622650"/>
            </a:xfrm>
            <a:custGeom>
              <a:rect b="b" l="l" r="r" t="t"/>
              <a:pathLst>
                <a:path extrusionOk="0" h="24906" w="25746">
                  <a:moveTo>
                    <a:pt x="15018" y="0"/>
                  </a:moveTo>
                  <a:cubicBezTo>
                    <a:pt x="12871" y="0"/>
                    <a:pt x="10685" y="458"/>
                    <a:pt x="8724" y="1289"/>
                  </a:cubicBezTo>
                  <a:cubicBezTo>
                    <a:pt x="7326" y="1897"/>
                    <a:pt x="5988" y="2687"/>
                    <a:pt x="4925" y="3842"/>
                  </a:cubicBezTo>
                  <a:cubicBezTo>
                    <a:pt x="3800" y="5058"/>
                    <a:pt x="2675" y="6365"/>
                    <a:pt x="2797" y="8128"/>
                  </a:cubicBezTo>
                  <a:cubicBezTo>
                    <a:pt x="2919" y="10134"/>
                    <a:pt x="3253" y="12140"/>
                    <a:pt x="3830" y="14086"/>
                  </a:cubicBezTo>
                  <a:cubicBezTo>
                    <a:pt x="3952" y="14481"/>
                    <a:pt x="3648" y="14815"/>
                    <a:pt x="3253" y="14815"/>
                  </a:cubicBezTo>
                  <a:cubicBezTo>
                    <a:pt x="3226" y="14814"/>
                    <a:pt x="3199" y="14814"/>
                    <a:pt x="3171" y="14814"/>
                  </a:cubicBezTo>
                  <a:cubicBezTo>
                    <a:pt x="2225" y="14814"/>
                    <a:pt x="1261" y="15325"/>
                    <a:pt x="700" y="16153"/>
                  </a:cubicBezTo>
                  <a:cubicBezTo>
                    <a:pt x="1" y="17216"/>
                    <a:pt x="1" y="18645"/>
                    <a:pt x="517" y="19830"/>
                  </a:cubicBezTo>
                  <a:cubicBezTo>
                    <a:pt x="1296" y="21452"/>
                    <a:pt x="3009" y="22227"/>
                    <a:pt x="4736" y="22227"/>
                  </a:cubicBezTo>
                  <a:cubicBezTo>
                    <a:pt x="5502" y="22227"/>
                    <a:pt x="6270" y="22075"/>
                    <a:pt x="6961" y="21776"/>
                  </a:cubicBezTo>
                  <a:lnTo>
                    <a:pt x="6961" y="21776"/>
                  </a:lnTo>
                  <a:cubicBezTo>
                    <a:pt x="6900" y="21806"/>
                    <a:pt x="9150" y="23630"/>
                    <a:pt x="9423" y="23782"/>
                  </a:cubicBezTo>
                  <a:cubicBezTo>
                    <a:pt x="10949" y="24616"/>
                    <a:pt x="12801" y="24905"/>
                    <a:pt x="14616" y="24905"/>
                  </a:cubicBezTo>
                  <a:cubicBezTo>
                    <a:pt x="15513" y="24905"/>
                    <a:pt x="16401" y="24835"/>
                    <a:pt x="17235" y="24724"/>
                  </a:cubicBezTo>
                  <a:cubicBezTo>
                    <a:pt x="19667" y="24390"/>
                    <a:pt x="22250" y="23660"/>
                    <a:pt x="24013" y="21806"/>
                  </a:cubicBezTo>
                  <a:cubicBezTo>
                    <a:pt x="24925" y="20864"/>
                    <a:pt x="25381" y="20286"/>
                    <a:pt x="25563" y="18949"/>
                  </a:cubicBezTo>
                  <a:cubicBezTo>
                    <a:pt x="25746" y="17520"/>
                    <a:pt x="25715" y="16061"/>
                    <a:pt x="25715" y="14633"/>
                  </a:cubicBezTo>
                  <a:cubicBezTo>
                    <a:pt x="25715" y="12657"/>
                    <a:pt x="25563" y="10712"/>
                    <a:pt x="25259" y="8766"/>
                  </a:cubicBezTo>
                  <a:cubicBezTo>
                    <a:pt x="24834" y="6274"/>
                    <a:pt x="24469" y="3842"/>
                    <a:pt x="22372" y="2201"/>
                  </a:cubicBezTo>
                  <a:cubicBezTo>
                    <a:pt x="21126" y="1259"/>
                    <a:pt x="19302" y="560"/>
                    <a:pt x="17721" y="256"/>
                  </a:cubicBezTo>
                  <a:cubicBezTo>
                    <a:pt x="16841" y="83"/>
                    <a:pt x="15933" y="0"/>
                    <a:pt x="15018" y="0"/>
                  </a:cubicBezTo>
                  <a:close/>
                </a:path>
              </a:pathLst>
            </a:custGeom>
            <a:solidFill>
              <a:srgbClr val="F895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35"/>
            <p:cNvSpPr/>
            <p:nvPr/>
          </p:nvSpPr>
          <p:spPr>
            <a:xfrm>
              <a:off x="2371900" y="1434950"/>
              <a:ext cx="108675" cy="76775"/>
            </a:xfrm>
            <a:custGeom>
              <a:rect b="b" l="l" r="r" t="t"/>
              <a:pathLst>
                <a:path extrusionOk="0" h="3071" w="4347">
                  <a:moveTo>
                    <a:pt x="91" y="1"/>
                  </a:moveTo>
                  <a:cubicBezTo>
                    <a:pt x="31" y="214"/>
                    <a:pt x="0" y="457"/>
                    <a:pt x="0" y="730"/>
                  </a:cubicBezTo>
                  <a:cubicBezTo>
                    <a:pt x="0" y="2007"/>
                    <a:pt x="973" y="3071"/>
                    <a:pt x="2189" y="3071"/>
                  </a:cubicBezTo>
                  <a:cubicBezTo>
                    <a:pt x="3283" y="3071"/>
                    <a:pt x="4195" y="2189"/>
                    <a:pt x="4347" y="1095"/>
                  </a:cubicBezTo>
                  <a:lnTo>
                    <a:pt x="4347" y="1095"/>
                  </a:lnTo>
                  <a:cubicBezTo>
                    <a:pt x="4043" y="1186"/>
                    <a:pt x="3739" y="1186"/>
                    <a:pt x="3404" y="1186"/>
                  </a:cubicBezTo>
                  <a:cubicBezTo>
                    <a:pt x="2158" y="1186"/>
                    <a:pt x="1003" y="730"/>
                    <a:pt x="9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35"/>
            <p:cNvSpPr/>
            <p:nvPr/>
          </p:nvSpPr>
          <p:spPr>
            <a:xfrm>
              <a:off x="2430400" y="1213725"/>
              <a:ext cx="68425" cy="226575"/>
            </a:xfrm>
            <a:custGeom>
              <a:rect b="b" l="l" r="r" t="t"/>
              <a:pathLst>
                <a:path extrusionOk="0" h="9063" w="2737">
                  <a:moveTo>
                    <a:pt x="2394" y="0"/>
                  </a:moveTo>
                  <a:cubicBezTo>
                    <a:pt x="2329" y="0"/>
                    <a:pt x="1929" y="545"/>
                    <a:pt x="1612" y="1555"/>
                  </a:cubicBezTo>
                  <a:cubicBezTo>
                    <a:pt x="1247" y="2588"/>
                    <a:pt x="1034" y="4108"/>
                    <a:pt x="1368" y="5780"/>
                  </a:cubicBezTo>
                  <a:cubicBezTo>
                    <a:pt x="1520" y="6570"/>
                    <a:pt x="1824" y="7330"/>
                    <a:pt x="2159" y="7969"/>
                  </a:cubicBezTo>
                  <a:cubicBezTo>
                    <a:pt x="2311" y="8272"/>
                    <a:pt x="2402" y="8576"/>
                    <a:pt x="2280" y="8698"/>
                  </a:cubicBezTo>
                  <a:cubicBezTo>
                    <a:pt x="2215" y="8780"/>
                    <a:pt x="2089" y="8809"/>
                    <a:pt x="1952" y="8809"/>
                  </a:cubicBezTo>
                  <a:cubicBezTo>
                    <a:pt x="1835" y="8809"/>
                    <a:pt x="1710" y="8787"/>
                    <a:pt x="1612" y="8759"/>
                  </a:cubicBezTo>
                  <a:cubicBezTo>
                    <a:pt x="1095" y="8698"/>
                    <a:pt x="700" y="8546"/>
                    <a:pt x="457" y="8394"/>
                  </a:cubicBezTo>
                  <a:cubicBezTo>
                    <a:pt x="153" y="8242"/>
                    <a:pt x="31" y="8151"/>
                    <a:pt x="1" y="8151"/>
                  </a:cubicBezTo>
                  <a:cubicBezTo>
                    <a:pt x="1" y="8212"/>
                    <a:pt x="92" y="8303"/>
                    <a:pt x="335" y="8516"/>
                  </a:cubicBezTo>
                  <a:cubicBezTo>
                    <a:pt x="578" y="8698"/>
                    <a:pt x="1004" y="8911"/>
                    <a:pt x="1520" y="9032"/>
                  </a:cubicBezTo>
                  <a:cubicBezTo>
                    <a:pt x="1672" y="9063"/>
                    <a:pt x="1794" y="9063"/>
                    <a:pt x="1976" y="9063"/>
                  </a:cubicBezTo>
                  <a:cubicBezTo>
                    <a:pt x="2128" y="9063"/>
                    <a:pt x="2371" y="9032"/>
                    <a:pt x="2523" y="8880"/>
                  </a:cubicBezTo>
                  <a:cubicBezTo>
                    <a:pt x="2675" y="8728"/>
                    <a:pt x="2736" y="8455"/>
                    <a:pt x="2706" y="8272"/>
                  </a:cubicBezTo>
                  <a:cubicBezTo>
                    <a:pt x="2675" y="8090"/>
                    <a:pt x="2584" y="7908"/>
                    <a:pt x="2523" y="7756"/>
                  </a:cubicBezTo>
                  <a:cubicBezTo>
                    <a:pt x="2219" y="7148"/>
                    <a:pt x="1916" y="6418"/>
                    <a:pt x="1764" y="5658"/>
                  </a:cubicBezTo>
                  <a:cubicBezTo>
                    <a:pt x="1399" y="4108"/>
                    <a:pt x="1612" y="2619"/>
                    <a:pt x="1855" y="1616"/>
                  </a:cubicBezTo>
                  <a:cubicBezTo>
                    <a:pt x="2128" y="613"/>
                    <a:pt x="2463" y="35"/>
                    <a:pt x="2402" y="5"/>
                  </a:cubicBezTo>
                  <a:cubicBezTo>
                    <a:pt x="2400" y="2"/>
                    <a:pt x="2398" y="0"/>
                    <a:pt x="2394" y="0"/>
                  </a:cubicBezTo>
                  <a:close/>
                </a:path>
              </a:pathLst>
            </a:custGeom>
            <a:solidFill>
              <a:srgbClr val="455E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35"/>
            <p:cNvSpPr/>
            <p:nvPr/>
          </p:nvSpPr>
          <p:spPr>
            <a:xfrm>
              <a:off x="2303500" y="1223275"/>
              <a:ext cx="76025" cy="46475"/>
            </a:xfrm>
            <a:custGeom>
              <a:rect b="b" l="l" r="r" t="t"/>
              <a:pathLst>
                <a:path extrusionOk="0" h="1859" w="3041">
                  <a:moveTo>
                    <a:pt x="2162" y="1"/>
                  </a:moveTo>
                  <a:cubicBezTo>
                    <a:pt x="1876" y="1"/>
                    <a:pt x="1534" y="78"/>
                    <a:pt x="1186" y="231"/>
                  </a:cubicBezTo>
                  <a:cubicBezTo>
                    <a:pt x="456" y="565"/>
                    <a:pt x="1" y="1173"/>
                    <a:pt x="153" y="1538"/>
                  </a:cubicBezTo>
                  <a:cubicBezTo>
                    <a:pt x="251" y="1752"/>
                    <a:pt x="511" y="1859"/>
                    <a:pt x="848" y="1859"/>
                  </a:cubicBezTo>
                  <a:cubicBezTo>
                    <a:pt x="1134" y="1859"/>
                    <a:pt x="1476" y="1782"/>
                    <a:pt x="1824" y="1629"/>
                  </a:cubicBezTo>
                  <a:cubicBezTo>
                    <a:pt x="2584" y="1295"/>
                    <a:pt x="3040" y="717"/>
                    <a:pt x="2858" y="322"/>
                  </a:cubicBezTo>
                  <a:cubicBezTo>
                    <a:pt x="2759" y="108"/>
                    <a:pt x="2500" y="1"/>
                    <a:pt x="2162" y="1"/>
                  </a:cubicBezTo>
                  <a:close/>
                </a:path>
              </a:pathLst>
            </a:custGeom>
            <a:solidFill>
              <a:srgbClr val="455E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35"/>
            <p:cNvSpPr/>
            <p:nvPr/>
          </p:nvSpPr>
          <p:spPr>
            <a:xfrm>
              <a:off x="2513225" y="1214925"/>
              <a:ext cx="76775" cy="46475"/>
            </a:xfrm>
            <a:custGeom>
              <a:rect b="b" l="l" r="r" t="t"/>
              <a:pathLst>
                <a:path extrusionOk="0" h="1859" w="3071">
                  <a:moveTo>
                    <a:pt x="879" y="1"/>
                  </a:moveTo>
                  <a:cubicBezTo>
                    <a:pt x="541" y="1"/>
                    <a:pt x="282" y="108"/>
                    <a:pt x="183" y="322"/>
                  </a:cubicBezTo>
                  <a:cubicBezTo>
                    <a:pt x="1" y="686"/>
                    <a:pt x="487" y="1294"/>
                    <a:pt x="1217" y="1629"/>
                  </a:cubicBezTo>
                  <a:cubicBezTo>
                    <a:pt x="1565" y="1782"/>
                    <a:pt x="1907" y="1858"/>
                    <a:pt x="2193" y="1858"/>
                  </a:cubicBezTo>
                  <a:cubicBezTo>
                    <a:pt x="2530" y="1858"/>
                    <a:pt x="2790" y="1751"/>
                    <a:pt x="2888" y="1537"/>
                  </a:cubicBezTo>
                  <a:cubicBezTo>
                    <a:pt x="3071" y="1142"/>
                    <a:pt x="2584" y="565"/>
                    <a:pt x="1855" y="230"/>
                  </a:cubicBezTo>
                  <a:cubicBezTo>
                    <a:pt x="1507" y="77"/>
                    <a:pt x="1165" y="1"/>
                    <a:pt x="879" y="1"/>
                  </a:cubicBezTo>
                  <a:close/>
                </a:path>
              </a:pathLst>
            </a:custGeom>
            <a:solidFill>
              <a:srgbClr val="455E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35"/>
            <p:cNvSpPr/>
            <p:nvPr/>
          </p:nvSpPr>
          <p:spPr>
            <a:xfrm>
              <a:off x="2338450" y="1325500"/>
              <a:ext cx="43350" cy="77675"/>
            </a:xfrm>
            <a:custGeom>
              <a:rect b="b" l="l" r="r" t="t"/>
              <a:pathLst>
                <a:path extrusionOk="0" h="3107" w="1734">
                  <a:moveTo>
                    <a:pt x="699" y="1"/>
                  </a:moveTo>
                  <a:cubicBezTo>
                    <a:pt x="689" y="1"/>
                    <a:pt x="679" y="1"/>
                    <a:pt x="669" y="2"/>
                  </a:cubicBezTo>
                  <a:cubicBezTo>
                    <a:pt x="274" y="63"/>
                    <a:pt x="1" y="792"/>
                    <a:pt x="122" y="1643"/>
                  </a:cubicBezTo>
                  <a:cubicBezTo>
                    <a:pt x="210" y="2458"/>
                    <a:pt x="604" y="3106"/>
                    <a:pt x="984" y="3106"/>
                  </a:cubicBezTo>
                  <a:cubicBezTo>
                    <a:pt x="1001" y="3106"/>
                    <a:pt x="1017" y="3105"/>
                    <a:pt x="1034" y="3102"/>
                  </a:cubicBezTo>
                  <a:cubicBezTo>
                    <a:pt x="1460" y="3042"/>
                    <a:pt x="1733" y="2312"/>
                    <a:pt x="1612" y="1461"/>
                  </a:cubicBezTo>
                  <a:cubicBezTo>
                    <a:pt x="1523" y="629"/>
                    <a:pt x="1114" y="1"/>
                    <a:pt x="699" y="1"/>
                  </a:cubicBezTo>
                  <a:close/>
                </a:path>
              </a:pathLst>
            </a:custGeom>
            <a:solidFill>
              <a:srgbClr val="455E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35"/>
            <p:cNvSpPr/>
            <p:nvPr/>
          </p:nvSpPr>
          <p:spPr>
            <a:xfrm>
              <a:off x="2523875" y="1305675"/>
              <a:ext cx="42575" cy="77675"/>
            </a:xfrm>
            <a:custGeom>
              <a:rect b="b" l="l" r="r" t="t"/>
              <a:pathLst>
                <a:path extrusionOk="0" h="3107" w="1703">
                  <a:moveTo>
                    <a:pt x="723" y="1"/>
                  </a:moveTo>
                  <a:cubicBezTo>
                    <a:pt x="705" y="1"/>
                    <a:pt x="687" y="2"/>
                    <a:pt x="669" y="5"/>
                  </a:cubicBezTo>
                  <a:cubicBezTo>
                    <a:pt x="243" y="66"/>
                    <a:pt x="0" y="795"/>
                    <a:pt x="91" y="1646"/>
                  </a:cubicBezTo>
                  <a:cubicBezTo>
                    <a:pt x="210" y="2478"/>
                    <a:pt x="619" y="3106"/>
                    <a:pt x="1007" y="3106"/>
                  </a:cubicBezTo>
                  <a:cubicBezTo>
                    <a:pt x="1016" y="3106"/>
                    <a:pt x="1025" y="3106"/>
                    <a:pt x="1034" y="3105"/>
                  </a:cubicBezTo>
                  <a:cubicBezTo>
                    <a:pt x="1459" y="3044"/>
                    <a:pt x="1702" y="2315"/>
                    <a:pt x="1611" y="1464"/>
                  </a:cubicBezTo>
                  <a:cubicBezTo>
                    <a:pt x="1524" y="649"/>
                    <a:pt x="1130" y="1"/>
                    <a:pt x="723" y="1"/>
                  </a:cubicBezTo>
                  <a:close/>
                </a:path>
              </a:pathLst>
            </a:custGeom>
            <a:solidFill>
              <a:srgbClr val="455E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35"/>
            <p:cNvSpPr/>
            <p:nvPr/>
          </p:nvSpPr>
          <p:spPr>
            <a:xfrm>
              <a:off x="2061850" y="1455475"/>
              <a:ext cx="109450" cy="112500"/>
            </a:xfrm>
            <a:custGeom>
              <a:rect b="b" l="l" r="r" t="t"/>
              <a:pathLst>
                <a:path extrusionOk="0" h="4500" w="4378">
                  <a:moveTo>
                    <a:pt x="1034" y="1"/>
                  </a:moveTo>
                  <a:cubicBezTo>
                    <a:pt x="335" y="1"/>
                    <a:pt x="1" y="274"/>
                    <a:pt x="31" y="305"/>
                  </a:cubicBezTo>
                  <a:cubicBezTo>
                    <a:pt x="31" y="315"/>
                    <a:pt x="42" y="319"/>
                    <a:pt x="64" y="319"/>
                  </a:cubicBezTo>
                  <a:cubicBezTo>
                    <a:pt x="159" y="319"/>
                    <a:pt x="453" y="240"/>
                    <a:pt x="871" y="240"/>
                  </a:cubicBezTo>
                  <a:cubicBezTo>
                    <a:pt x="923" y="240"/>
                    <a:pt x="978" y="241"/>
                    <a:pt x="1034" y="244"/>
                  </a:cubicBezTo>
                  <a:cubicBezTo>
                    <a:pt x="1338" y="274"/>
                    <a:pt x="1672" y="365"/>
                    <a:pt x="2068" y="548"/>
                  </a:cubicBezTo>
                  <a:cubicBezTo>
                    <a:pt x="2402" y="730"/>
                    <a:pt x="2736" y="1004"/>
                    <a:pt x="3040" y="1368"/>
                  </a:cubicBezTo>
                  <a:cubicBezTo>
                    <a:pt x="3618" y="2098"/>
                    <a:pt x="3891" y="2949"/>
                    <a:pt x="4043" y="3557"/>
                  </a:cubicBezTo>
                  <a:cubicBezTo>
                    <a:pt x="4226" y="4104"/>
                    <a:pt x="4286" y="4499"/>
                    <a:pt x="4347" y="4499"/>
                  </a:cubicBezTo>
                  <a:cubicBezTo>
                    <a:pt x="4378" y="4499"/>
                    <a:pt x="4378" y="4074"/>
                    <a:pt x="4256" y="3466"/>
                  </a:cubicBezTo>
                  <a:cubicBezTo>
                    <a:pt x="4135" y="2858"/>
                    <a:pt x="3922" y="1946"/>
                    <a:pt x="3283" y="1156"/>
                  </a:cubicBezTo>
                  <a:cubicBezTo>
                    <a:pt x="2979" y="761"/>
                    <a:pt x="2554" y="426"/>
                    <a:pt x="2159" y="274"/>
                  </a:cubicBezTo>
                  <a:cubicBezTo>
                    <a:pt x="1764" y="92"/>
                    <a:pt x="1368" y="1"/>
                    <a:pt x="1034" y="1"/>
                  </a:cubicBezTo>
                  <a:close/>
                </a:path>
              </a:pathLst>
            </a:custGeom>
            <a:solidFill>
              <a:srgbClr val="455E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35"/>
            <p:cNvSpPr/>
            <p:nvPr/>
          </p:nvSpPr>
          <p:spPr>
            <a:xfrm>
              <a:off x="2102125" y="1477275"/>
              <a:ext cx="34225" cy="79400"/>
            </a:xfrm>
            <a:custGeom>
              <a:rect b="b" l="l" r="r" t="t"/>
              <a:pathLst>
                <a:path extrusionOk="0" h="3176" w="1369">
                  <a:moveTo>
                    <a:pt x="1281" y="0"/>
                  </a:moveTo>
                  <a:cubicBezTo>
                    <a:pt x="1216" y="0"/>
                    <a:pt x="1032" y="54"/>
                    <a:pt x="791" y="223"/>
                  </a:cubicBezTo>
                  <a:cubicBezTo>
                    <a:pt x="487" y="466"/>
                    <a:pt x="153" y="892"/>
                    <a:pt x="61" y="1500"/>
                  </a:cubicBezTo>
                  <a:cubicBezTo>
                    <a:pt x="1" y="2047"/>
                    <a:pt x="213" y="2594"/>
                    <a:pt x="457" y="2867"/>
                  </a:cubicBezTo>
                  <a:cubicBezTo>
                    <a:pt x="675" y="3058"/>
                    <a:pt x="893" y="3176"/>
                    <a:pt x="958" y="3176"/>
                  </a:cubicBezTo>
                  <a:cubicBezTo>
                    <a:pt x="965" y="3176"/>
                    <a:pt x="970" y="3174"/>
                    <a:pt x="973" y="3171"/>
                  </a:cubicBezTo>
                  <a:cubicBezTo>
                    <a:pt x="1004" y="3141"/>
                    <a:pt x="852" y="2989"/>
                    <a:pt x="669" y="2715"/>
                  </a:cubicBezTo>
                  <a:cubicBezTo>
                    <a:pt x="517" y="2442"/>
                    <a:pt x="365" y="1986"/>
                    <a:pt x="396" y="1500"/>
                  </a:cubicBezTo>
                  <a:cubicBezTo>
                    <a:pt x="487" y="1013"/>
                    <a:pt x="700" y="618"/>
                    <a:pt x="943" y="375"/>
                  </a:cubicBezTo>
                  <a:cubicBezTo>
                    <a:pt x="1156" y="162"/>
                    <a:pt x="1368" y="41"/>
                    <a:pt x="1308" y="10"/>
                  </a:cubicBezTo>
                  <a:cubicBezTo>
                    <a:pt x="1308" y="4"/>
                    <a:pt x="1299" y="0"/>
                    <a:pt x="1281" y="0"/>
                  </a:cubicBezTo>
                  <a:close/>
                </a:path>
              </a:pathLst>
            </a:custGeom>
            <a:solidFill>
              <a:srgbClr val="455E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35"/>
            <p:cNvSpPr/>
            <p:nvPr/>
          </p:nvSpPr>
          <p:spPr>
            <a:xfrm>
              <a:off x="2064125" y="1007000"/>
              <a:ext cx="566925" cy="391500"/>
            </a:xfrm>
            <a:custGeom>
              <a:rect b="b" l="l" r="r" t="t"/>
              <a:pathLst>
                <a:path extrusionOk="0" h="15660" w="22677">
                  <a:moveTo>
                    <a:pt x="15348" y="0"/>
                  </a:moveTo>
                  <a:cubicBezTo>
                    <a:pt x="13568" y="0"/>
                    <a:pt x="11735" y="384"/>
                    <a:pt x="10092" y="857"/>
                  </a:cubicBezTo>
                  <a:cubicBezTo>
                    <a:pt x="8147" y="1435"/>
                    <a:pt x="6232" y="2104"/>
                    <a:pt x="4347" y="2863"/>
                  </a:cubicBezTo>
                  <a:cubicBezTo>
                    <a:pt x="1916" y="3897"/>
                    <a:pt x="1" y="6693"/>
                    <a:pt x="62" y="9368"/>
                  </a:cubicBezTo>
                  <a:cubicBezTo>
                    <a:pt x="92" y="10402"/>
                    <a:pt x="335" y="11405"/>
                    <a:pt x="639" y="12377"/>
                  </a:cubicBezTo>
                  <a:cubicBezTo>
                    <a:pt x="700" y="12681"/>
                    <a:pt x="1612" y="15660"/>
                    <a:pt x="1764" y="15660"/>
                  </a:cubicBezTo>
                  <a:cubicBezTo>
                    <a:pt x="4347" y="15204"/>
                    <a:pt x="6718" y="12742"/>
                    <a:pt x="7934" y="10554"/>
                  </a:cubicBezTo>
                  <a:cubicBezTo>
                    <a:pt x="9180" y="8304"/>
                    <a:pt x="9667" y="5599"/>
                    <a:pt x="9302" y="3046"/>
                  </a:cubicBezTo>
                  <a:lnTo>
                    <a:pt x="9302" y="3046"/>
                  </a:lnTo>
                  <a:cubicBezTo>
                    <a:pt x="11490" y="4383"/>
                    <a:pt x="13892" y="5447"/>
                    <a:pt x="16445" y="5842"/>
                  </a:cubicBezTo>
                  <a:cubicBezTo>
                    <a:pt x="17071" y="5940"/>
                    <a:pt x="18105" y="6082"/>
                    <a:pt x="19135" y="6082"/>
                  </a:cubicBezTo>
                  <a:cubicBezTo>
                    <a:pt x="20355" y="6082"/>
                    <a:pt x="21571" y="5882"/>
                    <a:pt x="22099" y="5174"/>
                  </a:cubicBezTo>
                  <a:cubicBezTo>
                    <a:pt x="22676" y="4414"/>
                    <a:pt x="22099" y="3350"/>
                    <a:pt x="21521" y="2651"/>
                  </a:cubicBezTo>
                  <a:cubicBezTo>
                    <a:pt x="21369" y="2438"/>
                    <a:pt x="21187" y="2256"/>
                    <a:pt x="21035" y="2104"/>
                  </a:cubicBezTo>
                  <a:cubicBezTo>
                    <a:pt x="19486" y="538"/>
                    <a:pt x="17455" y="0"/>
                    <a:pt x="15348" y="0"/>
                  </a:cubicBezTo>
                  <a:close/>
                </a:path>
              </a:pathLst>
            </a:custGeom>
            <a:solidFill>
              <a:srgbClr val="73A0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35"/>
            <p:cNvSpPr/>
            <p:nvPr/>
          </p:nvSpPr>
          <p:spPr>
            <a:xfrm>
              <a:off x="2149250" y="1673125"/>
              <a:ext cx="425550" cy="128300"/>
            </a:xfrm>
            <a:custGeom>
              <a:rect b="b" l="l" r="r" t="t"/>
              <a:pathLst>
                <a:path extrusionOk="0" h="5132" w="17022">
                  <a:moveTo>
                    <a:pt x="781" y="0"/>
                  </a:moveTo>
                  <a:cubicBezTo>
                    <a:pt x="535" y="0"/>
                    <a:pt x="275" y="13"/>
                    <a:pt x="0" y="49"/>
                  </a:cubicBezTo>
                  <a:cubicBezTo>
                    <a:pt x="1490" y="2693"/>
                    <a:pt x="4377" y="4517"/>
                    <a:pt x="7386" y="4973"/>
                  </a:cubicBezTo>
                  <a:cubicBezTo>
                    <a:pt x="8034" y="5081"/>
                    <a:pt x="8687" y="5132"/>
                    <a:pt x="9341" y="5132"/>
                  </a:cubicBezTo>
                  <a:cubicBezTo>
                    <a:pt x="12004" y="5132"/>
                    <a:pt x="14679" y="4284"/>
                    <a:pt x="17022" y="2967"/>
                  </a:cubicBezTo>
                  <a:cubicBezTo>
                    <a:pt x="16201" y="2602"/>
                    <a:pt x="15502" y="2328"/>
                    <a:pt x="14924" y="2176"/>
                  </a:cubicBezTo>
                  <a:cubicBezTo>
                    <a:pt x="13405" y="3119"/>
                    <a:pt x="11703" y="3757"/>
                    <a:pt x="9879" y="3878"/>
                  </a:cubicBezTo>
                  <a:cubicBezTo>
                    <a:pt x="9705" y="3889"/>
                    <a:pt x="9531" y="3894"/>
                    <a:pt x="9357" y="3894"/>
                  </a:cubicBezTo>
                  <a:cubicBezTo>
                    <a:pt x="6425" y="3894"/>
                    <a:pt x="3488" y="2459"/>
                    <a:pt x="1824" y="49"/>
                  </a:cubicBezTo>
                  <a:cubicBezTo>
                    <a:pt x="1510" y="30"/>
                    <a:pt x="1162" y="0"/>
                    <a:pt x="781" y="0"/>
                  </a:cubicBezTo>
                  <a:close/>
                </a:path>
              </a:pathLst>
            </a:custGeom>
            <a:solidFill>
              <a:srgbClr val="D8930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35"/>
            <p:cNvSpPr/>
            <p:nvPr/>
          </p:nvSpPr>
          <p:spPr>
            <a:xfrm>
              <a:off x="2546675" y="1787550"/>
              <a:ext cx="34200" cy="305500"/>
            </a:xfrm>
            <a:custGeom>
              <a:rect b="b" l="l" r="r" t="t"/>
              <a:pathLst>
                <a:path extrusionOk="0" h="12220" w="1368">
                  <a:moveTo>
                    <a:pt x="456" y="1"/>
                  </a:moveTo>
                  <a:cubicBezTo>
                    <a:pt x="456" y="1"/>
                    <a:pt x="365" y="153"/>
                    <a:pt x="243" y="426"/>
                  </a:cubicBezTo>
                  <a:cubicBezTo>
                    <a:pt x="183" y="760"/>
                    <a:pt x="91" y="1186"/>
                    <a:pt x="61" y="1763"/>
                  </a:cubicBezTo>
                  <a:cubicBezTo>
                    <a:pt x="0" y="2675"/>
                    <a:pt x="91" y="3891"/>
                    <a:pt x="335" y="5229"/>
                  </a:cubicBezTo>
                  <a:lnTo>
                    <a:pt x="335" y="5381"/>
                  </a:lnTo>
                  <a:cubicBezTo>
                    <a:pt x="365" y="5654"/>
                    <a:pt x="395" y="5897"/>
                    <a:pt x="486" y="6140"/>
                  </a:cubicBezTo>
                  <a:cubicBezTo>
                    <a:pt x="790" y="7812"/>
                    <a:pt x="973" y="9332"/>
                    <a:pt x="912" y="10426"/>
                  </a:cubicBezTo>
                  <a:cubicBezTo>
                    <a:pt x="821" y="11551"/>
                    <a:pt x="547" y="12189"/>
                    <a:pt x="638" y="12220"/>
                  </a:cubicBezTo>
                  <a:cubicBezTo>
                    <a:pt x="638" y="12220"/>
                    <a:pt x="760" y="12068"/>
                    <a:pt x="821" y="11764"/>
                  </a:cubicBezTo>
                  <a:cubicBezTo>
                    <a:pt x="942" y="11460"/>
                    <a:pt x="1064" y="11004"/>
                    <a:pt x="1125" y="10487"/>
                  </a:cubicBezTo>
                  <a:cubicBezTo>
                    <a:pt x="1368" y="9362"/>
                    <a:pt x="1216" y="7812"/>
                    <a:pt x="851" y="6110"/>
                  </a:cubicBezTo>
                  <a:cubicBezTo>
                    <a:pt x="790" y="5685"/>
                    <a:pt x="699" y="5320"/>
                    <a:pt x="638" y="4925"/>
                  </a:cubicBezTo>
                  <a:cubicBezTo>
                    <a:pt x="760" y="4621"/>
                    <a:pt x="912" y="4165"/>
                    <a:pt x="973" y="3678"/>
                  </a:cubicBezTo>
                  <a:cubicBezTo>
                    <a:pt x="1155" y="2675"/>
                    <a:pt x="1125" y="1885"/>
                    <a:pt x="1003" y="1855"/>
                  </a:cubicBezTo>
                  <a:cubicBezTo>
                    <a:pt x="942" y="1855"/>
                    <a:pt x="821" y="2645"/>
                    <a:pt x="638" y="3587"/>
                  </a:cubicBezTo>
                  <a:lnTo>
                    <a:pt x="517" y="4286"/>
                  </a:lnTo>
                  <a:cubicBezTo>
                    <a:pt x="365" y="3314"/>
                    <a:pt x="304" y="2463"/>
                    <a:pt x="304" y="1763"/>
                  </a:cubicBezTo>
                  <a:cubicBezTo>
                    <a:pt x="304" y="669"/>
                    <a:pt x="517" y="1"/>
                    <a:pt x="45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35"/>
            <p:cNvSpPr/>
            <p:nvPr/>
          </p:nvSpPr>
          <p:spPr>
            <a:xfrm>
              <a:off x="3155350" y="1522350"/>
              <a:ext cx="239375" cy="233300"/>
            </a:xfrm>
            <a:custGeom>
              <a:rect b="b" l="l" r="r" t="t"/>
              <a:pathLst>
                <a:path extrusionOk="0" h="9332" w="9575">
                  <a:moveTo>
                    <a:pt x="213" y="0"/>
                  </a:moveTo>
                  <a:lnTo>
                    <a:pt x="0" y="274"/>
                  </a:lnTo>
                  <a:cubicBezTo>
                    <a:pt x="1246" y="1520"/>
                    <a:pt x="2797" y="3040"/>
                    <a:pt x="4468" y="4681"/>
                  </a:cubicBezTo>
                  <a:cubicBezTo>
                    <a:pt x="6292" y="6414"/>
                    <a:pt x="7964" y="8055"/>
                    <a:pt x="9332" y="9332"/>
                  </a:cubicBezTo>
                  <a:cubicBezTo>
                    <a:pt x="9423" y="9271"/>
                    <a:pt x="9484" y="9150"/>
                    <a:pt x="9575" y="9089"/>
                  </a:cubicBezTo>
                  <a:cubicBezTo>
                    <a:pt x="8237" y="7751"/>
                    <a:pt x="6596" y="6110"/>
                    <a:pt x="4772" y="4377"/>
                  </a:cubicBezTo>
                  <a:cubicBezTo>
                    <a:pt x="3100" y="2736"/>
                    <a:pt x="1550" y="1247"/>
                    <a:pt x="21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35"/>
            <p:cNvSpPr/>
            <p:nvPr/>
          </p:nvSpPr>
          <p:spPr>
            <a:xfrm>
              <a:off x="1878725" y="2302000"/>
              <a:ext cx="585150" cy="196800"/>
            </a:xfrm>
            <a:custGeom>
              <a:rect b="b" l="l" r="r" t="t"/>
              <a:pathLst>
                <a:path extrusionOk="0" h="7872" w="23406">
                  <a:moveTo>
                    <a:pt x="61" y="0"/>
                  </a:moveTo>
                  <a:lnTo>
                    <a:pt x="61" y="31"/>
                  </a:lnTo>
                  <a:cubicBezTo>
                    <a:pt x="61" y="122"/>
                    <a:pt x="31" y="183"/>
                    <a:pt x="0" y="244"/>
                  </a:cubicBezTo>
                  <a:cubicBezTo>
                    <a:pt x="456" y="639"/>
                    <a:pt x="943" y="1095"/>
                    <a:pt x="1551" y="1611"/>
                  </a:cubicBezTo>
                  <a:cubicBezTo>
                    <a:pt x="3861" y="3496"/>
                    <a:pt x="7569" y="5745"/>
                    <a:pt x="12037" y="6931"/>
                  </a:cubicBezTo>
                  <a:cubicBezTo>
                    <a:pt x="14646" y="7615"/>
                    <a:pt x="17176" y="7872"/>
                    <a:pt x="19428" y="7872"/>
                  </a:cubicBezTo>
                  <a:cubicBezTo>
                    <a:pt x="20876" y="7872"/>
                    <a:pt x="22209" y="7766"/>
                    <a:pt x="23375" y="7599"/>
                  </a:cubicBezTo>
                  <a:cubicBezTo>
                    <a:pt x="23375" y="7478"/>
                    <a:pt x="23375" y="7386"/>
                    <a:pt x="23405" y="7295"/>
                  </a:cubicBezTo>
                  <a:lnTo>
                    <a:pt x="23405" y="7295"/>
                  </a:lnTo>
                  <a:cubicBezTo>
                    <a:pt x="22306" y="7441"/>
                    <a:pt x="21062" y="7533"/>
                    <a:pt x="19715" y="7533"/>
                  </a:cubicBezTo>
                  <a:cubicBezTo>
                    <a:pt x="17413" y="7533"/>
                    <a:pt x="14813" y="7264"/>
                    <a:pt x="12128" y="6535"/>
                  </a:cubicBezTo>
                  <a:cubicBezTo>
                    <a:pt x="7721" y="5350"/>
                    <a:pt x="4073" y="3222"/>
                    <a:pt x="1702" y="1368"/>
                  </a:cubicBezTo>
                  <a:cubicBezTo>
                    <a:pt x="1064" y="882"/>
                    <a:pt x="517" y="426"/>
                    <a:pt x="6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35"/>
            <p:cNvSpPr/>
            <p:nvPr/>
          </p:nvSpPr>
          <p:spPr>
            <a:xfrm>
              <a:off x="1472175" y="2286050"/>
              <a:ext cx="248525" cy="269775"/>
            </a:xfrm>
            <a:custGeom>
              <a:rect b="b" l="l" r="r" t="t"/>
              <a:pathLst>
                <a:path extrusionOk="0" h="10791" w="9941">
                  <a:moveTo>
                    <a:pt x="213" y="0"/>
                  </a:moveTo>
                  <a:cubicBezTo>
                    <a:pt x="153" y="91"/>
                    <a:pt x="61" y="182"/>
                    <a:pt x="1" y="304"/>
                  </a:cubicBezTo>
                  <a:cubicBezTo>
                    <a:pt x="31" y="365"/>
                    <a:pt x="31" y="426"/>
                    <a:pt x="61" y="486"/>
                  </a:cubicBezTo>
                  <a:cubicBezTo>
                    <a:pt x="183" y="760"/>
                    <a:pt x="335" y="973"/>
                    <a:pt x="457" y="1277"/>
                  </a:cubicBezTo>
                  <a:cubicBezTo>
                    <a:pt x="700" y="1824"/>
                    <a:pt x="1064" y="2371"/>
                    <a:pt x="1399" y="2948"/>
                  </a:cubicBezTo>
                  <a:cubicBezTo>
                    <a:pt x="2128" y="4103"/>
                    <a:pt x="3040" y="5319"/>
                    <a:pt x="4104" y="6444"/>
                  </a:cubicBezTo>
                  <a:cubicBezTo>
                    <a:pt x="5168" y="7599"/>
                    <a:pt x="6293" y="8541"/>
                    <a:pt x="7387" y="9331"/>
                  </a:cubicBezTo>
                  <a:cubicBezTo>
                    <a:pt x="7964" y="9727"/>
                    <a:pt x="8511" y="10091"/>
                    <a:pt x="9028" y="10365"/>
                  </a:cubicBezTo>
                  <a:cubicBezTo>
                    <a:pt x="9302" y="10517"/>
                    <a:pt x="9545" y="10669"/>
                    <a:pt x="9758" y="10790"/>
                  </a:cubicBezTo>
                  <a:lnTo>
                    <a:pt x="9940" y="10517"/>
                  </a:lnTo>
                  <a:cubicBezTo>
                    <a:pt x="9697" y="10395"/>
                    <a:pt x="9454" y="10243"/>
                    <a:pt x="9180" y="10091"/>
                  </a:cubicBezTo>
                  <a:cubicBezTo>
                    <a:pt x="8694" y="9787"/>
                    <a:pt x="8177" y="9423"/>
                    <a:pt x="7630" y="9028"/>
                  </a:cubicBezTo>
                  <a:cubicBezTo>
                    <a:pt x="6566" y="8237"/>
                    <a:pt x="5472" y="7295"/>
                    <a:pt x="4408" y="6140"/>
                  </a:cubicBezTo>
                  <a:cubicBezTo>
                    <a:pt x="3344" y="5015"/>
                    <a:pt x="2463" y="3860"/>
                    <a:pt x="1733" y="2736"/>
                  </a:cubicBezTo>
                  <a:cubicBezTo>
                    <a:pt x="1399" y="2158"/>
                    <a:pt x="1064" y="1611"/>
                    <a:pt x="791" y="1094"/>
                  </a:cubicBezTo>
                  <a:cubicBezTo>
                    <a:pt x="639" y="821"/>
                    <a:pt x="517" y="608"/>
                    <a:pt x="365" y="334"/>
                  </a:cubicBezTo>
                  <a:cubicBezTo>
                    <a:pt x="335" y="213"/>
                    <a:pt x="274" y="91"/>
                    <a:pt x="21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35"/>
            <p:cNvSpPr/>
            <p:nvPr/>
          </p:nvSpPr>
          <p:spPr>
            <a:xfrm>
              <a:off x="1833125" y="1693325"/>
              <a:ext cx="322225" cy="684675"/>
            </a:xfrm>
            <a:custGeom>
              <a:rect b="b" l="l" r="r" t="t"/>
              <a:pathLst>
                <a:path extrusionOk="0" h="27387" w="12889">
                  <a:moveTo>
                    <a:pt x="9575" y="0"/>
                  </a:moveTo>
                  <a:cubicBezTo>
                    <a:pt x="9484" y="31"/>
                    <a:pt x="9423" y="31"/>
                    <a:pt x="9362" y="61"/>
                  </a:cubicBezTo>
                  <a:lnTo>
                    <a:pt x="9423" y="92"/>
                  </a:lnTo>
                  <a:cubicBezTo>
                    <a:pt x="9940" y="456"/>
                    <a:pt x="10487" y="912"/>
                    <a:pt x="10973" y="1520"/>
                  </a:cubicBezTo>
                  <a:cubicBezTo>
                    <a:pt x="11460" y="2128"/>
                    <a:pt x="11916" y="2888"/>
                    <a:pt x="12189" y="3739"/>
                  </a:cubicBezTo>
                  <a:cubicBezTo>
                    <a:pt x="12463" y="4621"/>
                    <a:pt x="12554" y="5624"/>
                    <a:pt x="12463" y="6627"/>
                  </a:cubicBezTo>
                  <a:cubicBezTo>
                    <a:pt x="12250" y="8724"/>
                    <a:pt x="11308" y="10852"/>
                    <a:pt x="10122" y="12979"/>
                  </a:cubicBezTo>
                  <a:cubicBezTo>
                    <a:pt x="9575" y="14043"/>
                    <a:pt x="8907" y="15046"/>
                    <a:pt x="8238" y="15989"/>
                  </a:cubicBezTo>
                  <a:cubicBezTo>
                    <a:pt x="7600" y="16931"/>
                    <a:pt x="6931" y="17812"/>
                    <a:pt x="6292" y="18633"/>
                  </a:cubicBezTo>
                  <a:cubicBezTo>
                    <a:pt x="5016" y="20305"/>
                    <a:pt x="3830" y="21794"/>
                    <a:pt x="2888" y="23101"/>
                  </a:cubicBezTo>
                  <a:cubicBezTo>
                    <a:pt x="1916" y="24378"/>
                    <a:pt x="1216" y="25442"/>
                    <a:pt x="700" y="26201"/>
                  </a:cubicBezTo>
                  <a:cubicBezTo>
                    <a:pt x="487" y="26597"/>
                    <a:pt x="305" y="26901"/>
                    <a:pt x="183" y="27083"/>
                  </a:cubicBezTo>
                  <a:cubicBezTo>
                    <a:pt x="61" y="27265"/>
                    <a:pt x="1" y="27387"/>
                    <a:pt x="31" y="27387"/>
                  </a:cubicBezTo>
                  <a:cubicBezTo>
                    <a:pt x="31" y="27387"/>
                    <a:pt x="92" y="27296"/>
                    <a:pt x="244" y="27113"/>
                  </a:cubicBezTo>
                  <a:cubicBezTo>
                    <a:pt x="457" y="26840"/>
                    <a:pt x="639" y="26597"/>
                    <a:pt x="821" y="26293"/>
                  </a:cubicBezTo>
                  <a:cubicBezTo>
                    <a:pt x="1308" y="25563"/>
                    <a:pt x="2067" y="24499"/>
                    <a:pt x="3071" y="23253"/>
                  </a:cubicBezTo>
                  <a:cubicBezTo>
                    <a:pt x="4134" y="21794"/>
                    <a:pt x="5320" y="20366"/>
                    <a:pt x="6566" y="18755"/>
                  </a:cubicBezTo>
                  <a:cubicBezTo>
                    <a:pt x="7204" y="17934"/>
                    <a:pt x="7903" y="17052"/>
                    <a:pt x="8542" y="16110"/>
                  </a:cubicBezTo>
                  <a:cubicBezTo>
                    <a:pt x="9180" y="15168"/>
                    <a:pt x="9849" y="14165"/>
                    <a:pt x="10426" y="13101"/>
                  </a:cubicBezTo>
                  <a:cubicBezTo>
                    <a:pt x="11642" y="10973"/>
                    <a:pt x="12554" y="8754"/>
                    <a:pt x="12767" y="6627"/>
                  </a:cubicBezTo>
                  <a:cubicBezTo>
                    <a:pt x="12888" y="5563"/>
                    <a:pt x="12706" y="4560"/>
                    <a:pt x="12463" y="3648"/>
                  </a:cubicBezTo>
                  <a:cubicBezTo>
                    <a:pt x="12159" y="2736"/>
                    <a:pt x="11703" y="1976"/>
                    <a:pt x="11156" y="1368"/>
                  </a:cubicBezTo>
                  <a:cubicBezTo>
                    <a:pt x="10669" y="760"/>
                    <a:pt x="10092" y="335"/>
                    <a:pt x="957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35"/>
            <p:cNvSpPr/>
            <p:nvPr/>
          </p:nvSpPr>
          <p:spPr>
            <a:xfrm>
              <a:off x="3665225" y="2561725"/>
              <a:ext cx="705200" cy="641375"/>
            </a:xfrm>
            <a:custGeom>
              <a:rect b="b" l="l" r="r" t="t"/>
              <a:pathLst>
                <a:path extrusionOk="0" h="25655" w="28208">
                  <a:moveTo>
                    <a:pt x="13112" y="1"/>
                  </a:moveTo>
                  <a:cubicBezTo>
                    <a:pt x="12976" y="1"/>
                    <a:pt x="12841" y="3"/>
                    <a:pt x="12706" y="7"/>
                  </a:cubicBezTo>
                  <a:cubicBezTo>
                    <a:pt x="11065" y="67"/>
                    <a:pt x="9059" y="463"/>
                    <a:pt x="7600" y="1283"/>
                  </a:cubicBezTo>
                  <a:cubicBezTo>
                    <a:pt x="5441" y="2469"/>
                    <a:pt x="4195" y="5113"/>
                    <a:pt x="3223" y="7514"/>
                  </a:cubicBezTo>
                  <a:cubicBezTo>
                    <a:pt x="3010" y="8031"/>
                    <a:pt x="2827" y="8578"/>
                    <a:pt x="2615" y="9034"/>
                  </a:cubicBezTo>
                  <a:cubicBezTo>
                    <a:pt x="1824" y="11071"/>
                    <a:pt x="1186" y="13259"/>
                    <a:pt x="791" y="15417"/>
                  </a:cubicBezTo>
                  <a:cubicBezTo>
                    <a:pt x="1" y="19673"/>
                    <a:pt x="2827" y="23046"/>
                    <a:pt x="6627" y="24597"/>
                  </a:cubicBezTo>
                  <a:cubicBezTo>
                    <a:pt x="8288" y="25308"/>
                    <a:pt x="10086" y="25654"/>
                    <a:pt x="11882" y="25654"/>
                  </a:cubicBezTo>
                  <a:cubicBezTo>
                    <a:pt x="12157" y="25654"/>
                    <a:pt x="12432" y="25646"/>
                    <a:pt x="12706" y="25630"/>
                  </a:cubicBezTo>
                  <a:cubicBezTo>
                    <a:pt x="15320" y="25509"/>
                    <a:pt x="17630" y="24901"/>
                    <a:pt x="19849" y="23502"/>
                  </a:cubicBezTo>
                  <a:cubicBezTo>
                    <a:pt x="20682" y="24627"/>
                    <a:pt x="22085" y="25237"/>
                    <a:pt x="23472" y="25237"/>
                  </a:cubicBezTo>
                  <a:cubicBezTo>
                    <a:pt x="24110" y="25237"/>
                    <a:pt x="24746" y="25108"/>
                    <a:pt x="25320" y="24840"/>
                  </a:cubicBezTo>
                  <a:cubicBezTo>
                    <a:pt x="26779" y="24110"/>
                    <a:pt x="28208" y="22347"/>
                    <a:pt x="27813" y="20645"/>
                  </a:cubicBezTo>
                  <a:cubicBezTo>
                    <a:pt x="27661" y="19916"/>
                    <a:pt x="27235" y="19369"/>
                    <a:pt x="26718" y="18852"/>
                  </a:cubicBezTo>
                  <a:cubicBezTo>
                    <a:pt x="26575" y="18709"/>
                    <a:pt x="25139" y="17838"/>
                    <a:pt x="24946" y="17838"/>
                  </a:cubicBezTo>
                  <a:cubicBezTo>
                    <a:pt x="24935" y="17838"/>
                    <a:pt x="24928" y="17841"/>
                    <a:pt x="24926" y="17847"/>
                  </a:cubicBezTo>
                  <a:lnTo>
                    <a:pt x="24926" y="17847"/>
                  </a:lnTo>
                  <a:cubicBezTo>
                    <a:pt x="25260" y="16845"/>
                    <a:pt x="25776" y="16024"/>
                    <a:pt x="25867" y="14992"/>
                  </a:cubicBezTo>
                  <a:cubicBezTo>
                    <a:pt x="25989" y="14080"/>
                    <a:pt x="26080" y="13229"/>
                    <a:pt x="26293" y="12378"/>
                  </a:cubicBezTo>
                  <a:cubicBezTo>
                    <a:pt x="26931" y="9824"/>
                    <a:pt x="26749" y="8061"/>
                    <a:pt x="25229" y="5903"/>
                  </a:cubicBezTo>
                  <a:cubicBezTo>
                    <a:pt x="24348" y="4536"/>
                    <a:pt x="23101" y="3472"/>
                    <a:pt x="21764" y="2590"/>
                  </a:cubicBezTo>
                  <a:cubicBezTo>
                    <a:pt x="19234" y="962"/>
                    <a:pt x="16119" y="1"/>
                    <a:pt x="13112" y="1"/>
                  </a:cubicBezTo>
                  <a:close/>
                </a:path>
              </a:pathLst>
            </a:custGeom>
            <a:solidFill>
              <a:srgbClr val="9E7B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35"/>
            <p:cNvSpPr/>
            <p:nvPr/>
          </p:nvSpPr>
          <p:spPr>
            <a:xfrm>
              <a:off x="3818725" y="2776175"/>
              <a:ext cx="131475" cy="180100"/>
            </a:xfrm>
            <a:custGeom>
              <a:rect b="b" l="l" r="r" t="t"/>
              <a:pathLst>
                <a:path extrusionOk="0" h="7204" w="5259">
                  <a:moveTo>
                    <a:pt x="5229" y="0"/>
                  </a:moveTo>
                  <a:cubicBezTo>
                    <a:pt x="5137" y="0"/>
                    <a:pt x="5077" y="608"/>
                    <a:pt x="4681" y="1490"/>
                  </a:cubicBezTo>
                  <a:cubicBezTo>
                    <a:pt x="4317" y="2341"/>
                    <a:pt x="3618" y="3526"/>
                    <a:pt x="2554" y="4529"/>
                  </a:cubicBezTo>
                  <a:cubicBezTo>
                    <a:pt x="2037" y="5015"/>
                    <a:pt x="1460" y="5380"/>
                    <a:pt x="882" y="5684"/>
                  </a:cubicBezTo>
                  <a:cubicBezTo>
                    <a:pt x="730" y="5775"/>
                    <a:pt x="639" y="5836"/>
                    <a:pt x="456" y="5897"/>
                  </a:cubicBezTo>
                  <a:cubicBezTo>
                    <a:pt x="365" y="5958"/>
                    <a:pt x="122" y="5988"/>
                    <a:pt x="61" y="6262"/>
                  </a:cubicBezTo>
                  <a:cubicBezTo>
                    <a:pt x="1" y="6383"/>
                    <a:pt x="61" y="6535"/>
                    <a:pt x="92" y="6596"/>
                  </a:cubicBezTo>
                  <a:cubicBezTo>
                    <a:pt x="122" y="6687"/>
                    <a:pt x="213" y="6748"/>
                    <a:pt x="274" y="6809"/>
                  </a:cubicBezTo>
                  <a:cubicBezTo>
                    <a:pt x="396" y="6900"/>
                    <a:pt x="548" y="6961"/>
                    <a:pt x="669" y="6991"/>
                  </a:cubicBezTo>
                  <a:cubicBezTo>
                    <a:pt x="1156" y="7174"/>
                    <a:pt x="1581" y="7204"/>
                    <a:pt x="1824" y="7204"/>
                  </a:cubicBezTo>
                  <a:cubicBezTo>
                    <a:pt x="2067" y="7204"/>
                    <a:pt x="2219" y="7143"/>
                    <a:pt x="2189" y="7143"/>
                  </a:cubicBezTo>
                  <a:cubicBezTo>
                    <a:pt x="2189" y="7082"/>
                    <a:pt x="2037" y="7082"/>
                    <a:pt x="1764" y="7052"/>
                  </a:cubicBezTo>
                  <a:cubicBezTo>
                    <a:pt x="1490" y="7022"/>
                    <a:pt x="1125" y="6961"/>
                    <a:pt x="700" y="6748"/>
                  </a:cubicBezTo>
                  <a:cubicBezTo>
                    <a:pt x="578" y="6718"/>
                    <a:pt x="456" y="6657"/>
                    <a:pt x="396" y="6566"/>
                  </a:cubicBezTo>
                  <a:cubicBezTo>
                    <a:pt x="305" y="6505"/>
                    <a:pt x="274" y="6414"/>
                    <a:pt x="305" y="6383"/>
                  </a:cubicBezTo>
                  <a:cubicBezTo>
                    <a:pt x="305" y="6322"/>
                    <a:pt x="426" y="6262"/>
                    <a:pt x="578" y="6231"/>
                  </a:cubicBezTo>
                  <a:cubicBezTo>
                    <a:pt x="730" y="6140"/>
                    <a:pt x="882" y="6079"/>
                    <a:pt x="1034" y="6049"/>
                  </a:cubicBezTo>
                  <a:cubicBezTo>
                    <a:pt x="1642" y="5745"/>
                    <a:pt x="2250" y="5350"/>
                    <a:pt x="2827" y="4833"/>
                  </a:cubicBezTo>
                  <a:cubicBezTo>
                    <a:pt x="3952" y="3800"/>
                    <a:pt x="4651" y="2553"/>
                    <a:pt x="4955" y="1581"/>
                  </a:cubicBezTo>
                  <a:cubicBezTo>
                    <a:pt x="5259" y="638"/>
                    <a:pt x="5259" y="0"/>
                    <a:pt x="5229" y="0"/>
                  </a:cubicBezTo>
                  <a:close/>
                </a:path>
              </a:pathLst>
            </a:custGeom>
            <a:solidFill>
              <a:srgbClr val="455E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35"/>
            <p:cNvSpPr/>
            <p:nvPr/>
          </p:nvSpPr>
          <p:spPr>
            <a:xfrm>
              <a:off x="3792902" y="2823067"/>
              <a:ext cx="20613" cy="70378"/>
            </a:xfrm>
            <a:custGeom>
              <a:rect b="b" l="l" r="r" t="t"/>
              <a:pathLst>
                <a:path extrusionOk="0" h="2814" w="2159">
                  <a:moveTo>
                    <a:pt x="1450" y="1"/>
                  </a:moveTo>
                  <a:cubicBezTo>
                    <a:pt x="1049" y="1"/>
                    <a:pt x="565" y="451"/>
                    <a:pt x="304" y="1103"/>
                  </a:cubicBezTo>
                  <a:cubicBezTo>
                    <a:pt x="0" y="1863"/>
                    <a:pt x="91" y="2623"/>
                    <a:pt x="547" y="2775"/>
                  </a:cubicBezTo>
                  <a:cubicBezTo>
                    <a:pt x="608" y="2801"/>
                    <a:pt x="671" y="2813"/>
                    <a:pt x="737" y="2813"/>
                  </a:cubicBezTo>
                  <a:cubicBezTo>
                    <a:pt x="1132" y="2813"/>
                    <a:pt x="1594" y="2363"/>
                    <a:pt x="1854" y="1711"/>
                  </a:cubicBezTo>
                  <a:cubicBezTo>
                    <a:pt x="2158" y="951"/>
                    <a:pt x="2067" y="191"/>
                    <a:pt x="1641" y="39"/>
                  </a:cubicBezTo>
                  <a:cubicBezTo>
                    <a:pt x="1581" y="13"/>
                    <a:pt x="1517" y="1"/>
                    <a:pt x="1450" y="1"/>
                  </a:cubicBezTo>
                  <a:close/>
                </a:path>
              </a:pathLst>
            </a:custGeom>
            <a:solidFill>
              <a:srgbClr val="455E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35"/>
            <p:cNvSpPr/>
            <p:nvPr/>
          </p:nvSpPr>
          <p:spPr>
            <a:xfrm>
              <a:off x="3973755" y="2897565"/>
              <a:ext cx="28137" cy="70304"/>
            </a:xfrm>
            <a:custGeom>
              <a:rect b="b" l="l" r="r" t="t"/>
              <a:pathLst>
                <a:path extrusionOk="0" h="2813" w="2159">
                  <a:moveTo>
                    <a:pt x="1422" y="0"/>
                  </a:moveTo>
                  <a:cubicBezTo>
                    <a:pt x="1027" y="0"/>
                    <a:pt x="565" y="451"/>
                    <a:pt x="304" y="1103"/>
                  </a:cubicBezTo>
                  <a:cubicBezTo>
                    <a:pt x="0" y="1863"/>
                    <a:pt x="91" y="2622"/>
                    <a:pt x="517" y="2774"/>
                  </a:cubicBezTo>
                  <a:cubicBezTo>
                    <a:pt x="578" y="2800"/>
                    <a:pt x="642" y="2813"/>
                    <a:pt x="708" y="2813"/>
                  </a:cubicBezTo>
                  <a:cubicBezTo>
                    <a:pt x="1109" y="2813"/>
                    <a:pt x="1594" y="2362"/>
                    <a:pt x="1854" y="1711"/>
                  </a:cubicBezTo>
                  <a:cubicBezTo>
                    <a:pt x="2158" y="951"/>
                    <a:pt x="2067" y="191"/>
                    <a:pt x="1611" y="39"/>
                  </a:cubicBezTo>
                  <a:cubicBezTo>
                    <a:pt x="1551" y="13"/>
                    <a:pt x="1487" y="0"/>
                    <a:pt x="1422" y="0"/>
                  </a:cubicBezTo>
                  <a:close/>
                </a:path>
              </a:pathLst>
            </a:custGeom>
            <a:solidFill>
              <a:srgbClr val="455E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35"/>
            <p:cNvSpPr/>
            <p:nvPr/>
          </p:nvSpPr>
          <p:spPr>
            <a:xfrm>
              <a:off x="3839250" y="2703225"/>
              <a:ext cx="85125" cy="43325"/>
            </a:xfrm>
            <a:custGeom>
              <a:rect b="b" l="l" r="r" t="t"/>
              <a:pathLst>
                <a:path extrusionOk="0" h="1733" w="3405">
                  <a:moveTo>
                    <a:pt x="1702" y="0"/>
                  </a:moveTo>
                  <a:cubicBezTo>
                    <a:pt x="760" y="0"/>
                    <a:pt x="0" y="365"/>
                    <a:pt x="0" y="851"/>
                  </a:cubicBezTo>
                  <a:cubicBezTo>
                    <a:pt x="0" y="1338"/>
                    <a:pt x="760" y="1733"/>
                    <a:pt x="1702" y="1733"/>
                  </a:cubicBezTo>
                  <a:cubicBezTo>
                    <a:pt x="2645" y="1733"/>
                    <a:pt x="3405" y="1338"/>
                    <a:pt x="3405" y="851"/>
                  </a:cubicBezTo>
                  <a:cubicBezTo>
                    <a:pt x="3405" y="365"/>
                    <a:pt x="2645" y="0"/>
                    <a:pt x="1702" y="0"/>
                  </a:cubicBezTo>
                  <a:close/>
                </a:path>
              </a:pathLst>
            </a:custGeom>
            <a:solidFill>
              <a:srgbClr val="455E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35"/>
            <p:cNvSpPr/>
            <p:nvPr/>
          </p:nvSpPr>
          <p:spPr>
            <a:xfrm>
              <a:off x="3998050" y="2750575"/>
              <a:ext cx="76025" cy="69300"/>
            </a:xfrm>
            <a:custGeom>
              <a:rect b="b" l="l" r="r" t="t"/>
              <a:pathLst>
                <a:path extrusionOk="0" h="2772" w="3041">
                  <a:moveTo>
                    <a:pt x="759" y="1"/>
                  </a:moveTo>
                  <a:cubicBezTo>
                    <a:pt x="598" y="1"/>
                    <a:pt x="462" y="47"/>
                    <a:pt x="366" y="143"/>
                  </a:cubicBezTo>
                  <a:cubicBezTo>
                    <a:pt x="1" y="477"/>
                    <a:pt x="244" y="1298"/>
                    <a:pt x="882" y="1997"/>
                  </a:cubicBezTo>
                  <a:cubicBezTo>
                    <a:pt x="1365" y="2479"/>
                    <a:pt x="1911" y="2772"/>
                    <a:pt x="2314" y="2772"/>
                  </a:cubicBezTo>
                  <a:cubicBezTo>
                    <a:pt x="2470" y="2772"/>
                    <a:pt x="2605" y="2728"/>
                    <a:pt x="2706" y="2635"/>
                  </a:cubicBezTo>
                  <a:cubicBezTo>
                    <a:pt x="3041" y="2301"/>
                    <a:pt x="2828" y="1480"/>
                    <a:pt x="2159" y="781"/>
                  </a:cubicBezTo>
                  <a:cubicBezTo>
                    <a:pt x="1704" y="283"/>
                    <a:pt x="1157" y="1"/>
                    <a:pt x="759" y="1"/>
                  </a:cubicBezTo>
                  <a:close/>
                </a:path>
              </a:pathLst>
            </a:custGeom>
            <a:solidFill>
              <a:srgbClr val="455E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35"/>
            <p:cNvSpPr/>
            <p:nvPr/>
          </p:nvSpPr>
          <p:spPr>
            <a:xfrm flipH="1" rot="10800000">
              <a:off x="3800383" y="2985879"/>
              <a:ext cx="98825" cy="42725"/>
            </a:xfrm>
            <a:custGeom>
              <a:rect b="b" l="l" r="r" t="t"/>
              <a:pathLst>
                <a:path extrusionOk="0" h="1709" w="3953">
                  <a:moveTo>
                    <a:pt x="31" y="1"/>
                  </a:moveTo>
                  <a:cubicBezTo>
                    <a:pt x="1" y="1"/>
                    <a:pt x="1" y="335"/>
                    <a:pt x="244" y="761"/>
                  </a:cubicBezTo>
                  <a:cubicBezTo>
                    <a:pt x="518" y="1186"/>
                    <a:pt x="1095" y="1642"/>
                    <a:pt x="1885" y="1703"/>
                  </a:cubicBezTo>
                  <a:cubicBezTo>
                    <a:pt x="1937" y="1707"/>
                    <a:pt x="1987" y="1709"/>
                    <a:pt x="2037" y="1709"/>
                  </a:cubicBezTo>
                  <a:cubicBezTo>
                    <a:pt x="2760" y="1709"/>
                    <a:pt x="3360" y="1311"/>
                    <a:pt x="3588" y="913"/>
                  </a:cubicBezTo>
                  <a:cubicBezTo>
                    <a:pt x="3952" y="518"/>
                    <a:pt x="3952" y="153"/>
                    <a:pt x="3892" y="153"/>
                  </a:cubicBezTo>
                  <a:cubicBezTo>
                    <a:pt x="3888" y="151"/>
                    <a:pt x="3885" y="151"/>
                    <a:pt x="3882" y="151"/>
                  </a:cubicBezTo>
                  <a:cubicBezTo>
                    <a:pt x="3818" y="151"/>
                    <a:pt x="3694" y="412"/>
                    <a:pt x="3405" y="700"/>
                  </a:cubicBezTo>
                  <a:cubicBezTo>
                    <a:pt x="3128" y="977"/>
                    <a:pt x="2622" y="1255"/>
                    <a:pt x="2074" y="1255"/>
                  </a:cubicBezTo>
                  <a:cubicBezTo>
                    <a:pt x="2022" y="1255"/>
                    <a:pt x="1969" y="1252"/>
                    <a:pt x="1916" y="1247"/>
                  </a:cubicBezTo>
                  <a:cubicBezTo>
                    <a:pt x="1278" y="1217"/>
                    <a:pt x="791" y="882"/>
                    <a:pt x="487" y="578"/>
                  </a:cubicBezTo>
                  <a:cubicBezTo>
                    <a:pt x="183" y="274"/>
                    <a:pt x="62" y="1"/>
                    <a:pt x="31" y="1"/>
                  </a:cubicBezTo>
                  <a:close/>
                </a:path>
              </a:pathLst>
            </a:custGeom>
            <a:solidFill>
              <a:srgbClr val="455E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35"/>
            <p:cNvSpPr/>
            <p:nvPr/>
          </p:nvSpPr>
          <p:spPr>
            <a:xfrm>
              <a:off x="4193350" y="3052200"/>
              <a:ext cx="129975" cy="105450"/>
            </a:xfrm>
            <a:custGeom>
              <a:rect b="b" l="l" r="r" t="t"/>
              <a:pathLst>
                <a:path extrusionOk="0" h="4218" w="5199">
                  <a:moveTo>
                    <a:pt x="3730" y="1"/>
                  </a:moveTo>
                  <a:cubicBezTo>
                    <a:pt x="3490" y="1"/>
                    <a:pt x="3225" y="41"/>
                    <a:pt x="2949" y="114"/>
                  </a:cubicBezTo>
                  <a:cubicBezTo>
                    <a:pt x="2493" y="236"/>
                    <a:pt x="2037" y="509"/>
                    <a:pt x="1672" y="874"/>
                  </a:cubicBezTo>
                  <a:cubicBezTo>
                    <a:pt x="882" y="1604"/>
                    <a:pt x="487" y="2516"/>
                    <a:pt x="305" y="3154"/>
                  </a:cubicBezTo>
                  <a:cubicBezTo>
                    <a:pt x="92" y="3823"/>
                    <a:pt x="1" y="4218"/>
                    <a:pt x="31" y="4218"/>
                  </a:cubicBezTo>
                  <a:cubicBezTo>
                    <a:pt x="92" y="4218"/>
                    <a:pt x="244" y="3853"/>
                    <a:pt x="487" y="3245"/>
                  </a:cubicBezTo>
                  <a:cubicBezTo>
                    <a:pt x="761" y="2637"/>
                    <a:pt x="1156" y="1786"/>
                    <a:pt x="1916" y="1148"/>
                  </a:cubicBezTo>
                  <a:cubicBezTo>
                    <a:pt x="2250" y="813"/>
                    <a:pt x="2675" y="570"/>
                    <a:pt x="3040" y="418"/>
                  </a:cubicBezTo>
                  <a:cubicBezTo>
                    <a:pt x="3435" y="266"/>
                    <a:pt x="3800" y="266"/>
                    <a:pt x="4134" y="266"/>
                  </a:cubicBezTo>
                  <a:cubicBezTo>
                    <a:pt x="4735" y="324"/>
                    <a:pt x="5094" y="543"/>
                    <a:pt x="5159" y="543"/>
                  </a:cubicBezTo>
                  <a:cubicBezTo>
                    <a:pt x="5163" y="543"/>
                    <a:pt x="5166" y="542"/>
                    <a:pt x="5168" y="540"/>
                  </a:cubicBezTo>
                  <a:cubicBezTo>
                    <a:pt x="5198" y="509"/>
                    <a:pt x="4864" y="175"/>
                    <a:pt x="4165" y="54"/>
                  </a:cubicBezTo>
                  <a:cubicBezTo>
                    <a:pt x="4033" y="18"/>
                    <a:pt x="3887" y="1"/>
                    <a:pt x="3730" y="1"/>
                  </a:cubicBezTo>
                  <a:close/>
                </a:path>
              </a:pathLst>
            </a:custGeom>
            <a:solidFill>
              <a:srgbClr val="455E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35"/>
            <p:cNvSpPr/>
            <p:nvPr/>
          </p:nvSpPr>
          <p:spPr>
            <a:xfrm>
              <a:off x="4241225" y="3068725"/>
              <a:ext cx="31950" cy="84550"/>
            </a:xfrm>
            <a:custGeom>
              <a:rect b="b" l="l" r="r" t="t"/>
              <a:pathLst>
                <a:path extrusionOk="0" h="3382" w="1278">
                  <a:moveTo>
                    <a:pt x="183" y="0"/>
                  </a:moveTo>
                  <a:cubicBezTo>
                    <a:pt x="153" y="31"/>
                    <a:pt x="335" y="183"/>
                    <a:pt x="517" y="456"/>
                  </a:cubicBezTo>
                  <a:cubicBezTo>
                    <a:pt x="700" y="700"/>
                    <a:pt x="912" y="1156"/>
                    <a:pt x="912" y="1703"/>
                  </a:cubicBezTo>
                  <a:cubicBezTo>
                    <a:pt x="852" y="2219"/>
                    <a:pt x="639" y="2645"/>
                    <a:pt x="457" y="2918"/>
                  </a:cubicBezTo>
                  <a:cubicBezTo>
                    <a:pt x="183" y="3222"/>
                    <a:pt x="1" y="3344"/>
                    <a:pt x="31" y="3374"/>
                  </a:cubicBezTo>
                  <a:cubicBezTo>
                    <a:pt x="31" y="3379"/>
                    <a:pt x="38" y="3382"/>
                    <a:pt x="50" y="3382"/>
                  </a:cubicBezTo>
                  <a:cubicBezTo>
                    <a:pt x="116" y="3382"/>
                    <a:pt x="352" y="3306"/>
                    <a:pt x="608" y="3101"/>
                  </a:cubicBezTo>
                  <a:cubicBezTo>
                    <a:pt x="912" y="2858"/>
                    <a:pt x="1216" y="2341"/>
                    <a:pt x="1247" y="1733"/>
                  </a:cubicBezTo>
                  <a:cubicBezTo>
                    <a:pt x="1277" y="1125"/>
                    <a:pt x="973" y="608"/>
                    <a:pt x="700" y="335"/>
                  </a:cubicBezTo>
                  <a:cubicBezTo>
                    <a:pt x="457" y="31"/>
                    <a:pt x="213" y="0"/>
                    <a:pt x="183" y="0"/>
                  </a:cubicBezTo>
                  <a:close/>
                </a:path>
              </a:pathLst>
            </a:custGeom>
            <a:solidFill>
              <a:srgbClr val="455E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35"/>
            <p:cNvSpPr/>
            <p:nvPr/>
          </p:nvSpPr>
          <p:spPr>
            <a:xfrm>
              <a:off x="3783000" y="2542125"/>
              <a:ext cx="577550" cy="474825"/>
            </a:xfrm>
            <a:custGeom>
              <a:rect b="b" l="l" r="r" t="t"/>
              <a:pathLst>
                <a:path extrusionOk="0" h="18993" w="23102">
                  <a:moveTo>
                    <a:pt x="7667" y="1"/>
                  </a:moveTo>
                  <a:cubicBezTo>
                    <a:pt x="4520" y="1"/>
                    <a:pt x="1473" y="1007"/>
                    <a:pt x="1" y="4165"/>
                  </a:cubicBezTo>
                  <a:cubicBezTo>
                    <a:pt x="1794" y="5593"/>
                    <a:pt x="4317" y="6383"/>
                    <a:pt x="6597" y="6535"/>
                  </a:cubicBezTo>
                  <a:cubicBezTo>
                    <a:pt x="6943" y="6563"/>
                    <a:pt x="7290" y="6577"/>
                    <a:pt x="7636" y="6577"/>
                  </a:cubicBezTo>
                  <a:cubicBezTo>
                    <a:pt x="9935" y="6577"/>
                    <a:pt x="12214" y="5969"/>
                    <a:pt x="14196" y="4833"/>
                  </a:cubicBezTo>
                  <a:lnTo>
                    <a:pt x="14196" y="4833"/>
                  </a:lnTo>
                  <a:cubicBezTo>
                    <a:pt x="13436" y="7690"/>
                    <a:pt x="13527" y="10791"/>
                    <a:pt x="14469" y="13587"/>
                  </a:cubicBezTo>
                  <a:cubicBezTo>
                    <a:pt x="14956" y="15107"/>
                    <a:pt x="15837" y="16566"/>
                    <a:pt x="17083" y="17599"/>
                  </a:cubicBezTo>
                  <a:cubicBezTo>
                    <a:pt x="17855" y="18233"/>
                    <a:pt x="19077" y="18992"/>
                    <a:pt x="20114" y="18992"/>
                  </a:cubicBezTo>
                  <a:cubicBezTo>
                    <a:pt x="20220" y="18992"/>
                    <a:pt x="20325" y="18984"/>
                    <a:pt x="20427" y="18967"/>
                  </a:cubicBezTo>
                  <a:cubicBezTo>
                    <a:pt x="20548" y="18937"/>
                    <a:pt x="20670" y="18785"/>
                    <a:pt x="20792" y="18511"/>
                  </a:cubicBezTo>
                  <a:cubicBezTo>
                    <a:pt x="21126" y="17751"/>
                    <a:pt x="21612" y="16232"/>
                    <a:pt x="21734" y="15928"/>
                  </a:cubicBezTo>
                  <a:cubicBezTo>
                    <a:pt x="22737" y="13739"/>
                    <a:pt x="23102" y="11551"/>
                    <a:pt x="22251" y="9271"/>
                  </a:cubicBezTo>
                  <a:cubicBezTo>
                    <a:pt x="21916" y="8420"/>
                    <a:pt x="21491" y="7569"/>
                    <a:pt x="20944" y="6809"/>
                  </a:cubicBezTo>
                  <a:cubicBezTo>
                    <a:pt x="19485" y="4803"/>
                    <a:pt x="17478" y="3739"/>
                    <a:pt x="15564" y="2219"/>
                  </a:cubicBezTo>
                  <a:cubicBezTo>
                    <a:pt x="14013" y="912"/>
                    <a:pt x="12281" y="517"/>
                    <a:pt x="10305" y="213"/>
                  </a:cubicBezTo>
                  <a:cubicBezTo>
                    <a:pt x="9440" y="80"/>
                    <a:pt x="8549" y="1"/>
                    <a:pt x="7667" y="1"/>
                  </a:cubicBezTo>
                  <a:close/>
                </a:path>
              </a:pathLst>
            </a:custGeom>
            <a:solidFill>
              <a:srgbClr val="455E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35"/>
            <p:cNvSpPr/>
            <p:nvPr/>
          </p:nvSpPr>
          <p:spPr>
            <a:xfrm>
              <a:off x="3677375" y="3221450"/>
              <a:ext cx="561600" cy="170075"/>
            </a:xfrm>
            <a:custGeom>
              <a:rect b="b" l="l" r="r" t="t"/>
              <a:pathLst>
                <a:path extrusionOk="0" h="6803" w="22464">
                  <a:moveTo>
                    <a:pt x="19971" y="761"/>
                  </a:moveTo>
                  <a:lnTo>
                    <a:pt x="19606" y="791"/>
                  </a:lnTo>
                  <a:lnTo>
                    <a:pt x="19606" y="791"/>
                  </a:lnTo>
                  <a:lnTo>
                    <a:pt x="19964" y="768"/>
                  </a:lnTo>
                  <a:lnTo>
                    <a:pt x="19964" y="768"/>
                  </a:lnTo>
                  <a:cubicBezTo>
                    <a:pt x="19966" y="766"/>
                    <a:pt x="19969" y="763"/>
                    <a:pt x="19971" y="761"/>
                  </a:cubicBezTo>
                  <a:close/>
                  <a:moveTo>
                    <a:pt x="1551" y="1"/>
                  </a:moveTo>
                  <a:cubicBezTo>
                    <a:pt x="1095" y="1"/>
                    <a:pt x="578" y="31"/>
                    <a:pt x="1" y="62"/>
                  </a:cubicBezTo>
                  <a:cubicBezTo>
                    <a:pt x="1034" y="2858"/>
                    <a:pt x="3466" y="5168"/>
                    <a:pt x="6262" y="6141"/>
                  </a:cubicBezTo>
                  <a:cubicBezTo>
                    <a:pt x="7549" y="6594"/>
                    <a:pt x="8887" y="6803"/>
                    <a:pt x="10228" y="6803"/>
                  </a:cubicBezTo>
                  <a:cubicBezTo>
                    <a:pt x="12751" y="6803"/>
                    <a:pt x="15286" y="6065"/>
                    <a:pt x="17509" y="4834"/>
                  </a:cubicBezTo>
                  <a:cubicBezTo>
                    <a:pt x="19424" y="3770"/>
                    <a:pt x="21096" y="2311"/>
                    <a:pt x="22463" y="609"/>
                  </a:cubicBezTo>
                  <a:cubicBezTo>
                    <a:pt x="22311" y="609"/>
                    <a:pt x="22129" y="609"/>
                    <a:pt x="21977" y="639"/>
                  </a:cubicBezTo>
                  <a:lnTo>
                    <a:pt x="19964" y="768"/>
                  </a:lnTo>
                  <a:lnTo>
                    <a:pt x="19964" y="768"/>
                  </a:lnTo>
                  <a:cubicBezTo>
                    <a:pt x="17526" y="3407"/>
                    <a:pt x="13930" y="4937"/>
                    <a:pt x="10350" y="4937"/>
                  </a:cubicBezTo>
                  <a:cubicBezTo>
                    <a:pt x="9153" y="4937"/>
                    <a:pt x="7959" y="4766"/>
                    <a:pt x="6810" y="4408"/>
                  </a:cubicBezTo>
                  <a:cubicBezTo>
                    <a:pt x="4560" y="3709"/>
                    <a:pt x="2433" y="2068"/>
                    <a:pt x="1551" y="1"/>
                  </a:cubicBezTo>
                  <a:close/>
                </a:path>
              </a:pathLst>
            </a:custGeom>
            <a:solidFill>
              <a:srgbClr val="455E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35"/>
            <p:cNvSpPr/>
            <p:nvPr/>
          </p:nvSpPr>
          <p:spPr>
            <a:xfrm>
              <a:off x="3601400" y="3338450"/>
              <a:ext cx="62325" cy="318450"/>
            </a:xfrm>
            <a:custGeom>
              <a:rect b="b" l="l" r="r" t="t"/>
              <a:pathLst>
                <a:path extrusionOk="0" h="12738" w="2493">
                  <a:moveTo>
                    <a:pt x="95" y="1"/>
                  </a:moveTo>
                  <a:cubicBezTo>
                    <a:pt x="94" y="1"/>
                    <a:pt x="93" y="1"/>
                    <a:pt x="92" y="2"/>
                  </a:cubicBezTo>
                  <a:cubicBezTo>
                    <a:pt x="31" y="2"/>
                    <a:pt x="0" y="731"/>
                    <a:pt x="92" y="1886"/>
                  </a:cubicBezTo>
                  <a:cubicBezTo>
                    <a:pt x="152" y="3072"/>
                    <a:pt x="304" y="4713"/>
                    <a:pt x="639" y="6446"/>
                  </a:cubicBezTo>
                  <a:cubicBezTo>
                    <a:pt x="973" y="8239"/>
                    <a:pt x="1368" y="9789"/>
                    <a:pt x="1733" y="10944"/>
                  </a:cubicBezTo>
                  <a:cubicBezTo>
                    <a:pt x="2098" y="12039"/>
                    <a:pt x="2371" y="12738"/>
                    <a:pt x="2402" y="12738"/>
                  </a:cubicBezTo>
                  <a:cubicBezTo>
                    <a:pt x="2493" y="12738"/>
                    <a:pt x="2280" y="12008"/>
                    <a:pt x="2037" y="10853"/>
                  </a:cubicBezTo>
                  <a:cubicBezTo>
                    <a:pt x="1763" y="9728"/>
                    <a:pt x="1399" y="8118"/>
                    <a:pt x="1064" y="6385"/>
                  </a:cubicBezTo>
                  <a:cubicBezTo>
                    <a:pt x="760" y="4622"/>
                    <a:pt x="548" y="3041"/>
                    <a:pt x="396" y="1856"/>
                  </a:cubicBezTo>
                  <a:cubicBezTo>
                    <a:pt x="247" y="695"/>
                    <a:pt x="156" y="1"/>
                    <a:pt x="9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35"/>
            <p:cNvSpPr/>
            <p:nvPr/>
          </p:nvSpPr>
          <p:spPr>
            <a:xfrm>
              <a:off x="3566450" y="3365025"/>
              <a:ext cx="66875" cy="149150"/>
            </a:xfrm>
            <a:custGeom>
              <a:rect b="b" l="l" r="r" t="t"/>
              <a:pathLst>
                <a:path extrusionOk="0" h="5966" w="2675">
                  <a:moveTo>
                    <a:pt x="97" y="1"/>
                  </a:moveTo>
                  <a:cubicBezTo>
                    <a:pt x="95" y="1"/>
                    <a:pt x="93" y="2"/>
                    <a:pt x="91" y="3"/>
                  </a:cubicBezTo>
                  <a:cubicBezTo>
                    <a:pt x="0" y="3"/>
                    <a:pt x="91" y="1523"/>
                    <a:pt x="790" y="3225"/>
                  </a:cubicBezTo>
                  <a:cubicBezTo>
                    <a:pt x="1464" y="4835"/>
                    <a:pt x="2447" y="5965"/>
                    <a:pt x="2573" y="5965"/>
                  </a:cubicBezTo>
                  <a:cubicBezTo>
                    <a:pt x="2578" y="5965"/>
                    <a:pt x="2582" y="5964"/>
                    <a:pt x="2584" y="5960"/>
                  </a:cubicBezTo>
                  <a:cubicBezTo>
                    <a:pt x="2675" y="5899"/>
                    <a:pt x="1794" y="4714"/>
                    <a:pt x="1094" y="3073"/>
                  </a:cubicBezTo>
                  <a:cubicBezTo>
                    <a:pt x="439" y="1464"/>
                    <a:pt x="192" y="1"/>
                    <a:pt x="9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35"/>
            <p:cNvSpPr/>
            <p:nvPr/>
          </p:nvSpPr>
          <p:spPr>
            <a:xfrm>
              <a:off x="2985125" y="2976775"/>
              <a:ext cx="322975" cy="34225"/>
            </a:xfrm>
            <a:custGeom>
              <a:rect b="b" l="l" r="r" t="t"/>
              <a:pathLst>
                <a:path extrusionOk="0" h="1369" w="12919">
                  <a:moveTo>
                    <a:pt x="12919" y="1"/>
                  </a:moveTo>
                  <a:cubicBezTo>
                    <a:pt x="11794" y="92"/>
                    <a:pt x="10609" y="183"/>
                    <a:pt x="9423" y="305"/>
                  </a:cubicBezTo>
                  <a:cubicBezTo>
                    <a:pt x="5958" y="578"/>
                    <a:pt x="2736" y="852"/>
                    <a:pt x="0" y="1064"/>
                  </a:cubicBezTo>
                  <a:lnTo>
                    <a:pt x="0" y="1368"/>
                  </a:lnTo>
                  <a:cubicBezTo>
                    <a:pt x="2736" y="1156"/>
                    <a:pt x="5958" y="943"/>
                    <a:pt x="9423" y="639"/>
                  </a:cubicBezTo>
                  <a:cubicBezTo>
                    <a:pt x="10609" y="517"/>
                    <a:pt x="11794" y="457"/>
                    <a:pt x="12919" y="335"/>
                  </a:cubicBezTo>
                  <a:lnTo>
                    <a:pt x="1291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35"/>
            <p:cNvSpPr/>
            <p:nvPr/>
          </p:nvSpPr>
          <p:spPr>
            <a:xfrm>
              <a:off x="4159150" y="3249575"/>
              <a:ext cx="201400" cy="777400"/>
            </a:xfrm>
            <a:custGeom>
              <a:rect b="b" l="l" r="r" t="t"/>
              <a:pathLst>
                <a:path extrusionOk="0" h="31096" w="8056">
                  <a:moveTo>
                    <a:pt x="4043" y="1"/>
                  </a:moveTo>
                  <a:cubicBezTo>
                    <a:pt x="4043" y="1"/>
                    <a:pt x="3922" y="61"/>
                    <a:pt x="3740" y="153"/>
                  </a:cubicBezTo>
                  <a:cubicBezTo>
                    <a:pt x="3527" y="274"/>
                    <a:pt x="3223" y="426"/>
                    <a:pt x="2888" y="700"/>
                  </a:cubicBezTo>
                  <a:cubicBezTo>
                    <a:pt x="2220" y="1216"/>
                    <a:pt x="1338" y="2189"/>
                    <a:pt x="761" y="3618"/>
                  </a:cubicBezTo>
                  <a:cubicBezTo>
                    <a:pt x="457" y="4347"/>
                    <a:pt x="244" y="5137"/>
                    <a:pt x="122" y="6049"/>
                  </a:cubicBezTo>
                  <a:cubicBezTo>
                    <a:pt x="1" y="6961"/>
                    <a:pt x="31" y="7964"/>
                    <a:pt x="153" y="8937"/>
                  </a:cubicBezTo>
                  <a:cubicBezTo>
                    <a:pt x="305" y="9970"/>
                    <a:pt x="578" y="11004"/>
                    <a:pt x="882" y="12068"/>
                  </a:cubicBezTo>
                  <a:cubicBezTo>
                    <a:pt x="1186" y="13132"/>
                    <a:pt x="1490" y="14226"/>
                    <a:pt x="1825" y="15320"/>
                  </a:cubicBezTo>
                  <a:cubicBezTo>
                    <a:pt x="3223" y="19758"/>
                    <a:pt x="4834" y="23679"/>
                    <a:pt x="6050" y="26506"/>
                  </a:cubicBezTo>
                  <a:cubicBezTo>
                    <a:pt x="6657" y="27904"/>
                    <a:pt x="7144" y="29028"/>
                    <a:pt x="7539" y="29788"/>
                  </a:cubicBezTo>
                  <a:cubicBezTo>
                    <a:pt x="7608" y="29938"/>
                    <a:pt x="7673" y="30074"/>
                    <a:pt x="7730" y="30196"/>
                  </a:cubicBezTo>
                  <a:lnTo>
                    <a:pt x="7730" y="30196"/>
                  </a:lnTo>
                  <a:cubicBezTo>
                    <a:pt x="7681" y="30080"/>
                    <a:pt x="7627" y="29965"/>
                    <a:pt x="7569" y="29849"/>
                  </a:cubicBezTo>
                  <a:cubicBezTo>
                    <a:pt x="7144" y="28846"/>
                    <a:pt x="6688" y="27721"/>
                    <a:pt x="6202" y="26506"/>
                  </a:cubicBezTo>
                  <a:cubicBezTo>
                    <a:pt x="5047" y="23648"/>
                    <a:pt x="3496" y="19727"/>
                    <a:pt x="2098" y="15290"/>
                  </a:cubicBezTo>
                  <a:cubicBezTo>
                    <a:pt x="1764" y="14195"/>
                    <a:pt x="1399" y="13101"/>
                    <a:pt x="1125" y="12037"/>
                  </a:cubicBezTo>
                  <a:cubicBezTo>
                    <a:pt x="822" y="10943"/>
                    <a:pt x="578" y="9940"/>
                    <a:pt x="426" y="8937"/>
                  </a:cubicBezTo>
                  <a:cubicBezTo>
                    <a:pt x="274" y="7964"/>
                    <a:pt x="244" y="6992"/>
                    <a:pt x="335" y="6141"/>
                  </a:cubicBezTo>
                  <a:cubicBezTo>
                    <a:pt x="426" y="5259"/>
                    <a:pt x="639" y="4469"/>
                    <a:pt x="943" y="3739"/>
                  </a:cubicBezTo>
                  <a:cubicBezTo>
                    <a:pt x="1490" y="2341"/>
                    <a:pt x="2311" y="1399"/>
                    <a:pt x="2980" y="821"/>
                  </a:cubicBezTo>
                  <a:cubicBezTo>
                    <a:pt x="3618" y="244"/>
                    <a:pt x="4043" y="61"/>
                    <a:pt x="4043" y="1"/>
                  </a:cubicBezTo>
                  <a:close/>
                  <a:moveTo>
                    <a:pt x="7730" y="30196"/>
                  </a:moveTo>
                  <a:cubicBezTo>
                    <a:pt x="7809" y="30384"/>
                    <a:pt x="7878" y="30573"/>
                    <a:pt x="7934" y="30761"/>
                  </a:cubicBezTo>
                  <a:lnTo>
                    <a:pt x="7979" y="30884"/>
                  </a:lnTo>
                  <a:lnTo>
                    <a:pt x="7979" y="30884"/>
                  </a:lnTo>
                  <a:cubicBezTo>
                    <a:pt x="7966" y="30826"/>
                    <a:pt x="7951" y="30755"/>
                    <a:pt x="7934" y="30670"/>
                  </a:cubicBezTo>
                  <a:cubicBezTo>
                    <a:pt x="7896" y="30556"/>
                    <a:pt x="7823" y="30396"/>
                    <a:pt x="7730" y="30196"/>
                  </a:cubicBezTo>
                  <a:close/>
                  <a:moveTo>
                    <a:pt x="7979" y="30884"/>
                  </a:moveTo>
                  <a:cubicBezTo>
                    <a:pt x="8012" y="31032"/>
                    <a:pt x="8034" y="31095"/>
                    <a:pt x="8056" y="31095"/>
                  </a:cubicBezTo>
                  <a:lnTo>
                    <a:pt x="7979" y="30884"/>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35"/>
            <p:cNvSpPr/>
            <p:nvPr/>
          </p:nvSpPr>
          <p:spPr>
            <a:xfrm>
              <a:off x="4488950" y="4205525"/>
              <a:ext cx="319175" cy="136800"/>
            </a:xfrm>
            <a:custGeom>
              <a:rect b="b" l="l" r="r" t="t"/>
              <a:pathLst>
                <a:path extrusionOk="0" h="5472" w="12767">
                  <a:moveTo>
                    <a:pt x="12645" y="0"/>
                  </a:moveTo>
                  <a:cubicBezTo>
                    <a:pt x="10943" y="760"/>
                    <a:pt x="8998" y="1611"/>
                    <a:pt x="6900" y="2462"/>
                  </a:cubicBezTo>
                  <a:cubicBezTo>
                    <a:pt x="4378" y="3526"/>
                    <a:pt x="1976" y="4499"/>
                    <a:pt x="1" y="5259"/>
                  </a:cubicBezTo>
                  <a:lnTo>
                    <a:pt x="122" y="5471"/>
                  </a:lnTo>
                  <a:cubicBezTo>
                    <a:pt x="2128" y="4742"/>
                    <a:pt x="4530" y="3800"/>
                    <a:pt x="7052" y="2766"/>
                  </a:cubicBezTo>
                  <a:cubicBezTo>
                    <a:pt x="9150" y="1915"/>
                    <a:pt x="11095" y="1064"/>
                    <a:pt x="12767" y="274"/>
                  </a:cubicBezTo>
                  <a:cubicBezTo>
                    <a:pt x="12736" y="183"/>
                    <a:pt x="12676" y="91"/>
                    <a:pt x="1264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35"/>
            <p:cNvSpPr/>
            <p:nvPr/>
          </p:nvSpPr>
          <p:spPr>
            <a:xfrm>
              <a:off x="4833950" y="1814900"/>
              <a:ext cx="122350" cy="88900"/>
            </a:xfrm>
            <a:custGeom>
              <a:rect b="b" l="l" r="r" t="t"/>
              <a:pathLst>
                <a:path extrusionOk="0" h="3556" w="4894">
                  <a:moveTo>
                    <a:pt x="4499" y="1"/>
                  </a:moveTo>
                  <a:cubicBezTo>
                    <a:pt x="3307" y="1103"/>
                    <a:pt x="1678" y="1825"/>
                    <a:pt x="97" y="1825"/>
                  </a:cubicBezTo>
                  <a:cubicBezTo>
                    <a:pt x="65" y="1825"/>
                    <a:pt x="33" y="1825"/>
                    <a:pt x="0" y="1825"/>
                  </a:cubicBezTo>
                  <a:lnTo>
                    <a:pt x="0" y="1825"/>
                  </a:lnTo>
                  <a:cubicBezTo>
                    <a:pt x="408" y="2884"/>
                    <a:pt x="1326" y="3555"/>
                    <a:pt x="2319" y="3555"/>
                  </a:cubicBezTo>
                  <a:cubicBezTo>
                    <a:pt x="2437" y="3555"/>
                    <a:pt x="2556" y="3546"/>
                    <a:pt x="2675" y="3527"/>
                  </a:cubicBezTo>
                  <a:cubicBezTo>
                    <a:pt x="4012" y="3314"/>
                    <a:pt x="4894" y="1946"/>
                    <a:pt x="4620" y="457"/>
                  </a:cubicBezTo>
                  <a:lnTo>
                    <a:pt x="449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35"/>
            <p:cNvSpPr/>
            <p:nvPr/>
          </p:nvSpPr>
          <p:spPr>
            <a:xfrm>
              <a:off x="5207050" y="1709725"/>
              <a:ext cx="58525" cy="126475"/>
            </a:xfrm>
            <a:custGeom>
              <a:rect b="b" l="l" r="r" t="t"/>
              <a:pathLst>
                <a:path extrusionOk="0" h="5059" w="2341">
                  <a:moveTo>
                    <a:pt x="2250" y="0"/>
                  </a:moveTo>
                  <a:cubicBezTo>
                    <a:pt x="2127" y="0"/>
                    <a:pt x="1822" y="56"/>
                    <a:pt x="1429" y="287"/>
                  </a:cubicBezTo>
                  <a:cubicBezTo>
                    <a:pt x="943" y="591"/>
                    <a:pt x="456" y="1229"/>
                    <a:pt x="213" y="2080"/>
                  </a:cubicBezTo>
                  <a:cubicBezTo>
                    <a:pt x="1" y="2901"/>
                    <a:pt x="61" y="3661"/>
                    <a:pt x="152" y="4208"/>
                  </a:cubicBezTo>
                  <a:cubicBezTo>
                    <a:pt x="213" y="4725"/>
                    <a:pt x="304" y="5059"/>
                    <a:pt x="335" y="5059"/>
                  </a:cubicBezTo>
                  <a:cubicBezTo>
                    <a:pt x="365" y="5059"/>
                    <a:pt x="365" y="4725"/>
                    <a:pt x="365" y="4208"/>
                  </a:cubicBezTo>
                  <a:cubicBezTo>
                    <a:pt x="365" y="3661"/>
                    <a:pt x="335" y="2931"/>
                    <a:pt x="517" y="2141"/>
                  </a:cubicBezTo>
                  <a:cubicBezTo>
                    <a:pt x="730" y="1381"/>
                    <a:pt x="1186" y="773"/>
                    <a:pt x="1551" y="469"/>
                  </a:cubicBezTo>
                  <a:cubicBezTo>
                    <a:pt x="2007" y="135"/>
                    <a:pt x="2341" y="74"/>
                    <a:pt x="2311" y="13"/>
                  </a:cubicBezTo>
                  <a:cubicBezTo>
                    <a:pt x="2311" y="6"/>
                    <a:pt x="2290" y="0"/>
                    <a:pt x="2250" y="0"/>
                  </a:cubicBezTo>
                  <a:close/>
                </a:path>
              </a:pathLst>
            </a:custGeom>
            <a:solidFill>
              <a:srgbClr val="455E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35"/>
            <p:cNvSpPr/>
            <p:nvPr/>
          </p:nvSpPr>
          <p:spPr>
            <a:xfrm>
              <a:off x="5226050" y="1743275"/>
              <a:ext cx="31175" cy="63300"/>
            </a:xfrm>
            <a:custGeom>
              <a:rect b="b" l="l" r="r" t="t"/>
              <a:pathLst>
                <a:path extrusionOk="0" h="2532" w="1247">
                  <a:moveTo>
                    <a:pt x="56" y="1"/>
                  </a:moveTo>
                  <a:cubicBezTo>
                    <a:pt x="44" y="1"/>
                    <a:pt x="36" y="4"/>
                    <a:pt x="31" y="9"/>
                  </a:cubicBezTo>
                  <a:cubicBezTo>
                    <a:pt x="0" y="69"/>
                    <a:pt x="487" y="465"/>
                    <a:pt x="760" y="1133"/>
                  </a:cubicBezTo>
                  <a:cubicBezTo>
                    <a:pt x="1003" y="1863"/>
                    <a:pt x="882" y="2471"/>
                    <a:pt x="973" y="2531"/>
                  </a:cubicBezTo>
                  <a:cubicBezTo>
                    <a:pt x="1034" y="2531"/>
                    <a:pt x="1125" y="2410"/>
                    <a:pt x="1186" y="2136"/>
                  </a:cubicBezTo>
                  <a:cubicBezTo>
                    <a:pt x="1247" y="1863"/>
                    <a:pt x="1216" y="1498"/>
                    <a:pt x="1064" y="1072"/>
                  </a:cubicBezTo>
                  <a:cubicBezTo>
                    <a:pt x="912" y="677"/>
                    <a:pt x="639" y="373"/>
                    <a:pt x="456" y="191"/>
                  </a:cubicBezTo>
                  <a:cubicBezTo>
                    <a:pt x="254" y="64"/>
                    <a:pt x="114" y="1"/>
                    <a:pt x="56" y="1"/>
                  </a:cubicBezTo>
                  <a:close/>
                </a:path>
              </a:pathLst>
            </a:custGeom>
            <a:solidFill>
              <a:srgbClr val="455E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35"/>
            <p:cNvSpPr/>
            <p:nvPr/>
          </p:nvSpPr>
          <p:spPr>
            <a:xfrm>
              <a:off x="4805825" y="1626450"/>
              <a:ext cx="86650" cy="199700"/>
            </a:xfrm>
            <a:custGeom>
              <a:rect b="b" l="l" r="r" t="t"/>
              <a:pathLst>
                <a:path extrusionOk="0" h="7988" w="3466">
                  <a:moveTo>
                    <a:pt x="1824" y="1"/>
                  </a:moveTo>
                  <a:lnTo>
                    <a:pt x="1824" y="1"/>
                  </a:lnTo>
                  <a:cubicBezTo>
                    <a:pt x="1794" y="1"/>
                    <a:pt x="1733" y="609"/>
                    <a:pt x="1581" y="1612"/>
                  </a:cubicBezTo>
                  <a:cubicBezTo>
                    <a:pt x="1429" y="2584"/>
                    <a:pt x="1156" y="3952"/>
                    <a:pt x="700" y="5411"/>
                  </a:cubicBezTo>
                  <a:cubicBezTo>
                    <a:pt x="578" y="5776"/>
                    <a:pt x="457" y="6110"/>
                    <a:pt x="365" y="6475"/>
                  </a:cubicBezTo>
                  <a:cubicBezTo>
                    <a:pt x="274" y="6627"/>
                    <a:pt x="244" y="6809"/>
                    <a:pt x="153" y="6961"/>
                  </a:cubicBezTo>
                  <a:cubicBezTo>
                    <a:pt x="122" y="7113"/>
                    <a:pt x="1" y="7296"/>
                    <a:pt x="61" y="7539"/>
                  </a:cubicBezTo>
                  <a:cubicBezTo>
                    <a:pt x="92" y="7660"/>
                    <a:pt x="122" y="7752"/>
                    <a:pt x="244" y="7843"/>
                  </a:cubicBezTo>
                  <a:cubicBezTo>
                    <a:pt x="305" y="7904"/>
                    <a:pt x="426" y="7964"/>
                    <a:pt x="517" y="7964"/>
                  </a:cubicBezTo>
                  <a:cubicBezTo>
                    <a:pt x="608" y="7980"/>
                    <a:pt x="692" y="7987"/>
                    <a:pt x="772" y="7987"/>
                  </a:cubicBezTo>
                  <a:cubicBezTo>
                    <a:pt x="852" y="7987"/>
                    <a:pt x="928" y="7980"/>
                    <a:pt x="1004" y="7964"/>
                  </a:cubicBezTo>
                  <a:cubicBezTo>
                    <a:pt x="1308" y="7904"/>
                    <a:pt x="1581" y="7873"/>
                    <a:pt x="1824" y="7843"/>
                  </a:cubicBezTo>
                  <a:cubicBezTo>
                    <a:pt x="2888" y="7691"/>
                    <a:pt x="3466" y="7356"/>
                    <a:pt x="3435" y="7296"/>
                  </a:cubicBezTo>
                  <a:cubicBezTo>
                    <a:pt x="3432" y="7294"/>
                    <a:pt x="3427" y="7293"/>
                    <a:pt x="3420" y="7293"/>
                  </a:cubicBezTo>
                  <a:cubicBezTo>
                    <a:pt x="3310" y="7293"/>
                    <a:pt x="2769" y="7517"/>
                    <a:pt x="1824" y="7660"/>
                  </a:cubicBezTo>
                  <a:cubicBezTo>
                    <a:pt x="1612" y="7691"/>
                    <a:pt x="1308" y="7721"/>
                    <a:pt x="1034" y="7721"/>
                  </a:cubicBezTo>
                  <a:cubicBezTo>
                    <a:pt x="990" y="7726"/>
                    <a:pt x="944" y="7729"/>
                    <a:pt x="898" y="7729"/>
                  </a:cubicBezTo>
                  <a:cubicBezTo>
                    <a:pt x="660" y="7729"/>
                    <a:pt x="421" y="7661"/>
                    <a:pt x="396" y="7508"/>
                  </a:cubicBezTo>
                  <a:cubicBezTo>
                    <a:pt x="396" y="7387"/>
                    <a:pt x="426" y="7235"/>
                    <a:pt x="517" y="7083"/>
                  </a:cubicBezTo>
                  <a:cubicBezTo>
                    <a:pt x="578" y="6931"/>
                    <a:pt x="608" y="6748"/>
                    <a:pt x="700" y="6597"/>
                  </a:cubicBezTo>
                  <a:cubicBezTo>
                    <a:pt x="821" y="6232"/>
                    <a:pt x="912" y="5897"/>
                    <a:pt x="1034" y="5502"/>
                  </a:cubicBezTo>
                  <a:cubicBezTo>
                    <a:pt x="1490" y="4043"/>
                    <a:pt x="1733" y="2645"/>
                    <a:pt x="1794" y="1642"/>
                  </a:cubicBezTo>
                  <a:cubicBezTo>
                    <a:pt x="1916" y="609"/>
                    <a:pt x="1855" y="1"/>
                    <a:pt x="1824" y="1"/>
                  </a:cubicBezTo>
                  <a:close/>
                </a:path>
              </a:pathLst>
            </a:custGeom>
            <a:solidFill>
              <a:srgbClr val="455E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35"/>
            <p:cNvSpPr/>
            <p:nvPr/>
          </p:nvSpPr>
          <p:spPr>
            <a:xfrm>
              <a:off x="4754925" y="1704725"/>
              <a:ext cx="41800" cy="73725"/>
            </a:xfrm>
            <a:custGeom>
              <a:rect b="b" l="l" r="r" t="t"/>
              <a:pathLst>
                <a:path extrusionOk="0" h="2949" w="1672">
                  <a:moveTo>
                    <a:pt x="821" y="0"/>
                  </a:moveTo>
                  <a:cubicBezTo>
                    <a:pt x="365" y="0"/>
                    <a:pt x="0" y="669"/>
                    <a:pt x="0" y="1490"/>
                  </a:cubicBezTo>
                  <a:cubicBezTo>
                    <a:pt x="0" y="2280"/>
                    <a:pt x="365" y="2949"/>
                    <a:pt x="821" y="2949"/>
                  </a:cubicBezTo>
                  <a:cubicBezTo>
                    <a:pt x="1277" y="2949"/>
                    <a:pt x="1672" y="2280"/>
                    <a:pt x="1672" y="1490"/>
                  </a:cubicBezTo>
                  <a:cubicBezTo>
                    <a:pt x="1672" y="669"/>
                    <a:pt x="1277" y="0"/>
                    <a:pt x="821" y="0"/>
                  </a:cubicBezTo>
                  <a:close/>
                </a:path>
              </a:pathLst>
            </a:custGeom>
            <a:solidFill>
              <a:srgbClr val="455E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35"/>
            <p:cNvSpPr/>
            <p:nvPr/>
          </p:nvSpPr>
          <p:spPr>
            <a:xfrm>
              <a:off x="4922100" y="1700925"/>
              <a:ext cx="41800" cy="73725"/>
            </a:xfrm>
            <a:custGeom>
              <a:rect b="b" l="l" r="r" t="t"/>
              <a:pathLst>
                <a:path extrusionOk="0" h="2949" w="1672">
                  <a:moveTo>
                    <a:pt x="821" y="0"/>
                  </a:moveTo>
                  <a:cubicBezTo>
                    <a:pt x="365" y="0"/>
                    <a:pt x="0" y="669"/>
                    <a:pt x="0" y="1459"/>
                  </a:cubicBezTo>
                  <a:cubicBezTo>
                    <a:pt x="0" y="2280"/>
                    <a:pt x="365" y="2949"/>
                    <a:pt x="821" y="2949"/>
                  </a:cubicBezTo>
                  <a:cubicBezTo>
                    <a:pt x="1277" y="2949"/>
                    <a:pt x="1672" y="2280"/>
                    <a:pt x="1672" y="1459"/>
                  </a:cubicBezTo>
                  <a:cubicBezTo>
                    <a:pt x="1672" y="669"/>
                    <a:pt x="1277" y="0"/>
                    <a:pt x="821" y="0"/>
                  </a:cubicBezTo>
                  <a:close/>
                </a:path>
              </a:pathLst>
            </a:custGeom>
            <a:solidFill>
              <a:srgbClr val="455E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35"/>
            <p:cNvSpPr/>
            <p:nvPr/>
          </p:nvSpPr>
          <p:spPr>
            <a:xfrm>
              <a:off x="4729075" y="1576125"/>
              <a:ext cx="87425" cy="49775"/>
            </a:xfrm>
            <a:custGeom>
              <a:rect b="b" l="l" r="r" t="t"/>
              <a:pathLst>
                <a:path extrusionOk="0" h="1991" w="3497">
                  <a:moveTo>
                    <a:pt x="2299" y="1"/>
                  </a:moveTo>
                  <a:cubicBezTo>
                    <a:pt x="2049" y="1"/>
                    <a:pt x="1773" y="41"/>
                    <a:pt x="1490" y="129"/>
                  </a:cubicBezTo>
                  <a:cubicBezTo>
                    <a:pt x="609" y="403"/>
                    <a:pt x="1" y="1011"/>
                    <a:pt x="153" y="1497"/>
                  </a:cubicBezTo>
                  <a:cubicBezTo>
                    <a:pt x="256" y="1807"/>
                    <a:pt x="668" y="1990"/>
                    <a:pt x="1198" y="1990"/>
                  </a:cubicBezTo>
                  <a:cubicBezTo>
                    <a:pt x="1448" y="1990"/>
                    <a:pt x="1724" y="1949"/>
                    <a:pt x="2007" y="1862"/>
                  </a:cubicBezTo>
                  <a:cubicBezTo>
                    <a:pt x="2888" y="1588"/>
                    <a:pt x="3496" y="980"/>
                    <a:pt x="3344" y="494"/>
                  </a:cubicBezTo>
                  <a:cubicBezTo>
                    <a:pt x="3241" y="184"/>
                    <a:pt x="2829" y="1"/>
                    <a:pt x="2299" y="1"/>
                  </a:cubicBezTo>
                  <a:close/>
                </a:path>
              </a:pathLst>
            </a:custGeom>
            <a:solidFill>
              <a:srgbClr val="455E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35"/>
            <p:cNvSpPr/>
            <p:nvPr/>
          </p:nvSpPr>
          <p:spPr>
            <a:xfrm>
              <a:off x="4901575" y="1575725"/>
              <a:ext cx="86650" cy="50150"/>
            </a:xfrm>
            <a:custGeom>
              <a:rect b="b" l="l" r="r" t="t"/>
              <a:pathLst>
                <a:path extrusionOk="0" h="2006" w="3466">
                  <a:moveTo>
                    <a:pt x="1203" y="1"/>
                  </a:moveTo>
                  <a:cubicBezTo>
                    <a:pt x="658" y="1"/>
                    <a:pt x="226" y="177"/>
                    <a:pt x="122" y="510"/>
                  </a:cubicBezTo>
                  <a:cubicBezTo>
                    <a:pt x="0" y="996"/>
                    <a:pt x="578" y="1604"/>
                    <a:pt x="1459" y="1878"/>
                  </a:cubicBezTo>
                  <a:cubicBezTo>
                    <a:pt x="1739" y="1964"/>
                    <a:pt x="2015" y="2005"/>
                    <a:pt x="2267" y="2005"/>
                  </a:cubicBezTo>
                  <a:cubicBezTo>
                    <a:pt x="2810" y="2005"/>
                    <a:pt x="3240" y="1815"/>
                    <a:pt x="3344" y="1483"/>
                  </a:cubicBezTo>
                  <a:cubicBezTo>
                    <a:pt x="3466" y="996"/>
                    <a:pt x="2888" y="388"/>
                    <a:pt x="2007" y="115"/>
                  </a:cubicBezTo>
                  <a:cubicBezTo>
                    <a:pt x="1729" y="38"/>
                    <a:pt x="1454" y="1"/>
                    <a:pt x="1203" y="1"/>
                  </a:cubicBezTo>
                  <a:close/>
                </a:path>
              </a:pathLst>
            </a:custGeom>
            <a:solidFill>
              <a:srgbClr val="455E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35"/>
            <p:cNvSpPr/>
            <p:nvPr/>
          </p:nvSpPr>
          <p:spPr>
            <a:xfrm>
              <a:off x="4644075" y="1412650"/>
              <a:ext cx="602525" cy="279075"/>
            </a:xfrm>
            <a:custGeom>
              <a:rect b="b" l="l" r="r" t="t"/>
              <a:pathLst>
                <a:path extrusionOk="0" h="11163" w="24101">
                  <a:moveTo>
                    <a:pt x="10937" y="1"/>
                  </a:moveTo>
                  <a:cubicBezTo>
                    <a:pt x="9926" y="1"/>
                    <a:pt x="8912" y="46"/>
                    <a:pt x="7899" y="163"/>
                  </a:cubicBezTo>
                  <a:cubicBezTo>
                    <a:pt x="4495" y="589"/>
                    <a:pt x="1668" y="2595"/>
                    <a:pt x="513" y="5908"/>
                  </a:cubicBezTo>
                  <a:cubicBezTo>
                    <a:pt x="0" y="7400"/>
                    <a:pt x="504" y="7907"/>
                    <a:pt x="1402" y="7907"/>
                  </a:cubicBezTo>
                  <a:cubicBezTo>
                    <a:pt x="2902" y="7907"/>
                    <a:pt x="5501" y="6497"/>
                    <a:pt x="6319" y="5908"/>
                  </a:cubicBezTo>
                  <a:cubicBezTo>
                    <a:pt x="7960" y="4723"/>
                    <a:pt x="9328" y="3203"/>
                    <a:pt x="10392" y="1501"/>
                  </a:cubicBezTo>
                  <a:cubicBezTo>
                    <a:pt x="10939" y="3720"/>
                    <a:pt x="12003" y="5817"/>
                    <a:pt x="13553" y="7489"/>
                  </a:cubicBezTo>
                  <a:cubicBezTo>
                    <a:pt x="15559" y="9647"/>
                    <a:pt x="18416" y="11076"/>
                    <a:pt x="21364" y="11136"/>
                  </a:cubicBezTo>
                  <a:cubicBezTo>
                    <a:pt x="21514" y="11154"/>
                    <a:pt x="21658" y="11163"/>
                    <a:pt x="21796" y="11163"/>
                  </a:cubicBezTo>
                  <a:cubicBezTo>
                    <a:pt x="22358" y="11163"/>
                    <a:pt x="22822" y="11022"/>
                    <a:pt x="23188" y="10802"/>
                  </a:cubicBezTo>
                  <a:cubicBezTo>
                    <a:pt x="23766" y="10437"/>
                    <a:pt x="24100" y="9768"/>
                    <a:pt x="24070" y="8735"/>
                  </a:cubicBezTo>
                  <a:cubicBezTo>
                    <a:pt x="24039" y="7762"/>
                    <a:pt x="23614" y="6820"/>
                    <a:pt x="23188" y="5908"/>
                  </a:cubicBezTo>
                  <a:cubicBezTo>
                    <a:pt x="22368" y="4024"/>
                    <a:pt x="21364" y="2078"/>
                    <a:pt x="19602" y="1075"/>
                  </a:cubicBezTo>
                  <a:cubicBezTo>
                    <a:pt x="18416" y="437"/>
                    <a:pt x="17048" y="315"/>
                    <a:pt x="15711" y="224"/>
                  </a:cubicBezTo>
                  <a:cubicBezTo>
                    <a:pt x="14129" y="113"/>
                    <a:pt x="12535" y="1"/>
                    <a:pt x="10937" y="1"/>
                  </a:cubicBezTo>
                  <a:close/>
                </a:path>
              </a:pathLst>
            </a:custGeom>
            <a:solidFill>
              <a:srgbClr val="3A39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35"/>
            <p:cNvSpPr/>
            <p:nvPr/>
          </p:nvSpPr>
          <p:spPr>
            <a:xfrm>
              <a:off x="4894725" y="2046675"/>
              <a:ext cx="296400" cy="136475"/>
            </a:xfrm>
            <a:custGeom>
              <a:rect b="b" l="l" r="r" t="t"/>
              <a:pathLst>
                <a:path extrusionOk="0" h="5459" w="11856">
                  <a:moveTo>
                    <a:pt x="11855" y="0"/>
                  </a:moveTo>
                  <a:lnTo>
                    <a:pt x="11855" y="0"/>
                  </a:lnTo>
                  <a:cubicBezTo>
                    <a:pt x="11338" y="31"/>
                    <a:pt x="10852" y="152"/>
                    <a:pt x="10335" y="274"/>
                  </a:cubicBezTo>
                  <a:cubicBezTo>
                    <a:pt x="9667" y="1794"/>
                    <a:pt x="8451" y="3040"/>
                    <a:pt x="6901" y="3617"/>
                  </a:cubicBezTo>
                  <a:cubicBezTo>
                    <a:pt x="6378" y="3803"/>
                    <a:pt x="5824" y="3890"/>
                    <a:pt x="5267" y="3890"/>
                  </a:cubicBezTo>
                  <a:cubicBezTo>
                    <a:pt x="3814" y="3890"/>
                    <a:pt x="2332" y="3299"/>
                    <a:pt x="1277" y="2310"/>
                  </a:cubicBezTo>
                  <a:cubicBezTo>
                    <a:pt x="1164" y="2379"/>
                    <a:pt x="1032" y="2413"/>
                    <a:pt x="897" y="2413"/>
                  </a:cubicBezTo>
                  <a:cubicBezTo>
                    <a:pt x="852" y="2413"/>
                    <a:pt x="806" y="2409"/>
                    <a:pt x="761" y="2402"/>
                  </a:cubicBezTo>
                  <a:lnTo>
                    <a:pt x="1" y="2402"/>
                  </a:lnTo>
                  <a:cubicBezTo>
                    <a:pt x="913" y="3861"/>
                    <a:pt x="2372" y="4985"/>
                    <a:pt x="4104" y="5320"/>
                  </a:cubicBezTo>
                  <a:cubicBezTo>
                    <a:pt x="4541" y="5413"/>
                    <a:pt x="4983" y="5458"/>
                    <a:pt x="5423" y="5458"/>
                  </a:cubicBezTo>
                  <a:cubicBezTo>
                    <a:pt x="7279" y="5458"/>
                    <a:pt x="9089" y="4653"/>
                    <a:pt x="10244" y="3253"/>
                  </a:cubicBezTo>
                  <a:cubicBezTo>
                    <a:pt x="11035" y="2341"/>
                    <a:pt x="11551" y="1186"/>
                    <a:pt x="11855" y="0"/>
                  </a:cubicBezTo>
                  <a:close/>
                </a:path>
              </a:pathLst>
            </a:custGeom>
            <a:solidFill>
              <a:srgbClr val="F2CC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35"/>
            <p:cNvSpPr/>
            <p:nvPr/>
          </p:nvSpPr>
          <p:spPr>
            <a:xfrm>
              <a:off x="4572550" y="1596050"/>
              <a:ext cx="787725" cy="257625"/>
            </a:xfrm>
            <a:custGeom>
              <a:rect b="b" l="l" r="r" t="t"/>
              <a:pathLst>
                <a:path extrusionOk="0" h="10305" w="31509">
                  <a:moveTo>
                    <a:pt x="5076" y="730"/>
                  </a:moveTo>
                  <a:cubicBezTo>
                    <a:pt x="7265" y="730"/>
                    <a:pt x="9028" y="2281"/>
                    <a:pt x="9423" y="4347"/>
                  </a:cubicBezTo>
                  <a:cubicBezTo>
                    <a:pt x="9423" y="4408"/>
                    <a:pt x="9423" y="4469"/>
                    <a:pt x="9453" y="4499"/>
                  </a:cubicBezTo>
                  <a:cubicBezTo>
                    <a:pt x="9484" y="4712"/>
                    <a:pt x="9484" y="4925"/>
                    <a:pt x="9484" y="5138"/>
                  </a:cubicBezTo>
                  <a:cubicBezTo>
                    <a:pt x="9484" y="7569"/>
                    <a:pt x="7508" y="9545"/>
                    <a:pt x="5076" y="9545"/>
                  </a:cubicBezTo>
                  <a:cubicBezTo>
                    <a:pt x="2645" y="9545"/>
                    <a:pt x="669" y="7569"/>
                    <a:pt x="669" y="5138"/>
                  </a:cubicBezTo>
                  <a:cubicBezTo>
                    <a:pt x="669" y="2706"/>
                    <a:pt x="2645" y="730"/>
                    <a:pt x="5076" y="730"/>
                  </a:cubicBezTo>
                  <a:close/>
                  <a:moveTo>
                    <a:pt x="16839" y="730"/>
                  </a:moveTo>
                  <a:cubicBezTo>
                    <a:pt x="19271" y="730"/>
                    <a:pt x="21247" y="2706"/>
                    <a:pt x="21247" y="5138"/>
                  </a:cubicBezTo>
                  <a:cubicBezTo>
                    <a:pt x="21247" y="7569"/>
                    <a:pt x="19271" y="9545"/>
                    <a:pt x="16839" y="9545"/>
                  </a:cubicBezTo>
                  <a:cubicBezTo>
                    <a:pt x="14408" y="9545"/>
                    <a:pt x="12432" y="7569"/>
                    <a:pt x="12432" y="5138"/>
                  </a:cubicBezTo>
                  <a:cubicBezTo>
                    <a:pt x="12432" y="2706"/>
                    <a:pt x="14408" y="730"/>
                    <a:pt x="16839" y="730"/>
                  </a:cubicBezTo>
                  <a:close/>
                  <a:moveTo>
                    <a:pt x="16839" y="1"/>
                  </a:moveTo>
                  <a:cubicBezTo>
                    <a:pt x="14499" y="1"/>
                    <a:pt x="12584" y="1521"/>
                    <a:pt x="11915" y="3648"/>
                  </a:cubicBezTo>
                  <a:cubicBezTo>
                    <a:pt x="11642" y="3451"/>
                    <a:pt x="11315" y="3352"/>
                    <a:pt x="10984" y="3352"/>
                  </a:cubicBezTo>
                  <a:cubicBezTo>
                    <a:pt x="10654" y="3352"/>
                    <a:pt x="10319" y="3451"/>
                    <a:pt x="10031" y="3648"/>
                  </a:cubicBezTo>
                  <a:cubicBezTo>
                    <a:pt x="9392" y="1581"/>
                    <a:pt x="7417" y="62"/>
                    <a:pt x="5137" y="62"/>
                  </a:cubicBezTo>
                  <a:cubicBezTo>
                    <a:pt x="2280" y="62"/>
                    <a:pt x="0" y="2372"/>
                    <a:pt x="0" y="5168"/>
                  </a:cubicBezTo>
                  <a:cubicBezTo>
                    <a:pt x="0" y="8025"/>
                    <a:pt x="2310" y="10305"/>
                    <a:pt x="5137" y="10305"/>
                  </a:cubicBezTo>
                  <a:cubicBezTo>
                    <a:pt x="7933" y="10305"/>
                    <a:pt x="10243" y="7995"/>
                    <a:pt x="10243" y="5168"/>
                  </a:cubicBezTo>
                  <a:cubicBezTo>
                    <a:pt x="10243" y="4955"/>
                    <a:pt x="10213" y="4712"/>
                    <a:pt x="10213" y="4499"/>
                  </a:cubicBezTo>
                  <a:cubicBezTo>
                    <a:pt x="10411" y="4226"/>
                    <a:pt x="10684" y="4089"/>
                    <a:pt x="10962" y="4089"/>
                  </a:cubicBezTo>
                  <a:cubicBezTo>
                    <a:pt x="11239" y="4089"/>
                    <a:pt x="11520" y="4226"/>
                    <a:pt x="11733" y="4499"/>
                  </a:cubicBezTo>
                  <a:lnTo>
                    <a:pt x="11763" y="4499"/>
                  </a:lnTo>
                  <a:cubicBezTo>
                    <a:pt x="11733" y="4712"/>
                    <a:pt x="11733" y="4955"/>
                    <a:pt x="11733" y="5168"/>
                  </a:cubicBezTo>
                  <a:cubicBezTo>
                    <a:pt x="11733" y="8025"/>
                    <a:pt x="14043" y="10305"/>
                    <a:pt x="16870" y="10305"/>
                  </a:cubicBezTo>
                  <a:cubicBezTo>
                    <a:pt x="19727" y="10305"/>
                    <a:pt x="22007" y="7995"/>
                    <a:pt x="22007" y="5168"/>
                  </a:cubicBezTo>
                  <a:cubicBezTo>
                    <a:pt x="22007" y="4499"/>
                    <a:pt x="21855" y="3800"/>
                    <a:pt x="21611" y="3192"/>
                  </a:cubicBezTo>
                  <a:cubicBezTo>
                    <a:pt x="23101" y="3132"/>
                    <a:pt x="24590" y="3010"/>
                    <a:pt x="26019" y="2919"/>
                  </a:cubicBezTo>
                  <a:cubicBezTo>
                    <a:pt x="26588" y="2896"/>
                    <a:pt x="27369" y="2793"/>
                    <a:pt x="28135" y="2793"/>
                  </a:cubicBezTo>
                  <a:cubicBezTo>
                    <a:pt x="29374" y="2793"/>
                    <a:pt x="30573" y="3063"/>
                    <a:pt x="30761" y="4378"/>
                  </a:cubicBezTo>
                  <a:cubicBezTo>
                    <a:pt x="30797" y="4562"/>
                    <a:pt x="30928" y="4642"/>
                    <a:pt x="31069" y="4642"/>
                  </a:cubicBezTo>
                  <a:cubicBezTo>
                    <a:pt x="31278" y="4642"/>
                    <a:pt x="31508" y="4467"/>
                    <a:pt x="31490" y="4195"/>
                  </a:cubicBezTo>
                  <a:cubicBezTo>
                    <a:pt x="31186" y="2493"/>
                    <a:pt x="29514" y="2068"/>
                    <a:pt x="28086" y="2068"/>
                  </a:cubicBezTo>
                  <a:cubicBezTo>
                    <a:pt x="25806" y="2098"/>
                    <a:pt x="23466" y="2341"/>
                    <a:pt x="21186" y="2493"/>
                  </a:cubicBezTo>
                  <a:cubicBezTo>
                    <a:pt x="20274" y="1004"/>
                    <a:pt x="18663" y="1"/>
                    <a:pt x="16839" y="1"/>
                  </a:cubicBezTo>
                  <a:close/>
                </a:path>
              </a:pathLst>
            </a:custGeom>
            <a:solidFill>
              <a:srgbClr val="F2CC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35"/>
            <p:cNvSpPr/>
            <p:nvPr/>
          </p:nvSpPr>
          <p:spPr>
            <a:xfrm>
              <a:off x="5193375" y="2050375"/>
              <a:ext cx="699125" cy="836000"/>
            </a:xfrm>
            <a:custGeom>
              <a:rect b="b" l="l" r="r" t="t"/>
              <a:pathLst>
                <a:path extrusionOk="0" h="33440" w="27965">
                  <a:moveTo>
                    <a:pt x="3212" y="1"/>
                  </a:moveTo>
                  <a:cubicBezTo>
                    <a:pt x="1494" y="1"/>
                    <a:pt x="718" y="1157"/>
                    <a:pt x="396" y="2406"/>
                  </a:cubicBezTo>
                  <a:cubicBezTo>
                    <a:pt x="0" y="3925"/>
                    <a:pt x="365" y="5597"/>
                    <a:pt x="1277" y="6874"/>
                  </a:cubicBezTo>
                  <a:cubicBezTo>
                    <a:pt x="7599" y="15962"/>
                    <a:pt x="17782" y="33409"/>
                    <a:pt x="17782" y="33440"/>
                  </a:cubicBezTo>
                  <a:lnTo>
                    <a:pt x="27964" y="26205"/>
                  </a:lnTo>
                  <a:cubicBezTo>
                    <a:pt x="25472" y="18667"/>
                    <a:pt x="14104" y="4837"/>
                    <a:pt x="6627" y="1038"/>
                  </a:cubicBezTo>
                  <a:cubicBezTo>
                    <a:pt x="5202" y="300"/>
                    <a:pt x="4085" y="1"/>
                    <a:pt x="3212" y="1"/>
                  </a:cubicBezTo>
                  <a:close/>
                </a:path>
              </a:pathLst>
            </a:custGeom>
            <a:solidFill>
              <a:srgbClr val="73A0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35"/>
            <p:cNvSpPr/>
            <p:nvPr/>
          </p:nvSpPr>
          <p:spPr>
            <a:xfrm>
              <a:off x="4811900" y="2225250"/>
              <a:ext cx="137575" cy="350425"/>
            </a:xfrm>
            <a:custGeom>
              <a:rect b="b" l="l" r="r" t="t"/>
              <a:pathLst>
                <a:path extrusionOk="0" h="14017" w="5503">
                  <a:moveTo>
                    <a:pt x="183" y="0"/>
                  </a:moveTo>
                  <a:cubicBezTo>
                    <a:pt x="153" y="0"/>
                    <a:pt x="92" y="213"/>
                    <a:pt x="62" y="608"/>
                  </a:cubicBezTo>
                  <a:cubicBezTo>
                    <a:pt x="31" y="791"/>
                    <a:pt x="31" y="1003"/>
                    <a:pt x="31" y="1338"/>
                  </a:cubicBezTo>
                  <a:cubicBezTo>
                    <a:pt x="31" y="1581"/>
                    <a:pt x="1" y="1946"/>
                    <a:pt x="31" y="2280"/>
                  </a:cubicBezTo>
                  <a:cubicBezTo>
                    <a:pt x="31" y="2614"/>
                    <a:pt x="62" y="3010"/>
                    <a:pt x="92" y="3405"/>
                  </a:cubicBezTo>
                  <a:cubicBezTo>
                    <a:pt x="153" y="3830"/>
                    <a:pt x="214" y="4256"/>
                    <a:pt x="305" y="4712"/>
                  </a:cubicBezTo>
                  <a:cubicBezTo>
                    <a:pt x="487" y="5624"/>
                    <a:pt x="761" y="6596"/>
                    <a:pt x="1095" y="7630"/>
                  </a:cubicBezTo>
                  <a:cubicBezTo>
                    <a:pt x="1460" y="8602"/>
                    <a:pt x="1916" y="9575"/>
                    <a:pt x="2432" y="10365"/>
                  </a:cubicBezTo>
                  <a:cubicBezTo>
                    <a:pt x="2676" y="10730"/>
                    <a:pt x="2919" y="11125"/>
                    <a:pt x="3131" y="11460"/>
                  </a:cubicBezTo>
                  <a:cubicBezTo>
                    <a:pt x="3375" y="11824"/>
                    <a:pt x="3648" y="12098"/>
                    <a:pt x="3831" y="12371"/>
                  </a:cubicBezTo>
                  <a:cubicBezTo>
                    <a:pt x="4043" y="12645"/>
                    <a:pt x="4287" y="12888"/>
                    <a:pt x="4469" y="13101"/>
                  </a:cubicBezTo>
                  <a:cubicBezTo>
                    <a:pt x="4651" y="13283"/>
                    <a:pt x="4803" y="13496"/>
                    <a:pt x="4955" y="13587"/>
                  </a:cubicBezTo>
                  <a:cubicBezTo>
                    <a:pt x="5262" y="13866"/>
                    <a:pt x="5440" y="14017"/>
                    <a:pt x="5468" y="14017"/>
                  </a:cubicBezTo>
                  <a:cubicBezTo>
                    <a:pt x="5471" y="14017"/>
                    <a:pt x="5472" y="14015"/>
                    <a:pt x="5472" y="14013"/>
                  </a:cubicBezTo>
                  <a:cubicBezTo>
                    <a:pt x="5502" y="13982"/>
                    <a:pt x="4894" y="13344"/>
                    <a:pt x="4104" y="12219"/>
                  </a:cubicBezTo>
                  <a:cubicBezTo>
                    <a:pt x="3891" y="11976"/>
                    <a:pt x="3679" y="11672"/>
                    <a:pt x="3466" y="11308"/>
                  </a:cubicBezTo>
                  <a:cubicBezTo>
                    <a:pt x="3223" y="10973"/>
                    <a:pt x="3010" y="10608"/>
                    <a:pt x="2767" y="10213"/>
                  </a:cubicBezTo>
                  <a:cubicBezTo>
                    <a:pt x="2311" y="9423"/>
                    <a:pt x="1885" y="8511"/>
                    <a:pt x="1521" y="7508"/>
                  </a:cubicBezTo>
                  <a:cubicBezTo>
                    <a:pt x="1125" y="6535"/>
                    <a:pt x="852" y="5593"/>
                    <a:pt x="669" y="4681"/>
                  </a:cubicBezTo>
                  <a:cubicBezTo>
                    <a:pt x="609" y="4225"/>
                    <a:pt x="487" y="3800"/>
                    <a:pt x="457" y="3374"/>
                  </a:cubicBezTo>
                  <a:cubicBezTo>
                    <a:pt x="365" y="2949"/>
                    <a:pt x="335" y="2614"/>
                    <a:pt x="335" y="2250"/>
                  </a:cubicBezTo>
                  <a:cubicBezTo>
                    <a:pt x="214" y="882"/>
                    <a:pt x="244" y="0"/>
                    <a:pt x="18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35"/>
            <p:cNvSpPr/>
            <p:nvPr/>
          </p:nvSpPr>
          <p:spPr>
            <a:xfrm>
              <a:off x="4774675" y="2257150"/>
              <a:ext cx="53975" cy="104250"/>
            </a:xfrm>
            <a:custGeom>
              <a:rect b="b" l="l" r="r" t="t"/>
              <a:pathLst>
                <a:path extrusionOk="0" h="4170" w="2159">
                  <a:moveTo>
                    <a:pt x="92" y="1"/>
                  </a:moveTo>
                  <a:cubicBezTo>
                    <a:pt x="31" y="1"/>
                    <a:pt x="0" y="275"/>
                    <a:pt x="31" y="730"/>
                  </a:cubicBezTo>
                  <a:cubicBezTo>
                    <a:pt x="92" y="1156"/>
                    <a:pt x="244" y="1764"/>
                    <a:pt x="547" y="2372"/>
                  </a:cubicBezTo>
                  <a:cubicBezTo>
                    <a:pt x="851" y="2980"/>
                    <a:pt x="1216" y="3436"/>
                    <a:pt x="1520" y="3740"/>
                  </a:cubicBezTo>
                  <a:cubicBezTo>
                    <a:pt x="1767" y="4041"/>
                    <a:pt x="2014" y="4170"/>
                    <a:pt x="2082" y="4170"/>
                  </a:cubicBezTo>
                  <a:cubicBezTo>
                    <a:pt x="2089" y="4170"/>
                    <a:pt x="2095" y="4168"/>
                    <a:pt x="2098" y="4165"/>
                  </a:cubicBezTo>
                  <a:cubicBezTo>
                    <a:pt x="2158" y="4074"/>
                    <a:pt x="1459" y="3314"/>
                    <a:pt x="912" y="2189"/>
                  </a:cubicBezTo>
                  <a:cubicBezTo>
                    <a:pt x="335" y="1034"/>
                    <a:pt x="244" y="1"/>
                    <a:pt x="9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35"/>
            <p:cNvSpPr/>
            <p:nvPr/>
          </p:nvSpPr>
          <p:spPr>
            <a:xfrm>
              <a:off x="5606000" y="2640150"/>
              <a:ext cx="262950" cy="198350"/>
            </a:xfrm>
            <a:custGeom>
              <a:rect b="b" l="l" r="r" t="t"/>
              <a:pathLst>
                <a:path extrusionOk="0" h="7934" w="10518">
                  <a:moveTo>
                    <a:pt x="10335" y="0"/>
                  </a:moveTo>
                  <a:cubicBezTo>
                    <a:pt x="9119" y="1003"/>
                    <a:pt x="7751" y="2006"/>
                    <a:pt x="6292" y="3131"/>
                  </a:cubicBezTo>
                  <a:cubicBezTo>
                    <a:pt x="3982" y="4864"/>
                    <a:pt x="1763" y="6414"/>
                    <a:pt x="0" y="7690"/>
                  </a:cubicBezTo>
                  <a:cubicBezTo>
                    <a:pt x="61" y="7751"/>
                    <a:pt x="152" y="7842"/>
                    <a:pt x="183" y="7934"/>
                  </a:cubicBezTo>
                  <a:cubicBezTo>
                    <a:pt x="2006" y="6718"/>
                    <a:pt x="4225" y="5168"/>
                    <a:pt x="6566" y="3435"/>
                  </a:cubicBezTo>
                  <a:cubicBezTo>
                    <a:pt x="7964" y="2371"/>
                    <a:pt x="9332" y="1307"/>
                    <a:pt x="10517" y="335"/>
                  </a:cubicBezTo>
                  <a:cubicBezTo>
                    <a:pt x="10487" y="244"/>
                    <a:pt x="10396" y="122"/>
                    <a:pt x="1033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35"/>
            <p:cNvSpPr/>
            <p:nvPr/>
          </p:nvSpPr>
          <p:spPr>
            <a:xfrm>
              <a:off x="4109775" y="2093775"/>
              <a:ext cx="278125" cy="185450"/>
            </a:xfrm>
            <a:custGeom>
              <a:rect b="b" l="l" r="r" t="t"/>
              <a:pathLst>
                <a:path extrusionOk="0" h="7418" w="11125">
                  <a:moveTo>
                    <a:pt x="10912" y="1"/>
                  </a:moveTo>
                  <a:cubicBezTo>
                    <a:pt x="9514" y="822"/>
                    <a:pt x="8055" y="1642"/>
                    <a:pt x="6505" y="2645"/>
                  </a:cubicBezTo>
                  <a:cubicBezTo>
                    <a:pt x="4043" y="4196"/>
                    <a:pt x="1824" y="5746"/>
                    <a:pt x="0" y="7114"/>
                  </a:cubicBezTo>
                  <a:cubicBezTo>
                    <a:pt x="31" y="7235"/>
                    <a:pt x="122" y="7357"/>
                    <a:pt x="152" y="7417"/>
                  </a:cubicBezTo>
                  <a:cubicBezTo>
                    <a:pt x="2006" y="6080"/>
                    <a:pt x="4256" y="4530"/>
                    <a:pt x="6718" y="2980"/>
                  </a:cubicBezTo>
                  <a:cubicBezTo>
                    <a:pt x="8237" y="2037"/>
                    <a:pt x="9727" y="1126"/>
                    <a:pt x="11125" y="305"/>
                  </a:cubicBezTo>
                  <a:lnTo>
                    <a:pt x="1091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35"/>
            <p:cNvSpPr/>
            <p:nvPr/>
          </p:nvSpPr>
          <p:spPr>
            <a:xfrm>
              <a:off x="5207800" y="2055025"/>
              <a:ext cx="361750" cy="718125"/>
            </a:xfrm>
            <a:custGeom>
              <a:rect b="b" l="l" r="r" t="t"/>
              <a:pathLst>
                <a:path extrusionOk="0" h="28725" w="14470">
                  <a:moveTo>
                    <a:pt x="2250" y="1"/>
                  </a:moveTo>
                  <a:lnTo>
                    <a:pt x="2250" y="1"/>
                  </a:lnTo>
                  <a:cubicBezTo>
                    <a:pt x="2250" y="1"/>
                    <a:pt x="2129" y="92"/>
                    <a:pt x="1977" y="244"/>
                  </a:cubicBezTo>
                  <a:cubicBezTo>
                    <a:pt x="1855" y="305"/>
                    <a:pt x="1794" y="426"/>
                    <a:pt x="1673" y="548"/>
                  </a:cubicBezTo>
                  <a:lnTo>
                    <a:pt x="1338" y="1004"/>
                  </a:lnTo>
                  <a:cubicBezTo>
                    <a:pt x="1065" y="1338"/>
                    <a:pt x="791" y="1794"/>
                    <a:pt x="578" y="2372"/>
                  </a:cubicBezTo>
                  <a:cubicBezTo>
                    <a:pt x="335" y="2919"/>
                    <a:pt x="153" y="3618"/>
                    <a:pt x="122" y="4378"/>
                  </a:cubicBezTo>
                  <a:cubicBezTo>
                    <a:pt x="1" y="5928"/>
                    <a:pt x="457" y="7782"/>
                    <a:pt x="1430" y="9545"/>
                  </a:cubicBezTo>
                  <a:cubicBezTo>
                    <a:pt x="1673" y="10001"/>
                    <a:pt x="1977" y="10426"/>
                    <a:pt x="2281" y="10822"/>
                  </a:cubicBezTo>
                  <a:cubicBezTo>
                    <a:pt x="2585" y="11278"/>
                    <a:pt x="2888" y="11703"/>
                    <a:pt x="3192" y="12159"/>
                  </a:cubicBezTo>
                  <a:cubicBezTo>
                    <a:pt x="3800" y="13071"/>
                    <a:pt x="4469" y="13983"/>
                    <a:pt x="5138" y="14895"/>
                  </a:cubicBezTo>
                  <a:cubicBezTo>
                    <a:pt x="6506" y="16749"/>
                    <a:pt x="7782" y="18542"/>
                    <a:pt x="8937" y="20183"/>
                  </a:cubicBezTo>
                  <a:cubicBezTo>
                    <a:pt x="10062" y="21825"/>
                    <a:pt x="11095" y="23284"/>
                    <a:pt x="11886" y="24591"/>
                  </a:cubicBezTo>
                  <a:cubicBezTo>
                    <a:pt x="12311" y="25229"/>
                    <a:pt x="12646" y="25807"/>
                    <a:pt x="12949" y="26323"/>
                  </a:cubicBezTo>
                  <a:cubicBezTo>
                    <a:pt x="13223" y="26779"/>
                    <a:pt x="13497" y="27235"/>
                    <a:pt x="13709" y="27661"/>
                  </a:cubicBezTo>
                  <a:cubicBezTo>
                    <a:pt x="14165" y="28360"/>
                    <a:pt x="14439" y="28725"/>
                    <a:pt x="14439" y="28725"/>
                  </a:cubicBezTo>
                  <a:cubicBezTo>
                    <a:pt x="14469" y="28725"/>
                    <a:pt x="14287" y="28269"/>
                    <a:pt x="13922" y="27509"/>
                  </a:cubicBezTo>
                  <a:cubicBezTo>
                    <a:pt x="13709" y="27144"/>
                    <a:pt x="13497" y="26688"/>
                    <a:pt x="13193" y="26141"/>
                  </a:cubicBezTo>
                  <a:cubicBezTo>
                    <a:pt x="12889" y="25624"/>
                    <a:pt x="12585" y="25016"/>
                    <a:pt x="12159" y="24348"/>
                  </a:cubicBezTo>
                  <a:cubicBezTo>
                    <a:pt x="11399" y="23071"/>
                    <a:pt x="10427" y="21551"/>
                    <a:pt x="9272" y="19879"/>
                  </a:cubicBezTo>
                  <a:cubicBezTo>
                    <a:pt x="8147" y="18238"/>
                    <a:pt x="6840" y="16445"/>
                    <a:pt x="5472" y="14591"/>
                  </a:cubicBezTo>
                  <a:cubicBezTo>
                    <a:pt x="4803" y="13648"/>
                    <a:pt x="4135" y="12737"/>
                    <a:pt x="3527" y="11855"/>
                  </a:cubicBezTo>
                  <a:cubicBezTo>
                    <a:pt x="3223" y="11399"/>
                    <a:pt x="2919" y="10974"/>
                    <a:pt x="2615" y="10518"/>
                  </a:cubicBezTo>
                  <a:cubicBezTo>
                    <a:pt x="2311" y="10123"/>
                    <a:pt x="2007" y="9697"/>
                    <a:pt x="1794" y="9271"/>
                  </a:cubicBezTo>
                  <a:cubicBezTo>
                    <a:pt x="791" y="7569"/>
                    <a:pt x="335" y="5776"/>
                    <a:pt x="426" y="4287"/>
                  </a:cubicBezTo>
                  <a:cubicBezTo>
                    <a:pt x="457" y="3587"/>
                    <a:pt x="609" y="2888"/>
                    <a:pt x="791" y="2372"/>
                  </a:cubicBezTo>
                  <a:cubicBezTo>
                    <a:pt x="1034" y="1825"/>
                    <a:pt x="1247" y="1369"/>
                    <a:pt x="1490" y="1034"/>
                  </a:cubicBezTo>
                  <a:cubicBezTo>
                    <a:pt x="1581" y="882"/>
                    <a:pt x="1703" y="730"/>
                    <a:pt x="1794" y="578"/>
                  </a:cubicBezTo>
                  <a:cubicBezTo>
                    <a:pt x="1855" y="457"/>
                    <a:pt x="1977" y="396"/>
                    <a:pt x="2037" y="274"/>
                  </a:cubicBezTo>
                  <a:cubicBezTo>
                    <a:pt x="2189" y="122"/>
                    <a:pt x="2281" y="1"/>
                    <a:pt x="225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35"/>
            <p:cNvSpPr/>
            <p:nvPr/>
          </p:nvSpPr>
          <p:spPr>
            <a:xfrm>
              <a:off x="4184250" y="1886325"/>
              <a:ext cx="41800" cy="228775"/>
            </a:xfrm>
            <a:custGeom>
              <a:rect b="b" l="l" r="r" t="t"/>
              <a:pathLst>
                <a:path extrusionOk="0" h="9151" w="1672">
                  <a:moveTo>
                    <a:pt x="1307" y="1"/>
                  </a:moveTo>
                  <a:cubicBezTo>
                    <a:pt x="1307" y="1"/>
                    <a:pt x="1246" y="92"/>
                    <a:pt x="1216" y="366"/>
                  </a:cubicBezTo>
                  <a:cubicBezTo>
                    <a:pt x="1216" y="609"/>
                    <a:pt x="1155" y="974"/>
                    <a:pt x="1277" y="1399"/>
                  </a:cubicBezTo>
                  <a:cubicBezTo>
                    <a:pt x="1398" y="1794"/>
                    <a:pt x="1520" y="2311"/>
                    <a:pt x="1520" y="2889"/>
                  </a:cubicBezTo>
                  <a:cubicBezTo>
                    <a:pt x="1520" y="3436"/>
                    <a:pt x="1398" y="4044"/>
                    <a:pt x="1155" y="4621"/>
                  </a:cubicBezTo>
                  <a:cubicBezTo>
                    <a:pt x="912" y="5229"/>
                    <a:pt x="608" y="5776"/>
                    <a:pt x="395" y="6293"/>
                  </a:cubicBezTo>
                  <a:cubicBezTo>
                    <a:pt x="182" y="6840"/>
                    <a:pt x="30" y="7326"/>
                    <a:pt x="30" y="7782"/>
                  </a:cubicBezTo>
                  <a:cubicBezTo>
                    <a:pt x="1" y="8225"/>
                    <a:pt x="57" y="8553"/>
                    <a:pt x="144" y="8795"/>
                  </a:cubicBezTo>
                  <a:lnTo>
                    <a:pt x="144" y="8795"/>
                  </a:lnTo>
                  <a:cubicBezTo>
                    <a:pt x="101" y="8555"/>
                    <a:pt x="60" y="8205"/>
                    <a:pt x="91" y="7782"/>
                  </a:cubicBezTo>
                  <a:cubicBezTo>
                    <a:pt x="152" y="7357"/>
                    <a:pt x="304" y="6870"/>
                    <a:pt x="517" y="6384"/>
                  </a:cubicBezTo>
                  <a:cubicBezTo>
                    <a:pt x="760" y="5837"/>
                    <a:pt x="1064" y="5320"/>
                    <a:pt x="1307" y="4712"/>
                  </a:cubicBezTo>
                  <a:cubicBezTo>
                    <a:pt x="1580" y="4104"/>
                    <a:pt x="1672" y="3436"/>
                    <a:pt x="1672" y="2828"/>
                  </a:cubicBezTo>
                  <a:cubicBezTo>
                    <a:pt x="1672" y="2281"/>
                    <a:pt x="1459" y="1734"/>
                    <a:pt x="1398" y="1369"/>
                  </a:cubicBezTo>
                  <a:cubicBezTo>
                    <a:pt x="1277" y="943"/>
                    <a:pt x="1277" y="609"/>
                    <a:pt x="1277" y="366"/>
                  </a:cubicBezTo>
                  <a:cubicBezTo>
                    <a:pt x="1277" y="153"/>
                    <a:pt x="1307" y="31"/>
                    <a:pt x="1307" y="1"/>
                  </a:cubicBezTo>
                  <a:close/>
                  <a:moveTo>
                    <a:pt x="144" y="8795"/>
                  </a:moveTo>
                  <a:lnTo>
                    <a:pt x="144" y="8795"/>
                  </a:lnTo>
                  <a:cubicBezTo>
                    <a:pt x="147" y="8809"/>
                    <a:pt x="149" y="8823"/>
                    <a:pt x="152" y="8837"/>
                  </a:cubicBezTo>
                  <a:lnTo>
                    <a:pt x="152" y="8837"/>
                  </a:lnTo>
                  <a:cubicBezTo>
                    <a:pt x="152" y="8830"/>
                    <a:pt x="152" y="8823"/>
                    <a:pt x="152" y="8816"/>
                  </a:cubicBezTo>
                  <a:cubicBezTo>
                    <a:pt x="149" y="8809"/>
                    <a:pt x="147" y="8802"/>
                    <a:pt x="144" y="8795"/>
                  </a:cubicBezTo>
                  <a:close/>
                  <a:moveTo>
                    <a:pt x="152" y="8837"/>
                  </a:moveTo>
                  <a:cubicBezTo>
                    <a:pt x="154" y="9010"/>
                    <a:pt x="183" y="9150"/>
                    <a:pt x="213" y="9150"/>
                  </a:cubicBezTo>
                  <a:cubicBezTo>
                    <a:pt x="226" y="9150"/>
                    <a:pt x="190" y="9037"/>
                    <a:pt x="152" y="8837"/>
                  </a:cubicBezTo>
                  <a:close/>
                </a:path>
              </a:pathLst>
            </a:custGeom>
            <a:solidFill>
              <a:srgbClr val="2126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35"/>
            <p:cNvSpPr/>
            <p:nvPr/>
          </p:nvSpPr>
          <p:spPr>
            <a:xfrm>
              <a:off x="4121925" y="1982025"/>
              <a:ext cx="74500" cy="78425"/>
            </a:xfrm>
            <a:custGeom>
              <a:rect b="b" l="l" r="r" t="t"/>
              <a:pathLst>
                <a:path extrusionOk="0" h="3137" w="2980">
                  <a:moveTo>
                    <a:pt x="2972" y="1"/>
                  </a:moveTo>
                  <a:cubicBezTo>
                    <a:pt x="2880" y="1"/>
                    <a:pt x="1906" y="293"/>
                    <a:pt x="1125" y="1219"/>
                  </a:cubicBezTo>
                  <a:cubicBezTo>
                    <a:pt x="244" y="2130"/>
                    <a:pt x="0" y="3134"/>
                    <a:pt x="61" y="3134"/>
                  </a:cubicBezTo>
                  <a:cubicBezTo>
                    <a:pt x="63" y="3135"/>
                    <a:pt x="65" y="3136"/>
                    <a:pt x="67" y="3136"/>
                  </a:cubicBezTo>
                  <a:cubicBezTo>
                    <a:pt x="141" y="3136"/>
                    <a:pt x="451" y="2196"/>
                    <a:pt x="1277" y="1371"/>
                  </a:cubicBezTo>
                  <a:cubicBezTo>
                    <a:pt x="2067" y="459"/>
                    <a:pt x="2979" y="64"/>
                    <a:pt x="2979" y="3"/>
                  </a:cubicBezTo>
                  <a:cubicBezTo>
                    <a:pt x="2979" y="1"/>
                    <a:pt x="2977" y="1"/>
                    <a:pt x="2972" y="1"/>
                  </a:cubicBezTo>
                  <a:close/>
                </a:path>
              </a:pathLst>
            </a:custGeom>
            <a:solidFill>
              <a:srgbClr val="2126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4" name="Google Shape;1534;p35"/>
          <p:cNvGrpSpPr/>
          <p:nvPr/>
        </p:nvGrpSpPr>
        <p:grpSpPr>
          <a:xfrm>
            <a:off x="3937893" y="1152874"/>
            <a:ext cx="2160245" cy="1668363"/>
            <a:chOff x="578600" y="1566100"/>
            <a:chExt cx="2521000" cy="1946975"/>
          </a:xfrm>
        </p:grpSpPr>
        <p:sp>
          <p:nvSpPr>
            <p:cNvPr id="1535" name="Google Shape;1535;p35"/>
            <p:cNvSpPr/>
            <p:nvPr/>
          </p:nvSpPr>
          <p:spPr>
            <a:xfrm>
              <a:off x="578600" y="1566100"/>
              <a:ext cx="2521000" cy="1769925"/>
            </a:xfrm>
            <a:custGeom>
              <a:rect b="b" l="l" r="r" t="t"/>
              <a:pathLst>
                <a:path extrusionOk="0" h="70797" w="100840">
                  <a:moveTo>
                    <a:pt x="52620" y="1"/>
                  </a:moveTo>
                  <a:cubicBezTo>
                    <a:pt x="49719" y="1"/>
                    <a:pt x="46805" y="447"/>
                    <a:pt x="44047" y="1297"/>
                  </a:cubicBezTo>
                  <a:cubicBezTo>
                    <a:pt x="41773" y="2008"/>
                    <a:pt x="39540" y="2982"/>
                    <a:pt x="37633" y="4443"/>
                  </a:cubicBezTo>
                  <a:cubicBezTo>
                    <a:pt x="31848" y="8889"/>
                    <a:pt x="30001" y="17008"/>
                    <a:pt x="24459" y="21717"/>
                  </a:cubicBezTo>
                  <a:cubicBezTo>
                    <a:pt x="19243" y="26182"/>
                    <a:pt x="11550" y="26953"/>
                    <a:pt x="6577" y="31662"/>
                  </a:cubicBezTo>
                  <a:cubicBezTo>
                    <a:pt x="995" y="37001"/>
                    <a:pt x="1" y="45221"/>
                    <a:pt x="2213" y="52264"/>
                  </a:cubicBezTo>
                  <a:cubicBezTo>
                    <a:pt x="3187" y="55309"/>
                    <a:pt x="4547" y="58232"/>
                    <a:pt x="6658" y="60627"/>
                  </a:cubicBezTo>
                  <a:cubicBezTo>
                    <a:pt x="8769" y="62982"/>
                    <a:pt x="11631" y="64788"/>
                    <a:pt x="14777" y="65194"/>
                  </a:cubicBezTo>
                  <a:lnTo>
                    <a:pt x="77903" y="70796"/>
                  </a:lnTo>
                  <a:cubicBezTo>
                    <a:pt x="82368" y="70532"/>
                    <a:pt x="86448" y="68340"/>
                    <a:pt x="90122" y="65803"/>
                  </a:cubicBezTo>
                  <a:cubicBezTo>
                    <a:pt x="92741" y="63996"/>
                    <a:pt x="95257" y="61967"/>
                    <a:pt x="97064" y="59369"/>
                  </a:cubicBezTo>
                  <a:cubicBezTo>
                    <a:pt x="100048" y="55086"/>
                    <a:pt x="100839" y="49402"/>
                    <a:pt x="99459" y="44348"/>
                  </a:cubicBezTo>
                  <a:cubicBezTo>
                    <a:pt x="98099" y="39315"/>
                    <a:pt x="94649" y="34890"/>
                    <a:pt x="90264" y="32048"/>
                  </a:cubicBezTo>
                  <a:cubicBezTo>
                    <a:pt x="85718" y="29105"/>
                    <a:pt x="79973" y="27542"/>
                    <a:pt x="76929" y="23077"/>
                  </a:cubicBezTo>
                  <a:cubicBezTo>
                    <a:pt x="74777" y="19890"/>
                    <a:pt x="74960" y="16033"/>
                    <a:pt x="73417" y="12684"/>
                  </a:cubicBezTo>
                  <a:cubicBezTo>
                    <a:pt x="71895" y="9396"/>
                    <a:pt x="69784" y="6453"/>
                    <a:pt x="66780" y="4301"/>
                  </a:cubicBezTo>
                  <a:cubicBezTo>
                    <a:pt x="62703" y="1360"/>
                    <a:pt x="57682" y="1"/>
                    <a:pt x="52620" y="1"/>
                  </a:cubicBezTo>
                  <a:close/>
                </a:path>
              </a:pathLst>
            </a:custGeom>
            <a:solidFill>
              <a:srgbClr val="6FA0A4">
                <a:alpha val="341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35"/>
            <p:cNvSpPr/>
            <p:nvPr/>
          </p:nvSpPr>
          <p:spPr>
            <a:xfrm>
              <a:off x="750125" y="2323625"/>
              <a:ext cx="362850" cy="360150"/>
            </a:xfrm>
            <a:custGeom>
              <a:rect b="b" l="l" r="r" t="t"/>
              <a:pathLst>
                <a:path extrusionOk="0" h="14406" w="14514">
                  <a:moveTo>
                    <a:pt x="6650" y="0"/>
                  </a:moveTo>
                  <a:cubicBezTo>
                    <a:pt x="6284" y="0"/>
                    <a:pt x="5957" y="217"/>
                    <a:pt x="5704" y="489"/>
                  </a:cubicBezTo>
                  <a:cubicBezTo>
                    <a:pt x="5460" y="753"/>
                    <a:pt x="5318" y="1118"/>
                    <a:pt x="5197" y="1463"/>
                  </a:cubicBezTo>
                  <a:cubicBezTo>
                    <a:pt x="4872" y="2376"/>
                    <a:pt x="4689" y="3371"/>
                    <a:pt x="4648" y="4345"/>
                  </a:cubicBezTo>
                  <a:cubicBezTo>
                    <a:pt x="3938" y="4386"/>
                    <a:pt x="3248" y="4487"/>
                    <a:pt x="2538" y="4609"/>
                  </a:cubicBezTo>
                  <a:cubicBezTo>
                    <a:pt x="1847" y="4751"/>
                    <a:pt x="1137" y="4954"/>
                    <a:pt x="609" y="5380"/>
                  </a:cubicBezTo>
                  <a:cubicBezTo>
                    <a:pt x="406" y="5522"/>
                    <a:pt x="224" y="5725"/>
                    <a:pt x="122" y="5989"/>
                  </a:cubicBezTo>
                  <a:cubicBezTo>
                    <a:pt x="0" y="6334"/>
                    <a:pt x="102" y="6740"/>
                    <a:pt x="284" y="7085"/>
                  </a:cubicBezTo>
                  <a:cubicBezTo>
                    <a:pt x="447" y="7410"/>
                    <a:pt x="751" y="7633"/>
                    <a:pt x="1056" y="7857"/>
                  </a:cubicBezTo>
                  <a:cubicBezTo>
                    <a:pt x="1949" y="8526"/>
                    <a:pt x="2943" y="9054"/>
                    <a:pt x="3999" y="9379"/>
                  </a:cubicBezTo>
                  <a:cubicBezTo>
                    <a:pt x="3918" y="10150"/>
                    <a:pt x="3918" y="10942"/>
                    <a:pt x="3958" y="11693"/>
                  </a:cubicBezTo>
                  <a:cubicBezTo>
                    <a:pt x="3979" y="12403"/>
                    <a:pt x="4080" y="13114"/>
                    <a:pt x="4425" y="13723"/>
                  </a:cubicBezTo>
                  <a:cubicBezTo>
                    <a:pt x="4567" y="13946"/>
                    <a:pt x="4750" y="14149"/>
                    <a:pt x="4973" y="14291"/>
                  </a:cubicBezTo>
                  <a:cubicBezTo>
                    <a:pt x="5130" y="14369"/>
                    <a:pt x="5306" y="14405"/>
                    <a:pt x="5485" y="14405"/>
                  </a:cubicBezTo>
                  <a:cubicBezTo>
                    <a:pt x="5676" y="14405"/>
                    <a:pt x="5871" y="14364"/>
                    <a:pt x="6049" y="14291"/>
                  </a:cubicBezTo>
                  <a:cubicBezTo>
                    <a:pt x="6414" y="14129"/>
                    <a:pt x="6699" y="13885"/>
                    <a:pt x="6962" y="13621"/>
                  </a:cubicBezTo>
                  <a:cubicBezTo>
                    <a:pt x="7632" y="12972"/>
                    <a:pt x="8221" y="12200"/>
                    <a:pt x="8667" y="11388"/>
                  </a:cubicBezTo>
                  <a:cubicBezTo>
                    <a:pt x="9439" y="11916"/>
                    <a:pt x="10271" y="12383"/>
                    <a:pt x="11164" y="12687"/>
                  </a:cubicBezTo>
                  <a:cubicBezTo>
                    <a:pt x="11509" y="12809"/>
                    <a:pt x="11895" y="12911"/>
                    <a:pt x="12240" y="12911"/>
                  </a:cubicBezTo>
                  <a:cubicBezTo>
                    <a:pt x="12605" y="12911"/>
                    <a:pt x="13011" y="12769"/>
                    <a:pt x="13234" y="12464"/>
                  </a:cubicBezTo>
                  <a:cubicBezTo>
                    <a:pt x="13397" y="12241"/>
                    <a:pt x="13458" y="11977"/>
                    <a:pt x="13498" y="11713"/>
                  </a:cubicBezTo>
                  <a:cubicBezTo>
                    <a:pt x="13539" y="11043"/>
                    <a:pt x="13336" y="10333"/>
                    <a:pt x="13052" y="9683"/>
                  </a:cubicBezTo>
                  <a:cubicBezTo>
                    <a:pt x="12788" y="8973"/>
                    <a:pt x="12422" y="8263"/>
                    <a:pt x="12037" y="7613"/>
                  </a:cubicBezTo>
                  <a:cubicBezTo>
                    <a:pt x="12849" y="6842"/>
                    <a:pt x="13539" y="5969"/>
                    <a:pt x="14067" y="4974"/>
                  </a:cubicBezTo>
                  <a:cubicBezTo>
                    <a:pt x="14249" y="4629"/>
                    <a:pt x="14412" y="4284"/>
                    <a:pt x="14452" y="3899"/>
                  </a:cubicBezTo>
                  <a:cubicBezTo>
                    <a:pt x="14513" y="3574"/>
                    <a:pt x="14412" y="3168"/>
                    <a:pt x="14148" y="2924"/>
                  </a:cubicBezTo>
                  <a:cubicBezTo>
                    <a:pt x="13985" y="2742"/>
                    <a:pt x="13722" y="2640"/>
                    <a:pt x="13478" y="2559"/>
                  </a:cubicBezTo>
                  <a:cubicBezTo>
                    <a:pt x="13248" y="2512"/>
                    <a:pt x="13016" y="2491"/>
                    <a:pt x="12783" y="2491"/>
                  </a:cubicBezTo>
                  <a:cubicBezTo>
                    <a:pt x="12316" y="2491"/>
                    <a:pt x="11847" y="2573"/>
                    <a:pt x="11387" y="2681"/>
                  </a:cubicBezTo>
                  <a:cubicBezTo>
                    <a:pt x="10738" y="2843"/>
                    <a:pt x="10068" y="3066"/>
                    <a:pt x="9418" y="3290"/>
                  </a:cubicBezTo>
                  <a:cubicBezTo>
                    <a:pt x="9215" y="2823"/>
                    <a:pt x="8972" y="2356"/>
                    <a:pt x="8728" y="1869"/>
                  </a:cubicBezTo>
                  <a:cubicBezTo>
                    <a:pt x="8404" y="1260"/>
                    <a:pt x="7998" y="651"/>
                    <a:pt x="7409" y="286"/>
                  </a:cubicBezTo>
                  <a:cubicBezTo>
                    <a:pt x="7186" y="123"/>
                    <a:pt x="6942" y="22"/>
                    <a:pt x="6699" y="2"/>
                  </a:cubicBezTo>
                  <a:cubicBezTo>
                    <a:pt x="6682" y="1"/>
                    <a:pt x="6666" y="0"/>
                    <a:pt x="665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35"/>
            <p:cNvSpPr/>
            <p:nvPr/>
          </p:nvSpPr>
          <p:spPr>
            <a:xfrm>
              <a:off x="2077075" y="1652700"/>
              <a:ext cx="105075" cy="105300"/>
            </a:xfrm>
            <a:custGeom>
              <a:rect b="b" l="l" r="r" t="t"/>
              <a:pathLst>
                <a:path extrusionOk="0" h="4212" w="4203">
                  <a:moveTo>
                    <a:pt x="2446" y="0"/>
                  </a:moveTo>
                  <a:cubicBezTo>
                    <a:pt x="2386" y="0"/>
                    <a:pt x="2325" y="15"/>
                    <a:pt x="2274" y="46"/>
                  </a:cubicBezTo>
                  <a:cubicBezTo>
                    <a:pt x="2172" y="86"/>
                    <a:pt x="2112" y="168"/>
                    <a:pt x="2030" y="249"/>
                  </a:cubicBezTo>
                  <a:cubicBezTo>
                    <a:pt x="1827" y="452"/>
                    <a:pt x="1645" y="675"/>
                    <a:pt x="1482" y="919"/>
                  </a:cubicBezTo>
                  <a:cubicBezTo>
                    <a:pt x="1320" y="858"/>
                    <a:pt x="1117" y="777"/>
                    <a:pt x="914" y="716"/>
                  </a:cubicBezTo>
                  <a:cubicBezTo>
                    <a:pt x="773" y="687"/>
                    <a:pt x="631" y="649"/>
                    <a:pt x="490" y="649"/>
                  </a:cubicBezTo>
                  <a:cubicBezTo>
                    <a:pt x="428" y="649"/>
                    <a:pt x="367" y="657"/>
                    <a:pt x="305" y="675"/>
                  </a:cubicBezTo>
                  <a:cubicBezTo>
                    <a:pt x="224" y="695"/>
                    <a:pt x="143" y="716"/>
                    <a:pt x="102" y="777"/>
                  </a:cubicBezTo>
                  <a:cubicBezTo>
                    <a:pt x="21" y="858"/>
                    <a:pt x="1" y="979"/>
                    <a:pt x="1" y="1081"/>
                  </a:cubicBezTo>
                  <a:cubicBezTo>
                    <a:pt x="1" y="1182"/>
                    <a:pt x="41" y="1284"/>
                    <a:pt x="102" y="1385"/>
                  </a:cubicBezTo>
                  <a:cubicBezTo>
                    <a:pt x="244" y="1670"/>
                    <a:pt x="427" y="1954"/>
                    <a:pt x="650" y="2177"/>
                  </a:cubicBezTo>
                  <a:cubicBezTo>
                    <a:pt x="528" y="2380"/>
                    <a:pt x="427" y="2542"/>
                    <a:pt x="346" y="2786"/>
                  </a:cubicBezTo>
                  <a:cubicBezTo>
                    <a:pt x="264" y="2969"/>
                    <a:pt x="204" y="3172"/>
                    <a:pt x="204" y="3354"/>
                  </a:cubicBezTo>
                  <a:cubicBezTo>
                    <a:pt x="204" y="3435"/>
                    <a:pt x="224" y="3517"/>
                    <a:pt x="264" y="3557"/>
                  </a:cubicBezTo>
                  <a:cubicBezTo>
                    <a:pt x="325" y="3679"/>
                    <a:pt x="447" y="3699"/>
                    <a:pt x="549" y="3720"/>
                  </a:cubicBezTo>
                  <a:cubicBezTo>
                    <a:pt x="650" y="3720"/>
                    <a:pt x="772" y="3699"/>
                    <a:pt x="873" y="3659"/>
                  </a:cubicBezTo>
                  <a:cubicBezTo>
                    <a:pt x="1137" y="3598"/>
                    <a:pt x="1381" y="3456"/>
                    <a:pt x="1624" y="3314"/>
                  </a:cubicBezTo>
                  <a:cubicBezTo>
                    <a:pt x="1746" y="3557"/>
                    <a:pt x="1888" y="3760"/>
                    <a:pt x="2091" y="3963"/>
                  </a:cubicBezTo>
                  <a:cubicBezTo>
                    <a:pt x="2172" y="4044"/>
                    <a:pt x="2254" y="4126"/>
                    <a:pt x="2355" y="4166"/>
                  </a:cubicBezTo>
                  <a:cubicBezTo>
                    <a:pt x="2406" y="4197"/>
                    <a:pt x="2462" y="4212"/>
                    <a:pt x="2518" y="4212"/>
                  </a:cubicBezTo>
                  <a:cubicBezTo>
                    <a:pt x="2573" y="4212"/>
                    <a:pt x="2629" y="4197"/>
                    <a:pt x="2680" y="4166"/>
                  </a:cubicBezTo>
                  <a:cubicBezTo>
                    <a:pt x="2761" y="4146"/>
                    <a:pt x="2802" y="4065"/>
                    <a:pt x="2842" y="4024"/>
                  </a:cubicBezTo>
                  <a:cubicBezTo>
                    <a:pt x="2944" y="3841"/>
                    <a:pt x="2964" y="3638"/>
                    <a:pt x="2984" y="3435"/>
                  </a:cubicBezTo>
                  <a:cubicBezTo>
                    <a:pt x="3025" y="3212"/>
                    <a:pt x="3025" y="2989"/>
                    <a:pt x="2984" y="2745"/>
                  </a:cubicBezTo>
                  <a:cubicBezTo>
                    <a:pt x="3289" y="2644"/>
                    <a:pt x="3593" y="2522"/>
                    <a:pt x="3857" y="2319"/>
                  </a:cubicBezTo>
                  <a:cubicBezTo>
                    <a:pt x="3959" y="2238"/>
                    <a:pt x="4020" y="2197"/>
                    <a:pt x="4080" y="2096"/>
                  </a:cubicBezTo>
                  <a:cubicBezTo>
                    <a:pt x="4162" y="1974"/>
                    <a:pt x="4202" y="1832"/>
                    <a:pt x="4162" y="1751"/>
                  </a:cubicBezTo>
                  <a:cubicBezTo>
                    <a:pt x="4141" y="1670"/>
                    <a:pt x="4080" y="1609"/>
                    <a:pt x="4040" y="1568"/>
                  </a:cubicBezTo>
                  <a:cubicBezTo>
                    <a:pt x="3877" y="1446"/>
                    <a:pt x="3674" y="1365"/>
                    <a:pt x="3472" y="1325"/>
                  </a:cubicBezTo>
                  <a:cubicBezTo>
                    <a:pt x="3269" y="1284"/>
                    <a:pt x="3066" y="1264"/>
                    <a:pt x="2883" y="1223"/>
                  </a:cubicBezTo>
                  <a:lnTo>
                    <a:pt x="2883" y="777"/>
                  </a:lnTo>
                  <a:cubicBezTo>
                    <a:pt x="2883" y="574"/>
                    <a:pt x="2863" y="371"/>
                    <a:pt x="2761" y="188"/>
                  </a:cubicBezTo>
                  <a:cubicBezTo>
                    <a:pt x="2741" y="127"/>
                    <a:pt x="2680" y="66"/>
                    <a:pt x="2619" y="46"/>
                  </a:cubicBezTo>
                  <a:cubicBezTo>
                    <a:pt x="2568" y="15"/>
                    <a:pt x="2507" y="0"/>
                    <a:pt x="2446" y="0"/>
                  </a:cubicBezTo>
                  <a:close/>
                </a:path>
              </a:pathLst>
            </a:custGeom>
            <a:solidFill>
              <a:srgbClr val="F2CC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35"/>
            <p:cNvSpPr/>
            <p:nvPr/>
          </p:nvSpPr>
          <p:spPr>
            <a:xfrm>
              <a:off x="2727625" y="2812175"/>
              <a:ext cx="105050" cy="105450"/>
            </a:xfrm>
            <a:custGeom>
              <a:rect b="b" l="l" r="r" t="t"/>
              <a:pathLst>
                <a:path extrusionOk="0" h="4218" w="4202">
                  <a:moveTo>
                    <a:pt x="2456" y="1"/>
                  </a:moveTo>
                  <a:cubicBezTo>
                    <a:pt x="2400" y="1"/>
                    <a:pt x="2345" y="16"/>
                    <a:pt x="2294" y="47"/>
                  </a:cubicBezTo>
                  <a:cubicBezTo>
                    <a:pt x="2192" y="87"/>
                    <a:pt x="2111" y="168"/>
                    <a:pt x="2030" y="250"/>
                  </a:cubicBezTo>
                  <a:cubicBezTo>
                    <a:pt x="1827" y="453"/>
                    <a:pt x="1644" y="676"/>
                    <a:pt x="1502" y="940"/>
                  </a:cubicBezTo>
                  <a:cubicBezTo>
                    <a:pt x="1320" y="859"/>
                    <a:pt x="1117" y="777"/>
                    <a:pt x="914" y="716"/>
                  </a:cubicBezTo>
                  <a:cubicBezTo>
                    <a:pt x="772" y="688"/>
                    <a:pt x="631" y="650"/>
                    <a:pt x="490" y="650"/>
                  </a:cubicBezTo>
                  <a:cubicBezTo>
                    <a:pt x="428" y="650"/>
                    <a:pt x="366" y="657"/>
                    <a:pt x="305" y="676"/>
                  </a:cubicBezTo>
                  <a:cubicBezTo>
                    <a:pt x="223" y="696"/>
                    <a:pt x="163" y="716"/>
                    <a:pt x="102" y="777"/>
                  </a:cubicBezTo>
                  <a:cubicBezTo>
                    <a:pt x="20" y="859"/>
                    <a:pt x="0" y="980"/>
                    <a:pt x="0" y="1082"/>
                  </a:cubicBezTo>
                  <a:cubicBezTo>
                    <a:pt x="0" y="1183"/>
                    <a:pt x="61" y="1285"/>
                    <a:pt x="102" y="1386"/>
                  </a:cubicBezTo>
                  <a:cubicBezTo>
                    <a:pt x="264" y="1670"/>
                    <a:pt x="426" y="1934"/>
                    <a:pt x="670" y="2178"/>
                  </a:cubicBezTo>
                  <a:cubicBezTo>
                    <a:pt x="528" y="2381"/>
                    <a:pt x="426" y="2543"/>
                    <a:pt x="366" y="2787"/>
                  </a:cubicBezTo>
                  <a:cubicBezTo>
                    <a:pt x="284" y="2949"/>
                    <a:pt x="203" y="3152"/>
                    <a:pt x="203" y="3355"/>
                  </a:cubicBezTo>
                  <a:cubicBezTo>
                    <a:pt x="203" y="3436"/>
                    <a:pt x="223" y="3517"/>
                    <a:pt x="284" y="3578"/>
                  </a:cubicBezTo>
                  <a:cubicBezTo>
                    <a:pt x="325" y="3660"/>
                    <a:pt x="467" y="3700"/>
                    <a:pt x="568" y="3720"/>
                  </a:cubicBezTo>
                  <a:cubicBezTo>
                    <a:pt x="670" y="3720"/>
                    <a:pt x="792" y="3700"/>
                    <a:pt x="893" y="3680"/>
                  </a:cubicBezTo>
                  <a:cubicBezTo>
                    <a:pt x="1137" y="3599"/>
                    <a:pt x="1401" y="3477"/>
                    <a:pt x="1624" y="3315"/>
                  </a:cubicBezTo>
                  <a:cubicBezTo>
                    <a:pt x="1746" y="3578"/>
                    <a:pt x="1908" y="3781"/>
                    <a:pt x="2111" y="3984"/>
                  </a:cubicBezTo>
                  <a:cubicBezTo>
                    <a:pt x="2192" y="4045"/>
                    <a:pt x="2253" y="4126"/>
                    <a:pt x="2355" y="4187"/>
                  </a:cubicBezTo>
                  <a:cubicBezTo>
                    <a:pt x="2405" y="4208"/>
                    <a:pt x="2466" y="4218"/>
                    <a:pt x="2527" y="4218"/>
                  </a:cubicBezTo>
                  <a:cubicBezTo>
                    <a:pt x="2588" y="4218"/>
                    <a:pt x="2649" y="4208"/>
                    <a:pt x="2700" y="4187"/>
                  </a:cubicBezTo>
                  <a:cubicBezTo>
                    <a:pt x="2761" y="4147"/>
                    <a:pt x="2822" y="4086"/>
                    <a:pt x="2842" y="4025"/>
                  </a:cubicBezTo>
                  <a:cubicBezTo>
                    <a:pt x="2943" y="3842"/>
                    <a:pt x="2964" y="3639"/>
                    <a:pt x="3004" y="3436"/>
                  </a:cubicBezTo>
                  <a:cubicBezTo>
                    <a:pt x="3025" y="3213"/>
                    <a:pt x="3025" y="2990"/>
                    <a:pt x="3004" y="2766"/>
                  </a:cubicBezTo>
                  <a:cubicBezTo>
                    <a:pt x="3309" y="2665"/>
                    <a:pt x="3613" y="2523"/>
                    <a:pt x="3857" y="2320"/>
                  </a:cubicBezTo>
                  <a:cubicBezTo>
                    <a:pt x="3958" y="2259"/>
                    <a:pt x="4039" y="2198"/>
                    <a:pt x="4080" y="2097"/>
                  </a:cubicBezTo>
                  <a:cubicBezTo>
                    <a:pt x="4161" y="1975"/>
                    <a:pt x="4202" y="1853"/>
                    <a:pt x="4161" y="1752"/>
                  </a:cubicBezTo>
                  <a:cubicBezTo>
                    <a:pt x="4141" y="1670"/>
                    <a:pt x="4100" y="1610"/>
                    <a:pt x="4039" y="1569"/>
                  </a:cubicBezTo>
                  <a:cubicBezTo>
                    <a:pt x="3877" y="1447"/>
                    <a:pt x="3694" y="1366"/>
                    <a:pt x="3491" y="1346"/>
                  </a:cubicBezTo>
                  <a:cubicBezTo>
                    <a:pt x="3288" y="1285"/>
                    <a:pt x="3085" y="1264"/>
                    <a:pt x="2903" y="1244"/>
                  </a:cubicBezTo>
                  <a:lnTo>
                    <a:pt x="2903" y="777"/>
                  </a:lnTo>
                  <a:cubicBezTo>
                    <a:pt x="2903" y="574"/>
                    <a:pt x="2862" y="371"/>
                    <a:pt x="2781" y="189"/>
                  </a:cubicBezTo>
                  <a:cubicBezTo>
                    <a:pt x="2740" y="108"/>
                    <a:pt x="2700" y="67"/>
                    <a:pt x="2619" y="47"/>
                  </a:cubicBezTo>
                  <a:cubicBezTo>
                    <a:pt x="2568" y="16"/>
                    <a:pt x="2512" y="1"/>
                    <a:pt x="2456" y="1"/>
                  </a:cubicBezTo>
                  <a:close/>
                </a:path>
              </a:pathLst>
            </a:custGeom>
            <a:solidFill>
              <a:srgbClr val="F2CC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35"/>
            <p:cNvSpPr/>
            <p:nvPr/>
          </p:nvSpPr>
          <p:spPr>
            <a:xfrm>
              <a:off x="717650" y="2812175"/>
              <a:ext cx="104550" cy="105450"/>
            </a:xfrm>
            <a:custGeom>
              <a:rect b="b" l="l" r="r" t="t"/>
              <a:pathLst>
                <a:path extrusionOk="0" h="4218" w="4182">
                  <a:moveTo>
                    <a:pt x="2456" y="1"/>
                  </a:moveTo>
                  <a:cubicBezTo>
                    <a:pt x="2400" y="1"/>
                    <a:pt x="2345" y="16"/>
                    <a:pt x="2294" y="47"/>
                  </a:cubicBezTo>
                  <a:cubicBezTo>
                    <a:pt x="2192" y="87"/>
                    <a:pt x="2111" y="168"/>
                    <a:pt x="2030" y="250"/>
                  </a:cubicBezTo>
                  <a:cubicBezTo>
                    <a:pt x="1827" y="453"/>
                    <a:pt x="1644" y="676"/>
                    <a:pt x="1502" y="940"/>
                  </a:cubicBezTo>
                  <a:cubicBezTo>
                    <a:pt x="1320" y="859"/>
                    <a:pt x="1117" y="777"/>
                    <a:pt x="914" y="716"/>
                  </a:cubicBezTo>
                  <a:cubicBezTo>
                    <a:pt x="772" y="688"/>
                    <a:pt x="631" y="650"/>
                    <a:pt x="490" y="650"/>
                  </a:cubicBezTo>
                  <a:cubicBezTo>
                    <a:pt x="428" y="650"/>
                    <a:pt x="366" y="657"/>
                    <a:pt x="305" y="676"/>
                  </a:cubicBezTo>
                  <a:cubicBezTo>
                    <a:pt x="224" y="696"/>
                    <a:pt x="163" y="716"/>
                    <a:pt x="102" y="777"/>
                  </a:cubicBezTo>
                  <a:cubicBezTo>
                    <a:pt x="21" y="859"/>
                    <a:pt x="0" y="980"/>
                    <a:pt x="0" y="1082"/>
                  </a:cubicBezTo>
                  <a:cubicBezTo>
                    <a:pt x="0" y="1183"/>
                    <a:pt x="61" y="1285"/>
                    <a:pt x="102" y="1386"/>
                  </a:cubicBezTo>
                  <a:cubicBezTo>
                    <a:pt x="264" y="1670"/>
                    <a:pt x="427" y="1934"/>
                    <a:pt x="670" y="2178"/>
                  </a:cubicBezTo>
                  <a:cubicBezTo>
                    <a:pt x="528" y="2381"/>
                    <a:pt x="427" y="2543"/>
                    <a:pt x="366" y="2787"/>
                  </a:cubicBezTo>
                  <a:cubicBezTo>
                    <a:pt x="284" y="2949"/>
                    <a:pt x="203" y="3152"/>
                    <a:pt x="203" y="3355"/>
                  </a:cubicBezTo>
                  <a:cubicBezTo>
                    <a:pt x="203" y="3436"/>
                    <a:pt x="224" y="3517"/>
                    <a:pt x="284" y="3578"/>
                  </a:cubicBezTo>
                  <a:cubicBezTo>
                    <a:pt x="325" y="3660"/>
                    <a:pt x="467" y="3700"/>
                    <a:pt x="569" y="3720"/>
                  </a:cubicBezTo>
                  <a:cubicBezTo>
                    <a:pt x="670" y="3720"/>
                    <a:pt x="792" y="3700"/>
                    <a:pt x="893" y="3680"/>
                  </a:cubicBezTo>
                  <a:cubicBezTo>
                    <a:pt x="1137" y="3599"/>
                    <a:pt x="1401" y="3477"/>
                    <a:pt x="1624" y="3315"/>
                  </a:cubicBezTo>
                  <a:cubicBezTo>
                    <a:pt x="1746" y="3578"/>
                    <a:pt x="1908" y="3781"/>
                    <a:pt x="2111" y="3984"/>
                  </a:cubicBezTo>
                  <a:cubicBezTo>
                    <a:pt x="2192" y="4045"/>
                    <a:pt x="2253" y="4126"/>
                    <a:pt x="2355" y="4187"/>
                  </a:cubicBezTo>
                  <a:cubicBezTo>
                    <a:pt x="2406" y="4208"/>
                    <a:pt x="2466" y="4218"/>
                    <a:pt x="2527" y="4218"/>
                  </a:cubicBezTo>
                  <a:cubicBezTo>
                    <a:pt x="2588" y="4218"/>
                    <a:pt x="2649" y="4208"/>
                    <a:pt x="2700" y="4187"/>
                  </a:cubicBezTo>
                  <a:cubicBezTo>
                    <a:pt x="2761" y="4147"/>
                    <a:pt x="2822" y="4086"/>
                    <a:pt x="2842" y="4025"/>
                  </a:cubicBezTo>
                  <a:cubicBezTo>
                    <a:pt x="2943" y="3842"/>
                    <a:pt x="2964" y="3639"/>
                    <a:pt x="3004" y="3436"/>
                  </a:cubicBezTo>
                  <a:cubicBezTo>
                    <a:pt x="3025" y="3213"/>
                    <a:pt x="3025" y="2990"/>
                    <a:pt x="3004" y="2766"/>
                  </a:cubicBezTo>
                  <a:cubicBezTo>
                    <a:pt x="3309" y="2665"/>
                    <a:pt x="3613" y="2523"/>
                    <a:pt x="3857" y="2320"/>
                  </a:cubicBezTo>
                  <a:cubicBezTo>
                    <a:pt x="3958" y="2259"/>
                    <a:pt x="4039" y="2198"/>
                    <a:pt x="4080" y="2097"/>
                  </a:cubicBezTo>
                  <a:cubicBezTo>
                    <a:pt x="4161" y="1975"/>
                    <a:pt x="4182" y="1853"/>
                    <a:pt x="4161" y="1752"/>
                  </a:cubicBezTo>
                  <a:cubicBezTo>
                    <a:pt x="4141" y="1670"/>
                    <a:pt x="4080" y="1610"/>
                    <a:pt x="4039" y="1569"/>
                  </a:cubicBezTo>
                  <a:cubicBezTo>
                    <a:pt x="3877" y="1447"/>
                    <a:pt x="3674" y="1366"/>
                    <a:pt x="3471" y="1346"/>
                  </a:cubicBezTo>
                  <a:cubicBezTo>
                    <a:pt x="3268" y="1285"/>
                    <a:pt x="3065" y="1264"/>
                    <a:pt x="2903" y="1244"/>
                  </a:cubicBezTo>
                  <a:lnTo>
                    <a:pt x="2903" y="777"/>
                  </a:lnTo>
                  <a:cubicBezTo>
                    <a:pt x="2903" y="574"/>
                    <a:pt x="2862" y="371"/>
                    <a:pt x="2761" y="189"/>
                  </a:cubicBezTo>
                  <a:cubicBezTo>
                    <a:pt x="2740" y="108"/>
                    <a:pt x="2700" y="67"/>
                    <a:pt x="2619" y="47"/>
                  </a:cubicBezTo>
                  <a:cubicBezTo>
                    <a:pt x="2568" y="16"/>
                    <a:pt x="2512" y="1"/>
                    <a:pt x="2456" y="1"/>
                  </a:cubicBezTo>
                  <a:close/>
                </a:path>
              </a:pathLst>
            </a:custGeom>
            <a:solidFill>
              <a:srgbClr val="F2CC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35"/>
            <p:cNvSpPr/>
            <p:nvPr/>
          </p:nvSpPr>
          <p:spPr>
            <a:xfrm>
              <a:off x="2873250" y="2558075"/>
              <a:ext cx="195400" cy="194075"/>
            </a:xfrm>
            <a:custGeom>
              <a:rect b="b" l="l" r="r" t="t"/>
              <a:pathLst>
                <a:path extrusionOk="0" h="7763" w="7816">
                  <a:moveTo>
                    <a:pt x="3593" y="1"/>
                  </a:moveTo>
                  <a:cubicBezTo>
                    <a:pt x="3390" y="1"/>
                    <a:pt x="3187" y="102"/>
                    <a:pt x="3066" y="265"/>
                  </a:cubicBezTo>
                  <a:cubicBezTo>
                    <a:pt x="2944" y="407"/>
                    <a:pt x="2863" y="610"/>
                    <a:pt x="2781" y="793"/>
                  </a:cubicBezTo>
                  <a:cubicBezTo>
                    <a:pt x="2599" y="1300"/>
                    <a:pt x="2497" y="1807"/>
                    <a:pt x="2477" y="2335"/>
                  </a:cubicBezTo>
                  <a:cubicBezTo>
                    <a:pt x="2091" y="2376"/>
                    <a:pt x="1726" y="2416"/>
                    <a:pt x="1361" y="2498"/>
                  </a:cubicBezTo>
                  <a:cubicBezTo>
                    <a:pt x="975" y="2579"/>
                    <a:pt x="630" y="2680"/>
                    <a:pt x="325" y="2904"/>
                  </a:cubicBezTo>
                  <a:cubicBezTo>
                    <a:pt x="224" y="2985"/>
                    <a:pt x="122" y="3106"/>
                    <a:pt x="61" y="3228"/>
                  </a:cubicBezTo>
                  <a:cubicBezTo>
                    <a:pt x="1" y="3431"/>
                    <a:pt x="41" y="3634"/>
                    <a:pt x="143" y="3817"/>
                  </a:cubicBezTo>
                  <a:cubicBezTo>
                    <a:pt x="244" y="4000"/>
                    <a:pt x="407" y="4121"/>
                    <a:pt x="569" y="4243"/>
                  </a:cubicBezTo>
                  <a:cubicBezTo>
                    <a:pt x="1056" y="4609"/>
                    <a:pt x="1584" y="4872"/>
                    <a:pt x="2152" y="5055"/>
                  </a:cubicBezTo>
                  <a:cubicBezTo>
                    <a:pt x="2112" y="5461"/>
                    <a:pt x="2091" y="5887"/>
                    <a:pt x="2112" y="6293"/>
                  </a:cubicBezTo>
                  <a:cubicBezTo>
                    <a:pt x="2152" y="6679"/>
                    <a:pt x="2193" y="7065"/>
                    <a:pt x="2375" y="7389"/>
                  </a:cubicBezTo>
                  <a:cubicBezTo>
                    <a:pt x="2457" y="7511"/>
                    <a:pt x="2538" y="7613"/>
                    <a:pt x="2660" y="7694"/>
                  </a:cubicBezTo>
                  <a:cubicBezTo>
                    <a:pt x="2746" y="7742"/>
                    <a:pt x="2841" y="7762"/>
                    <a:pt x="2937" y="7762"/>
                  </a:cubicBezTo>
                  <a:cubicBezTo>
                    <a:pt x="3044" y="7762"/>
                    <a:pt x="3152" y="7737"/>
                    <a:pt x="3248" y="7694"/>
                  </a:cubicBezTo>
                  <a:cubicBezTo>
                    <a:pt x="3411" y="7613"/>
                    <a:pt x="3573" y="7470"/>
                    <a:pt x="3715" y="7349"/>
                  </a:cubicBezTo>
                  <a:cubicBezTo>
                    <a:pt x="4080" y="6983"/>
                    <a:pt x="4385" y="6577"/>
                    <a:pt x="4628" y="6151"/>
                  </a:cubicBezTo>
                  <a:cubicBezTo>
                    <a:pt x="5034" y="6456"/>
                    <a:pt x="5501" y="6679"/>
                    <a:pt x="5988" y="6862"/>
                  </a:cubicBezTo>
                  <a:cubicBezTo>
                    <a:pt x="6191" y="6943"/>
                    <a:pt x="6354" y="6983"/>
                    <a:pt x="6557" y="6983"/>
                  </a:cubicBezTo>
                  <a:cubicBezTo>
                    <a:pt x="6760" y="6983"/>
                    <a:pt x="6963" y="6902"/>
                    <a:pt x="7105" y="6740"/>
                  </a:cubicBezTo>
                  <a:cubicBezTo>
                    <a:pt x="7166" y="6638"/>
                    <a:pt x="7227" y="6476"/>
                    <a:pt x="7227" y="6354"/>
                  </a:cubicBezTo>
                  <a:cubicBezTo>
                    <a:pt x="7247" y="5968"/>
                    <a:pt x="7145" y="5623"/>
                    <a:pt x="7003" y="5258"/>
                  </a:cubicBezTo>
                  <a:cubicBezTo>
                    <a:pt x="6841" y="4872"/>
                    <a:pt x="6658" y="4507"/>
                    <a:pt x="6435" y="4142"/>
                  </a:cubicBezTo>
                  <a:cubicBezTo>
                    <a:pt x="6861" y="3736"/>
                    <a:pt x="7247" y="3249"/>
                    <a:pt x="7531" y="2721"/>
                  </a:cubicBezTo>
                  <a:cubicBezTo>
                    <a:pt x="7632" y="2538"/>
                    <a:pt x="7714" y="2376"/>
                    <a:pt x="7734" y="2173"/>
                  </a:cubicBezTo>
                  <a:cubicBezTo>
                    <a:pt x="7815" y="1909"/>
                    <a:pt x="7754" y="1686"/>
                    <a:pt x="7632" y="1564"/>
                  </a:cubicBezTo>
                  <a:cubicBezTo>
                    <a:pt x="7531" y="1462"/>
                    <a:pt x="7409" y="1401"/>
                    <a:pt x="7247" y="1381"/>
                  </a:cubicBezTo>
                  <a:cubicBezTo>
                    <a:pt x="7135" y="1355"/>
                    <a:pt x="7018" y="1344"/>
                    <a:pt x="6897" y="1344"/>
                  </a:cubicBezTo>
                  <a:cubicBezTo>
                    <a:pt x="6644" y="1344"/>
                    <a:pt x="6378" y="1394"/>
                    <a:pt x="6130" y="1462"/>
                  </a:cubicBezTo>
                  <a:cubicBezTo>
                    <a:pt x="5785" y="1523"/>
                    <a:pt x="5420" y="1665"/>
                    <a:pt x="5075" y="1787"/>
                  </a:cubicBezTo>
                  <a:cubicBezTo>
                    <a:pt x="4974" y="1523"/>
                    <a:pt x="4831" y="1280"/>
                    <a:pt x="4689" y="1016"/>
                  </a:cubicBezTo>
                  <a:cubicBezTo>
                    <a:pt x="4507" y="691"/>
                    <a:pt x="4283" y="366"/>
                    <a:pt x="3979" y="163"/>
                  </a:cubicBezTo>
                  <a:cubicBezTo>
                    <a:pt x="3857" y="82"/>
                    <a:pt x="3715" y="42"/>
                    <a:pt x="35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35"/>
            <p:cNvSpPr/>
            <p:nvPr/>
          </p:nvSpPr>
          <p:spPr>
            <a:xfrm>
              <a:off x="1500625" y="1607650"/>
              <a:ext cx="341025" cy="339350"/>
            </a:xfrm>
            <a:custGeom>
              <a:rect b="b" l="l" r="r" t="t"/>
              <a:pathLst>
                <a:path extrusionOk="0" h="13574" w="13641">
                  <a:moveTo>
                    <a:pt x="6232" y="1"/>
                  </a:moveTo>
                  <a:cubicBezTo>
                    <a:pt x="5887" y="1"/>
                    <a:pt x="5542" y="183"/>
                    <a:pt x="5318" y="447"/>
                  </a:cubicBezTo>
                  <a:cubicBezTo>
                    <a:pt x="5095" y="731"/>
                    <a:pt x="4973" y="1056"/>
                    <a:pt x="4831" y="1381"/>
                  </a:cubicBezTo>
                  <a:cubicBezTo>
                    <a:pt x="4527" y="2254"/>
                    <a:pt x="4385" y="3167"/>
                    <a:pt x="4324" y="4081"/>
                  </a:cubicBezTo>
                  <a:cubicBezTo>
                    <a:pt x="3674" y="4121"/>
                    <a:pt x="3005" y="4223"/>
                    <a:pt x="2355" y="4344"/>
                  </a:cubicBezTo>
                  <a:cubicBezTo>
                    <a:pt x="1726" y="4486"/>
                    <a:pt x="1056" y="4689"/>
                    <a:pt x="549" y="5095"/>
                  </a:cubicBezTo>
                  <a:cubicBezTo>
                    <a:pt x="366" y="5237"/>
                    <a:pt x="203" y="5440"/>
                    <a:pt x="122" y="5664"/>
                  </a:cubicBezTo>
                  <a:cubicBezTo>
                    <a:pt x="0" y="6009"/>
                    <a:pt x="102" y="6374"/>
                    <a:pt x="264" y="6679"/>
                  </a:cubicBezTo>
                  <a:cubicBezTo>
                    <a:pt x="447" y="7003"/>
                    <a:pt x="731" y="7227"/>
                    <a:pt x="1036" y="7430"/>
                  </a:cubicBezTo>
                  <a:cubicBezTo>
                    <a:pt x="1868" y="8039"/>
                    <a:pt x="2802" y="8526"/>
                    <a:pt x="3796" y="8850"/>
                  </a:cubicBezTo>
                  <a:cubicBezTo>
                    <a:pt x="3756" y="9581"/>
                    <a:pt x="3715" y="10292"/>
                    <a:pt x="3776" y="11022"/>
                  </a:cubicBezTo>
                  <a:cubicBezTo>
                    <a:pt x="3816" y="11692"/>
                    <a:pt x="3898" y="12362"/>
                    <a:pt x="4222" y="12930"/>
                  </a:cubicBezTo>
                  <a:cubicBezTo>
                    <a:pt x="4364" y="13133"/>
                    <a:pt x="4507" y="13336"/>
                    <a:pt x="4730" y="13458"/>
                  </a:cubicBezTo>
                  <a:cubicBezTo>
                    <a:pt x="4867" y="13540"/>
                    <a:pt x="5025" y="13573"/>
                    <a:pt x="5189" y="13573"/>
                  </a:cubicBezTo>
                  <a:cubicBezTo>
                    <a:pt x="5388" y="13573"/>
                    <a:pt x="5596" y="13525"/>
                    <a:pt x="5785" y="13458"/>
                  </a:cubicBezTo>
                  <a:cubicBezTo>
                    <a:pt x="6110" y="13316"/>
                    <a:pt x="6354" y="13072"/>
                    <a:pt x="6618" y="12829"/>
                  </a:cubicBezTo>
                  <a:cubicBezTo>
                    <a:pt x="7247" y="12200"/>
                    <a:pt x="7774" y="11489"/>
                    <a:pt x="8180" y="10718"/>
                  </a:cubicBezTo>
                  <a:cubicBezTo>
                    <a:pt x="8891" y="11225"/>
                    <a:pt x="9703" y="11631"/>
                    <a:pt x="10555" y="11936"/>
                  </a:cubicBezTo>
                  <a:cubicBezTo>
                    <a:pt x="10852" y="12047"/>
                    <a:pt x="11166" y="12141"/>
                    <a:pt x="11496" y="12141"/>
                  </a:cubicBezTo>
                  <a:cubicBezTo>
                    <a:pt x="11527" y="12141"/>
                    <a:pt x="11559" y="12140"/>
                    <a:pt x="11590" y="12139"/>
                  </a:cubicBezTo>
                  <a:cubicBezTo>
                    <a:pt x="11936" y="12118"/>
                    <a:pt x="12301" y="11997"/>
                    <a:pt x="12524" y="11712"/>
                  </a:cubicBezTo>
                  <a:cubicBezTo>
                    <a:pt x="12687" y="11509"/>
                    <a:pt x="12727" y="11246"/>
                    <a:pt x="12747" y="11022"/>
                  </a:cubicBezTo>
                  <a:cubicBezTo>
                    <a:pt x="12808" y="10373"/>
                    <a:pt x="12605" y="9723"/>
                    <a:pt x="12341" y="9114"/>
                  </a:cubicBezTo>
                  <a:cubicBezTo>
                    <a:pt x="12078" y="8465"/>
                    <a:pt x="11733" y="7795"/>
                    <a:pt x="11367" y="7166"/>
                  </a:cubicBezTo>
                  <a:cubicBezTo>
                    <a:pt x="12118" y="6455"/>
                    <a:pt x="12747" y="5603"/>
                    <a:pt x="13235" y="4689"/>
                  </a:cubicBezTo>
                  <a:cubicBezTo>
                    <a:pt x="13397" y="4385"/>
                    <a:pt x="13539" y="4040"/>
                    <a:pt x="13600" y="3695"/>
                  </a:cubicBezTo>
                  <a:cubicBezTo>
                    <a:pt x="13641" y="3309"/>
                    <a:pt x="13539" y="2944"/>
                    <a:pt x="13295" y="2680"/>
                  </a:cubicBezTo>
                  <a:cubicBezTo>
                    <a:pt x="13113" y="2497"/>
                    <a:pt x="12889" y="2396"/>
                    <a:pt x="12626" y="2355"/>
                  </a:cubicBezTo>
                  <a:cubicBezTo>
                    <a:pt x="12426" y="2304"/>
                    <a:pt x="12221" y="2283"/>
                    <a:pt x="12013" y="2283"/>
                  </a:cubicBezTo>
                  <a:cubicBezTo>
                    <a:pt x="11565" y="2283"/>
                    <a:pt x="11107" y="2380"/>
                    <a:pt x="10677" y="2477"/>
                  </a:cubicBezTo>
                  <a:cubicBezTo>
                    <a:pt x="10048" y="2619"/>
                    <a:pt x="9439" y="2842"/>
                    <a:pt x="8830" y="3066"/>
                  </a:cubicBezTo>
                  <a:cubicBezTo>
                    <a:pt x="8627" y="2599"/>
                    <a:pt x="8383" y="2173"/>
                    <a:pt x="8160" y="1746"/>
                  </a:cubicBezTo>
                  <a:cubicBezTo>
                    <a:pt x="7835" y="1158"/>
                    <a:pt x="7450" y="589"/>
                    <a:pt x="6922" y="244"/>
                  </a:cubicBezTo>
                  <a:cubicBezTo>
                    <a:pt x="6719" y="123"/>
                    <a:pt x="6496" y="21"/>
                    <a:pt x="6232" y="1"/>
                  </a:cubicBezTo>
                  <a:close/>
                </a:path>
              </a:pathLst>
            </a:custGeom>
            <a:solidFill>
              <a:srgbClr val="F2CC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35"/>
            <p:cNvSpPr/>
            <p:nvPr/>
          </p:nvSpPr>
          <p:spPr>
            <a:xfrm>
              <a:off x="2435850" y="2197375"/>
              <a:ext cx="440475" cy="445550"/>
            </a:xfrm>
            <a:custGeom>
              <a:rect b="b" l="l" r="r" t="t"/>
              <a:pathLst>
                <a:path extrusionOk="0" h="17822" w="17619">
                  <a:moveTo>
                    <a:pt x="10817" y="0"/>
                  </a:moveTo>
                  <a:cubicBezTo>
                    <a:pt x="10625" y="0"/>
                    <a:pt x="10431" y="29"/>
                    <a:pt x="10250" y="79"/>
                  </a:cubicBezTo>
                  <a:cubicBezTo>
                    <a:pt x="9804" y="200"/>
                    <a:pt x="9418" y="485"/>
                    <a:pt x="9032" y="789"/>
                  </a:cubicBezTo>
                  <a:cubicBezTo>
                    <a:pt x="8078" y="1540"/>
                    <a:pt x="7246" y="2433"/>
                    <a:pt x="6536" y="3428"/>
                  </a:cubicBezTo>
                  <a:cubicBezTo>
                    <a:pt x="5765" y="3001"/>
                    <a:pt x="4953" y="2636"/>
                    <a:pt x="4141" y="2311"/>
                  </a:cubicBezTo>
                  <a:cubicBezTo>
                    <a:pt x="3443" y="2050"/>
                    <a:pt x="2716" y="1803"/>
                    <a:pt x="1971" y="1803"/>
                  </a:cubicBezTo>
                  <a:cubicBezTo>
                    <a:pt x="1849" y="1803"/>
                    <a:pt x="1727" y="1810"/>
                    <a:pt x="1604" y="1824"/>
                  </a:cubicBezTo>
                  <a:cubicBezTo>
                    <a:pt x="1279" y="1845"/>
                    <a:pt x="954" y="1946"/>
                    <a:pt x="690" y="2149"/>
                  </a:cubicBezTo>
                  <a:cubicBezTo>
                    <a:pt x="304" y="2433"/>
                    <a:pt x="142" y="2941"/>
                    <a:pt x="142" y="3407"/>
                  </a:cubicBezTo>
                  <a:cubicBezTo>
                    <a:pt x="142" y="3874"/>
                    <a:pt x="264" y="4341"/>
                    <a:pt x="447" y="4767"/>
                  </a:cubicBezTo>
                  <a:cubicBezTo>
                    <a:pt x="913" y="6066"/>
                    <a:pt x="1624" y="7284"/>
                    <a:pt x="2497" y="8340"/>
                  </a:cubicBezTo>
                  <a:cubicBezTo>
                    <a:pt x="1908" y="9111"/>
                    <a:pt x="1380" y="9923"/>
                    <a:pt x="893" y="10755"/>
                  </a:cubicBezTo>
                  <a:cubicBezTo>
                    <a:pt x="467" y="11526"/>
                    <a:pt x="81" y="12338"/>
                    <a:pt x="41" y="13191"/>
                  </a:cubicBezTo>
                  <a:cubicBezTo>
                    <a:pt x="0" y="13516"/>
                    <a:pt x="61" y="13861"/>
                    <a:pt x="203" y="14125"/>
                  </a:cubicBezTo>
                  <a:cubicBezTo>
                    <a:pt x="447" y="14530"/>
                    <a:pt x="893" y="14794"/>
                    <a:pt x="1360" y="14876"/>
                  </a:cubicBezTo>
                  <a:cubicBezTo>
                    <a:pt x="1483" y="14892"/>
                    <a:pt x="1609" y="14900"/>
                    <a:pt x="1736" y="14900"/>
                  </a:cubicBezTo>
                  <a:cubicBezTo>
                    <a:pt x="2072" y="14900"/>
                    <a:pt x="2417" y="14848"/>
                    <a:pt x="2740" y="14774"/>
                  </a:cubicBezTo>
                  <a:cubicBezTo>
                    <a:pt x="3897" y="14510"/>
                    <a:pt x="5014" y="14104"/>
                    <a:pt x="6049" y="13556"/>
                  </a:cubicBezTo>
                  <a:cubicBezTo>
                    <a:pt x="6475" y="14632"/>
                    <a:pt x="7064" y="15647"/>
                    <a:pt x="7794" y="16601"/>
                  </a:cubicBezTo>
                  <a:cubicBezTo>
                    <a:pt x="8078" y="16966"/>
                    <a:pt x="8403" y="17332"/>
                    <a:pt x="8809" y="17555"/>
                  </a:cubicBezTo>
                  <a:cubicBezTo>
                    <a:pt x="9085" y="17707"/>
                    <a:pt x="9409" y="17821"/>
                    <a:pt x="9721" y="17821"/>
                  </a:cubicBezTo>
                  <a:cubicBezTo>
                    <a:pt x="9868" y="17821"/>
                    <a:pt x="10013" y="17796"/>
                    <a:pt x="10149" y="17737"/>
                  </a:cubicBezTo>
                  <a:cubicBezTo>
                    <a:pt x="10453" y="17616"/>
                    <a:pt x="10717" y="17372"/>
                    <a:pt x="10900" y="17129"/>
                  </a:cubicBezTo>
                  <a:cubicBezTo>
                    <a:pt x="11428" y="16438"/>
                    <a:pt x="11651" y="15545"/>
                    <a:pt x="11813" y="14693"/>
                  </a:cubicBezTo>
                  <a:cubicBezTo>
                    <a:pt x="11976" y="13759"/>
                    <a:pt x="12077" y="12785"/>
                    <a:pt x="12138" y="11831"/>
                  </a:cubicBezTo>
                  <a:cubicBezTo>
                    <a:pt x="13498" y="11567"/>
                    <a:pt x="14817" y="11080"/>
                    <a:pt x="16015" y="10410"/>
                  </a:cubicBezTo>
                  <a:cubicBezTo>
                    <a:pt x="16421" y="10166"/>
                    <a:pt x="16827" y="9923"/>
                    <a:pt x="17131" y="9537"/>
                  </a:cubicBezTo>
                  <a:cubicBezTo>
                    <a:pt x="17415" y="9233"/>
                    <a:pt x="17618" y="8746"/>
                    <a:pt x="17517" y="8299"/>
                  </a:cubicBezTo>
                  <a:cubicBezTo>
                    <a:pt x="17436" y="7995"/>
                    <a:pt x="17253" y="7710"/>
                    <a:pt x="17030" y="7467"/>
                  </a:cubicBezTo>
                  <a:cubicBezTo>
                    <a:pt x="16421" y="6817"/>
                    <a:pt x="15589" y="6472"/>
                    <a:pt x="14777" y="6188"/>
                  </a:cubicBezTo>
                  <a:cubicBezTo>
                    <a:pt x="13965" y="5904"/>
                    <a:pt x="13133" y="5681"/>
                    <a:pt x="12280" y="5498"/>
                  </a:cubicBezTo>
                  <a:cubicBezTo>
                    <a:pt x="12382" y="4869"/>
                    <a:pt x="12463" y="4219"/>
                    <a:pt x="12483" y="3550"/>
                  </a:cubicBezTo>
                  <a:cubicBezTo>
                    <a:pt x="12544" y="2697"/>
                    <a:pt x="12544" y="1784"/>
                    <a:pt x="12179" y="992"/>
                  </a:cubicBezTo>
                  <a:cubicBezTo>
                    <a:pt x="12057" y="688"/>
                    <a:pt x="11874" y="403"/>
                    <a:pt x="11610" y="221"/>
                  </a:cubicBezTo>
                  <a:cubicBezTo>
                    <a:pt x="11381" y="64"/>
                    <a:pt x="11101" y="0"/>
                    <a:pt x="10817" y="0"/>
                  </a:cubicBezTo>
                  <a:close/>
                </a:path>
              </a:pathLst>
            </a:custGeom>
            <a:solidFill>
              <a:srgbClr val="F2CC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35"/>
            <p:cNvSpPr/>
            <p:nvPr/>
          </p:nvSpPr>
          <p:spPr>
            <a:xfrm>
              <a:off x="2014650" y="1882900"/>
              <a:ext cx="839850" cy="1362800"/>
            </a:xfrm>
            <a:custGeom>
              <a:rect b="b" l="l" r="r" t="t"/>
              <a:pathLst>
                <a:path extrusionOk="0" h="54512" w="33594">
                  <a:moveTo>
                    <a:pt x="7105" y="12556"/>
                  </a:moveTo>
                  <a:cubicBezTo>
                    <a:pt x="7227" y="12779"/>
                    <a:pt x="7389" y="13003"/>
                    <a:pt x="7511" y="13226"/>
                  </a:cubicBezTo>
                  <a:lnTo>
                    <a:pt x="7641" y="13026"/>
                  </a:lnTo>
                  <a:lnTo>
                    <a:pt x="7641" y="13026"/>
                  </a:lnTo>
                  <a:cubicBezTo>
                    <a:pt x="7471" y="12861"/>
                    <a:pt x="7292" y="12704"/>
                    <a:pt x="7105" y="12556"/>
                  </a:cubicBezTo>
                  <a:close/>
                  <a:moveTo>
                    <a:pt x="19286" y="1"/>
                  </a:moveTo>
                  <a:cubicBezTo>
                    <a:pt x="18294" y="1"/>
                    <a:pt x="17204" y="1590"/>
                    <a:pt x="16544" y="2204"/>
                  </a:cubicBezTo>
                  <a:cubicBezTo>
                    <a:pt x="15847" y="2862"/>
                    <a:pt x="14965" y="3447"/>
                    <a:pt x="14005" y="3447"/>
                  </a:cubicBezTo>
                  <a:cubicBezTo>
                    <a:pt x="13958" y="3447"/>
                    <a:pt x="13911" y="3445"/>
                    <a:pt x="13864" y="3443"/>
                  </a:cubicBezTo>
                  <a:lnTo>
                    <a:pt x="7641" y="13026"/>
                  </a:lnTo>
                  <a:lnTo>
                    <a:pt x="7641" y="13026"/>
                  </a:lnTo>
                  <a:cubicBezTo>
                    <a:pt x="10288" y="15603"/>
                    <a:pt x="10807" y="20162"/>
                    <a:pt x="8709" y="23233"/>
                  </a:cubicBezTo>
                  <a:cubicBezTo>
                    <a:pt x="7349" y="25201"/>
                    <a:pt x="5177" y="26460"/>
                    <a:pt x="3533" y="28206"/>
                  </a:cubicBezTo>
                  <a:cubicBezTo>
                    <a:pt x="1259" y="30641"/>
                    <a:pt x="1" y="34072"/>
                    <a:pt x="265" y="37421"/>
                  </a:cubicBezTo>
                  <a:cubicBezTo>
                    <a:pt x="326" y="38578"/>
                    <a:pt x="610" y="39755"/>
                    <a:pt x="1259" y="40729"/>
                  </a:cubicBezTo>
                  <a:cubicBezTo>
                    <a:pt x="1889" y="41724"/>
                    <a:pt x="2863" y="42434"/>
                    <a:pt x="3878" y="43063"/>
                  </a:cubicBezTo>
                  <a:cubicBezTo>
                    <a:pt x="8404" y="45885"/>
                    <a:pt x="13661" y="47265"/>
                    <a:pt x="18878" y="48341"/>
                  </a:cubicBezTo>
                  <a:cubicBezTo>
                    <a:pt x="19832" y="48523"/>
                    <a:pt x="20806" y="48726"/>
                    <a:pt x="21598" y="49295"/>
                  </a:cubicBezTo>
                  <a:cubicBezTo>
                    <a:pt x="22024" y="49559"/>
                    <a:pt x="22389" y="49964"/>
                    <a:pt x="22775" y="50330"/>
                  </a:cubicBezTo>
                  <a:cubicBezTo>
                    <a:pt x="25414" y="52908"/>
                    <a:pt x="29067" y="54471"/>
                    <a:pt x="32761" y="54511"/>
                  </a:cubicBezTo>
                  <a:cubicBezTo>
                    <a:pt x="33025" y="54511"/>
                    <a:pt x="33330" y="54491"/>
                    <a:pt x="33472" y="54288"/>
                  </a:cubicBezTo>
                  <a:cubicBezTo>
                    <a:pt x="33594" y="54105"/>
                    <a:pt x="33573" y="53862"/>
                    <a:pt x="33553" y="53659"/>
                  </a:cubicBezTo>
                  <a:cubicBezTo>
                    <a:pt x="33127" y="50208"/>
                    <a:pt x="32944" y="43246"/>
                    <a:pt x="29412" y="41379"/>
                  </a:cubicBezTo>
                  <a:cubicBezTo>
                    <a:pt x="28483" y="40885"/>
                    <a:pt x="27445" y="40800"/>
                    <a:pt x="26389" y="40800"/>
                  </a:cubicBezTo>
                  <a:cubicBezTo>
                    <a:pt x="25833" y="40800"/>
                    <a:pt x="25273" y="40823"/>
                    <a:pt x="24721" y="40823"/>
                  </a:cubicBezTo>
                  <a:cubicBezTo>
                    <a:pt x="24511" y="40823"/>
                    <a:pt x="24301" y="40820"/>
                    <a:pt x="24094" y="40810"/>
                  </a:cubicBezTo>
                  <a:cubicBezTo>
                    <a:pt x="23445" y="40790"/>
                    <a:pt x="22694" y="40607"/>
                    <a:pt x="22410" y="40019"/>
                  </a:cubicBezTo>
                  <a:cubicBezTo>
                    <a:pt x="22288" y="39735"/>
                    <a:pt x="22308" y="39369"/>
                    <a:pt x="22308" y="39004"/>
                  </a:cubicBezTo>
                  <a:cubicBezTo>
                    <a:pt x="22369" y="37218"/>
                    <a:pt x="21577" y="35391"/>
                    <a:pt x="20258" y="34173"/>
                  </a:cubicBezTo>
                  <a:cubicBezTo>
                    <a:pt x="19954" y="33909"/>
                    <a:pt x="19629" y="33645"/>
                    <a:pt x="19446" y="33280"/>
                  </a:cubicBezTo>
                  <a:cubicBezTo>
                    <a:pt x="19121" y="32651"/>
                    <a:pt x="19345" y="31900"/>
                    <a:pt x="19548" y="31230"/>
                  </a:cubicBezTo>
                  <a:cubicBezTo>
                    <a:pt x="20887" y="26947"/>
                    <a:pt x="21902" y="22441"/>
                    <a:pt x="21801" y="17935"/>
                  </a:cubicBezTo>
                  <a:cubicBezTo>
                    <a:pt x="21740" y="15804"/>
                    <a:pt x="21314" y="13794"/>
                    <a:pt x="20948" y="11704"/>
                  </a:cubicBezTo>
                  <a:cubicBezTo>
                    <a:pt x="20583" y="9938"/>
                    <a:pt x="19182" y="8111"/>
                    <a:pt x="19284" y="6284"/>
                  </a:cubicBezTo>
                  <a:cubicBezTo>
                    <a:pt x="19345" y="5391"/>
                    <a:pt x="19771" y="4600"/>
                    <a:pt x="20075" y="3767"/>
                  </a:cubicBezTo>
                  <a:cubicBezTo>
                    <a:pt x="20360" y="2935"/>
                    <a:pt x="20765" y="1393"/>
                    <a:pt x="20197" y="581"/>
                  </a:cubicBezTo>
                  <a:cubicBezTo>
                    <a:pt x="19915" y="165"/>
                    <a:pt x="19606" y="1"/>
                    <a:pt x="19286" y="1"/>
                  </a:cubicBezTo>
                  <a:close/>
                </a:path>
              </a:pathLst>
            </a:custGeom>
            <a:solidFill>
              <a:srgbClr val="3A3939">
                <a:alpha val="22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35"/>
            <p:cNvSpPr/>
            <p:nvPr/>
          </p:nvSpPr>
          <p:spPr>
            <a:xfrm>
              <a:off x="1155575" y="1830175"/>
              <a:ext cx="1368575" cy="1029250"/>
            </a:xfrm>
            <a:custGeom>
              <a:rect b="b" l="l" r="r" t="t"/>
              <a:pathLst>
                <a:path extrusionOk="0" h="41170" w="54743">
                  <a:moveTo>
                    <a:pt x="18602" y="1"/>
                  </a:moveTo>
                  <a:cubicBezTo>
                    <a:pt x="16496" y="1"/>
                    <a:pt x="14390" y="106"/>
                    <a:pt x="12280" y="396"/>
                  </a:cubicBezTo>
                  <a:cubicBezTo>
                    <a:pt x="10494" y="660"/>
                    <a:pt x="8687" y="1005"/>
                    <a:pt x="7145" y="1918"/>
                  </a:cubicBezTo>
                  <a:cubicBezTo>
                    <a:pt x="6506" y="1513"/>
                    <a:pt x="4793" y="404"/>
                    <a:pt x="3636" y="404"/>
                  </a:cubicBezTo>
                  <a:cubicBezTo>
                    <a:pt x="3284" y="404"/>
                    <a:pt x="2984" y="506"/>
                    <a:pt x="2781" y="761"/>
                  </a:cubicBezTo>
                  <a:cubicBezTo>
                    <a:pt x="1867" y="1918"/>
                    <a:pt x="4100" y="3704"/>
                    <a:pt x="4872" y="4273"/>
                  </a:cubicBezTo>
                  <a:cubicBezTo>
                    <a:pt x="5095" y="4455"/>
                    <a:pt x="4060" y="7196"/>
                    <a:pt x="3978" y="7500"/>
                  </a:cubicBezTo>
                  <a:cubicBezTo>
                    <a:pt x="3451" y="9388"/>
                    <a:pt x="2984" y="11154"/>
                    <a:pt x="2740" y="13102"/>
                  </a:cubicBezTo>
                  <a:cubicBezTo>
                    <a:pt x="2355" y="16147"/>
                    <a:pt x="2192" y="19232"/>
                    <a:pt x="2334" y="22297"/>
                  </a:cubicBezTo>
                  <a:cubicBezTo>
                    <a:pt x="2456" y="25179"/>
                    <a:pt x="2091" y="27716"/>
                    <a:pt x="3045" y="30558"/>
                  </a:cubicBezTo>
                  <a:cubicBezTo>
                    <a:pt x="2152" y="30944"/>
                    <a:pt x="1238" y="31370"/>
                    <a:pt x="650" y="32141"/>
                  </a:cubicBezTo>
                  <a:cubicBezTo>
                    <a:pt x="61" y="32933"/>
                    <a:pt x="0" y="34171"/>
                    <a:pt x="751" y="34760"/>
                  </a:cubicBezTo>
                  <a:cubicBezTo>
                    <a:pt x="1027" y="34972"/>
                    <a:pt x="1375" y="35062"/>
                    <a:pt x="1732" y="35062"/>
                  </a:cubicBezTo>
                  <a:cubicBezTo>
                    <a:pt x="2057" y="35062"/>
                    <a:pt x="2389" y="34987"/>
                    <a:pt x="2679" y="34861"/>
                  </a:cubicBezTo>
                  <a:cubicBezTo>
                    <a:pt x="3288" y="34577"/>
                    <a:pt x="3775" y="34070"/>
                    <a:pt x="4263" y="33582"/>
                  </a:cubicBezTo>
                  <a:cubicBezTo>
                    <a:pt x="6191" y="35227"/>
                    <a:pt x="8627" y="36181"/>
                    <a:pt x="11083" y="36708"/>
                  </a:cubicBezTo>
                  <a:cubicBezTo>
                    <a:pt x="13539" y="37236"/>
                    <a:pt x="16096" y="37337"/>
                    <a:pt x="18613" y="37439"/>
                  </a:cubicBezTo>
                  <a:cubicBezTo>
                    <a:pt x="23505" y="37662"/>
                    <a:pt x="28437" y="37865"/>
                    <a:pt x="33329" y="38068"/>
                  </a:cubicBezTo>
                  <a:cubicBezTo>
                    <a:pt x="35810" y="38166"/>
                    <a:pt x="38188" y="38390"/>
                    <a:pt x="40559" y="38390"/>
                  </a:cubicBezTo>
                  <a:cubicBezTo>
                    <a:pt x="42631" y="38390"/>
                    <a:pt x="44698" y="38219"/>
                    <a:pt x="46827" y="37642"/>
                  </a:cubicBezTo>
                  <a:cubicBezTo>
                    <a:pt x="47253" y="39144"/>
                    <a:pt x="47963" y="40869"/>
                    <a:pt x="49486" y="41153"/>
                  </a:cubicBezTo>
                  <a:cubicBezTo>
                    <a:pt x="49560" y="41162"/>
                    <a:pt x="49638" y="41170"/>
                    <a:pt x="49715" y="41170"/>
                  </a:cubicBezTo>
                  <a:cubicBezTo>
                    <a:pt x="49827" y="41170"/>
                    <a:pt x="49938" y="41153"/>
                    <a:pt x="50034" y="41093"/>
                  </a:cubicBezTo>
                  <a:cubicBezTo>
                    <a:pt x="50176" y="40991"/>
                    <a:pt x="50277" y="40849"/>
                    <a:pt x="50359" y="40666"/>
                  </a:cubicBezTo>
                  <a:cubicBezTo>
                    <a:pt x="50886" y="39448"/>
                    <a:pt x="50785" y="37946"/>
                    <a:pt x="50054" y="36830"/>
                  </a:cubicBezTo>
                  <a:cubicBezTo>
                    <a:pt x="51861" y="35369"/>
                    <a:pt x="52632" y="32649"/>
                    <a:pt x="53078" y="30436"/>
                  </a:cubicBezTo>
                  <a:cubicBezTo>
                    <a:pt x="53606" y="27696"/>
                    <a:pt x="53992" y="24915"/>
                    <a:pt x="54195" y="22114"/>
                  </a:cubicBezTo>
                  <a:cubicBezTo>
                    <a:pt x="54398" y="19070"/>
                    <a:pt x="54743" y="15660"/>
                    <a:pt x="54012" y="12656"/>
                  </a:cubicBezTo>
                  <a:cubicBezTo>
                    <a:pt x="53890" y="12128"/>
                    <a:pt x="51962" y="7054"/>
                    <a:pt x="51982" y="7033"/>
                  </a:cubicBezTo>
                  <a:cubicBezTo>
                    <a:pt x="53018" y="6120"/>
                    <a:pt x="53789" y="4922"/>
                    <a:pt x="54215" y="3623"/>
                  </a:cubicBezTo>
                  <a:cubicBezTo>
                    <a:pt x="54317" y="3319"/>
                    <a:pt x="54377" y="2953"/>
                    <a:pt x="54296" y="2629"/>
                  </a:cubicBezTo>
                  <a:cubicBezTo>
                    <a:pt x="54143" y="2146"/>
                    <a:pt x="53669" y="1950"/>
                    <a:pt x="53143" y="1950"/>
                  </a:cubicBezTo>
                  <a:cubicBezTo>
                    <a:pt x="52762" y="1950"/>
                    <a:pt x="52355" y="2052"/>
                    <a:pt x="52023" y="2223"/>
                  </a:cubicBezTo>
                  <a:cubicBezTo>
                    <a:pt x="51110" y="2690"/>
                    <a:pt x="50359" y="3461"/>
                    <a:pt x="49871" y="4374"/>
                  </a:cubicBezTo>
                  <a:cubicBezTo>
                    <a:pt x="47091" y="2608"/>
                    <a:pt x="43863" y="2223"/>
                    <a:pt x="40656" y="1715"/>
                  </a:cubicBezTo>
                  <a:cubicBezTo>
                    <a:pt x="37267" y="1188"/>
                    <a:pt x="33836" y="782"/>
                    <a:pt x="30386" y="579"/>
                  </a:cubicBezTo>
                  <a:cubicBezTo>
                    <a:pt x="26460" y="367"/>
                    <a:pt x="22534" y="1"/>
                    <a:pt x="1860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35"/>
            <p:cNvSpPr/>
            <p:nvPr/>
          </p:nvSpPr>
          <p:spPr>
            <a:xfrm>
              <a:off x="1859900" y="1944250"/>
              <a:ext cx="561250" cy="847025"/>
            </a:xfrm>
            <a:custGeom>
              <a:rect b="b" l="l" r="r" t="t"/>
              <a:pathLst>
                <a:path extrusionOk="0" h="33881" w="22450">
                  <a:moveTo>
                    <a:pt x="2736" y="1"/>
                  </a:moveTo>
                  <a:cubicBezTo>
                    <a:pt x="1809" y="1"/>
                    <a:pt x="893" y="62"/>
                    <a:pt x="0" y="197"/>
                  </a:cubicBezTo>
                  <a:lnTo>
                    <a:pt x="1238" y="12781"/>
                  </a:lnTo>
                  <a:cubicBezTo>
                    <a:pt x="4851" y="14953"/>
                    <a:pt x="8809" y="17693"/>
                    <a:pt x="9317" y="21854"/>
                  </a:cubicBezTo>
                  <a:cubicBezTo>
                    <a:pt x="9601" y="24087"/>
                    <a:pt x="8789" y="26462"/>
                    <a:pt x="9459" y="28613"/>
                  </a:cubicBezTo>
                  <a:cubicBezTo>
                    <a:pt x="9966" y="30217"/>
                    <a:pt x="11265" y="31475"/>
                    <a:pt x="12707" y="32348"/>
                  </a:cubicBezTo>
                  <a:cubicBezTo>
                    <a:pt x="14397" y="33349"/>
                    <a:pt x="16351" y="33880"/>
                    <a:pt x="18308" y="33880"/>
                  </a:cubicBezTo>
                  <a:cubicBezTo>
                    <a:pt x="18654" y="33880"/>
                    <a:pt x="18999" y="33863"/>
                    <a:pt x="19344" y="33830"/>
                  </a:cubicBezTo>
                  <a:cubicBezTo>
                    <a:pt x="20420" y="33728"/>
                    <a:pt x="21637" y="33322"/>
                    <a:pt x="22084" y="32328"/>
                  </a:cubicBezTo>
                  <a:cubicBezTo>
                    <a:pt x="22449" y="31455"/>
                    <a:pt x="22084" y="30420"/>
                    <a:pt x="21495" y="29669"/>
                  </a:cubicBezTo>
                  <a:cubicBezTo>
                    <a:pt x="20886" y="28898"/>
                    <a:pt x="20095" y="28309"/>
                    <a:pt x="19486" y="27578"/>
                  </a:cubicBezTo>
                  <a:cubicBezTo>
                    <a:pt x="17233" y="24899"/>
                    <a:pt x="17862" y="20880"/>
                    <a:pt x="18796" y="17511"/>
                  </a:cubicBezTo>
                  <a:cubicBezTo>
                    <a:pt x="19770" y="13979"/>
                    <a:pt x="20196" y="9229"/>
                    <a:pt x="17943" y="6083"/>
                  </a:cubicBezTo>
                  <a:cubicBezTo>
                    <a:pt x="16462" y="4033"/>
                    <a:pt x="14736" y="2470"/>
                    <a:pt x="12361" y="1699"/>
                  </a:cubicBezTo>
                  <a:cubicBezTo>
                    <a:pt x="9377" y="752"/>
                    <a:pt x="5987" y="1"/>
                    <a:pt x="2736" y="1"/>
                  </a:cubicBezTo>
                  <a:close/>
                </a:path>
              </a:pathLst>
            </a:custGeom>
            <a:solidFill>
              <a:srgbClr val="3A3939">
                <a:alpha val="22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35"/>
            <p:cNvSpPr/>
            <p:nvPr/>
          </p:nvSpPr>
          <p:spPr>
            <a:xfrm>
              <a:off x="961225" y="1947925"/>
              <a:ext cx="1837450" cy="1337350"/>
            </a:xfrm>
            <a:custGeom>
              <a:rect b="b" l="l" r="r" t="t"/>
              <a:pathLst>
                <a:path extrusionOk="0" h="53494" w="73498">
                  <a:moveTo>
                    <a:pt x="39804" y="30821"/>
                  </a:moveTo>
                  <a:lnTo>
                    <a:pt x="38674" y="40456"/>
                  </a:lnTo>
                  <a:lnTo>
                    <a:pt x="38674" y="40456"/>
                  </a:lnTo>
                  <a:cubicBezTo>
                    <a:pt x="37963" y="39994"/>
                    <a:pt x="37133" y="39682"/>
                    <a:pt x="36333" y="39427"/>
                  </a:cubicBezTo>
                  <a:cubicBezTo>
                    <a:pt x="36049" y="39346"/>
                    <a:pt x="35744" y="39224"/>
                    <a:pt x="35602" y="38981"/>
                  </a:cubicBezTo>
                  <a:cubicBezTo>
                    <a:pt x="35359" y="38575"/>
                    <a:pt x="35724" y="38087"/>
                    <a:pt x="36049" y="37722"/>
                  </a:cubicBezTo>
                  <a:cubicBezTo>
                    <a:pt x="37835" y="35774"/>
                    <a:pt x="39154" y="33399"/>
                    <a:pt x="39804" y="30821"/>
                  </a:cubicBezTo>
                  <a:close/>
                  <a:moveTo>
                    <a:pt x="34955" y="1"/>
                  </a:moveTo>
                  <a:cubicBezTo>
                    <a:pt x="31370" y="1"/>
                    <a:pt x="27498" y="1422"/>
                    <a:pt x="25535" y="4495"/>
                  </a:cubicBezTo>
                  <a:cubicBezTo>
                    <a:pt x="24337" y="6403"/>
                    <a:pt x="24134" y="8981"/>
                    <a:pt x="23911" y="11132"/>
                  </a:cubicBezTo>
                  <a:cubicBezTo>
                    <a:pt x="23525" y="14705"/>
                    <a:pt x="23606" y="18297"/>
                    <a:pt x="23403" y="21870"/>
                  </a:cubicBezTo>
                  <a:cubicBezTo>
                    <a:pt x="23342" y="22580"/>
                    <a:pt x="23302" y="23351"/>
                    <a:pt x="22936" y="23960"/>
                  </a:cubicBezTo>
                  <a:cubicBezTo>
                    <a:pt x="22328" y="24996"/>
                    <a:pt x="21008" y="25381"/>
                    <a:pt x="19790" y="25402"/>
                  </a:cubicBezTo>
                  <a:cubicBezTo>
                    <a:pt x="19732" y="25403"/>
                    <a:pt x="19673" y="25403"/>
                    <a:pt x="19614" y="25403"/>
                  </a:cubicBezTo>
                  <a:cubicBezTo>
                    <a:pt x="18907" y="25403"/>
                    <a:pt x="18194" y="25336"/>
                    <a:pt x="17487" y="25336"/>
                  </a:cubicBezTo>
                  <a:cubicBezTo>
                    <a:pt x="17054" y="25336"/>
                    <a:pt x="16623" y="25361"/>
                    <a:pt x="16198" y="25442"/>
                  </a:cubicBezTo>
                  <a:cubicBezTo>
                    <a:pt x="13194" y="26051"/>
                    <a:pt x="12909" y="28162"/>
                    <a:pt x="12747" y="30780"/>
                  </a:cubicBezTo>
                  <a:cubicBezTo>
                    <a:pt x="12666" y="32120"/>
                    <a:pt x="12179" y="33663"/>
                    <a:pt x="10920" y="34129"/>
                  </a:cubicBezTo>
                  <a:cubicBezTo>
                    <a:pt x="10413" y="34332"/>
                    <a:pt x="9824" y="34312"/>
                    <a:pt x="9256" y="34332"/>
                  </a:cubicBezTo>
                  <a:cubicBezTo>
                    <a:pt x="7125" y="34434"/>
                    <a:pt x="5054" y="35429"/>
                    <a:pt x="3573" y="36991"/>
                  </a:cubicBezTo>
                  <a:cubicBezTo>
                    <a:pt x="2456" y="38209"/>
                    <a:pt x="0" y="41964"/>
                    <a:pt x="2355" y="42837"/>
                  </a:cubicBezTo>
                  <a:cubicBezTo>
                    <a:pt x="6861" y="44481"/>
                    <a:pt x="11895" y="43608"/>
                    <a:pt x="16522" y="44907"/>
                  </a:cubicBezTo>
                  <a:cubicBezTo>
                    <a:pt x="19303" y="45679"/>
                    <a:pt x="21820" y="47201"/>
                    <a:pt x="24438" y="48439"/>
                  </a:cubicBezTo>
                  <a:cubicBezTo>
                    <a:pt x="26722" y="49519"/>
                    <a:pt x="29190" y="50429"/>
                    <a:pt x="31682" y="50429"/>
                  </a:cubicBezTo>
                  <a:cubicBezTo>
                    <a:pt x="32048" y="50429"/>
                    <a:pt x="32414" y="50409"/>
                    <a:pt x="32781" y="50367"/>
                  </a:cubicBezTo>
                  <a:cubicBezTo>
                    <a:pt x="33796" y="50246"/>
                    <a:pt x="34811" y="49962"/>
                    <a:pt x="35744" y="49556"/>
                  </a:cubicBezTo>
                  <a:cubicBezTo>
                    <a:pt x="36435" y="49267"/>
                    <a:pt x="37110" y="48926"/>
                    <a:pt x="37729" y="48516"/>
                  </a:cubicBezTo>
                  <a:lnTo>
                    <a:pt x="37729" y="48516"/>
                  </a:lnTo>
                  <a:lnTo>
                    <a:pt x="37145" y="53493"/>
                  </a:lnTo>
                  <a:cubicBezTo>
                    <a:pt x="39053" y="52641"/>
                    <a:pt x="40940" y="51788"/>
                    <a:pt x="42848" y="50956"/>
                  </a:cubicBezTo>
                  <a:cubicBezTo>
                    <a:pt x="43762" y="50550"/>
                    <a:pt x="44716" y="50144"/>
                    <a:pt x="45670" y="49880"/>
                  </a:cubicBezTo>
                  <a:cubicBezTo>
                    <a:pt x="46393" y="49708"/>
                    <a:pt x="47125" y="49632"/>
                    <a:pt x="47860" y="49632"/>
                  </a:cubicBezTo>
                  <a:cubicBezTo>
                    <a:pt x="49887" y="49632"/>
                    <a:pt x="51933" y="50204"/>
                    <a:pt x="53870" y="50875"/>
                  </a:cubicBezTo>
                  <a:cubicBezTo>
                    <a:pt x="56509" y="51788"/>
                    <a:pt x="59147" y="52905"/>
                    <a:pt x="61908" y="53026"/>
                  </a:cubicBezTo>
                  <a:cubicBezTo>
                    <a:pt x="62023" y="53032"/>
                    <a:pt x="62136" y="53034"/>
                    <a:pt x="62249" y="53034"/>
                  </a:cubicBezTo>
                  <a:cubicBezTo>
                    <a:pt x="64339" y="53034"/>
                    <a:pt x="66179" y="52187"/>
                    <a:pt x="68220" y="52052"/>
                  </a:cubicBezTo>
                  <a:cubicBezTo>
                    <a:pt x="70027" y="51890"/>
                    <a:pt x="71549" y="51991"/>
                    <a:pt x="73335" y="51403"/>
                  </a:cubicBezTo>
                  <a:cubicBezTo>
                    <a:pt x="73437" y="48317"/>
                    <a:pt x="73498" y="45090"/>
                    <a:pt x="72422" y="42167"/>
                  </a:cubicBezTo>
                  <a:cubicBezTo>
                    <a:pt x="71660" y="40214"/>
                    <a:pt x="69683" y="39286"/>
                    <a:pt x="67691" y="39286"/>
                  </a:cubicBezTo>
                  <a:cubicBezTo>
                    <a:pt x="67241" y="39286"/>
                    <a:pt x="66791" y="39334"/>
                    <a:pt x="66353" y="39427"/>
                  </a:cubicBezTo>
                  <a:cubicBezTo>
                    <a:pt x="65712" y="39558"/>
                    <a:pt x="65046" y="39765"/>
                    <a:pt x="64414" y="39765"/>
                  </a:cubicBezTo>
                  <a:cubicBezTo>
                    <a:pt x="64065" y="39765"/>
                    <a:pt x="63727" y="39702"/>
                    <a:pt x="63410" y="39529"/>
                  </a:cubicBezTo>
                  <a:cubicBezTo>
                    <a:pt x="62618" y="39102"/>
                    <a:pt x="62294" y="38108"/>
                    <a:pt x="62212" y="37194"/>
                  </a:cubicBezTo>
                  <a:cubicBezTo>
                    <a:pt x="62131" y="36281"/>
                    <a:pt x="62233" y="35368"/>
                    <a:pt x="61989" y="34495"/>
                  </a:cubicBezTo>
                  <a:cubicBezTo>
                    <a:pt x="61380" y="32485"/>
                    <a:pt x="59087" y="31491"/>
                    <a:pt x="56996" y="31247"/>
                  </a:cubicBezTo>
                  <a:cubicBezTo>
                    <a:pt x="55311" y="31044"/>
                    <a:pt x="53444" y="31044"/>
                    <a:pt x="52246" y="29847"/>
                  </a:cubicBezTo>
                  <a:cubicBezTo>
                    <a:pt x="51658" y="29258"/>
                    <a:pt x="51353" y="28466"/>
                    <a:pt x="51130" y="27655"/>
                  </a:cubicBezTo>
                  <a:cubicBezTo>
                    <a:pt x="50338" y="24854"/>
                    <a:pt x="50440" y="21870"/>
                    <a:pt x="50663" y="18988"/>
                  </a:cubicBezTo>
                  <a:cubicBezTo>
                    <a:pt x="51049" y="14319"/>
                    <a:pt x="52693" y="8230"/>
                    <a:pt x="49141" y="4373"/>
                  </a:cubicBezTo>
                  <a:cubicBezTo>
                    <a:pt x="47903" y="2993"/>
                    <a:pt x="45934" y="1735"/>
                    <a:pt x="44208" y="1045"/>
                  </a:cubicBezTo>
                  <a:cubicBezTo>
                    <a:pt x="42037" y="192"/>
                    <a:pt x="39195" y="517"/>
                    <a:pt x="36942" y="151"/>
                  </a:cubicBezTo>
                  <a:cubicBezTo>
                    <a:pt x="36300" y="51"/>
                    <a:pt x="35633" y="1"/>
                    <a:pt x="34955" y="1"/>
                  </a:cubicBezTo>
                  <a:close/>
                </a:path>
              </a:pathLst>
            </a:custGeom>
            <a:solidFill>
              <a:srgbClr val="455E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35"/>
            <p:cNvSpPr/>
            <p:nvPr/>
          </p:nvSpPr>
          <p:spPr>
            <a:xfrm>
              <a:off x="1072850" y="2424625"/>
              <a:ext cx="808900" cy="655125"/>
            </a:xfrm>
            <a:custGeom>
              <a:rect b="b" l="l" r="r" t="t"/>
              <a:pathLst>
                <a:path extrusionOk="0" h="26205" w="32356">
                  <a:moveTo>
                    <a:pt x="21130" y="1"/>
                  </a:moveTo>
                  <a:cubicBezTo>
                    <a:pt x="21293" y="1320"/>
                    <a:pt x="21333" y="2639"/>
                    <a:pt x="21313" y="3979"/>
                  </a:cubicBezTo>
                  <a:cubicBezTo>
                    <a:pt x="21293" y="5440"/>
                    <a:pt x="21070" y="7044"/>
                    <a:pt x="20014" y="8059"/>
                  </a:cubicBezTo>
                  <a:cubicBezTo>
                    <a:pt x="18553" y="9480"/>
                    <a:pt x="16239" y="9155"/>
                    <a:pt x="14371" y="9480"/>
                  </a:cubicBezTo>
                  <a:cubicBezTo>
                    <a:pt x="13113" y="9703"/>
                    <a:pt x="11834" y="10495"/>
                    <a:pt x="11286" y="11712"/>
                  </a:cubicBezTo>
                  <a:cubicBezTo>
                    <a:pt x="10373" y="13783"/>
                    <a:pt x="11631" y="16807"/>
                    <a:pt x="10332" y="18735"/>
                  </a:cubicBezTo>
                  <a:cubicBezTo>
                    <a:pt x="9802" y="19516"/>
                    <a:pt x="8952" y="19729"/>
                    <a:pt x="8031" y="19729"/>
                  </a:cubicBezTo>
                  <a:cubicBezTo>
                    <a:pt x="7013" y="19729"/>
                    <a:pt x="5908" y="19468"/>
                    <a:pt x="5055" y="19425"/>
                  </a:cubicBezTo>
                  <a:cubicBezTo>
                    <a:pt x="4999" y="19423"/>
                    <a:pt x="4943" y="19421"/>
                    <a:pt x="4888" y="19421"/>
                  </a:cubicBezTo>
                  <a:cubicBezTo>
                    <a:pt x="2452" y="19421"/>
                    <a:pt x="576" y="22015"/>
                    <a:pt x="1" y="24337"/>
                  </a:cubicBezTo>
                  <a:cubicBezTo>
                    <a:pt x="3959" y="25210"/>
                    <a:pt x="8201" y="24743"/>
                    <a:pt x="12118" y="25839"/>
                  </a:cubicBezTo>
                  <a:cubicBezTo>
                    <a:pt x="12504" y="25941"/>
                    <a:pt x="12910" y="26063"/>
                    <a:pt x="13296" y="26205"/>
                  </a:cubicBezTo>
                  <a:cubicBezTo>
                    <a:pt x="15914" y="25738"/>
                    <a:pt x="18411" y="24845"/>
                    <a:pt x="20988" y="24175"/>
                  </a:cubicBezTo>
                  <a:cubicBezTo>
                    <a:pt x="23099" y="23607"/>
                    <a:pt x="25210" y="23201"/>
                    <a:pt x="27402" y="22978"/>
                  </a:cubicBezTo>
                  <a:cubicBezTo>
                    <a:pt x="28783" y="22815"/>
                    <a:pt x="30366" y="22612"/>
                    <a:pt x="31157" y="21475"/>
                  </a:cubicBezTo>
                  <a:cubicBezTo>
                    <a:pt x="31421" y="21130"/>
                    <a:pt x="31543" y="20724"/>
                    <a:pt x="31645" y="20278"/>
                  </a:cubicBezTo>
                  <a:cubicBezTo>
                    <a:pt x="31442" y="20156"/>
                    <a:pt x="31320" y="20055"/>
                    <a:pt x="31218" y="19913"/>
                  </a:cubicBezTo>
                  <a:cubicBezTo>
                    <a:pt x="30975" y="19507"/>
                    <a:pt x="31340" y="19019"/>
                    <a:pt x="31665" y="18674"/>
                  </a:cubicBezTo>
                  <a:cubicBezTo>
                    <a:pt x="31746" y="18593"/>
                    <a:pt x="31827" y="18492"/>
                    <a:pt x="31888" y="18411"/>
                  </a:cubicBezTo>
                  <a:cubicBezTo>
                    <a:pt x="32355" y="14513"/>
                    <a:pt x="32172" y="10515"/>
                    <a:pt x="31360" y="6699"/>
                  </a:cubicBezTo>
                  <a:lnTo>
                    <a:pt x="21130" y="1"/>
                  </a:lnTo>
                  <a:close/>
                </a:path>
              </a:pathLst>
            </a:custGeom>
            <a:solidFill>
              <a:srgbClr val="455E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35"/>
            <p:cNvSpPr/>
            <p:nvPr/>
          </p:nvSpPr>
          <p:spPr>
            <a:xfrm>
              <a:off x="1526500" y="2278775"/>
              <a:ext cx="168500" cy="200300"/>
            </a:xfrm>
            <a:custGeom>
              <a:rect b="b" l="l" r="r" t="t"/>
              <a:pathLst>
                <a:path extrusionOk="0" h="8012" w="6740">
                  <a:moveTo>
                    <a:pt x="3134" y="1"/>
                  </a:moveTo>
                  <a:cubicBezTo>
                    <a:pt x="3010" y="1"/>
                    <a:pt x="2886" y="10"/>
                    <a:pt x="2761" y="30"/>
                  </a:cubicBezTo>
                  <a:cubicBezTo>
                    <a:pt x="1097" y="314"/>
                    <a:pt x="1" y="2303"/>
                    <a:pt x="325" y="4475"/>
                  </a:cubicBezTo>
                  <a:cubicBezTo>
                    <a:pt x="628" y="6533"/>
                    <a:pt x="2089" y="8012"/>
                    <a:pt x="3631" y="8012"/>
                  </a:cubicBezTo>
                  <a:cubicBezTo>
                    <a:pt x="3747" y="8012"/>
                    <a:pt x="3863" y="8003"/>
                    <a:pt x="3979" y="7986"/>
                  </a:cubicBezTo>
                  <a:cubicBezTo>
                    <a:pt x="5664" y="7702"/>
                    <a:pt x="6739" y="5733"/>
                    <a:pt x="6415" y="3541"/>
                  </a:cubicBezTo>
                  <a:cubicBezTo>
                    <a:pt x="6114" y="1492"/>
                    <a:pt x="4682" y="1"/>
                    <a:pt x="3134" y="1"/>
                  </a:cubicBezTo>
                  <a:close/>
                </a:path>
              </a:pathLst>
            </a:custGeom>
            <a:solidFill>
              <a:srgbClr val="9E7B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35"/>
            <p:cNvSpPr/>
            <p:nvPr/>
          </p:nvSpPr>
          <p:spPr>
            <a:xfrm>
              <a:off x="1565075" y="2309375"/>
              <a:ext cx="64475" cy="139625"/>
            </a:xfrm>
            <a:custGeom>
              <a:rect b="b" l="l" r="r" t="t"/>
              <a:pathLst>
                <a:path extrusionOk="0" h="5585" w="2579">
                  <a:moveTo>
                    <a:pt x="28" y="1"/>
                  </a:moveTo>
                  <a:cubicBezTo>
                    <a:pt x="23" y="1"/>
                    <a:pt x="21" y="2"/>
                    <a:pt x="21" y="3"/>
                  </a:cubicBezTo>
                  <a:cubicBezTo>
                    <a:pt x="0" y="64"/>
                    <a:pt x="325" y="206"/>
                    <a:pt x="731" y="592"/>
                  </a:cubicBezTo>
                  <a:cubicBezTo>
                    <a:pt x="1137" y="977"/>
                    <a:pt x="1604" y="1627"/>
                    <a:pt x="1888" y="2439"/>
                  </a:cubicBezTo>
                  <a:cubicBezTo>
                    <a:pt x="2152" y="3251"/>
                    <a:pt x="2253" y="4063"/>
                    <a:pt x="2335" y="4631"/>
                  </a:cubicBezTo>
                  <a:cubicBezTo>
                    <a:pt x="2436" y="5240"/>
                    <a:pt x="2497" y="5585"/>
                    <a:pt x="2538" y="5585"/>
                  </a:cubicBezTo>
                  <a:cubicBezTo>
                    <a:pt x="2558" y="5585"/>
                    <a:pt x="2578" y="5240"/>
                    <a:pt x="2558" y="4651"/>
                  </a:cubicBezTo>
                  <a:cubicBezTo>
                    <a:pt x="2538" y="4063"/>
                    <a:pt x="2456" y="3251"/>
                    <a:pt x="2152" y="2398"/>
                  </a:cubicBezTo>
                  <a:cubicBezTo>
                    <a:pt x="1847" y="1525"/>
                    <a:pt x="1340" y="856"/>
                    <a:pt x="873" y="470"/>
                  </a:cubicBezTo>
                  <a:cubicBezTo>
                    <a:pt x="443" y="115"/>
                    <a:pt x="82" y="1"/>
                    <a:pt x="28" y="1"/>
                  </a:cubicBezTo>
                  <a:close/>
                </a:path>
              </a:pathLst>
            </a:custGeom>
            <a:solidFill>
              <a:srgbClr val="3A39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35"/>
            <p:cNvSpPr/>
            <p:nvPr/>
          </p:nvSpPr>
          <p:spPr>
            <a:xfrm>
              <a:off x="1583350" y="2363475"/>
              <a:ext cx="30450" cy="80000"/>
            </a:xfrm>
            <a:custGeom>
              <a:rect b="b" l="l" r="r" t="t"/>
              <a:pathLst>
                <a:path extrusionOk="0" h="3200" w="1218">
                  <a:moveTo>
                    <a:pt x="1173" y="1"/>
                  </a:moveTo>
                  <a:cubicBezTo>
                    <a:pt x="1110" y="1"/>
                    <a:pt x="938" y="88"/>
                    <a:pt x="751" y="275"/>
                  </a:cubicBezTo>
                  <a:cubicBezTo>
                    <a:pt x="487" y="518"/>
                    <a:pt x="203" y="924"/>
                    <a:pt x="102" y="1452"/>
                  </a:cubicBezTo>
                  <a:cubicBezTo>
                    <a:pt x="0" y="1980"/>
                    <a:pt x="81" y="2467"/>
                    <a:pt x="244" y="2771"/>
                  </a:cubicBezTo>
                  <a:cubicBezTo>
                    <a:pt x="339" y="3057"/>
                    <a:pt x="470" y="3200"/>
                    <a:pt x="502" y="3200"/>
                  </a:cubicBezTo>
                  <a:cubicBezTo>
                    <a:pt x="504" y="3200"/>
                    <a:pt x="506" y="3199"/>
                    <a:pt x="507" y="3198"/>
                  </a:cubicBezTo>
                  <a:cubicBezTo>
                    <a:pt x="548" y="3177"/>
                    <a:pt x="467" y="2995"/>
                    <a:pt x="386" y="2690"/>
                  </a:cubicBezTo>
                  <a:cubicBezTo>
                    <a:pt x="304" y="2386"/>
                    <a:pt x="264" y="1960"/>
                    <a:pt x="365" y="1493"/>
                  </a:cubicBezTo>
                  <a:cubicBezTo>
                    <a:pt x="467" y="1046"/>
                    <a:pt x="690" y="661"/>
                    <a:pt x="873" y="417"/>
                  </a:cubicBezTo>
                  <a:cubicBezTo>
                    <a:pt x="1076" y="153"/>
                    <a:pt x="1218" y="31"/>
                    <a:pt x="1198" y="11"/>
                  </a:cubicBezTo>
                  <a:cubicBezTo>
                    <a:pt x="1194" y="4"/>
                    <a:pt x="1186" y="1"/>
                    <a:pt x="1173" y="1"/>
                  </a:cubicBezTo>
                  <a:close/>
                </a:path>
              </a:pathLst>
            </a:custGeom>
            <a:solidFill>
              <a:srgbClr val="3A39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35"/>
            <p:cNvSpPr/>
            <p:nvPr/>
          </p:nvSpPr>
          <p:spPr>
            <a:xfrm>
              <a:off x="1769575" y="2504300"/>
              <a:ext cx="932700" cy="768475"/>
            </a:xfrm>
            <a:custGeom>
              <a:rect b="b" l="l" r="r" t="t"/>
              <a:pathLst>
                <a:path extrusionOk="0" h="30739" w="37308">
                  <a:moveTo>
                    <a:pt x="7551" y="8586"/>
                  </a:moveTo>
                  <a:lnTo>
                    <a:pt x="6374" y="18167"/>
                  </a:lnTo>
                  <a:cubicBezTo>
                    <a:pt x="5704" y="17740"/>
                    <a:pt x="4872" y="17436"/>
                    <a:pt x="4080" y="17172"/>
                  </a:cubicBezTo>
                  <a:cubicBezTo>
                    <a:pt x="3796" y="17111"/>
                    <a:pt x="3491" y="16969"/>
                    <a:pt x="3349" y="16726"/>
                  </a:cubicBezTo>
                  <a:cubicBezTo>
                    <a:pt x="3106" y="16320"/>
                    <a:pt x="3471" y="15832"/>
                    <a:pt x="3796" y="15487"/>
                  </a:cubicBezTo>
                  <a:cubicBezTo>
                    <a:pt x="5562" y="13519"/>
                    <a:pt x="6881" y="11144"/>
                    <a:pt x="7551" y="8586"/>
                  </a:cubicBezTo>
                  <a:close/>
                  <a:moveTo>
                    <a:pt x="2334" y="0"/>
                  </a:moveTo>
                  <a:cubicBezTo>
                    <a:pt x="812" y="2030"/>
                    <a:pt x="0" y="4588"/>
                    <a:pt x="41" y="7125"/>
                  </a:cubicBezTo>
                  <a:cubicBezTo>
                    <a:pt x="102" y="9967"/>
                    <a:pt x="1218" y="12707"/>
                    <a:pt x="1380" y="15548"/>
                  </a:cubicBezTo>
                  <a:cubicBezTo>
                    <a:pt x="1523" y="17619"/>
                    <a:pt x="1178" y="19689"/>
                    <a:pt x="1583" y="21698"/>
                  </a:cubicBezTo>
                  <a:cubicBezTo>
                    <a:pt x="1989" y="23647"/>
                    <a:pt x="3146" y="25372"/>
                    <a:pt x="4588" y="26773"/>
                  </a:cubicBezTo>
                  <a:cubicBezTo>
                    <a:pt x="4892" y="26610"/>
                    <a:pt x="5176" y="26428"/>
                    <a:pt x="5440" y="26265"/>
                  </a:cubicBezTo>
                  <a:lnTo>
                    <a:pt x="5440" y="26265"/>
                  </a:lnTo>
                  <a:lnTo>
                    <a:pt x="5298" y="27402"/>
                  </a:lnTo>
                  <a:cubicBezTo>
                    <a:pt x="6293" y="28234"/>
                    <a:pt x="7368" y="28945"/>
                    <a:pt x="8525" y="29554"/>
                  </a:cubicBezTo>
                  <a:cubicBezTo>
                    <a:pt x="9195" y="29249"/>
                    <a:pt x="9865" y="28945"/>
                    <a:pt x="10555" y="28640"/>
                  </a:cubicBezTo>
                  <a:cubicBezTo>
                    <a:pt x="11468" y="28234"/>
                    <a:pt x="12402" y="27828"/>
                    <a:pt x="13356" y="27585"/>
                  </a:cubicBezTo>
                  <a:cubicBezTo>
                    <a:pt x="14093" y="27403"/>
                    <a:pt x="14840" y="27325"/>
                    <a:pt x="15588" y="27325"/>
                  </a:cubicBezTo>
                  <a:cubicBezTo>
                    <a:pt x="17602" y="27325"/>
                    <a:pt x="19633" y="27893"/>
                    <a:pt x="21556" y="28559"/>
                  </a:cubicBezTo>
                  <a:cubicBezTo>
                    <a:pt x="24195" y="29472"/>
                    <a:pt x="26834" y="30589"/>
                    <a:pt x="29594" y="30731"/>
                  </a:cubicBezTo>
                  <a:cubicBezTo>
                    <a:pt x="29707" y="30736"/>
                    <a:pt x="29818" y="30738"/>
                    <a:pt x="29929" y="30738"/>
                  </a:cubicBezTo>
                  <a:cubicBezTo>
                    <a:pt x="32022" y="30738"/>
                    <a:pt x="33864" y="29871"/>
                    <a:pt x="35927" y="29736"/>
                  </a:cubicBezTo>
                  <a:cubicBezTo>
                    <a:pt x="36130" y="29716"/>
                    <a:pt x="36333" y="29716"/>
                    <a:pt x="36536" y="29675"/>
                  </a:cubicBezTo>
                  <a:cubicBezTo>
                    <a:pt x="36780" y="29452"/>
                    <a:pt x="37003" y="29127"/>
                    <a:pt x="37145" y="28782"/>
                  </a:cubicBezTo>
                  <a:cubicBezTo>
                    <a:pt x="37307" y="28295"/>
                    <a:pt x="37287" y="27767"/>
                    <a:pt x="37287" y="27219"/>
                  </a:cubicBezTo>
                  <a:cubicBezTo>
                    <a:pt x="37246" y="26042"/>
                    <a:pt x="37206" y="24804"/>
                    <a:pt x="36780" y="23708"/>
                  </a:cubicBezTo>
                  <a:cubicBezTo>
                    <a:pt x="36353" y="22592"/>
                    <a:pt x="35460" y="21577"/>
                    <a:pt x="34263" y="21333"/>
                  </a:cubicBezTo>
                  <a:cubicBezTo>
                    <a:pt x="34066" y="21294"/>
                    <a:pt x="33867" y="21278"/>
                    <a:pt x="33667" y="21278"/>
                  </a:cubicBezTo>
                  <a:cubicBezTo>
                    <a:pt x="32709" y="21278"/>
                    <a:pt x="31727" y="21649"/>
                    <a:pt x="30780" y="21649"/>
                  </a:cubicBezTo>
                  <a:cubicBezTo>
                    <a:pt x="30482" y="21649"/>
                    <a:pt x="30188" y="21612"/>
                    <a:pt x="29899" y="21516"/>
                  </a:cubicBezTo>
                  <a:cubicBezTo>
                    <a:pt x="28376" y="21008"/>
                    <a:pt x="27808" y="19182"/>
                    <a:pt x="27544" y="17578"/>
                  </a:cubicBezTo>
                  <a:cubicBezTo>
                    <a:pt x="27301" y="15975"/>
                    <a:pt x="27016" y="14148"/>
                    <a:pt x="25677" y="13295"/>
                  </a:cubicBezTo>
                  <a:cubicBezTo>
                    <a:pt x="24479" y="12524"/>
                    <a:pt x="22937" y="12808"/>
                    <a:pt x="21556" y="12565"/>
                  </a:cubicBezTo>
                  <a:cubicBezTo>
                    <a:pt x="19100" y="12118"/>
                    <a:pt x="17213" y="9946"/>
                    <a:pt x="16462" y="7592"/>
                  </a:cubicBezTo>
                  <a:cubicBezTo>
                    <a:pt x="15690" y="5197"/>
                    <a:pt x="15853" y="2639"/>
                    <a:pt x="16157" y="143"/>
                  </a:cubicBezTo>
                  <a:lnTo>
                    <a:pt x="2334" y="0"/>
                  </a:lnTo>
                  <a:close/>
                </a:path>
              </a:pathLst>
            </a:custGeom>
            <a:solidFill>
              <a:srgbClr val="455E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35"/>
            <p:cNvSpPr/>
            <p:nvPr/>
          </p:nvSpPr>
          <p:spPr>
            <a:xfrm>
              <a:off x="1546800" y="2314275"/>
              <a:ext cx="86800" cy="139575"/>
            </a:xfrm>
            <a:custGeom>
              <a:rect b="b" l="l" r="r" t="t"/>
              <a:pathLst>
                <a:path extrusionOk="0" h="5583" w="3472">
                  <a:moveTo>
                    <a:pt x="827" y="1"/>
                  </a:moveTo>
                  <a:cubicBezTo>
                    <a:pt x="795" y="1"/>
                    <a:pt x="763" y="4"/>
                    <a:pt x="731" y="10"/>
                  </a:cubicBezTo>
                  <a:cubicBezTo>
                    <a:pt x="589" y="71"/>
                    <a:pt x="488" y="173"/>
                    <a:pt x="407" y="294"/>
                  </a:cubicBezTo>
                  <a:cubicBezTo>
                    <a:pt x="1" y="903"/>
                    <a:pt x="1" y="1695"/>
                    <a:pt x="102" y="2405"/>
                  </a:cubicBezTo>
                  <a:cubicBezTo>
                    <a:pt x="305" y="3603"/>
                    <a:pt x="914" y="4841"/>
                    <a:pt x="2010" y="5369"/>
                  </a:cubicBezTo>
                  <a:cubicBezTo>
                    <a:pt x="2273" y="5500"/>
                    <a:pt x="2577" y="5582"/>
                    <a:pt x="2875" y="5582"/>
                  </a:cubicBezTo>
                  <a:cubicBezTo>
                    <a:pt x="3083" y="5582"/>
                    <a:pt x="3288" y="5542"/>
                    <a:pt x="3471" y="5450"/>
                  </a:cubicBezTo>
                  <a:lnTo>
                    <a:pt x="3350" y="4821"/>
                  </a:lnTo>
                  <a:cubicBezTo>
                    <a:pt x="3147" y="3237"/>
                    <a:pt x="2517" y="1715"/>
                    <a:pt x="1523" y="457"/>
                  </a:cubicBezTo>
                  <a:cubicBezTo>
                    <a:pt x="1341" y="221"/>
                    <a:pt x="1095" y="1"/>
                    <a:pt x="827" y="1"/>
                  </a:cubicBezTo>
                  <a:close/>
                </a:path>
              </a:pathLst>
            </a:custGeom>
            <a:solidFill>
              <a:srgbClr val="9E7B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35"/>
            <p:cNvSpPr/>
            <p:nvPr/>
          </p:nvSpPr>
          <p:spPr>
            <a:xfrm>
              <a:off x="1146950" y="2542875"/>
              <a:ext cx="1313275" cy="782475"/>
            </a:xfrm>
            <a:custGeom>
              <a:rect b="b" l="l" r="r" t="t"/>
              <a:pathLst>
                <a:path extrusionOk="0" h="31299" w="52531">
                  <a:moveTo>
                    <a:pt x="25149" y="0"/>
                  </a:moveTo>
                  <a:lnTo>
                    <a:pt x="24946" y="5785"/>
                  </a:lnTo>
                  <a:cubicBezTo>
                    <a:pt x="24929" y="6103"/>
                    <a:pt x="24678" y="6324"/>
                    <a:pt x="24397" y="6324"/>
                  </a:cubicBezTo>
                  <a:cubicBezTo>
                    <a:pt x="24337" y="6324"/>
                    <a:pt x="24276" y="6314"/>
                    <a:pt x="24215" y="6292"/>
                  </a:cubicBezTo>
                  <a:cubicBezTo>
                    <a:pt x="23006" y="5921"/>
                    <a:pt x="21039" y="5445"/>
                    <a:pt x="18917" y="5445"/>
                  </a:cubicBezTo>
                  <a:cubicBezTo>
                    <a:pt x="16977" y="5445"/>
                    <a:pt x="14909" y="5843"/>
                    <a:pt x="13173" y="7084"/>
                  </a:cubicBezTo>
                  <a:cubicBezTo>
                    <a:pt x="8363" y="10534"/>
                    <a:pt x="1928" y="17720"/>
                    <a:pt x="974" y="20440"/>
                  </a:cubicBezTo>
                  <a:cubicBezTo>
                    <a:pt x="0" y="23139"/>
                    <a:pt x="16522" y="29289"/>
                    <a:pt x="16522" y="29289"/>
                  </a:cubicBezTo>
                  <a:lnTo>
                    <a:pt x="37226" y="31299"/>
                  </a:lnTo>
                  <a:lnTo>
                    <a:pt x="44736" y="29310"/>
                  </a:lnTo>
                  <a:lnTo>
                    <a:pt x="52530" y="27361"/>
                  </a:lnTo>
                  <a:lnTo>
                    <a:pt x="50582" y="23261"/>
                  </a:lnTo>
                  <a:cubicBezTo>
                    <a:pt x="50582" y="23261"/>
                    <a:pt x="45040" y="10068"/>
                    <a:pt x="40331" y="8667"/>
                  </a:cubicBezTo>
                  <a:cubicBezTo>
                    <a:pt x="37794" y="7896"/>
                    <a:pt x="34912" y="7429"/>
                    <a:pt x="32821" y="7165"/>
                  </a:cubicBezTo>
                  <a:cubicBezTo>
                    <a:pt x="32537" y="7145"/>
                    <a:pt x="32314" y="6881"/>
                    <a:pt x="32334" y="6576"/>
                  </a:cubicBezTo>
                  <a:lnTo>
                    <a:pt x="32557" y="264"/>
                  </a:lnTo>
                  <a:lnTo>
                    <a:pt x="25149" y="0"/>
                  </a:lnTo>
                  <a:close/>
                </a:path>
              </a:pathLst>
            </a:custGeom>
            <a:solidFill>
              <a:srgbClr val="9E7B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35"/>
            <p:cNvSpPr/>
            <p:nvPr/>
          </p:nvSpPr>
          <p:spPr>
            <a:xfrm>
              <a:off x="1367175" y="2679675"/>
              <a:ext cx="816500" cy="572600"/>
            </a:xfrm>
            <a:custGeom>
              <a:rect b="b" l="l" r="r" t="t"/>
              <a:pathLst>
                <a:path extrusionOk="0" h="22904" w="32660">
                  <a:moveTo>
                    <a:pt x="10297" y="0"/>
                  </a:moveTo>
                  <a:cubicBezTo>
                    <a:pt x="10193" y="0"/>
                    <a:pt x="10090" y="3"/>
                    <a:pt x="9987" y="8"/>
                  </a:cubicBezTo>
                  <a:cubicBezTo>
                    <a:pt x="9073" y="1592"/>
                    <a:pt x="7835" y="3723"/>
                    <a:pt x="7551" y="3946"/>
                  </a:cubicBezTo>
                  <a:cubicBezTo>
                    <a:pt x="7104" y="4332"/>
                    <a:pt x="0" y="8472"/>
                    <a:pt x="406" y="15617"/>
                  </a:cubicBezTo>
                  <a:cubicBezTo>
                    <a:pt x="812" y="22782"/>
                    <a:pt x="28924" y="22904"/>
                    <a:pt x="28924" y="22904"/>
                  </a:cubicBezTo>
                  <a:cubicBezTo>
                    <a:pt x="28924" y="22904"/>
                    <a:pt x="32659" y="16997"/>
                    <a:pt x="28518" y="9386"/>
                  </a:cubicBezTo>
                  <a:lnTo>
                    <a:pt x="29411" y="2627"/>
                  </a:lnTo>
                  <a:cubicBezTo>
                    <a:pt x="29006" y="2525"/>
                    <a:pt x="28600" y="2444"/>
                    <a:pt x="28194" y="2383"/>
                  </a:cubicBezTo>
                  <a:lnTo>
                    <a:pt x="27219" y="9284"/>
                  </a:lnTo>
                  <a:cubicBezTo>
                    <a:pt x="27219" y="9284"/>
                    <a:pt x="27119" y="9288"/>
                    <a:pt x="26926" y="9288"/>
                  </a:cubicBezTo>
                  <a:cubicBezTo>
                    <a:pt x="25355" y="9288"/>
                    <a:pt x="17675" y="9046"/>
                    <a:pt x="8850" y="4616"/>
                  </a:cubicBezTo>
                  <a:lnTo>
                    <a:pt x="11144" y="49"/>
                  </a:lnTo>
                  <a:cubicBezTo>
                    <a:pt x="10861" y="19"/>
                    <a:pt x="10579" y="0"/>
                    <a:pt x="10297" y="0"/>
                  </a:cubicBezTo>
                  <a:close/>
                </a:path>
              </a:pathLst>
            </a:custGeom>
            <a:solidFill>
              <a:srgbClr val="F2CC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35"/>
            <p:cNvSpPr/>
            <p:nvPr/>
          </p:nvSpPr>
          <p:spPr>
            <a:xfrm>
              <a:off x="1523975" y="2679675"/>
              <a:ext cx="578500" cy="274925"/>
            </a:xfrm>
            <a:custGeom>
              <a:rect b="b" l="l" r="r" t="t"/>
              <a:pathLst>
                <a:path extrusionOk="0" h="10997" w="23140">
                  <a:moveTo>
                    <a:pt x="4025" y="0"/>
                  </a:moveTo>
                  <a:cubicBezTo>
                    <a:pt x="3921" y="0"/>
                    <a:pt x="3818" y="3"/>
                    <a:pt x="3715" y="8"/>
                  </a:cubicBezTo>
                  <a:cubicBezTo>
                    <a:pt x="2801" y="1592"/>
                    <a:pt x="1563" y="3723"/>
                    <a:pt x="1279" y="3946"/>
                  </a:cubicBezTo>
                  <a:cubicBezTo>
                    <a:pt x="1177" y="4048"/>
                    <a:pt x="670" y="4352"/>
                    <a:pt x="0" y="4859"/>
                  </a:cubicBezTo>
                  <a:cubicBezTo>
                    <a:pt x="1137" y="5671"/>
                    <a:pt x="2375" y="6341"/>
                    <a:pt x="3613" y="6950"/>
                  </a:cubicBezTo>
                  <a:cubicBezTo>
                    <a:pt x="8241" y="9122"/>
                    <a:pt x="13234" y="10441"/>
                    <a:pt x="18349" y="10868"/>
                  </a:cubicBezTo>
                  <a:cubicBezTo>
                    <a:pt x="19298" y="10955"/>
                    <a:pt x="20246" y="10996"/>
                    <a:pt x="21195" y="10996"/>
                  </a:cubicBezTo>
                  <a:cubicBezTo>
                    <a:pt x="21789" y="10996"/>
                    <a:pt x="22383" y="10980"/>
                    <a:pt x="22977" y="10949"/>
                  </a:cubicBezTo>
                  <a:cubicBezTo>
                    <a:pt x="22774" y="10421"/>
                    <a:pt x="22531" y="9893"/>
                    <a:pt x="22246" y="9386"/>
                  </a:cubicBezTo>
                  <a:lnTo>
                    <a:pt x="23139" y="2627"/>
                  </a:lnTo>
                  <a:cubicBezTo>
                    <a:pt x="22734" y="2525"/>
                    <a:pt x="22328" y="2444"/>
                    <a:pt x="21922" y="2383"/>
                  </a:cubicBezTo>
                  <a:lnTo>
                    <a:pt x="20947" y="9284"/>
                  </a:lnTo>
                  <a:cubicBezTo>
                    <a:pt x="20947" y="9284"/>
                    <a:pt x="20847" y="9288"/>
                    <a:pt x="20654" y="9288"/>
                  </a:cubicBezTo>
                  <a:cubicBezTo>
                    <a:pt x="19083" y="9288"/>
                    <a:pt x="11403" y="9046"/>
                    <a:pt x="2578" y="4616"/>
                  </a:cubicBezTo>
                  <a:lnTo>
                    <a:pt x="4872" y="49"/>
                  </a:lnTo>
                  <a:cubicBezTo>
                    <a:pt x="4589" y="19"/>
                    <a:pt x="4307" y="0"/>
                    <a:pt x="402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35"/>
            <p:cNvSpPr/>
            <p:nvPr/>
          </p:nvSpPr>
          <p:spPr>
            <a:xfrm>
              <a:off x="1770075" y="2543875"/>
              <a:ext cx="190825" cy="164950"/>
            </a:xfrm>
            <a:custGeom>
              <a:rect b="b" l="l" r="r" t="t"/>
              <a:pathLst>
                <a:path extrusionOk="0" h="6598" w="7633">
                  <a:moveTo>
                    <a:pt x="224" y="1"/>
                  </a:moveTo>
                  <a:lnTo>
                    <a:pt x="1" y="6049"/>
                  </a:lnTo>
                  <a:cubicBezTo>
                    <a:pt x="1142" y="6415"/>
                    <a:pt x="2330" y="6597"/>
                    <a:pt x="3520" y="6597"/>
                  </a:cubicBezTo>
                  <a:cubicBezTo>
                    <a:pt x="3917" y="6597"/>
                    <a:pt x="4314" y="6577"/>
                    <a:pt x="4710" y="6536"/>
                  </a:cubicBezTo>
                  <a:cubicBezTo>
                    <a:pt x="5623" y="6435"/>
                    <a:pt x="6536" y="6232"/>
                    <a:pt x="7429" y="5907"/>
                  </a:cubicBezTo>
                  <a:lnTo>
                    <a:pt x="7632" y="244"/>
                  </a:lnTo>
                  <a:lnTo>
                    <a:pt x="224" y="1"/>
                  </a:lnTo>
                  <a:close/>
                </a:path>
              </a:pathLst>
            </a:custGeom>
            <a:solidFill>
              <a:srgbClr val="9E7B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35"/>
            <p:cNvSpPr/>
            <p:nvPr/>
          </p:nvSpPr>
          <p:spPr>
            <a:xfrm>
              <a:off x="1616325" y="2077550"/>
              <a:ext cx="684050" cy="575375"/>
            </a:xfrm>
            <a:custGeom>
              <a:rect b="b" l="l" r="r" t="t"/>
              <a:pathLst>
                <a:path extrusionOk="0" h="23015" w="27362">
                  <a:moveTo>
                    <a:pt x="12585" y="0"/>
                  </a:moveTo>
                  <a:cubicBezTo>
                    <a:pt x="11306" y="1299"/>
                    <a:pt x="9134" y="2375"/>
                    <a:pt x="6577" y="2842"/>
                  </a:cubicBezTo>
                  <a:cubicBezTo>
                    <a:pt x="5671" y="3007"/>
                    <a:pt x="4788" y="3087"/>
                    <a:pt x="3949" y="3087"/>
                  </a:cubicBezTo>
                  <a:cubicBezTo>
                    <a:pt x="2834" y="3087"/>
                    <a:pt x="1797" y="2946"/>
                    <a:pt x="893" y="2679"/>
                  </a:cubicBezTo>
                  <a:lnTo>
                    <a:pt x="812" y="2984"/>
                  </a:lnTo>
                  <a:cubicBezTo>
                    <a:pt x="508" y="4344"/>
                    <a:pt x="345" y="5765"/>
                    <a:pt x="305" y="7145"/>
                  </a:cubicBezTo>
                  <a:cubicBezTo>
                    <a:pt x="285" y="8748"/>
                    <a:pt x="853" y="10393"/>
                    <a:pt x="447" y="11976"/>
                  </a:cubicBezTo>
                  <a:cubicBezTo>
                    <a:pt x="61" y="13518"/>
                    <a:pt x="0" y="14919"/>
                    <a:pt x="61" y="16543"/>
                  </a:cubicBezTo>
                  <a:cubicBezTo>
                    <a:pt x="183" y="19323"/>
                    <a:pt x="1990" y="21252"/>
                    <a:pt x="4567" y="22064"/>
                  </a:cubicBezTo>
                  <a:cubicBezTo>
                    <a:pt x="6458" y="22672"/>
                    <a:pt x="8469" y="23014"/>
                    <a:pt x="10471" y="23014"/>
                  </a:cubicBezTo>
                  <a:cubicBezTo>
                    <a:pt x="10940" y="23014"/>
                    <a:pt x="11408" y="22995"/>
                    <a:pt x="11874" y="22957"/>
                  </a:cubicBezTo>
                  <a:cubicBezTo>
                    <a:pt x="13092" y="22855"/>
                    <a:pt x="14310" y="22612"/>
                    <a:pt x="15467" y="22145"/>
                  </a:cubicBezTo>
                  <a:cubicBezTo>
                    <a:pt x="16908" y="21597"/>
                    <a:pt x="18207" y="21049"/>
                    <a:pt x="19324" y="19932"/>
                  </a:cubicBezTo>
                  <a:cubicBezTo>
                    <a:pt x="19669" y="19587"/>
                    <a:pt x="19933" y="19202"/>
                    <a:pt x="20095" y="18775"/>
                  </a:cubicBezTo>
                  <a:cubicBezTo>
                    <a:pt x="20278" y="18918"/>
                    <a:pt x="20460" y="19060"/>
                    <a:pt x="20663" y="19161"/>
                  </a:cubicBezTo>
                  <a:cubicBezTo>
                    <a:pt x="21153" y="19417"/>
                    <a:pt x="21686" y="19538"/>
                    <a:pt x="22227" y="19538"/>
                  </a:cubicBezTo>
                  <a:cubicBezTo>
                    <a:pt x="23751" y="19538"/>
                    <a:pt x="25341" y="18576"/>
                    <a:pt x="26225" y="16928"/>
                  </a:cubicBezTo>
                  <a:cubicBezTo>
                    <a:pt x="27362" y="14757"/>
                    <a:pt x="26773" y="12158"/>
                    <a:pt x="24865" y="11164"/>
                  </a:cubicBezTo>
                  <a:cubicBezTo>
                    <a:pt x="24369" y="10902"/>
                    <a:pt x="23836" y="10771"/>
                    <a:pt x="23297" y="10771"/>
                  </a:cubicBezTo>
                  <a:cubicBezTo>
                    <a:pt x="23042" y="10771"/>
                    <a:pt x="22785" y="10801"/>
                    <a:pt x="22531" y="10859"/>
                  </a:cubicBezTo>
                  <a:cubicBezTo>
                    <a:pt x="22478" y="10870"/>
                    <a:pt x="22426" y="10875"/>
                    <a:pt x="22375" y="10875"/>
                  </a:cubicBezTo>
                  <a:cubicBezTo>
                    <a:pt x="21939" y="10875"/>
                    <a:pt x="21599" y="10502"/>
                    <a:pt x="21617" y="10047"/>
                  </a:cubicBezTo>
                  <a:cubicBezTo>
                    <a:pt x="21617" y="9966"/>
                    <a:pt x="21617" y="9885"/>
                    <a:pt x="21658" y="9824"/>
                  </a:cubicBezTo>
                  <a:cubicBezTo>
                    <a:pt x="19324" y="9317"/>
                    <a:pt x="16827" y="7693"/>
                    <a:pt x="14980" y="5176"/>
                  </a:cubicBezTo>
                  <a:cubicBezTo>
                    <a:pt x="13742" y="3532"/>
                    <a:pt x="12950" y="1726"/>
                    <a:pt x="12585" y="0"/>
                  </a:cubicBezTo>
                  <a:close/>
                </a:path>
              </a:pathLst>
            </a:custGeom>
            <a:solidFill>
              <a:srgbClr val="9E7B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35"/>
            <p:cNvSpPr/>
            <p:nvPr/>
          </p:nvSpPr>
          <p:spPr>
            <a:xfrm>
              <a:off x="2129850" y="2389225"/>
              <a:ext cx="102525" cy="134900"/>
            </a:xfrm>
            <a:custGeom>
              <a:rect b="b" l="l" r="r" t="t"/>
              <a:pathLst>
                <a:path extrusionOk="0" h="5396" w="4101">
                  <a:moveTo>
                    <a:pt x="3801" y="1"/>
                  </a:moveTo>
                  <a:cubicBezTo>
                    <a:pt x="3608" y="1"/>
                    <a:pt x="3329" y="26"/>
                    <a:pt x="2984" y="118"/>
                  </a:cubicBezTo>
                  <a:cubicBezTo>
                    <a:pt x="2660" y="199"/>
                    <a:pt x="2254" y="361"/>
                    <a:pt x="1868" y="625"/>
                  </a:cubicBezTo>
                  <a:cubicBezTo>
                    <a:pt x="1482" y="869"/>
                    <a:pt x="1076" y="1234"/>
                    <a:pt x="812" y="1681"/>
                  </a:cubicBezTo>
                  <a:cubicBezTo>
                    <a:pt x="204" y="2594"/>
                    <a:pt x="41" y="3589"/>
                    <a:pt x="21" y="4279"/>
                  </a:cubicBezTo>
                  <a:cubicBezTo>
                    <a:pt x="1" y="4948"/>
                    <a:pt x="61" y="5395"/>
                    <a:pt x="102" y="5395"/>
                  </a:cubicBezTo>
                  <a:cubicBezTo>
                    <a:pt x="143" y="5395"/>
                    <a:pt x="122" y="4969"/>
                    <a:pt x="204" y="4299"/>
                  </a:cubicBezTo>
                  <a:cubicBezTo>
                    <a:pt x="264" y="3649"/>
                    <a:pt x="447" y="2695"/>
                    <a:pt x="1015" y="1843"/>
                  </a:cubicBezTo>
                  <a:cubicBezTo>
                    <a:pt x="1563" y="970"/>
                    <a:pt x="2396" y="483"/>
                    <a:pt x="3045" y="300"/>
                  </a:cubicBezTo>
                  <a:cubicBezTo>
                    <a:pt x="3674" y="97"/>
                    <a:pt x="4101" y="97"/>
                    <a:pt x="4101" y="36"/>
                  </a:cubicBezTo>
                  <a:cubicBezTo>
                    <a:pt x="4101" y="26"/>
                    <a:pt x="3994" y="1"/>
                    <a:pt x="3801" y="1"/>
                  </a:cubicBezTo>
                  <a:close/>
                </a:path>
              </a:pathLst>
            </a:custGeom>
            <a:solidFill>
              <a:srgbClr val="3A39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35"/>
            <p:cNvSpPr/>
            <p:nvPr/>
          </p:nvSpPr>
          <p:spPr>
            <a:xfrm>
              <a:off x="2151675" y="2431100"/>
              <a:ext cx="38075" cy="78950"/>
            </a:xfrm>
            <a:custGeom>
              <a:rect b="b" l="l" r="r" t="t"/>
              <a:pathLst>
                <a:path extrusionOk="0" h="3158" w="1523">
                  <a:moveTo>
                    <a:pt x="165" y="1"/>
                  </a:moveTo>
                  <a:cubicBezTo>
                    <a:pt x="61" y="1"/>
                    <a:pt x="0" y="26"/>
                    <a:pt x="0" y="46"/>
                  </a:cubicBezTo>
                  <a:cubicBezTo>
                    <a:pt x="0" y="87"/>
                    <a:pt x="224" y="87"/>
                    <a:pt x="488" y="269"/>
                  </a:cubicBezTo>
                  <a:cubicBezTo>
                    <a:pt x="731" y="452"/>
                    <a:pt x="1036" y="817"/>
                    <a:pt x="1157" y="1305"/>
                  </a:cubicBezTo>
                  <a:cubicBezTo>
                    <a:pt x="1218" y="1792"/>
                    <a:pt x="1117" y="2279"/>
                    <a:pt x="1015" y="2583"/>
                  </a:cubicBezTo>
                  <a:cubicBezTo>
                    <a:pt x="975" y="2928"/>
                    <a:pt x="893" y="3131"/>
                    <a:pt x="914" y="3152"/>
                  </a:cubicBezTo>
                  <a:cubicBezTo>
                    <a:pt x="918" y="3155"/>
                    <a:pt x="922" y="3157"/>
                    <a:pt x="928" y="3157"/>
                  </a:cubicBezTo>
                  <a:cubicBezTo>
                    <a:pt x="980" y="3157"/>
                    <a:pt x="1108" y="2980"/>
                    <a:pt x="1218" y="2685"/>
                  </a:cubicBezTo>
                  <a:cubicBezTo>
                    <a:pt x="1381" y="2340"/>
                    <a:pt x="1523" y="1873"/>
                    <a:pt x="1421" y="1284"/>
                  </a:cubicBezTo>
                  <a:cubicBezTo>
                    <a:pt x="1320" y="696"/>
                    <a:pt x="954" y="290"/>
                    <a:pt x="589" y="107"/>
                  </a:cubicBezTo>
                  <a:cubicBezTo>
                    <a:pt x="416" y="26"/>
                    <a:pt x="269" y="1"/>
                    <a:pt x="165" y="1"/>
                  </a:cubicBezTo>
                  <a:close/>
                </a:path>
              </a:pathLst>
            </a:custGeom>
            <a:solidFill>
              <a:srgbClr val="3A39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35"/>
            <p:cNvSpPr/>
            <p:nvPr/>
          </p:nvSpPr>
          <p:spPr>
            <a:xfrm>
              <a:off x="2128325" y="2391975"/>
              <a:ext cx="133475" cy="138225"/>
            </a:xfrm>
            <a:custGeom>
              <a:rect b="b" l="l" r="r" t="t"/>
              <a:pathLst>
                <a:path extrusionOk="0" h="5529" w="5339">
                  <a:moveTo>
                    <a:pt x="4104" y="1"/>
                  </a:moveTo>
                  <a:cubicBezTo>
                    <a:pt x="3882" y="1"/>
                    <a:pt x="3644" y="62"/>
                    <a:pt x="3431" y="129"/>
                  </a:cubicBezTo>
                  <a:cubicBezTo>
                    <a:pt x="2599" y="393"/>
                    <a:pt x="1706" y="657"/>
                    <a:pt x="1076" y="1266"/>
                  </a:cubicBezTo>
                  <a:cubicBezTo>
                    <a:pt x="569" y="1774"/>
                    <a:pt x="265" y="2464"/>
                    <a:pt x="122" y="3174"/>
                  </a:cubicBezTo>
                  <a:cubicBezTo>
                    <a:pt x="3" y="3871"/>
                    <a:pt x="1" y="4587"/>
                    <a:pt x="1" y="5285"/>
                  </a:cubicBezTo>
                  <a:lnTo>
                    <a:pt x="1" y="5285"/>
                  </a:lnTo>
                  <a:cubicBezTo>
                    <a:pt x="1" y="5285"/>
                    <a:pt x="1" y="5285"/>
                    <a:pt x="1" y="5285"/>
                  </a:cubicBezTo>
                  <a:lnTo>
                    <a:pt x="1" y="5326"/>
                  </a:lnTo>
                  <a:cubicBezTo>
                    <a:pt x="1" y="5312"/>
                    <a:pt x="1" y="5299"/>
                    <a:pt x="1" y="5285"/>
                  </a:cubicBezTo>
                  <a:lnTo>
                    <a:pt x="1" y="5285"/>
                  </a:lnTo>
                  <a:cubicBezTo>
                    <a:pt x="429" y="5450"/>
                    <a:pt x="884" y="5529"/>
                    <a:pt x="1339" y="5529"/>
                  </a:cubicBezTo>
                  <a:cubicBezTo>
                    <a:pt x="2287" y="5529"/>
                    <a:pt x="3232" y="5185"/>
                    <a:pt x="3918" y="4554"/>
                  </a:cubicBezTo>
                  <a:cubicBezTo>
                    <a:pt x="4933" y="3600"/>
                    <a:pt x="5339" y="2058"/>
                    <a:pt x="4933" y="718"/>
                  </a:cubicBezTo>
                  <a:cubicBezTo>
                    <a:pt x="4852" y="515"/>
                    <a:pt x="4771" y="292"/>
                    <a:pt x="4588" y="150"/>
                  </a:cubicBezTo>
                  <a:cubicBezTo>
                    <a:pt x="4452" y="41"/>
                    <a:pt x="4283" y="1"/>
                    <a:pt x="4104" y="1"/>
                  </a:cubicBezTo>
                  <a:close/>
                </a:path>
              </a:pathLst>
            </a:custGeom>
            <a:solidFill>
              <a:srgbClr val="9E7B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35"/>
            <p:cNvSpPr/>
            <p:nvPr/>
          </p:nvSpPr>
          <p:spPr>
            <a:xfrm>
              <a:off x="1806600" y="2289150"/>
              <a:ext cx="95950" cy="139575"/>
            </a:xfrm>
            <a:custGeom>
              <a:rect b="b" l="l" r="r" t="t"/>
              <a:pathLst>
                <a:path extrusionOk="0" h="5583" w="3838">
                  <a:moveTo>
                    <a:pt x="2234" y="0"/>
                  </a:moveTo>
                  <a:cubicBezTo>
                    <a:pt x="2213" y="345"/>
                    <a:pt x="2193" y="650"/>
                    <a:pt x="2173" y="975"/>
                  </a:cubicBezTo>
                  <a:cubicBezTo>
                    <a:pt x="2132" y="1320"/>
                    <a:pt x="2112" y="1705"/>
                    <a:pt x="1868" y="1969"/>
                  </a:cubicBezTo>
                  <a:cubicBezTo>
                    <a:pt x="1625" y="2213"/>
                    <a:pt x="1259" y="2294"/>
                    <a:pt x="955" y="2436"/>
                  </a:cubicBezTo>
                  <a:cubicBezTo>
                    <a:pt x="366" y="2740"/>
                    <a:pt x="1" y="3390"/>
                    <a:pt x="42" y="4019"/>
                  </a:cubicBezTo>
                  <a:cubicBezTo>
                    <a:pt x="62" y="4648"/>
                    <a:pt x="488" y="5257"/>
                    <a:pt x="1097" y="5521"/>
                  </a:cubicBezTo>
                  <a:cubicBezTo>
                    <a:pt x="1199" y="5542"/>
                    <a:pt x="1280" y="5582"/>
                    <a:pt x="1381" y="5582"/>
                  </a:cubicBezTo>
                  <a:cubicBezTo>
                    <a:pt x="1503" y="5582"/>
                    <a:pt x="1604" y="5562"/>
                    <a:pt x="1726" y="5521"/>
                  </a:cubicBezTo>
                  <a:cubicBezTo>
                    <a:pt x="2396" y="5318"/>
                    <a:pt x="3086" y="5054"/>
                    <a:pt x="3411" y="4466"/>
                  </a:cubicBezTo>
                  <a:cubicBezTo>
                    <a:pt x="3533" y="4242"/>
                    <a:pt x="3594" y="4019"/>
                    <a:pt x="3634" y="3755"/>
                  </a:cubicBezTo>
                  <a:cubicBezTo>
                    <a:pt x="3837" y="2477"/>
                    <a:pt x="3411" y="1076"/>
                    <a:pt x="2538" y="81"/>
                  </a:cubicBezTo>
                  <a:lnTo>
                    <a:pt x="2234" y="0"/>
                  </a:lnTo>
                  <a:close/>
                </a:path>
              </a:pathLst>
            </a:custGeom>
            <a:solidFill>
              <a:srgbClr val="9E7B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35"/>
            <p:cNvSpPr/>
            <p:nvPr/>
          </p:nvSpPr>
          <p:spPr>
            <a:xfrm>
              <a:off x="1803575" y="2237375"/>
              <a:ext cx="60900" cy="190000"/>
            </a:xfrm>
            <a:custGeom>
              <a:rect b="b" l="l" r="r" t="t"/>
              <a:pathLst>
                <a:path extrusionOk="0" h="7600" w="2436">
                  <a:moveTo>
                    <a:pt x="1851" y="0"/>
                  </a:moveTo>
                  <a:cubicBezTo>
                    <a:pt x="1850" y="0"/>
                    <a:pt x="1849" y="0"/>
                    <a:pt x="1847" y="1"/>
                  </a:cubicBezTo>
                  <a:cubicBezTo>
                    <a:pt x="1807" y="21"/>
                    <a:pt x="1989" y="488"/>
                    <a:pt x="2091" y="1259"/>
                  </a:cubicBezTo>
                  <a:cubicBezTo>
                    <a:pt x="2131" y="1645"/>
                    <a:pt x="2192" y="2132"/>
                    <a:pt x="2152" y="2660"/>
                  </a:cubicBezTo>
                  <a:cubicBezTo>
                    <a:pt x="2131" y="3167"/>
                    <a:pt x="1989" y="3736"/>
                    <a:pt x="1502" y="4081"/>
                  </a:cubicBezTo>
                  <a:cubicBezTo>
                    <a:pt x="1279" y="4263"/>
                    <a:pt x="1015" y="4405"/>
                    <a:pt x="792" y="4608"/>
                  </a:cubicBezTo>
                  <a:cubicBezTo>
                    <a:pt x="569" y="4791"/>
                    <a:pt x="366" y="5035"/>
                    <a:pt x="223" y="5319"/>
                  </a:cubicBezTo>
                  <a:cubicBezTo>
                    <a:pt x="0" y="5867"/>
                    <a:pt x="81" y="6415"/>
                    <a:pt x="284" y="6801"/>
                  </a:cubicBezTo>
                  <a:cubicBezTo>
                    <a:pt x="487" y="7186"/>
                    <a:pt x="771" y="7389"/>
                    <a:pt x="974" y="7511"/>
                  </a:cubicBezTo>
                  <a:cubicBezTo>
                    <a:pt x="1145" y="7573"/>
                    <a:pt x="1256" y="7600"/>
                    <a:pt x="1299" y="7600"/>
                  </a:cubicBezTo>
                  <a:cubicBezTo>
                    <a:pt x="1313" y="7600"/>
                    <a:pt x="1320" y="7597"/>
                    <a:pt x="1320" y="7592"/>
                  </a:cubicBezTo>
                  <a:cubicBezTo>
                    <a:pt x="1320" y="7552"/>
                    <a:pt x="1218" y="7511"/>
                    <a:pt x="1035" y="7389"/>
                  </a:cubicBezTo>
                  <a:cubicBezTo>
                    <a:pt x="873" y="7247"/>
                    <a:pt x="629" y="7024"/>
                    <a:pt x="467" y="6699"/>
                  </a:cubicBezTo>
                  <a:cubicBezTo>
                    <a:pt x="305" y="6374"/>
                    <a:pt x="264" y="5867"/>
                    <a:pt x="487" y="5420"/>
                  </a:cubicBezTo>
                  <a:cubicBezTo>
                    <a:pt x="589" y="5197"/>
                    <a:pt x="731" y="4994"/>
                    <a:pt x="974" y="4852"/>
                  </a:cubicBezTo>
                  <a:cubicBezTo>
                    <a:pt x="1198" y="4669"/>
                    <a:pt x="1441" y="4507"/>
                    <a:pt x="1705" y="4304"/>
                  </a:cubicBezTo>
                  <a:cubicBezTo>
                    <a:pt x="1949" y="4101"/>
                    <a:pt x="2152" y="3837"/>
                    <a:pt x="2253" y="3553"/>
                  </a:cubicBezTo>
                  <a:cubicBezTo>
                    <a:pt x="2355" y="3269"/>
                    <a:pt x="2416" y="2964"/>
                    <a:pt x="2416" y="2680"/>
                  </a:cubicBezTo>
                  <a:cubicBezTo>
                    <a:pt x="2436" y="2132"/>
                    <a:pt x="2355" y="1645"/>
                    <a:pt x="2294" y="1239"/>
                  </a:cubicBezTo>
                  <a:cubicBezTo>
                    <a:pt x="2115" y="445"/>
                    <a:pt x="1917" y="0"/>
                    <a:pt x="1851" y="0"/>
                  </a:cubicBezTo>
                  <a:close/>
                </a:path>
              </a:pathLst>
            </a:custGeom>
            <a:solidFill>
              <a:srgbClr val="3A39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35"/>
            <p:cNvSpPr/>
            <p:nvPr/>
          </p:nvSpPr>
          <p:spPr>
            <a:xfrm>
              <a:off x="1861925" y="2405400"/>
              <a:ext cx="27925" cy="15900"/>
            </a:xfrm>
            <a:custGeom>
              <a:rect b="b" l="l" r="r" t="t"/>
              <a:pathLst>
                <a:path extrusionOk="0" h="636" w="1117">
                  <a:moveTo>
                    <a:pt x="1018" y="1"/>
                  </a:moveTo>
                  <a:cubicBezTo>
                    <a:pt x="915" y="1"/>
                    <a:pt x="714" y="88"/>
                    <a:pt x="488" y="201"/>
                  </a:cubicBezTo>
                  <a:cubicBezTo>
                    <a:pt x="203" y="343"/>
                    <a:pt x="0" y="567"/>
                    <a:pt x="61" y="607"/>
                  </a:cubicBezTo>
                  <a:cubicBezTo>
                    <a:pt x="71" y="627"/>
                    <a:pt x="93" y="636"/>
                    <a:pt x="124" y="636"/>
                  </a:cubicBezTo>
                  <a:cubicBezTo>
                    <a:pt x="222" y="636"/>
                    <a:pt x="414" y="548"/>
                    <a:pt x="630" y="425"/>
                  </a:cubicBezTo>
                  <a:cubicBezTo>
                    <a:pt x="914" y="283"/>
                    <a:pt x="1117" y="80"/>
                    <a:pt x="1076" y="19"/>
                  </a:cubicBezTo>
                  <a:cubicBezTo>
                    <a:pt x="1064" y="6"/>
                    <a:pt x="1044" y="1"/>
                    <a:pt x="1018" y="1"/>
                  </a:cubicBezTo>
                  <a:close/>
                </a:path>
              </a:pathLst>
            </a:custGeom>
            <a:solidFill>
              <a:srgbClr val="3A39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35"/>
            <p:cNvSpPr/>
            <p:nvPr/>
          </p:nvSpPr>
          <p:spPr>
            <a:xfrm>
              <a:off x="1803050" y="2404450"/>
              <a:ext cx="11200" cy="16150"/>
            </a:xfrm>
            <a:custGeom>
              <a:rect b="b" l="l" r="r" t="t"/>
              <a:pathLst>
                <a:path extrusionOk="0" h="646" w="448">
                  <a:moveTo>
                    <a:pt x="348" y="1"/>
                  </a:moveTo>
                  <a:cubicBezTo>
                    <a:pt x="321" y="1"/>
                    <a:pt x="285" y="6"/>
                    <a:pt x="244" y="16"/>
                  </a:cubicBezTo>
                  <a:cubicBezTo>
                    <a:pt x="163" y="36"/>
                    <a:pt x="102" y="138"/>
                    <a:pt x="41" y="239"/>
                  </a:cubicBezTo>
                  <a:cubicBezTo>
                    <a:pt x="1" y="361"/>
                    <a:pt x="1" y="463"/>
                    <a:pt x="21" y="544"/>
                  </a:cubicBezTo>
                  <a:cubicBezTo>
                    <a:pt x="41" y="625"/>
                    <a:pt x="102" y="645"/>
                    <a:pt x="123" y="645"/>
                  </a:cubicBezTo>
                  <a:cubicBezTo>
                    <a:pt x="204" y="625"/>
                    <a:pt x="224" y="463"/>
                    <a:pt x="305" y="341"/>
                  </a:cubicBezTo>
                  <a:cubicBezTo>
                    <a:pt x="346" y="199"/>
                    <a:pt x="447" y="57"/>
                    <a:pt x="407" y="16"/>
                  </a:cubicBezTo>
                  <a:cubicBezTo>
                    <a:pt x="397" y="6"/>
                    <a:pt x="376" y="1"/>
                    <a:pt x="348" y="1"/>
                  </a:cubicBezTo>
                  <a:close/>
                </a:path>
              </a:pathLst>
            </a:custGeom>
            <a:solidFill>
              <a:srgbClr val="3A39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35"/>
            <p:cNvSpPr/>
            <p:nvPr/>
          </p:nvSpPr>
          <p:spPr>
            <a:xfrm>
              <a:off x="1778700" y="2455700"/>
              <a:ext cx="76150" cy="30400"/>
            </a:xfrm>
            <a:custGeom>
              <a:rect b="b" l="l" r="r" t="t"/>
              <a:pathLst>
                <a:path extrusionOk="0" h="1216" w="3046">
                  <a:moveTo>
                    <a:pt x="1188" y="1"/>
                  </a:moveTo>
                  <a:cubicBezTo>
                    <a:pt x="910" y="1"/>
                    <a:pt x="654" y="55"/>
                    <a:pt x="467" y="118"/>
                  </a:cubicBezTo>
                  <a:cubicBezTo>
                    <a:pt x="163" y="239"/>
                    <a:pt x="1" y="361"/>
                    <a:pt x="41" y="402"/>
                  </a:cubicBezTo>
                  <a:cubicBezTo>
                    <a:pt x="43" y="404"/>
                    <a:pt x="47" y="405"/>
                    <a:pt x="53" y="405"/>
                  </a:cubicBezTo>
                  <a:cubicBezTo>
                    <a:pt x="102" y="405"/>
                    <a:pt x="273" y="337"/>
                    <a:pt x="508" y="300"/>
                  </a:cubicBezTo>
                  <a:cubicBezTo>
                    <a:pt x="658" y="268"/>
                    <a:pt x="847" y="242"/>
                    <a:pt x="1058" y="242"/>
                  </a:cubicBezTo>
                  <a:cubicBezTo>
                    <a:pt x="1247" y="242"/>
                    <a:pt x="1454" y="263"/>
                    <a:pt x="1665" y="321"/>
                  </a:cubicBezTo>
                  <a:cubicBezTo>
                    <a:pt x="2091" y="422"/>
                    <a:pt x="2416" y="666"/>
                    <a:pt x="2639" y="848"/>
                  </a:cubicBezTo>
                  <a:cubicBezTo>
                    <a:pt x="2867" y="1077"/>
                    <a:pt x="2971" y="1216"/>
                    <a:pt x="3016" y="1216"/>
                  </a:cubicBezTo>
                  <a:cubicBezTo>
                    <a:pt x="3020" y="1216"/>
                    <a:pt x="3022" y="1215"/>
                    <a:pt x="3025" y="1214"/>
                  </a:cubicBezTo>
                  <a:cubicBezTo>
                    <a:pt x="3045" y="1193"/>
                    <a:pt x="3005" y="1011"/>
                    <a:pt x="2802" y="747"/>
                  </a:cubicBezTo>
                  <a:cubicBezTo>
                    <a:pt x="2599" y="503"/>
                    <a:pt x="2213" y="219"/>
                    <a:pt x="1726" y="77"/>
                  </a:cubicBezTo>
                  <a:cubicBezTo>
                    <a:pt x="1546" y="22"/>
                    <a:pt x="1363" y="1"/>
                    <a:pt x="1188" y="1"/>
                  </a:cubicBezTo>
                  <a:close/>
                </a:path>
              </a:pathLst>
            </a:custGeom>
            <a:solidFill>
              <a:srgbClr val="3A39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35"/>
            <p:cNvSpPr/>
            <p:nvPr/>
          </p:nvSpPr>
          <p:spPr>
            <a:xfrm>
              <a:off x="1734550" y="2292200"/>
              <a:ext cx="10175" cy="74100"/>
            </a:xfrm>
            <a:custGeom>
              <a:rect b="b" l="l" r="r" t="t"/>
              <a:pathLst>
                <a:path extrusionOk="0" h="2964" w="407">
                  <a:moveTo>
                    <a:pt x="204" y="0"/>
                  </a:moveTo>
                  <a:cubicBezTo>
                    <a:pt x="82" y="0"/>
                    <a:pt x="1" y="670"/>
                    <a:pt x="1" y="1482"/>
                  </a:cubicBezTo>
                  <a:cubicBezTo>
                    <a:pt x="1" y="2294"/>
                    <a:pt x="82" y="2964"/>
                    <a:pt x="204" y="2964"/>
                  </a:cubicBezTo>
                  <a:cubicBezTo>
                    <a:pt x="325" y="2964"/>
                    <a:pt x="407" y="2294"/>
                    <a:pt x="407" y="1482"/>
                  </a:cubicBezTo>
                  <a:cubicBezTo>
                    <a:pt x="407" y="670"/>
                    <a:pt x="325" y="0"/>
                    <a:pt x="204" y="0"/>
                  </a:cubicBezTo>
                  <a:close/>
                </a:path>
              </a:pathLst>
            </a:custGeom>
            <a:solidFill>
              <a:srgbClr val="3A39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35"/>
            <p:cNvSpPr/>
            <p:nvPr/>
          </p:nvSpPr>
          <p:spPr>
            <a:xfrm>
              <a:off x="1958325" y="2293200"/>
              <a:ext cx="11700" cy="85775"/>
            </a:xfrm>
            <a:custGeom>
              <a:rect b="b" l="l" r="r" t="t"/>
              <a:pathLst>
                <a:path extrusionOk="0" h="3431" w="468">
                  <a:moveTo>
                    <a:pt x="204" y="1"/>
                  </a:moveTo>
                  <a:cubicBezTo>
                    <a:pt x="82" y="1"/>
                    <a:pt x="1" y="752"/>
                    <a:pt x="21" y="1726"/>
                  </a:cubicBezTo>
                  <a:cubicBezTo>
                    <a:pt x="21" y="2660"/>
                    <a:pt x="163" y="3431"/>
                    <a:pt x="265" y="3431"/>
                  </a:cubicBezTo>
                  <a:cubicBezTo>
                    <a:pt x="387" y="3431"/>
                    <a:pt x="468" y="2660"/>
                    <a:pt x="427" y="1706"/>
                  </a:cubicBezTo>
                  <a:cubicBezTo>
                    <a:pt x="407" y="752"/>
                    <a:pt x="305" y="1"/>
                    <a:pt x="204" y="1"/>
                  </a:cubicBezTo>
                  <a:close/>
                </a:path>
              </a:pathLst>
            </a:custGeom>
            <a:solidFill>
              <a:srgbClr val="3A39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35"/>
            <p:cNvSpPr/>
            <p:nvPr/>
          </p:nvSpPr>
          <p:spPr>
            <a:xfrm>
              <a:off x="1671125" y="2180775"/>
              <a:ext cx="103550" cy="62325"/>
            </a:xfrm>
            <a:custGeom>
              <a:rect b="b" l="l" r="r" t="t"/>
              <a:pathLst>
                <a:path extrusionOk="0" h="2493" w="4142">
                  <a:moveTo>
                    <a:pt x="3994" y="0"/>
                  </a:moveTo>
                  <a:cubicBezTo>
                    <a:pt x="3882" y="0"/>
                    <a:pt x="3690" y="166"/>
                    <a:pt x="3390" y="377"/>
                  </a:cubicBezTo>
                  <a:cubicBezTo>
                    <a:pt x="3065" y="641"/>
                    <a:pt x="2639" y="966"/>
                    <a:pt x="2111" y="1250"/>
                  </a:cubicBezTo>
                  <a:cubicBezTo>
                    <a:pt x="1036" y="1839"/>
                    <a:pt x="1" y="2103"/>
                    <a:pt x="41" y="2346"/>
                  </a:cubicBezTo>
                  <a:cubicBezTo>
                    <a:pt x="76" y="2435"/>
                    <a:pt x="281" y="2492"/>
                    <a:pt x="642" y="2492"/>
                  </a:cubicBezTo>
                  <a:cubicBezTo>
                    <a:pt x="695" y="2492"/>
                    <a:pt x="752" y="2491"/>
                    <a:pt x="812" y="2488"/>
                  </a:cubicBezTo>
                  <a:cubicBezTo>
                    <a:pt x="1259" y="2468"/>
                    <a:pt x="1908" y="2306"/>
                    <a:pt x="2517" y="1981"/>
                  </a:cubicBezTo>
                  <a:cubicBezTo>
                    <a:pt x="3147" y="1656"/>
                    <a:pt x="3593" y="1169"/>
                    <a:pt x="3857" y="763"/>
                  </a:cubicBezTo>
                  <a:cubicBezTo>
                    <a:pt x="4080" y="377"/>
                    <a:pt x="4141" y="73"/>
                    <a:pt x="4040" y="12"/>
                  </a:cubicBezTo>
                  <a:cubicBezTo>
                    <a:pt x="4026" y="4"/>
                    <a:pt x="4011" y="0"/>
                    <a:pt x="3994" y="0"/>
                  </a:cubicBezTo>
                  <a:close/>
                </a:path>
              </a:pathLst>
            </a:custGeom>
            <a:solidFill>
              <a:srgbClr val="3A39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35"/>
            <p:cNvSpPr/>
            <p:nvPr/>
          </p:nvSpPr>
          <p:spPr>
            <a:xfrm>
              <a:off x="1919775" y="2175125"/>
              <a:ext cx="109625" cy="63900"/>
            </a:xfrm>
            <a:custGeom>
              <a:rect b="b" l="l" r="r" t="t"/>
              <a:pathLst>
                <a:path extrusionOk="0" h="2556" w="4385">
                  <a:moveTo>
                    <a:pt x="123" y="1"/>
                  </a:moveTo>
                  <a:cubicBezTo>
                    <a:pt x="105" y="1"/>
                    <a:pt x="91" y="5"/>
                    <a:pt x="82" y="15"/>
                  </a:cubicBezTo>
                  <a:cubicBezTo>
                    <a:pt x="0" y="96"/>
                    <a:pt x="82" y="380"/>
                    <a:pt x="325" y="806"/>
                  </a:cubicBezTo>
                  <a:cubicBezTo>
                    <a:pt x="589" y="1212"/>
                    <a:pt x="995" y="1781"/>
                    <a:pt x="1705" y="2186"/>
                  </a:cubicBezTo>
                  <a:cubicBezTo>
                    <a:pt x="2218" y="2450"/>
                    <a:pt x="2741" y="2555"/>
                    <a:pt x="3183" y="2555"/>
                  </a:cubicBezTo>
                  <a:cubicBezTo>
                    <a:pt x="3354" y="2555"/>
                    <a:pt x="3513" y="2540"/>
                    <a:pt x="3654" y="2511"/>
                  </a:cubicBezTo>
                  <a:cubicBezTo>
                    <a:pt x="4121" y="2410"/>
                    <a:pt x="4385" y="2207"/>
                    <a:pt x="4364" y="2105"/>
                  </a:cubicBezTo>
                  <a:cubicBezTo>
                    <a:pt x="4344" y="1984"/>
                    <a:pt x="4040" y="1984"/>
                    <a:pt x="3593" y="1902"/>
                  </a:cubicBezTo>
                  <a:cubicBezTo>
                    <a:pt x="3167" y="1862"/>
                    <a:pt x="2619" y="1720"/>
                    <a:pt x="2071" y="1415"/>
                  </a:cubicBezTo>
                  <a:cubicBezTo>
                    <a:pt x="1543" y="1111"/>
                    <a:pt x="1096" y="705"/>
                    <a:pt x="751" y="400"/>
                  </a:cubicBezTo>
                  <a:cubicBezTo>
                    <a:pt x="459" y="142"/>
                    <a:pt x="225" y="1"/>
                    <a:pt x="123" y="1"/>
                  </a:cubicBezTo>
                  <a:close/>
                </a:path>
              </a:pathLst>
            </a:custGeom>
            <a:solidFill>
              <a:srgbClr val="3A39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35"/>
            <p:cNvSpPr/>
            <p:nvPr/>
          </p:nvSpPr>
          <p:spPr>
            <a:xfrm>
              <a:off x="1638650" y="1988250"/>
              <a:ext cx="529800" cy="351675"/>
            </a:xfrm>
            <a:custGeom>
              <a:rect b="b" l="l" r="r" t="t"/>
              <a:pathLst>
                <a:path extrusionOk="0" h="14067" w="21192">
                  <a:moveTo>
                    <a:pt x="10212" y="0"/>
                  </a:moveTo>
                  <a:cubicBezTo>
                    <a:pt x="8838" y="0"/>
                    <a:pt x="7461" y="202"/>
                    <a:pt x="6151" y="568"/>
                  </a:cubicBezTo>
                  <a:cubicBezTo>
                    <a:pt x="3126" y="1441"/>
                    <a:pt x="812" y="3187"/>
                    <a:pt x="0" y="6292"/>
                  </a:cubicBezTo>
                  <a:cubicBezTo>
                    <a:pt x="897" y="6545"/>
                    <a:pt x="1925" y="6681"/>
                    <a:pt x="3031" y="6681"/>
                  </a:cubicBezTo>
                  <a:cubicBezTo>
                    <a:pt x="3877" y="6681"/>
                    <a:pt x="4769" y="6601"/>
                    <a:pt x="5684" y="6434"/>
                  </a:cubicBezTo>
                  <a:cubicBezTo>
                    <a:pt x="8241" y="5947"/>
                    <a:pt x="10413" y="4892"/>
                    <a:pt x="11692" y="3593"/>
                  </a:cubicBezTo>
                  <a:cubicBezTo>
                    <a:pt x="12057" y="5318"/>
                    <a:pt x="12849" y="7124"/>
                    <a:pt x="14087" y="8768"/>
                  </a:cubicBezTo>
                  <a:cubicBezTo>
                    <a:pt x="15954" y="11265"/>
                    <a:pt x="18674" y="13559"/>
                    <a:pt x="21029" y="14066"/>
                  </a:cubicBezTo>
                  <a:cubicBezTo>
                    <a:pt x="21191" y="12057"/>
                    <a:pt x="20927" y="9377"/>
                    <a:pt x="20745" y="7368"/>
                  </a:cubicBezTo>
                  <a:cubicBezTo>
                    <a:pt x="20501" y="4526"/>
                    <a:pt x="17538" y="1989"/>
                    <a:pt x="15082" y="954"/>
                  </a:cubicBezTo>
                  <a:cubicBezTo>
                    <a:pt x="13545" y="297"/>
                    <a:pt x="11881" y="0"/>
                    <a:pt x="10212" y="0"/>
                  </a:cubicBezTo>
                  <a:close/>
                </a:path>
              </a:pathLst>
            </a:custGeom>
            <a:solidFill>
              <a:srgbClr val="455E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35"/>
            <p:cNvSpPr/>
            <p:nvPr/>
          </p:nvSpPr>
          <p:spPr>
            <a:xfrm>
              <a:off x="1143900" y="2933450"/>
              <a:ext cx="1404625" cy="334975"/>
            </a:xfrm>
            <a:custGeom>
              <a:rect b="b" l="l" r="r" t="t"/>
              <a:pathLst>
                <a:path extrusionOk="0" h="13399" w="56185">
                  <a:moveTo>
                    <a:pt x="4546" y="0"/>
                  </a:moveTo>
                  <a:cubicBezTo>
                    <a:pt x="3015" y="0"/>
                    <a:pt x="1493" y="178"/>
                    <a:pt x="0" y="595"/>
                  </a:cubicBezTo>
                  <a:lnTo>
                    <a:pt x="21800" y="12185"/>
                  </a:lnTo>
                  <a:cubicBezTo>
                    <a:pt x="25519" y="12995"/>
                    <a:pt x="29312" y="13398"/>
                    <a:pt x="33110" y="13398"/>
                  </a:cubicBezTo>
                  <a:cubicBezTo>
                    <a:pt x="35303" y="13398"/>
                    <a:pt x="37498" y="13264"/>
                    <a:pt x="39682" y="12997"/>
                  </a:cubicBezTo>
                  <a:cubicBezTo>
                    <a:pt x="42930" y="12591"/>
                    <a:pt x="46198" y="11860"/>
                    <a:pt x="49141" y="10398"/>
                  </a:cubicBezTo>
                  <a:cubicBezTo>
                    <a:pt x="52084" y="8917"/>
                    <a:pt x="54702" y="6643"/>
                    <a:pt x="56184" y="3700"/>
                  </a:cubicBezTo>
                  <a:cubicBezTo>
                    <a:pt x="55778" y="2625"/>
                    <a:pt x="54560" y="2178"/>
                    <a:pt x="53464" y="1934"/>
                  </a:cubicBezTo>
                  <a:cubicBezTo>
                    <a:pt x="52509" y="1746"/>
                    <a:pt x="51549" y="1665"/>
                    <a:pt x="50587" y="1665"/>
                  </a:cubicBezTo>
                  <a:cubicBezTo>
                    <a:pt x="47808" y="1665"/>
                    <a:pt x="45020" y="2348"/>
                    <a:pt x="42321" y="3132"/>
                  </a:cubicBezTo>
                  <a:cubicBezTo>
                    <a:pt x="38728" y="4208"/>
                    <a:pt x="35095" y="5527"/>
                    <a:pt x="31340" y="5689"/>
                  </a:cubicBezTo>
                  <a:cubicBezTo>
                    <a:pt x="31015" y="5705"/>
                    <a:pt x="30691" y="5713"/>
                    <a:pt x="30367" y="5713"/>
                  </a:cubicBezTo>
                  <a:cubicBezTo>
                    <a:pt x="25354" y="5713"/>
                    <a:pt x="20498" y="3862"/>
                    <a:pt x="15731" y="2279"/>
                  </a:cubicBezTo>
                  <a:cubicBezTo>
                    <a:pt x="12126" y="1068"/>
                    <a:pt x="8305" y="0"/>
                    <a:pt x="4546" y="0"/>
                  </a:cubicBezTo>
                  <a:close/>
                </a:path>
              </a:pathLst>
            </a:custGeom>
            <a:solidFill>
              <a:srgbClr val="3A3939">
                <a:alpha val="22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35"/>
            <p:cNvSpPr/>
            <p:nvPr/>
          </p:nvSpPr>
          <p:spPr>
            <a:xfrm>
              <a:off x="651175" y="2930575"/>
              <a:ext cx="2214500" cy="582500"/>
            </a:xfrm>
            <a:custGeom>
              <a:rect b="b" l="l" r="r" t="t"/>
              <a:pathLst>
                <a:path extrusionOk="0" h="23300" w="88580">
                  <a:moveTo>
                    <a:pt x="18142" y="1"/>
                  </a:moveTo>
                  <a:cubicBezTo>
                    <a:pt x="15764" y="1"/>
                    <a:pt x="13436" y="504"/>
                    <a:pt x="11428" y="1765"/>
                  </a:cubicBezTo>
                  <a:cubicBezTo>
                    <a:pt x="8870" y="3389"/>
                    <a:pt x="7165" y="5804"/>
                    <a:pt x="6293" y="8626"/>
                  </a:cubicBezTo>
                  <a:cubicBezTo>
                    <a:pt x="5779" y="8301"/>
                    <a:pt x="5194" y="8160"/>
                    <a:pt x="4595" y="8160"/>
                  </a:cubicBezTo>
                  <a:cubicBezTo>
                    <a:pt x="3771" y="8160"/>
                    <a:pt x="2921" y="8426"/>
                    <a:pt x="2192" y="8849"/>
                  </a:cubicBezTo>
                  <a:cubicBezTo>
                    <a:pt x="1340" y="9377"/>
                    <a:pt x="629" y="10087"/>
                    <a:pt x="0" y="10879"/>
                  </a:cubicBezTo>
                  <a:cubicBezTo>
                    <a:pt x="1035" y="11569"/>
                    <a:pt x="2111" y="12239"/>
                    <a:pt x="3228" y="12868"/>
                  </a:cubicBezTo>
                  <a:cubicBezTo>
                    <a:pt x="4608" y="13680"/>
                    <a:pt x="6029" y="14431"/>
                    <a:pt x="7490" y="15141"/>
                  </a:cubicBezTo>
                  <a:cubicBezTo>
                    <a:pt x="8140" y="15446"/>
                    <a:pt x="8769" y="15791"/>
                    <a:pt x="9439" y="16055"/>
                  </a:cubicBezTo>
                  <a:cubicBezTo>
                    <a:pt x="9456" y="16089"/>
                    <a:pt x="10191" y="16396"/>
                    <a:pt x="10219" y="16396"/>
                  </a:cubicBezTo>
                  <a:cubicBezTo>
                    <a:pt x="10224" y="16396"/>
                    <a:pt x="10204" y="16385"/>
                    <a:pt x="10149" y="16359"/>
                  </a:cubicBezTo>
                  <a:lnTo>
                    <a:pt x="10149" y="16359"/>
                  </a:lnTo>
                  <a:cubicBezTo>
                    <a:pt x="10352" y="16440"/>
                    <a:pt x="10535" y="16522"/>
                    <a:pt x="10738" y="16603"/>
                  </a:cubicBezTo>
                  <a:cubicBezTo>
                    <a:pt x="16259" y="18754"/>
                    <a:pt x="22043" y="20175"/>
                    <a:pt x="27889" y="21170"/>
                  </a:cubicBezTo>
                  <a:cubicBezTo>
                    <a:pt x="28863" y="21312"/>
                    <a:pt x="29858" y="21494"/>
                    <a:pt x="30853" y="21616"/>
                  </a:cubicBezTo>
                  <a:cubicBezTo>
                    <a:pt x="30893" y="21616"/>
                    <a:pt x="31766" y="21738"/>
                    <a:pt x="31685" y="21738"/>
                  </a:cubicBezTo>
                  <a:cubicBezTo>
                    <a:pt x="32010" y="21799"/>
                    <a:pt x="32314" y="21819"/>
                    <a:pt x="32659" y="21880"/>
                  </a:cubicBezTo>
                  <a:cubicBezTo>
                    <a:pt x="34344" y="22083"/>
                    <a:pt x="36049" y="22286"/>
                    <a:pt x="37754" y="22428"/>
                  </a:cubicBezTo>
                  <a:cubicBezTo>
                    <a:pt x="41144" y="22753"/>
                    <a:pt x="44554" y="23037"/>
                    <a:pt x="47943" y="23199"/>
                  </a:cubicBezTo>
                  <a:cubicBezTo>
                    <a:pt x="49413" y="23264"/>
                    <a:pt x="50888" y="23299"/>
                    <a:pt x="52363" y="23299"/>
                  </a:cubicBezTo>
                  <a:cubicBezTo>
                    <a:pt x="54125" y="23299"/>
                    <a:pt x="55888" y="23249"/>
                    <a:pt x="57646" y="23139"/>
                  </a:cubicBezTo>
                  <a:cubicBezTo>
                    <a:pt x="59371" y="23037"/>
                    <a:pt x="61076" y="22895"/>
                    <a:pt x="62761" y="22692"/>
                  </a:cubicBezTo>
                  <a:cubicBezTo>
                    <a:pt x="62923" y="22651"/>
                    <a:pt x="63024" y="22651"/>
                    <a:pt x="63106" y="22631"/>
                  </a:cubicBezTo>
                  <a:cubicBezTo>
                    <a:pt x="63126" y="22631"/>
                    <a:pt x="63146" y="22631"/>
                    <a:pt x="63207" y="22611"/>
                  </a:cubicBezTo>
                  <a:cubicBezTo>
                    <a:pt x="63572" y="22550"/>
                    <a:pt x="63978" y="22489"/>
                    <a:pt x="64364" y="22428"/>
                  </a:cubicBezTo>
                  <a:cubicBezTo>
                    <a:pt x="65156" y="22306"/>
                    <a:pt x="65947" y="22185"/>
                    <a:pt x="66698" y="22022"/>
                  </a:cubicBezTo>
                  <a:cubicBezTo>
                    <a:pt x="69926" y="21393"/>
                    <a:pt x="73092" y="20520"/>
                    <a:pt x="76137" y="19363"/>
                  </a:cubicBezTo>
                  <a:cubicBezTo>
                    <a:pt x="76241" y="19311"/>
                    <a:pt x="77123" y="18945"/>
                    <a:pt x="77179" y="18945"/>
                  </a:cubicBezTo>
                  <a:cubicBezTo>
                    <a:pt x="77188" y="18945"/>
                    <a:pt x="77174" y="18955"/>
                    <a:pt x="77131" y="18978"/>
                  </a:cubicBezTo>
                  <a:lnTo>
                    <a:pt x="77963" y="18592"/>
                  </a:lnTo>
                  <a:cubicBezTo>
                    <a:pt x="78654" y="18267"/>
                    <a:pt x="79364" y="17942"/>
                    <a:pt x="80054" y="17577"/>
                  </a:cubicBezTo>
                  <a:cubicBezTo>
                    <a:pt x="81313" y="16907"/>
                    <a:pt x="82530" y="16156"/>
                    <a:pt x="83748" y="15365"/>
                  </a:cubicBezTo>
                  <a:cubicBezTo>
                    <a:pt x="85027" y="14573"/>
                    <a:pt x="86285" y="13720"/>
                    <a:pt x="87483" y="12807"/>
                  </a:cubicBezTo>
                  <a:cubicBezTo>
                    <a:pt x="87564" y="12766"/>
                    <a:pt x="87605" y="12706"/>
                    <a:pt x="87666" y="12685"/>
                  </a:cubicBezTo>
                  <a:cubicBezTo>
                    <a:pt x="87686" y="12665"/>
                    <a:pt x="87706" y="12665"/>
                    <a:pt x="87727" y="12624"/>
                  </a:cubicBezTo>
                  <a:lnTo>
                    <a:pt x="88579" y="11955"/>
                  </a:lnTo>
                  <a:cubicBezTo>
                    <a:pt x="87930" y="11183"/>
                    <a:pt x="87361" y="10574"/>
                    <a:pt x="87097" y="10392"/>
                  </a:cubicBezTo>
                  <a:cubicBezTo>
                    <a:pt x="85984" y="9709"/>
                    <a:pt x="84414" y="9232"/>
                    <a:pt x="82975" y="9232"/>
                  </a:cubicBezTo>
                  <a:cubicBezTo>
                    <a:pt x="82448" y="9232"/>
                    <a:pt x="81938" y="9296"/>
                    <a:pt x="81475" y="9438"/>
                  </a:cubicBezTo>
                  <a:cubicBezTo>
                    <a:pt x="80480" y="7489"/>
                    <a:pt x="79384" y="5520"/>
                    <a:pt x="77720" y="4140"/>
                  </a:cubicBezTo>
                  <a:cubicBezTo>
                    <a:pt x="76224" y="2879"/>
                    <a:pt x="74458" y="2452"/>
                    <a:pt x="72634" y="2452"/>
                  </a:cubicBezTo>
                  <a:cubicBezTo>
                    <a:pt x="71142" y="2452"/>
                    <a:pt x="69612" y="2737"/>
                    <a:pt x="68160" y="3085"/>
                  </a:cubicBezTo>
                  <a:cubicBezTo>
                    <a:pt x="64547" y="3957"/>
                    <a:pt x="61198" y="5703"/>
                    <a:pt x="57585" y="6616"/>
                  </a:cubicBezTo>
                  <a:cubicBezTo>
                    <a:pt x="54823" y="7311"/>
                    <a:pt x="51889" y="7638"/>
                    <a:pt x="48936" y="7638"/>
                  </a:cubicBezTo>
                  <a:cubicBezTo>
                    <a:pt x="44640" y="7638"/>
                    <a:pt x="40303" y="6946"/>
                    <a:pt x="36394" y="5683"/>
                  </a:cubicBezTo>
                  <a:cubicBezTo>
                    <a:pt x="32233" y="4343"/>
                    <a:pt x="28356" y="2171"/>
                    <a:pt x="24154" y="933"/>
                  </a:cubicBezTo>
                  <a:cubicBezTo>
                    <a:pt x="22224" y="364"/>
                    <a:pt x="20165" y="1"/>
                    <a:pt x="18142" y="1"/>
                  </a:cubicBezTo>
                  <a:close/>
                </a:path>
              </a:pathLst>
            </a:custGeom>
            <a:solidFill>
              <a:srgbClr val="98C4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35"/>
            <p:cNvSpPr/>
            <p:nvPr/>
          </p:nvSpPr>
          <p:spPr>
            <a:xfrm>
              <a:off x="809500" y="2930800"/>
              <a:ext cx="1876025" cy="402875"/>
            </a:xfrm>
            <a:custGeom>
              <a:rect b="b" l="l" r="r" t="t"/>
              <a:pathLst>
                <a:path extrusionOk="0" h="16115" w="75041">
                  <a:moveTo>
                    <a:pt x="11825" y="1"/>
                  </a:moveTo>
                  <a:cubicBezTo>
                    <a:pt x="9436" y="1"/>
                    <a:pt x="7093" y="508"/>
                    <a:pt x="5075" y="1777"/>
                  </a:cubicBezTo>
                  <a:cubicBezTo>
                    <a:pt x="2558" y="3339"/>
                    <a:pt x="893" y="5674"/>
                    <a:pt x="0" y="8414"/>
                  </a:cubicBezTo>
                  <a:cubicBezTo>
                    <a:pt x="1299" y="9266"/>
                    <a:pt x="2679" y="9916"/>
                    <a:pt x="4263" y="10565"/>
                  </a:cubicBezTo>
                  <a:cubicBezTo>
                    <a:pt x="8627" y="12372"/>
                    <a:pt x="13295" y="13387"/>
                    <a:pt x="17964" y="14219"/>
                  </a:cubicBezTo>
                  <a:cubicBezTo>
                    <a:pt x="24814" y="15427"/>
                    <a:pt x="31665" y="16114"/>
                    <a:pt x="38488" y="16114"/>
                  </a:cubicBezTo>
                  <a:cubicBezTo>
                    <a:pt x="47031" y="16114"/>
                    <a:pt x="55531" y="15037"/>
                    <a:pt x="63938" y="12555"/>
                  </a:cubicBezTo>
                  <a:cubicBezTo>
                    <a:pt x="67530" y="11479"/>
                    <a:pt x="71306" y="9753"/>
                    <a:pt x="75040" y="9246"/>
                  </a:cubicBezTo>
                  <a:cubicBezTo>
                    <a:pt x="74066" y="7379"/>
                    <a:pt x="72970" y="5491"/>
                    <a:pt x="71346" y="4131"/>
                  </a:cubicBezTo>
                  <a:cubicBezTo>
                    <a:pt x="69867" y="2874"/>
                    <a:pt x="68114" y="2446"/>
                    <a:pt x="66300" y="2446"/>
                  </a:cubicBezTo>
                  <a:cubicBezTo>
                    <a:pt x="64804" y="2446"/>
                    <a:pt x="63266" y="2738"/>
                    <a:pt x="61806" y="3096"/>
                  </a:cubicBezTo>
                  <a:cubicBezTo>
                    <a:pt x="58173" y="3948"/>
                    <a:pt x="54844" y="5694"/>
                    <a:pt x="51231" y="6607"/>
                  </a:cubicBezTo>
                  <a:cubicBezTo>
                    <a:pt x="48469" y="7302"/>
                    <a:pt x="45536" y="7629"/>
                    <a:pt x="42582" y="7629"/>
                  </a:cubicBezTo>
                  <a:cubicBezTo>
                    <a:pt x="38287" y="7629"/>
                    <a:pt x="33950" y="6937"/>
                    <a:pt x="30041" y="5674"/>
                  </a:cubicBezTo>
                  <a:cubicBezTo>
                    <a:pt x="25880" y="4334"/>
                    <a:pt x="22003" y="2162"/>
                    <a:pt x="17781" y="924"/>
                  </a:cubicBezTo>
                  <a:cubicBezTo>
                    <a:pt x="15872" y="359"/>
                    <a:pt x="13832" y="1"/>
                    <a:pt x="11825" y="1"/>
                  </a:cubicBezTo>
                  <a:close/>
                </a:path>
              </a:pathLst>
            </a:custGeom>
            <a:solidFill>
              <a:srgbClr val="73A0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35"/>
            <p:cNvSpPr/>
            <p:nvPr/>
          </p:nvSpPr>
          <p:spPr>
            <a:xfrm>
              <a:off x="2413000" y="2063850"/>
              <a:ext cx="50275" cy="544500"/>
            </a:xfrm>
            <a:custGeom>
              <a:rect b="b" l="l" r="r" t="t"/>
              <a:pathLst>
                <a:path extrusionOk="0" h="21780" w="2011">
                  <a:moveTo>
                    <a:pt x="1198" y="0"/>
                  </a:moveTo>
                  <a:cubicBezTo>
                    <a:pt x="1117" y="0"/>
                    <a:pt x="1279" y="1218"/>
                    <a:pt x="1421" y="3207"/>
                  </a:cubicBezTo>
                  <a:cubicBezTo>
                    <a:pt x="1462" y="3694"/>
                    <a:pt x="1503" y="4242"/>
                    <a:pt x="1523" y="4831"/>
                  </a:cubicBezTo>
                  <a:cubicBezTo>
                    <a:pt x="1543" y="5420"/>
                    <a:pt x="1584" y="6029"/>
                    <a:pt x="1584" y="6678"/>
                  </a:cubicBezTo>
                  <a:cubicBezTo>
                    <a:pt x="1604" y="7997"/>
                    <a:pt x="1584" y="9418"/>
                    <a:pt x="1503" y="10941"/>
                  </a:cubicBezTo>
                  <a:cubicBezTo>
                    <a:pt x="1421" y="12443"/>
                    <a:pt x="1279" y="13884"/>
                    <a:pt x="1117" y="15183"/>
                  </a:cubicBezTo>
                  <a:cubicBezTo>
                    <a:pt x="1036" y="15853"/>
                    <a:pt x="975" y="16461"/>
                    <a:pt x="873" y="17010"/>
                  </a:cubicBezTo>
                  <a:cubicBezTo>
                    <a:pt x="792" y="17598"/>
                    <a:pt x="691" y="18126"/>
                    <a:pt x="610" y="18613"/>
                  </a:cubicBezTo>
                  <a:cubicBezTo>
                    <a:pt x="285" y="20562"/>
                    <a:pt x="1" y="21759"/>
                    <a:pt x="82" y="21779"/>
                  </a:cubicBezTo>
                  <a:cubicBezTo>
                    <a:pt x="102" y="21779"/>
                    <a:pt x="204" y="21495"/>
                    <a:pt x="366" y="20968"/>
                  </a:cubicBezTo>
                  <a:cubicBezTo>
                    <a:pt x="447" y="20724"/>
                    <a:pt x="549" y="20379"/>
                    <a:pt x="610" y="19973"/>
                  </a:cubicBezTo>
                  <a:cubicBezTo>
                    <a:pt x="711" y="19608"/>
                    <a:pt x="813" y="19161"/>
                    <a:pt x="914" y="18654"/>
                  </a:cubicBezTo>
                  <a:cubicBezTo>
                    <a:pt x="1016" y="18187"/>
                    <a:pt x="1158" y="17639"/>
                    <a:pt x="1218" y="17070"/>
                  </a:cubicBezTo>
                  <a:cubicBezTo>
                    <a:pt x="1320" y="16482"/>
                    <a:pt x="1421" y="15873"/>
                    <a:pt x="1523" y="15203"/>
                  </a:cubicBezTo>
                  <a:cubicBezTo>
                    <a:pt x="1706" y="13924"/>
                    <a:pt x="1868" y="12463"/>
                    <a:pt x="1929" y="10941"/>
                  </a:cubicBezTo>
                  <a:cubicBezTo>
                    <a:pt x="2010" y="9418"/>
                    <a:pt x="2010" y="7977"/>
                    <a:pt x="1990" y="6658"/>
                  </a:cubicBezTo>
                  <a:cubicBezTo>
                    <a:pt x="1970" y="5988"/>
                    <a:pt x="1929" y="5359"/>
                    <a:pt x="1888" y="4770"/>
                  </a:cubicBezTo>
                  <a:cubicBezTo>
                    <a:pt x="1868" y="4202"/>
                    <a:pt x="1787" y="3654"/>
                    <a:pt x="1726" y="3146"/>
                  </a:cubicBezTo>
                  <a:cubicBezTo>
                    <a:pt x="1685" y="2639"/>
                    <a:pt x="1624" y="2213"/>
                    <a:pt x="1564" y="1827"/>
                  </a:cubicBezTo>
                  <a:cubicBezTo>
                    <a:pt x="1503" y="1462"/>
                    <a:pt x="1462" y="1096"/>
                    <a:pt x="1401" y="853"/>
                  </a:cubicBezTo>
                  <a:cubicBezTo>
                    <a:pt x="1300" y="284"/>
                    <a:pt x="1218" y="0"/>
                    <a:pt x="1198" y="0"/>
                  </a:cubicBezTo>
                  <a:close/>
                </a:path>
              </a:pathLst>
            </a:custGeom>
            <a:solidFill>
              <a:srgbClr val="3A3939">
                <a:alpha val="22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8" name="Shape 1578"/>
        <p:cNvGrpSpPr/>
        <p:nvPr/>
      </p:nvGrpSpPr>
      <p:grpSpPr>
        <a:xfrm>
          <a:off x="0" y="0"/>
          <a:ext cx="0" cy="0"/>
          <a:chOff x="0" y="0"/>
          <a:chExt cx="0" cy="0"/>
        </a:xfrm>
      </p:grpSpPr>
      <p:sp>
        <p:nvSpPr>
          <p:cNvPr id="1579" name="Google Shape;1579;p36"/>
          <p:cNvSpPr txBox="1"/>
          <p:nvPr>
            <p:ph type="title"/>
          </p:nvPr>
        </p:nvSpPr>
        <p:spPr>
          <a:xfrm>
            <a:off x="713225" y="445025"/>
            <a:ext cx="7717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EMOTIONAL LONELINESS FIRST AID INFOGRAPHICS</a:t>
            </a:r>
            <a:endParaRPr/>
          </a:p>
        </p:txBody>
      </p:sp>
      <p:grpSp>
        <p:nvGrpSpPr>
          <p:cNvPr id="1580" name="Google Shape;1580;p36"/>
          <p:cNvGrpSpPr/>
          <p:nvPr/>
        </p:nvGrpSpPr>
        <p:grpSpPr>
          <a:xfrm>
            <a:off x="5368450" y="3222375"/>
            <a:ext cx="2921511" cy="1127100"/>
            <a:chOff x="5368450" y="3222375"/>
            <a:chExt cx="2921511" cy="1127100"/>
          </a:xfrm>
        </p:grpSpPr>
        <p:sp>
          <p:nvSpPr>
            <p:cNvPr id="1581" name="Google Shape;1581;p36"/>
            <p:cNvSpPr txBox="1"/>
            <p:nvPr/>
          </p:nvSpPr>
          <p:spPr>
            <a:xfrm>
              <a:off x="5368861" y="3222375"/>
              <a:ext cx="2921100" cy="410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800">
                  <a:solidFill>
                    <a:schemeClr val="dk1"/>
                  </a:solidFill>
                  <a:latin typeface="Encode Sans"/>
                  <a:ea typeface="Encode Sans"/>
                  <a:cs typeface="Encode Sans"/>
                  <a:sym typeface="Encode Sans"/>
                </a:rPr>
                <a:t>SOLUTION</a:t>
              </a:r>
              <a:endParaRPr b="1" sz="1800">
                <a:solidFill>
                  <a:schemeClr val="dk1"/>
                </a:solidFill>
                <a:latin typeface="Encode Sans"/>
                <a:ea typeface="Encode Sans"/>
                <a:cs typeface="Encode Sans"/>
                <a:sym typeface="Encode Sans"/>
              </a:endParaRPr>
            </a:p>
          </p:txBody>
        </p:sp>
        <p:sp>
          <p:nvSpPr>
            <p:cNvPr id="1582" name="Google Shape;1582;p36"/>
            <p:cNvSpPr txBox="1"/>
            <p:nvPr/>
          </p:nvSpPr>
          <p:spPr>
            <a:xfrm>
              <a:off x="5368450" y="3633075"/>
              <a:ext cx="2921100" cy="716400"/>
            </a:xfrm>
            <a:prstGeom prst="rect">
              <a:avLst/>
            </a:prstGeom>
            <a:noFill/>
            <a:ln>
              <a:noFill/>
            </a:ln>
          </p:spPr>
          <p:txBody>
            <a:bodyPr anchorCtr="0" anchor="t" bIns="91425" lIns="91425" spcFirstLastPara="1" rIns="91425" wrap="square" tIns="0">
              <a:noAutofit/>
            </a:bodyPr>
            <a:lstStyle/>
            <a:p>
              <a:pPr indent="0" lvl="0" marL="0" marR="0" rtl="0" algn="ctr">
                <a:lnSpc>
                  <a:spcPct val="100000"/>
                </a:lnSpc>
                <a:spcBef>
                  <a:spcPts val="0"/>
                </a:spcBef>
                <a:spcAft>
                  <a:spcPts val="0"/>
                </a:spcAft>
                <a:buNone/>
              </a:pPr>
              <a:r>
                <a:rPr lang="en">
                  <a:solidFill>
                    <a:schemeClr val="dk2"/>
                  </a:solidFill>
                  <a:latin typeface="Encode Sans"/>
                  <a:ea typeface="Encode Sans"/>
                  <a:cs typeface="Encode Sans"/>
                  <a:sym typeface="Encode Sans"/>
                </a:rPr>
                <a:t>Venus has a beautiful name and is the second planet from the Sun. It’s hot, even hotter than Mercury</a:t>
              </a:r>
              <a:endParaRPr>
                <a:solidFill>
                  <a:schemeClr val="dk2"/>
                </a:solidFill>
                <a:latin typeface="Encode Sans"/>
                <a:ea typeface="Encode Sans"/>
                <a:cs typeface="Encode Sans"/>
                <a:sym typeface="Encode Sans"/>
              </a:endParaRPr>
            </a:p>
          </p:txBody>
        </p:sp>
      </p:grpSp>
      <p:grpSp>
        <p:nvGrpSpPr>
          <p:cNvPr id="1583" name="Google Shape;1583;p36"/>
          <p:cNvGrpSpPr/>
          <p:nvPr/>
        </p:nvGrpSpPr>
        <p:grpSpPr>
          <a:xfrm>
            <a:off x="854025" y="1778475"/>
            <a:ext cx="2921811" cy="1127100"/>
            <a:chOff x="854025" y="1778475"/>
            <a:chExt cx="2921811" cy="1127100"/>
          </a:xfrm>
        </p:grpSpPr>
        <p:sp>
          <p:nvSpPr>
            <p:cNvPr id="1584" name="Google Shape;1584;p36"/>
            <p:cNvSpPr txBox="1"/>
            <p:nvPr/>
          </p:nvSpPr>
          <p:spPr>
            <a:xfrm>
              <a:off x="854436" y="1778475"/>
              <a:ext cx="2921400" cy="410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800">
                  <a:solidFill>
                    <a:schemeClr val="dk1"/>
                  </a:solidFill>
                  <a:latin typeface="Encode Sans"/>
                  <a:ea typeface="Encode Sans"/>
                  <a:cs typeface="Encode Sans"/>
                  <a:sym typeface="Encode Sans"/>
                </a:rPr>
                <a:t>PROBLEM</a:t>
              </a:r>
              <a:endParaRPr b="1" sz="1800">
                <a:solidFill>
                  <a:schemeClr val="dk1"/>
                </a:solidFill>
                <a:latin typeface="Encode Sans"/>
                <a:ea typeface="Encode Sans"/>
                <a:cs typeface="Encode Sans"/>
                <a:sym typeface="Encode Sans"/>
              </a:endParaRPr>
            </a:p>
          </p:txBody>
        </p:sp>
        <p:sp>
          <p:nvSpPr>
            <p:cNvPr id="1585" name="Google Shape;1585;p36"/>
            <p:cNvSpPr txBox="1"/>
            <p:nvPr/>
          </p:nvSpPr>
          <p:spPr>
            <a:xfrm>
              <a:off x="854025" y="2189175"/>
              <a:ext cx="2921400" cy="716400"/>
            </a:xfrm>
            <a:prstGeom prst="rect">
              <a:avLst/>
            </a:prstGeom>
            <a:noFill/>
            <a:ln>
              <a:noFill/>
            </a:ln>
          </p:spPr>
          <p:txBody>
            <a:bodyPr anchorCtr="0" anchor="t" bIns="91425" lIns="91425" spcFirstLastPara="1" rIns="91425" wrap="square" tIns="0">
              <a:noAutofit/>
            </a:bodyPr>
            <a:lstStyle/>
            <a:p>
              <a:pPr indent="0" lvl="0" marL="0" marR="0" rtl="0" algn="ctr">
                <a:lnSpc>
                  <a:spcPct val="100000"/>
                </a:lnSpc>
                <a:spcBef>
                  <a:spcPts val="0"/>
                </a:spcBef>
                <a:spcAft>
                  <a:spcPts val="0"/>
                </a:spcAft>
                <a:buNone/>
              </a:pPr>
              <a:r>
                <a:rPr lang="en">
                  <a:solidFill>
                    <a:schemeClr val="dk2"/>
                  </a:solidFill>
                  <a:latin typeface="Encode Sans"/>
                  <a:ea typeface="Encode Sans"/>
                  <a:cs typeface="Encode Sans"/>
                  <a:sym typeface="Encode Sans"/>
                </a:rPr>
                <a:t>Mercury is the closest planet to the Sun and the smallest one of all the planets in the Solar System</a:t>
              </a:r>
              <a:endParaRPr>
                <a:solidFill>
                  <a:schemeClr val="dk2"/>
                </a:solidFill>
                <a:latin typeface="Encode Sans"/>
                <a:ea typeface="Encode Sans"/>
                <a:cs typeface="Encode Sans"/>
                <a:sym typeface="Encode Sans"/>
              </a:endParaRPr>
            </a:p>
          </p:txBody>
        </p:sp>
      </p:grpSp>
      <p:sp>
        <p:nvSpPr>
          <p:cNvPr id="1586" name="Google Shape;1586;p36"/>
          <p:cNvSpPr/>
          <p:nvPr/>
        </p:nvSpPr>
        <p:spPr>
          <a:xfrm>
            <a:off x="1953762" y="3424883"/>
            <a:ext cx="722100" cy="722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36"/>
          <p:cNvSpPr/>
          <p:nvPr/>
        </p:nvSpPr>
        <p:spPr>
          <a:xfrm>
            <a:off x="6467912" y="1980965"/>
            <a:ext cx="722100" cy="722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36"/>
          <p:cNvSpPr txBox="1"/>
          <p:nvPr/>
        </p:nvSpPr>
        <p:spPr>
          <a:xfrm>
            <a:off x="4310875" y="2858626"/>
            <a:ext cx="522300" cy="410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800">
                <a:solidFill>
                  <a:schemeClr val="dk1"/>
                </a:solidFill>
                <a:latin typeface="Encode Sans"/>
                <a:ea typeface="Encode Sans"/>
                <a:cs typeface="Encode Sans"/>
                <a:sym typeface="Encode Sans"/>
              </a:rPr>
              <a:t>VS</a:t>
            </a:r>
            <a:endParaRPr b="1" sz="2000">
              <a:solidFill>
                <a:srgbClr val="000000"/>
              </a:solidFill>
              <a:latin typeface="Hammersmith One"/>
              <a:ea typeface="Hammersmith One"/>
              <a:cs typeface="Hammersmith One"/>
              <a:sym typeface="Hammersmith One"/>
            </a:endParaRPr>
          </a:p>
        </p:txBody>
      </p:sp>
      <p:cxnSp>
        <p:nvCxnSpPr>
          <p:cNvPr id="1589" name="Google Shape;1589;p36"/>
          <p:cNvCxnSpPr>
            <a:stCxn id="1588" idx="1"/>
            <a:endCxn id="1586" idx="6"/>
          </p:cNvCxnSpPr>
          <p:nvPr/>
        </p:nvCxnSpPr>
        <p:spPr>
          <a:xfrm flipH="1">
            <a:off x="2675875" y="3063976"/>
            <a:ext cx="1635000" cy="722100"/>
          </a:xfrm>
          <a:prstGeom prst="bentConnector3">
            <a:avLst>
              <a:gd fmla="val 50000" name="adj1"/>
            </a:avLst>
          </a:prstGeom>
          <a:noFill/>
          <a:ln cap="flat" cmpd="sng" w="19050">
            <a:solidFill>
              <a:schemeClr val="accent3"/>
            </a:solidFill>
            <a:prstDash val="solid"/>
            <a:round/>
            <a:headEnd len="med" w="med" type="none"/>
            <a:tailEnd len="med" w="med" type="none"/>
          </a:ln>
        </p:spPr>
      </p:cxnSp>
      <p:cxnSp>
        <p:nvCxnSpPr>
          <p:cNvPr id="1590" name="Google Shape;1590;p36"/>
          <p:cNvCxnSpPr>
            <a:stCxn id="1588" idx="3"/>
            <a:endCxn id="1587" idx="2"/>
          </p:cNvCxnSpPr>
          <p:nvPr/>
        </p:nvCxnSpPr>
        <p:spPr>
          <a:xfrm flipH="1" rot="10800000">
            <a:off x="4833175" y="2341876"/>
            <a:ext cx="1634700" cy="722100"/>
          </a:xfrm>
          <a:prstGeom prst="bentConnector3">
            <a:avLst>
              <a:gd fmla="val 50001" name="adj1"/>
            </a:avLst>
          </a:prstGeom>
          <a:noFill/>
          <a:ln cap="flat" cmpd="sng" w="19050">
            <a:solidFill>
              <a:schemeClr val="accent3"/>
            </a:solidFill>
            <a:prstDash val="solid"/>
            <a:round/>
            <a:headEnd len="med" w="med" type="none"/>
            <a:tailEnd len="med" w="med" type="none"/>
          </a:ln>
        </p:spPr>
      </p:cxnSp>
      <p:cxnSp>
        <p:nvCxnSpPr>
          <p:cNvPr id="1591" name="Google Shape;1591;p36"/>
          <p:cNvCxnSpPr>
            <a:stCxn id="1585" idx="2"/>
            <a:endCxn id="1586" idx="0"/>
          </p:cNvCxnSpPr>
          <p:nvPr/>
        </p:nvCxnSpPr>
        <p:spPr>
          <a:xfrm flipH="1" rot="-5400000">
            <a:off x="2055375" y="3164925"/>
            <a:ext cx="519300" cy="600"/>
          </a:xfrm>
          <a:prstGeom prst="bentConnector3">
            <a:avLst>
              <a:gd fmla="val 50001" name="adj1"/>
            </a:avLst>
          </a:prstGeom>
          <a:noFill/>
          <a:ln cap="flat" cmpd="sng" w="19050">
            <a:solidFill>
              <a:schemeClr val="accent3"/>
            </a:solidFill>
            <a:prstDash val="solid"/>
            <a:round/>
            <a:headEnd len="med" w="med" type="none"/>
            <a:tailEnd len="med" w="med" type="none"/>
          </a:ln>
        </p:spPr>
      </p:cxnSp>
      <p:cxnSp>
        <p:nvCxnSpPr>
          <p:cNvPr id="1592" name="Google Shape;1592;p36"/>
          <p:cNvCxnSpPr>
            <a:stCxn id="1587" idx="4"/>
            <a:endCxn id="1581" idx="0"/>
          </p:cNvCxnSpPr>
          <p:nvPr/>
        </p:nvCxnSpPr>
        <p:spPr>
          <a:xfrm flipH="1" rot="-5400000">
            <a:off x="6569612" y="2962415"/>
            <a:ext cx="519300" cy="600"/>
          </a:xfrm>
          <a:prstGeom prst="bentConnector3">
            <a:avLst>
              <a:gd fmla="val 50001" name="adj1"/>
            </a:avLst>
          </a:prstGeom>
          <a:noFill/>
          <a:ln cap="flat" cmpd="sng" w="19050">
            <a:solidFill>
              <a:schemeClr val="accent3"/>
            </a:solidFill>
            <a:prstDash val="solid"/>
            <a:round/>
            <a:headEnd len="med" w="med" type="none"/>
            <a:tailEnd len="med" w="med" type="none"/>
          </a:ln>
        </p:spPr>
      </p:cxnSp>
      <p:grpSp>
        <p:nvGrpSpPr>
          <p:cNvPr id="1593" name="Google Shape;1593;p36"/>
          <p:cNvGrpSpPr/>
          <p:nvPr/>
        </p:nvGrpSpPr>
        <p:grpSpPr>
          <a:xfrm>
            <a:off x="2137969" y="3614828"/>
            <a:ext cx="353645" cy="342179"/>
            <a:chOff x="-32568800" y="3232000"/>
            <a:chExt cx="291450" cy="282000"/>
          </a:xfrm>
        </p:grpSpPr>
        <p:sp>
          <p:nvSpPr>
            <p:cNvPr id="1594" name="Google Shape;1594;p36"/>
            <p:cNvSpPr/>
            <p:nvPr/>
          </p:nvSpPr>
          <p:spPr>
            <a:xfrm>
              <a:off x="-32545150" y="3232000"/>
              <a:ext cx="244175" cy="246550"/>
            </a:xfrm>
            <a:custGeom>
              <a:rect b="b" l="l" r="r" t="t"/>
              <a:pathLst>
                <a:path extrusionOk="0" h="9862" w="9767">
                  <a:moveTo>
                    <a:pt x="4883" y="1"/>
                  </a:moveTo>
                  <a:cubicBezTo>
                    <a:pt x="4505" y="1"/>
                    <a:pt x="4222" y="316"/>
                    <a:pt x="4222" y="662"/>
                  </a:cubicBezTo>
                  <a:lnTo>
                    <a:pt x="4222" y="4128"/>
                  </a:lnTo>
                  <a:cubicBezTo>
                    <a:pt x="4159" y="4033"/>
                    <a:pt x="2899" y="1859"/>
                    <a:pt x="2772" y="1702"/>
                  </a:cubicBezTo>
                  <a:cubicBezTo>
                    <a:pt x="2639" y="1479"/>
                    <a:pt x="2394" y="1350"/>
                    <a:pt x="2151" y="1350"/>
                  </a:cubicBezTo>
                  <a:cubicBezTo>
                    <a:pt x="2051" y="1350"/>
                    <a:pt x="1951" y="1372"/>
                    <a:pt x="1859" y="1418"/>
                  </a:cubicBezTo>
                  <a:cubicBezTo>
                    <a:pt x="1512" y="1576"/>
                    <a:pt x="1386" y="2017"/>
                    <a:pt x="1544" y="2332"/>
                  </a:cubicBezTo>
                  <a:cubicBezTo>
                    <a:pt x="1544" y="2363"/>
                    <a:pt x="2804" y="4947"/>
                    <a:pt x="2836" y="4947"/>
                  </a:cubicBezTo>
                  <a:cubicBezTo>
                    <a:pt x="3434" y="4947"/>
                    <a:pt x="5261" y="4947"/>
                    <a:pt x="5261" y="6617"/>
                  </a:cubicBezTo>
                  <a:cubicBezTo>
                    <a:pt x="5261" y="6806"/>
                    <a:pt x="5104" y="6963"/>
                    <a:pt x="4883" y="6963"/>
                  </a:cubicBezTo>
                  <a:cubicBezTo>
                    <a:pt x="4694" y="6963"/>
                    <a:pt x="4537" y="6806"/>
                    <a:pt x="4537" y="6617"/>
                  </a:cubicBezTo>
                  <a:cubicBezTo>
                    <a:pt x="4537" y="6018"/>
                    <a:pt x="4253" y="5640"/>
                    <a:pt x="3056" y="5608"/>
                  </a:cubicBezTo>
                  <a:cubicBezTo>
                    <a:pt x="3056" y="5608"/>
                    <a:pt x="1260" y="4254"/>
                    <a:pt x="1197" y="4191"/>
                  </a:cubicBezTo>
                  <a:cubicBezTo>
                    <a:pt x="1060" y="4084"/>
                    <a:pt x="901" y="4029"/>
                    <a:pt x="745" y="4029"/>
                  </a:cubicBezTo>
                  <a:cubicBezTo>
                    <a:pt x="578" y="4029"/>
                    <a:pt x="414" y="4092"/>
                    <a:pt x="284" y="4222"/>
                  </a:cubicBezTo>
                  <a:cubicBezTo>
                    <a:pt x="0" y="4506"/>
                    <a:pt x="0" y="4915"/>
                    <a:pt x="284" y="5199"/>
                  </a:cubicBezTo>
                  <a:lnTo>
                    <a:pt x="1859" y="6774"/>
                  </a:lnTo>
                  <a:cubicBezTo>
                    <a:pt x="2048" y="6963"/>
                    <a:pt x="2142" y="7215"/>
                    <a:pt x="2142" y="7436"/>
                  </a:cubicBezTo>
                  <a:cubicBezTo>
                    <a:pt x="2142" y="8034"/>
                    <a:pt x="2520" y="8538"/>
                    <a:pt x="3088" y="8759"/>
                  </a:cubicBezTo>
                  <a:cubicBezTo>
                    <a:pt x="3245" y="8790"/>
                    <a:pt x="3371" y="8948"/>
                    <a:pt x="3434" y="9074"/>
                  </a:cubicBezTo>
                  <a:cubicBezTo>
                    <a:pt x="2426" y="8979"/>
                    <a:pt x="1260" y="8790"/>
                    <a:pt x="1103" y="8475"/>
                  </a:cubicBezTo>
                  <a:cubicBezTo>
                    <a:pt x="1103" y="8475"/>
                    <a:pt x="1197" y="8349"/>
                    <a:pt x="1638" y="8192"/>
                  </a:cubicBezTo>
                  <a:cubicBezTo>
                    <a:pt x="1544" y="8003"/>
                    <a:pt x="1481" y="7751"/>
                    <a:pt x="1481" y="7530"/>
                  </a:cubicBezTo>
                  <a:cubicBezTo>
                    <a:pt x="756" y="7782"/>
                    <a:pt x="441" y="8066"/>
                    <a:pt x="441" y="8475"/>
                  </a:cubicBezTo>
                  <a:cubicBezTo>
                    <a:pt x="441" y="9641"/>
                    <a:pt x="3718" y="9862"/>
                    <a:pt x="4883" y="9862"/>
                  </a:cubicBezTo>
                  <a:cubicBezTo>
                    <a:pt x="6081" y="9862"/>
                    <a:pt x="9357" y="9641"/>
                    <a:pt x="9357" y="8475"/>
                  </a:cubicBezTo>
                  <a:cubicBezTo>
                    <a:pt x="9357" y="8066"/>
                    <a:pt x="8979" y="7751"/>
                    <a:pt x="8317" y="7530"/>
                  </a:cubicBezTo>
                  <a:cubicBezTo>
                    <a:pt x="8317" y="7782"/>
                    <a:pt x="8286" y="8003"/>
                    <a:pt x="8160" y="8192"/>
                  </a:cubicBezTo>
                  <a:cubicBezTo>
                    <a:pt x="8286" y="8255"/>
                    <a:pt x="8349" y="8286"/>
                    <a:pt x="8443" y="8318"/>
                  </a:cubicBezTo>
                  <a:lnTo>
                    <a:pt x="8664" y="8444"/>
                  </a:lnTo>
                  <a:cubicBezTo>
                    <a:pt x="8475" y="8790"/>
                    <a:pt x="7372" y="8948"/>
                    <a:pt x="6364" y="9074"/>
                  </a:cubicBezTo>
                  <a:cubicBezTo>
                    <a:pt x="6427" y="8979"/>
                    <a:pt x="6553" y="8885"/>
                    <a:pt x="6711" y="8822"/>
                  </a:cubicBezTo>
                  <a:cubicBezTo>
                    <a:pt x="7246" y="8633"/>
                    <a:pt x="7656" y="8129"/>
                    <a:pt x="7656" y="7530"/>
                  </a:cubicBezTo>
                  <a:lnTo>
                    <a:pt x="7656" y="6428"/>
                  </a:lnTo>
                  <a:lnTo>
                    <a:pt x="9515" y="4569"/>
                  </a:lnTo>
                  <a:cubicBezTo>
                    <a:pt x="9767" y="4317"/>
                    <a:pt x="9767" y="3876"/>
                    <a:pt x="9515" y="3592"/>
                  </a:cubicBezTo>
                  <a:cubicBezTo>
                    <a:pt x="9373" y="3450"/>
                    <a:pt x="9192" y="3379"/>
                    <a:pt x="9010" y="3379"/>
                  </a:cubicBezTo>
                  <a:cubicBezTo>
                    <a:pt x="8829" y="3379"/>
                    <a:pt x="8648" y="3450"/>
                    <a:pt x="8506" y="3592"/>
                  </a:cubicBezTo>
                  <a:cubicBezTo>
                    <a:pt x="8191" y="3876"/>
                    <a:pt x="7498" y="4411"/>
                    <a:pt x="7026" y="4789"/>
                  </a:cubicBezTo>
                  <a:cubicBezTo>
                    <a:pt x="7089" y="4663"/>
                    <a:pt x="8191" y="2426"/>
                    <a:pt x="8254" y="2332"/>
                  </a:cubicBezTo>
                  <a:cubicBezTo>
                    <a:pt x="8412" y="1985"/>
                    <a:pt x="8286" y="1576"/>
                    <a:pt x="7939" y="1418"/>
                  </a:cubicBezTo>
                  <a:cubicBezTo>
                    <a:pt x="7847" y="1372"/>
                    <a:pt x="7747" y="1350"/>
                    <a:pt x="7647" y="1350"/>
                  </a:cubicBezTo>
                  <a:cubicBezTo>
                    <a:pt x="7404" y="1350"/>
                    <a:pt x="7159" y="1479"/>
                    <a:pt x="7026" y="1702"/>
                  </a:cubicBezTo>
                  <a:cubicBezTo>
                    <a:pt x="6900" y="1859"/>
                    <a:pt x="5639" y="4033"/>
                    <a:pt x="5576" y="4128"/>
                  </a:cubicBezTo>
                  <a:lnTo>
                    <a:pt x="5576" y="662"/>
                  </a:lnTo>
                  <a:cubicBezTo>
                    <a:pt x="5576" y="284"/>
                    <a:pt x="5261" y="1"/>
                    <a:pt x="48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36"/>
            <p:cNvSpPr/>
            <p:nvPr/>
          </p:nvSpPr>
          <p:spPr>
            <a:xfrm>
              <a:off x="-32568800" y="3392675"/>
              <a:ext cx="291450" cy="121325"/>
            </a:xfrm>
            <a:custGeom>
              <a:rect b="b" l="l" r="r" t="t"/>
              <a:pathLst>
                <a:path extrusionOk="0" h="4853" w="11658">
                  <a:moveTo>
                    <a:pt x="9578" y="1"/>
                  </a:moveTo>
                  <a:lnTo>
                    <a:pt x="9263" y="316"/>
                  </a:lnTo>
                  <a:lnTo>
                    <a:pt x="9263" y="631"/>
                  </a:lnTo>
                  <a:cubicBezTo>
                    <a:pt x="10335" y="1040"/>
                    <a:pt x="10965" y="1576"/>
                    <a:pt x="10965" y="2143"/>
                  </a:cubicBezTo>
                  <a:cubicBezTo>
                    <a:pt x="10965" y="3119"/>
                    <a:pt x="8885" y="4191"/>
                    <a:pt x="5829" y="4191"/>
                  </a:cubicBezTo>
                  <a:cubicBezTo>
                    <a:pt x="2805" y="4191"/>
                    <a:pt x="726" y="3119"/>
                    <a:pt x="726" y="2143"/>
                  </a:cubicBezTo>
                  <a:cubicBezTo>
                    <a:pt x="726" y="1607"/>
                    <a:pt x="1261" y="1103"/>
                    <a:pt x="2175" y="725"/>
                  </a:cubicBezTo>
                  <a:lnTo>
                    <a:pt x="1671" y="190"/>
                  </a:lnTo>
                  <a:cubicBezTo>
                    <a:pt x="631" y="725"/>
                    <a:pt x="1" y="1387"/>
                    <a:pt x="1" y="2111"/>
                  </a:cubicBezTo>
                  <a:cubicBezTo>
                    <a:pt x="1" y="3655"/>
                    <a:pt x="2584" y="4852"/>
                    <a:pt x="5829" y="4852"/>
                  </a:cubicBezTo>
                  <a:cubicBezTo>
                    <a:pt x="9106" y="4852"/>
                    <a:pt x="11658" y="3624"/>
                    <a:pt x="11658" y="2111"/>
                  </a:cubicBezTo>
                  <a:cubicBezTo>
                    <a:pt x="11658" y="1261"/>
                    <a:pt x="10870" y="505"/>
                    <a:pt x="95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6" name="Google Shape;1596;p36"/>
          <p:cNvGrpSpPr/>
          <p:nvPr/>
        </p:nvGrpSpPr>
        <p:grpSpPr>
          <a:xfrm>
            <a:off x="6651650" y="2164731"/>
            <a:ext cx="354616" cy="354586"/>
            <a:chOff x="-30354000" y="3569100"/>
            <a:chExt cx="292250" cy="292225"/>
          </a:xfrm>
        </p:grpSpPr>
        <p:sp>
          <p:nvSpPr>
            <p:cNvPr id="1597" name="Google Shape;1597;p36"/>
            <p:cNvSpPr/>
            <p:nvPr/>
          </p:nvSpPr>
          <p:spPr>
            <a:xfrm>
              <a:off x="-30354000" y="3604550"/>
              <a:ext cx="137875" cy="256000"/>
            </a:xfrm>
            <a:custGeom>
              <a:rect b="b" l="l" r="r" t="t"/>
              <a:pathLst>
                <a:path extrusionOk="0" h="10240" w="5515">
                  <a:moveTo>
                    <a:pt x="662" y="0"/>
                  </a:moveTo>
                  <a:cubicBezTo>
                    <a:pt x="284" y="0"/>
                    <a:pt x="1" y="315"/>
                    <a:pt x="1" y="662"/>
                  </a:cubicBezTo>
                  <a:lnTo>
                    <a:pt x="1" y="4411"/>
                  </a:lnTo>
                  <a:cubicBezTo>
                    <a:pt x="1" y="4632"/>
                    <a:pt x="64" y="4884"/>
                    <a:pt x="190" y="5073"/>
                  </a:cubicBezTo>
                  <a:lnTo>
                    <a:pt x="1639" y="7467"/>
                  </a:lnTo>
                  <a:cubicBezTo>
                    <a:pt x="1891" y="7877"/>
                    <a:pt x="2049" y="8097"/>
                    <a:pt x="2049" y="8538"/>
                  </a:cubicBezTo>
                  <a:lnTo>
                    <a:pt x="2049" y="9861"/>
                  </a:lnTo>
                  <a:cubicBezTo>
                    <a:pt x="2049" y="10082"/>
                    <a:pt x="2206" y="10239"/>
                    <a:pt x="2395" y="10239"/>
                  </a:cubicBezTo>
                  <a:lnTo>
                    <a:pt x="5514" y="10239"/>
                  </a:lnTo>
                  <a:lnTo>
                    <a:pt x="5514" y="6364"/>
                  </a:lnTo>
                  <a:cubicBezTo>
                    <a:pt x="5514" y="5986"/>
                    <a:pt x="5357" y="5671"/>
                    <a:pt x="5168" y="5419"/>
                  </a:cubicBezTo>
                  <a:cubicBezTo>
                    <a:pt x="5167" y="5420"/>
                    <a:pt x="5165" y="5421"/>
                    <a:pt x="5163" y="5421"/>
                  </a:cubicBezTo>
                  <a:cubicBezTo>
                    <a:pt x="5042" y="5421"/>
                    <a:pt x="3214" y="3623"/>
                    <a:pt x="3183" y="3592"/>
                  </a:cubicBezTo>
                  <a:cubicBezTo>
                    <a:pt x="3041" y="3432"/>
                    <a:pt x="2828" y="3332"/>
                    <a:pt x="2613" y="3332"/>
                  </a:cubicBezTo>
                  <a:cubicBezTo>
                    <a:pt x="2448" y="3332"/>
                    <a:pt x="2280" y="3392"/>
                    <a:pt x="2143" y="3529"/>
                  </a:cubicBezTo>
                  <a:cubicBezTo>
                    <a:pt x="1891" y="3812"/>
                    <a:pt x="1923" y="4285"/>
                    <a:pt x="2112" y="4442"/>
                  </a:cubicBezTo>
                  <a:lnTo>
                    <a:pt x="3970" y="6301"/>
                  </a:lnTo>
                  <a:cubicBezTo>
                    <a:pt x="4097" y="6427"/>
                    <a:pt x="4097" y="6648"/>
                    <a:pt x="3970" y="6774"/>
                  </a:cubicBezTo>
                  <a:cubicBezTo>
                    <a:pt x="3907" y="6821"/>
                    <a:pt x="3821" y="6845"/>
                    <a:pt x="3734" y="6845"/>
                  </a:cubicBezTo>
                  <a:cubicBezTo>
                    <a:pt x="3648" y="6845"/>
                    <a:pt x="3561" y="6821"/>
                    <a:pt x="3498" y="6774"/>
                  </a:cubicBezTo>
                  <a:lnTo>
                    <a:pt x="1639" y="4915"/>
                  </a:lnTo>
                  <a:cubicBezTo>
                    <a:pt x="1450" y="4726"/>
                    <a:pt x="1324" y="4442"/>
                    <a:pt x="1324" y="4190"/>
                  </a:cubicBezTo>
                  <a:lnTo>
                    <a:pt x="1324" y="662"/>
                  </a:lnTo>
                  <a:cubicBezTo>
                    <a:pt x="1324" y="252"/>
                    <a:pt x="1009" y="0"/>
                    <a:pt x="6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36"/>
            <p:cNvSpPr/>
            <p:nvPr/>
          </p:nvSpPr>
          <p:spPr>
            <a:xfrm>
              <a:off x="-30198825" y="3604550"/>
              <a:ext cx="137075" cy="256775"/>
            </a:xfrm>
            <a:custGeom>
              <a:rect b="b" l="l" r="r" t="t"/>
              <a:pathLst>
                <a:path extrusionOk="0" h="10271" w="5483">
                  <a:moveTo>
                    <a:pt x="4758" y="0"/>
                  </a:moveTo>
                  <a:cubicBezTo>
                    <a:pt x="4380" y="0"/>
                    <a:pt x="4096" y="315"/>
                    <a:pt x="4096" y="662"/>
                  </a:cubicBezTo>
                  <a:lnTo>
                    <a:pt x="4096" y="4190"/>
                  </a:lnTo>
                  <a:cubicBezTo>
                    <a:pt x="4096" y="4474"/>
                    <a:pt x="3970" y="4758"/>
                    <a:pt x="3781" y="4915"/>
                  </a:cubicBezTo>
                  <a:lnTo>
                    <a:pt x="1922" y="6774"/>
                  </a:lnTo>
                  <a:cubicBezTo>
                    <a:pt x="1875" y="6821"/>
                    <a:pt x="1788" y="6845"/>
                    <a:pt x="1698" y="6845"/>
                  </a:cubicBezTo>
                  <a:cubicBezTo>
                    <a:pt x="1607" y="6845"/>
                    <a:pt x="1513" y="6821"/>
                    <a:pt x="1450" y="6774"/>
                  </a:cubicBezTo>
                  <a:cubicBezTo>
                    <a:pt x="1355" y="6648"/>
                    <a:pt x="1355" y="6427"/>
                    <a:pt x="1450" y="6301"/>
                  </a:cubicBezTo>
                  <a:lnTo>
                    <a:pt x="3308" y="4442"/>
                  </a:lnTo>
                  <a:cubicBezTo>
                    <a:pt x="3497" y="4285"/>
                    <a:pt x="3560" y="3812"/>
                    <a:pt x="3277" y="3529"/>
                  </a:cubicBezTo>
                  <a:cubicBezTo>
                    <a:pt x="3140" y="3392"/>
                    <a:pt x="2972" y="3332"/>
                    <a:pt x="2807" y="3332"/>
                  </a:cubicBezTo>
                  <a:cubicBezTo>
                    <a:pt x="2592" y="3332"/>
                    <a:pt x="2379" y="3432"/>
                    <a:pt x="2237" y="3592"/>
                  </a:cubicBezTo>
                  <a:cubicBezTo>
                    <a:pt x="2237" y="3592"/>
                    <a:pt x="347" y="5419"/>
                    <a:pt x="347" y="5482"/>
                  </a:cubicBezTo>
                  <a:cubicBezTo>
                    <a:pt x="158" y="5671"/>
                    <a:pt x="0" y="6018"/>
                    <a:pt x="0" y="6427"/>
                  </a:cubicBezTo>
                  <a:lnTo>
                    <a:pt x="0" y="8129"/>
                  </a:lnTo>
                  <a:lnTo>
                    <a:pt x="0" y="8412"/>
                  </a:lnTo>
                  <a:lnTo>
                    <a:pt x="0" y="10271"/>
                  </a:lnTo>
                  <a:lnTo>
                    <a:pt x="3088" y="10271"/>
                  </a:lnTo>
                  <a:cubicBezTo>
                    <a:pt x="3277" y="10271"/>
                    <a:pt x="3434" y="10113"/>
                    <a:pt x="3434" y="9924"/>
                  </a:cubicBezTo>
                  <a:lnTo>
                    <a:pt x="3434" y="8570"/>
                  </a:lnTo>
                  <a:cubicBezTo>
                    <a:pt x="3434" y="8129"/>
                    <a:pt x="3623" y="7908"/>
                    <a:pt x="3812" y="7530"/>
                  </a:cubicBezTo>
                  <a:lnTo>
                    <a:pt x="5293" y="5104"/>
                  </a:lnTo>
                  <a:cubicBezTo>
                    <a:pt x="5388" y="4915"/>
                    <a:pt x="5482" y="4663"/>
                    <a:pt x="5482" y="4411"/>
                  </a:cubicBezTo>
                  <a:lnTo>
                    <a:pt x="5482" y="662"/>
                  </a:lnTo>
                  <a:cubicBezTo>
                    <a:pt x="5451" y="284"/>
                    <a:pt x="5136" y="0"/>
                    <a:pt x="47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36"/>
            <p:cNvSpPr/>
            <p:nvPr/>
          </p:nvSpPr>
          <p:spPr>
            <a:xfrm>
              <a:off x="-30139750" y="3636850"/>
              <a:ext cx="26000" cy="37825"/>
            </a:xfrm>
            <a:custGeom>
              <a:rect b="b" l="l" r="r" t="t"/>
              <a:pathLst>
                <a:path extrusionOk="0" h="1513" w="1040">
                  <a:moveTo>
                    <a:pt x="504" y="0"/>
                  </a:moveTo>
                  <a:cubicBezTo>
                    <a:pt x="252" y="32"/>
                    <a:pt x="0" y="284"/>
                    <a:pt x="0" y="567"/>
                  </a:cubicBezTo>
                  <a:lnTo>
                    <a:pt x="0" y="1418"/>
                  </a:lnTo>
                  <a:cubicBezTo>
                    <a:pt x="126" y="1386"/>
                    <a:pt x="252" y="1355"/>
                    <a:pt x="410" y="1355"/>
                  </a:cubicBezTo>
                  <a:cubicBezTo>
                    <a:pt x="630" y="1355"/>
                    <a:pt x="819" y="1386"/>
                    <a:pt x="1040" y="1512"/>
                  </a:cubicBezTo>
                  <a:lnTo>
                    <a:pt x="1040" y="504"/>
                  </a:lnTo>
                  <a:cubicBezTo>
                    <a:pt x="1040" y="252"/>
                    <a:pt x="788" y="0"/>
                    <a:pt x="5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36"/>
            <p:cNvSpPr/>
            <p:nvPr/>
          </p:nvSpPr>
          <p:spPr>
            <a:xfrm>
              <a:off x="-30302800" y="3638950"/>
              <a:ext cx="25225" cy="36500"/>
            </a:xfrm>
            <a:custGeom>
              <a:rect b="b" l="l" r="r" t="t"/>
              <a:pathLst>
                <a:path extrusionOk="0" h="1460" w="1009">
                  <a:moveTo>
                    <a:pt x="418" y="1"/>
                  </a:moveTo>
                  <a:cubicBezTo>
                    <a:pt x="177" y="1"/>
                    <a:pt x="1" y="229"/>
                    <a:pt x="1" y="483"/>
                  </a:cubicBezTo>
                  <a:lnTo>
                    <a:pt x="1" y="1460"/>
                  </a:lnTo>
                  <a:cubicBezTo>
                    <a:pt x="190" y="1334"/>
                    <a:pt x="379" y="1302"/>
                    <a:pt x="631" y="1302"/>
                  </a:cubicBezTo>
                  <a:cubicBezTo>
                    <a:pt x="725" y="1302"/>
                    <a:pt x="883" y="1334"/>
                    <a:pt x="1009" y="1365"/>
                  </a:cubicBezTo>
                  <a:lnTo>
                    <a:pt x="1009" y="515"/>
                  </a:lnTo>
                  <a:cubicBezTo>
                    <a:pt x="1009" y="231"/>
                    <a:pt x="788" y="11"/>
                    <a:pt x="505" y="11"/>
                  </a:cubicBezTo>
                  <a:cubicBezTo>
                    <a:pt x="475" y="4"/>
                    <a:pt x="446" y="1"/>
                    <a:pt x="4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36"/>
            <p:cNvSpPr/>
            <p:nvPr/>
          </p:nvSpPr>
          <p:spPr>
            <a:xfrm>
              <a:off x="-30242925" y="3569100"/>
              <a:ext cx="68525" cy="68550"/>
            </a:xfrm>
            <a:custGeom>
              <a:rect b="b" l="l" r="r" t="t"/>
              <a:pathLst>
                <a:path extrusionOk="0" h="2742" w="2741">
                  <a:moveTo>
                    <a:pt x="1386" y="1"/>
                  </a:moveTo>
                  <a:cubicBezTo>
                    <a:pt x="630" y="1"/>
                    <a:pt x="0" y="631"/>
                    <a:pt x="0" y="1387"/>
                  </a:cubicBezTo>
                  <a:cubicBezTo>
                    <a:pt x="0" y="2174"/>
                    <a:pt x="630" y="2742"/>
                    <a:pt x="1386" y="2742"/>
                  </a:cubicBezTo>
                  <a:cubicBezTo>
                    <a:pt x="2111" y="2742"/>
                    <a:pt x="2741" y="2111"/>
                    <a:pt x="2741" y="1387"/>
                  </a:cubicBezTo>
                  <a:cubicBezTo>
                    <a:pt x="2741" y="631"/>
                    <a:pt x="2111" y="1"/>
                    <a:pt x="13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36"/>
            <p:cNvSpPr/>
            <p:nvPr/>
          </p:nvSpPr>
          <p:spPr>
            <a:xfrm>
              <a:off x="-30262625" y="3654950"/>
              <a:ext cx="107925" cy="68550"/>
            </a:xfrm>
            <a:custGeom>
              <a:rect b="b" l="l" r="r" t="t"/>
              <a:pathLst>
                <a:path extrusionOk="0" h="2742" w="4317">
                  <a:moveTo>
                    <a:pt x="2174" y="1"/>
                  </a:moveTo>
                  <a:cubicBezTo>
                    <a:pt x="1292" y="1"/>
                    <a:pt x="505" y="379"/>
                    <a:pt x="0" y="1040"/>
                  </a:cubicBezTo>
                  <a:lnTo>
                    <a:pt x="32" y="1103"/>
                  </a:lnTo>
                  <a:cubicBezTo>
                    <a:pt x="946" y="1985"/>
                    <a:pt x="1450" y="2458"/>
                    <a:pt x="1702" y="2742"/>
                  </a:cubicBezTo>
                  <a:lnTo>
                    <a:pt x="2647" y="2742"/>
                  </a:lnTo>
                  <a:lnTo>
                    <a:pt x="4254" y="1135"/>
                  </a:lnTo>
                  <a:lnTo>
                    <a:pt x="4317" y="1040"/>
                  </a:lnTo>
                  <a:cubicBezTo>
                    <a:pt x="3813" y="410"/>
                    <a:pt x="3025" y="1"/>
                    <a:pt x="21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6" name="Shape 1606"/>
        <p:cNvGrpSpPr/>
        <p:nvPr/>
      </p:nvGrpSpPr>
      <p:grpSpPr>
        <a:xfrm>
          <a:off x="0" y="0"/>
          <a:ext cx="0" cy="0"/>
          <a:chOff x="0" y="0"/>
          <a:chExt cx="0" cy="0"/>
        </a:xfrm>
      </p:grpSpPr>
      <p:sp>
        <p:nvSpPr>
          <p:cNvPr id="1607" name="Google Shape;1607;p37"/>
          <p:cNvSpPr txBox="1"/>
          <p:nvPr>
            <p:ph type="title"/>
          </p:nvPr>
        </p:nvSpPr>
        <p:spPr>
          <a:xfrm>
            <a:off x="713225" y="445025"/>
            <a:ext cx="7717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EMOTIONAL LONELINESS FIRST AID INFOGRAPHICS</a:t>
            </a:r>
            <a:endParaRPr/>
          </a:p>
        </p:txBody>
      </p:sp>
      <p:sp>
        <p:nvSpPr>
          <p:cNvPr id="1608" name="Google Shape;1608;p37"/>
          <p:cNvSpPr/>
          <p:nvPr/>
        </p:nvSpPr>
        <p:spPr>
          <a:xfrm>
            <a:off x="2561662" y="3601558"/>
            <a:ext cx="722100" cy="722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37"/>
          <p:cNvSpPr/>
          <p:nvPr/>
        </p:nvSpPr>
        <p:spPr>
          <a:xfrm>
            <a:off x="5861362" y="3601558"/>
            <a:ext cx="722100" cy="722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37"/>
          <p:cNvSpPr/>
          <p:nvPr/>
        </p:nvSpPr>
        <p:spPr>
          <a:xfrm>
            <a:off x="4211512" y="2287496"/>
            <a:ext cx="722100" cy="722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11" name="Google Shape;1611;p37"/>
          <p:cNvCxnSpPr>
            <a:stCxn id="1610" idx="2"/>
            <a:endCxn id="1608" idx="6"/>
          </p:cNvCxnSpPr>
          <p:nvPr/>
        </p:nvCxnSpPr>
        <p:spPr>
          <a:xfrm flipH="1">
            <a:off x="3283612" y="2648546"/>
            <a:ext cx="927900" cy="1314000"/>
          </a:xfrm>
          <a:prstGeom prst="bentConnector3">
            <a:avLst>
              <a:gd fmla="val 49992" name="adj1"/>
            </a:avLst>
          </a:prstGeom>
          <a:noFill/>
          <a:ln cap="flat" cmpd="sng" w="19050">
            <a:solidFill>
              <a:schemeClr val="accent3"/>
            </a:solidFill>
            <a:prstDash val="solid"/>
            <a:round/>
            <a:headEnd len="med" w="med" type="none"/>
            <a:tailEnd len="med" w="med" type="none"/>
          </a:ln>
        </p:spPr>
      </p:cxnSp>
      <p:cxnSp>
        <p:nvCxnSpPr>
          <p:cNvPr id="1612" name="Google Shape;1612;p37"/>
          <p:cNvCxnSpPr>
            <a:stCxn id="1610" idx="6"/>
            <a:endCxn id="1609" idx="2"/>
          </p:cNvCxnSpPr>
          <p:nvPr/>
        </p:nvCxnSpPr>
        <p:spPr>
          <a:xfrm>
            <a:off x="4933612" y="2648546"/>
            <a:ext cx="927900" cy="1314000"/>
          </a:xfrm>
          <a:prstGeom prst="bentConnector3">
            <a:avLst>
              <a:gd fmla="val 49992" name="adj1"/>
            </a:avLst>
          </a:prstGeom>
          <a:noFill/>
          <a:ln cap="flat" cmpd="sng" w="19050">
            <a:solidFill>
              <a:schemeClr val="accent3"/>
            </a:solidFill>
            <a:prstDash val="solid"/>
            <a:round/>
            <a:headEnd len="med" w="med" type="none"/>
            <a:tailEnd len="med" w="med" type="none"/>
          </a:ln>
        </p:spPr>
      </p:cxnSp>
      <p:grpSp>
        <p:nvGrpSpPr>
          <p:cNvPr id="1613" name="Google Shape;1613;p37"/>
          <p:cNvGrpSpPr/>
          <p:nvPr/>
        </p:nvGrpSpPr>
        <p:grpSpPr>
          <a:xfrm>
            <a:off x="713625" y="2294104"/>
            <a:ext cx="1848025" cy="2215885"/>
            <a:chOff x="713625" y="2294104"/>
            <a:chExt cx="1848025" cy="2215885"/>
          </a:xfrm>
        </p:grpSpPr>
        <p:grpSp>
          <p:nvGrpSpPr>
            <p:cNvPr id="1614" name="Google Shape;1614;p37"/>
            <p:cNvGrpSpPr/>
            <p:nvPr/>
          </p:nvGrpSpPr>
          <p:grpSpPr>
            <a:xfrm>
              <a:off x="713625" y="3415233"/>
              <a:ext cx="1848025" cy="1094755"/>
              <a:chOff x="713625" y="3415233"/>
              <a:chExt cx="1848025" cy="1094755"/>
            </a:xfrm>
          </p:grpSpPr>
          <p:sp>
            <p:nvSpPr>
              <p:cNvPr id="1615" name="Google Shape;1615;p37"/>
              <p:cNvSpPr txBox="1"/>
              <p:nvPr/>
            </p:nvSpPr>
            <p:spPr>
              <a:xfrm>
                <a:off x="713625" y="3415233"/>
                <a:ext cx="1848000" cy="572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800">
                    <a:solidFill>
                      <a:schemeClr val="dk1"/>
                    </a:solidFill>
                    <a:latin typeface="Encode Sans"/>
                    <a:ea typeface="Encode Sans"/>
                    <a:cs typeface="Encode Sans"/>
                    <a:sym typeface="Encode Sans"/>
                  </a:rPr>
                  <a:t>IDENTIFY FEELINGS</a:t>
                </a:r>
                <a:endParaRPr b="1" sz="1800">
                  <a:solidFill>
                    <a:schemeClr val="dk1"/>
                  </a:solidFill>
                  <a:latin typeface="Encode Sans"/>
                  <a:ea typeface="Encode Sans"/>
                  <a:cs typeface="Encode Sans"/>
                  <a:sym typeface="Encode Sans"/>
                </a:endParaRPr>
              </a:p>
            </p:txBody>
          </p:sp>
          <p:sp>
            <p:nvSpPr>
              <p:cNvPr id="1616" name="Google Shape;1616;p37"/>
              <p:cNvSpPr txBox="1"/>
              <p:nvPr/>
            </p:nvSpPr>
            <p:spPr>
              <a:xfrm>
                <a:off x="713650" y="3937288"/>
                <a:ext cx="18480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a:solidFill>
                      <a:schemeClr val="dk2"/>
                    </a:solidFill>
                    <a:latin typeface="Encode Sans"/>
                    <a:ea typeface="Encode Sans"/>
                    <a:cs typeface="Encode Sans"/>
                    <a:sym typeface="Encode Sans"/>
                  </a:rPr>
                  <a:t>Mercury is the smallest planet</a:t>
                </a:r>
                <a:endParaRPr>
                  <a:solidFill>
                    <a:schemeClr val="dk2"/>
                  </a:solidFill>
                  <a:latin typeface="Encode Sans"/>
                  <a:ea typeface="Encode Sans"/>
                  <a:cs typeface="Encode Sans"/>
                  <a:sym typeface="Encode Sans"/>
                </a:endParaRPr>
              </a:p>
            </p:txBody>
          </p:sp>
        </p:grpSp>
        <p:sp>
          <p:nvSpPr>
            <p:cNvPr id="1617" name="Google Shape;1617;p37"/>
            <p:cNvSpPr/>
            <p:nvPr/>
          </p:nvSpPr>
          <p:spPr>
            <a:xfrm>
              <a:off x="1283182" y="2294104"/>
              <a:ext cx="708900" cy="708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chemeClr val="dk2"/>
                  </a:solidFill>
                  <a:latin typeface="Encode Sans"/>
                  <a:ea typeface="Encode Sans"/>
                  <a:cs typeface="Encode Sans"/>
                  <a:sym typeface="Encode Sans"/>
                </a:rPr>
                <a:t>01</a:t>
              </a:r>
              <a:endParaRPr b="1" sz="1500">
                <a:solidFill>
                  <a:schemeClr val="dk2"/>
                </a:solidFill>
                <a:latin typeface="Encode Sans"/>
                <a:ea typeface="Encode Sans"/>
                <a:cs typeface="Encode Sans"/>
                <a:sym typeface="Encode Sans"/>
              </a:endParaRPr>
            </a:p>
          </p:txBody>
        </p:sp>
      </p:grpSp>
      <p:grpSp>
        <p:nvGrpSpPr>
          <p:cNvPr id="1618" name="Google Shape;1618;p37"/>
          <p:cNvGrpSpPr/>
          <p:nvPr/>
        </p:nvGrpSpPr>
        <p:grpSpPr>
          <a:xfrm>
            <a:off x="6583454" y="2294104"/>
            <a:ext cx="1848024" cy="2215885"/>
            <a:chOff x="6583454" y="2294104"/>
            <a:chExt cx="1848024" cy="2215885"/>
          </a:xfrm>
        </p:grpSpPr>
        <p:grpSp>
          <p:nvGrpSpPr>
            <p:cNvPr id="1619" name="Google Shape;1619;p37"/>
            <p:cNvGrpSpPr/>
            <p:nvPr/>
          </p:nvGrpSpPr>
          <p:grpSpPr>
            <a:xfrm>
              <a:off x="6583454" y="3415233"/>
              <a:ext cx="1848024" cy="1094755"/>
              <a:chOff x="6583454" y="3415233"/>
              <a:chExt cx="1848024" cy="1094755"/>
            </a:xfrm>
          </p:grpSpPr>
          <p:sp>
            <p:nvSpPr>
              <p:cNvPr id="1620" name="Google Shape;1620;p37"/>
              <p:cNvSpPr txBox="1"/>
              <p:nvPr/>
            </p:nvSpPr>
            <p:spPr>
              <a:xfrm>
                <a:off x="6583478" y="3415233"/>
                <a:ext cx="1848000" cy="572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800">
                    <a:solidFill>
                      <a:schemeClr val="dk1"/>
                    </a:solidFill>
                    <a:latin typeface="Encode Sans"/>
                    <a:ea typeface="Encode Sans"/>
                    <a:cs typeface="Encode Sans"/>
                    <a:sym typeface="Encode Sans"/>
                  </a:rPr>
                  <a:t>PRACTICE SELF-CARE</a:t>
                </a:r>
                <a:endParaRPr b="1" sz="1800">
                  <a:solidFill>
                    <a:schemeClr val="dk1"/>
                  </a:solidFill>
                  <a:latin typeface="Encode Sans"/>
                  <a:ea typeface="Encode Sans"/>
                  <a:cs typeface="Encode Sans"/>
                  <a:sym typeface="Encode Sans"/>
                </a:endParaRPr>
              </a:p>
            </p:txBody>
          </p:sp>
          <p:sp>
            <p:nvSpPr>
              <p:cNvPr id="1621" name="Google Shape;1621;p37"/>
              <p:cNvSpPr txBox="1"/>
              <p:nvPr/>
            </p:nvSpPr>
            <p:spPr>
              <a:xfrm>
                <a:off x="6583454" y="3937288"/>
                <a:ext cx="18480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a:solidFill>
                      <a:schemeClr val="dk2"/>
                    </a:solidFill>
                    <a:latin typeface="Encode Sans"/>
                    <a:ea typeface="Encode Sans"/>
                    <a:cs typeface="Encode Sans"/>
                    <a:sym typeface="Encode Sans"/>
                  </a:rPr>
                  <a:t>Saturn is a gas giant with </a:t>
                </a:r>
                <a:r>
                  <a:rPr lang="en">
                    <a:solidFill>
                      <a:schemeClr val="dk2"/>
                    </a:solidFill>
                    <a:latin typeface="Encode Sans"/>
                    <a:ea typeface="Encode Sans"/>
                    <a:cs typeface="Encode Sans"/>
                    <a:sym typeface="Encode Sans"/>
                  </a:rPr>
                  <a:t>several</a:t>
                </a:r>
                <a:r>
                  <a:rPr lang="en">
                    <a:solidFill>
                      <a:schemeClr val="dk2"/>
                    </a:solidFill>
                    <a:latin typeface="Encode Sans"/>
                    <a:ea typeface="Encode Sans"/>
                    <a:cs typeface="Encode Sans"/>
                    <a:sym typeface="Encode Sans"/>
                  </a:rPr>
                  <a:t> rings</a:t>
                </a:r>
                <a:endParaRPr>
                  <a:solidFill>
                    <a:schemeClr val="dk2"/>
                  </a:solidFill>
                  <a:latin typeface="Encode Sans"/>
                  <a:ea typeface="Encode Sans"/>
                  <a:cs typeface="Encode Sans"/>
                  <a:sym typeface="Encode Sans"/>
                </a:endParaRPr>
              </a:p>
            </p:txBody>
          </p:sp>
        </p:grpSp>
        <p:sp>
          <p:nvSpPr>
            <p:cNvPr id="1622" name="Google Shape;1622;p37"/>
            <p:cNvSpPr/>
            <p:nvPr/>
          </p:nvSpPr>
          <p:spPr>
            <a:xfrm>
              <a:off x="7153032" y="2294104"/>
              <a:ext cx="708900" cy="708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chemeClr val="dk2"/>
                  </a:solidFill>
                  <a:latin typeface="Encode Sans"/>
                  <a:ea typeface="Encode Sans"/>
                  <a:cs typeface="Encode Sans"/>
                  <a:sym typeface="Encode Sans"/>
                </a:rPr>
                <a:t>03</a:t>
              </a:r>
              <a:endParaRPr b="1" sz="1500">
                <a:solidFill>
                  <a:schemeClr val="dk2"/>
                </a:solidFill>
                <a:latin typeface="Encode Sans"/>
                <a:ea typeface="Encode Sans"/>
                <a:cs typeface="Encode Sans"/>
                <a:sym typeface="Encode Sans"/>
              </a:endParaRPr>
            </a:p>
          </p:txBody>
        </p:sp>
      </p:grpSp>
      <p:grpSp>
        <p:nvGrpSpPr>
          <p:cNvPr id="1623" name="Google Shape;1623;p37"/>
          <p:cNvGrpSpPr/>
          <p:nvPr/>
        </p:nvGrpSpPr>
        <p:grpSpPr>
          <a:xfrm>
            <a:off x="3648550" y="1085690"/>
            <a:ext cx="1848001" cy="3231363"/>
            <a:chOff x="3648550" y="1085690"/>
            <a:chExt cx="1848001" cy="3231363"/>
          </a:xfrm>
        </p:grpSpPr>
        <p:grpSp>
          <p:nvGrpSpPr>
            <p:cNvPr id="1624" name="Google Shape;1624;p37"/>
            <p:cNvGrpSpPr/>
            <p:nvPr/>
          </p:nvGrpSpPr>
          <p:grpSpPr>
            <a:xfrm>
              <a:off x="3648550" y="1085690"/>
              <a:ext cx="1848001" cy="1094755"/>
              <a:chOff x="3648550" y="1085690"/>
              <a:chExt cx="1848001" cy="1094755"/>
            </a:xfrm>
          </p:grpSpPr>
          <p:sp>
            <p:nvSpPr>
              <p:cNvPr id="1625" name="Google Shape;1625;p37"/>
              <p:cNvSpPr txBox="1"/>
              <p:nvPr/>
            </p:nvSpPr>
            <p:spPr>
              <a:xfrm>
                <a:off x="3648550" y="1085690"/>
                <a:ext cx="1848000" cy="572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800">
                    <a:solidFill>
                      <a:schemeClr val="dk1"/>
                    </a:solidFill>
                    <a:latin typeface="Encode Sans"/>
                    <a:ea typeface="Encode Sans"/>
                    <a:cs typeface="Encode Sans"/>
                    <a:sym typeface="Encode Sans"/>
                  </a:rPr>
                  <a:t>REACH OUT TO OTHERS</a:t>
                </a:r>
                <a:endParaRPr b="1" sz="1800">
                  <a:solidFill>
                    <a:schemeClr val="dk1"/>
                  </a:solidFill>
                  <a:latin typeface="Encode Sans"/>
                  <a:ea typeface="Encode Sans"/>
                  <a:cs typeface="Encode Sans"/>
                  <a:sym typeface="Encode Sans"/>
                </a:endParaRPr>
              </a:p>
            </p:txBody>
          </p:sp>
          <p:sp>
            <p:nvSpPr>
              <p:cNvPr id="1626" name="Google Shape;1626;p37"/>
              <p:cNvSpPr txBox="1"/>
              <p:nvPr/>
            </p:nvSpPr>
            <p:spPr>
              <a:xfrm>
                <a:off x="3648551" y="1607746"/>
                <a:ext cx="18480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a:solidFill>
                      <a:schemeClr val="dk2"/>
                    </a:solidFill>
                    <a:latin typeface="Encode Sans"/>
                    <a:ea typeface="Encode Sans"/>
                    <a:cs typeface="Encode Sans"/>
                    <a:sym typeface="Encode Sans"/>
                  </a:rPr>
                  <a:t>Despite being red, Mars is cold</a:t>
                </a:r>
                <a:endParaRPr>
                  <a:solidFill>
                    <a:schemeClr val="dk2"/>
                  </a:solidFill>
                  <a:latin typeface="Encode Sans"/>
                  <a:ea typeface="Encode Sans"/>
                  <a:cs typeface="Encode Sans"/>
                  <a:sym typeface="Encode Sans"/>
                </a:endParaRPr>
              </a:p>
            </p:txBody>
          </p:sp>
        </p:grpSp>
        <p:sp>
          <p:nvSpPr>
            <p:cNvPr id="1627" name="Google Shape;1627;p37"/>
            <p:cNvSpPr/>
            <p:nvPr/>
          </p:nvSpPr>
          <p:spPr>
            <a:xfrm>
              <a:off x="4218107" y="3608154"/>
              <a:ext cx="708900" cy="708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chemeClr val="dk2"/>
                  </a:solidFill>
                  <a:latin typeface="Encode Sans"/>
                  <a:ea typeface="Encode Sans"/>
                  <a:cs typeface="Encode Sans"/>
                  <a:sym typeface="Encode Sans"/>
                </a:rPr>
                <a:t>02</a:t>
              </a:r>
              <a:endParaRPr b="1" sz="1500">
                <a:solidFill>
                  <a:schemeClr val="dk2"/>
                </a:solidFill>
                <a:latin typeface="Encode Sans"/>
                <a:ea typeface="Encode Sans"/>
                <a:cs typeface="Encode Sans"/>
                <a:sym typeface="Encode Sans"/>
              </a:endParaRPr>
            </a:p>
          </p:txBody>
        </p:sp>
      </p:grpSp>
      <p:cxnSp>
        <p:nvCxnSpPr>
          <p:cNvPr id="1628" name="Google Shape;1628;p37"/>
          <p:cNvCxnSpPr>
            <a:stCxn id="1617" idx="4"/>
            <a:endCxn id="1615" idx="0"/>
          </p:cNvCxnSpPr>
          <p:nvPr/>
        </p:nvCxnSpPr>
        <p:spPr>
          <a:xfrm flipH="1" rot="-5400000">
            <a:off x="1431832" y="3208804"/>
            <a:ext cx="412200" cy="600"/>
          </a:xfrm>
          <a:prstGeom prst="bentConnector3">
            <a:avLst>
              <a:gd fmla="val 50004" name="adj1"/>
            </a:avLst>
          </a:prstGeom>
          <a:noFill/>
          <a:ln cap="flat" cmpd="sng" w="19050">
            <a:solidFill>
              <a:schemeClr val="accent3"/>
            </a:solidFill>
            <a:prstDash val="solid"/>
            <a:round/>
            <a:headEnd len="med" w="med" type="none"/>
            <a:tailEnd len="med" w="med" type="none"/>
          </a:ln>
        </p:spPr>
      </p:cxnSp>
      <p:cxnSp>
        <p:nvCxnSpPr>
          <p:cNvPr id="1629" name="Google Shape;1629;p37"/>
          <p:cNvCxnSpPr>
            <a:stCxn id="1610" idx="4"/>
            <a:endCxn id="1627" idx="0"/>
          </p:cNvCxnSpPr>
          <p:nvPr/>
        </p:nvCxnSpPr>
        <p:spPr>
          <a:xfrm flipH="1" rot="-5400000">
            <a:off x="4273612" y="3308546"/>
            <a:ext cx="598500" cy="600"/>
          </a:xfrm>
          <a:prstGeom prst="bentConnector3">
            <a:avLst>
              <a:gd fmla="val 50005" name="adj1"/>
            </a:avLst>
          </a:prstGeom>
          <a:noFill/>
          <a:ln cap="flat" cmpd="sng" w="19050">
            <a:solidFill>
              <a:schemeClr val="accent3"/>
            </a:solidFill>
            <a:prstDash val="solid"/>
            <a:round/>
            <a:headEnd len="med" w="med" type="none"/>
            <a:tailEnd len="med" w="med" type="none"/>
          </a:ln>
        </p:spPr>
      </p:cxnSp>
      <p:cxnSp>
        <p:nvCxnSpPr>
          <p:cNvPr id="1630" name="Google Shape;1630;p37"/>
          <p:cNvCxnSpPr>
            <a:stCxn id="1622" idx="4"/>
            <a:endCxn id="1620" idx="0"/>
          </p:cNvCxnSpPr>
          <p:nvPr/>
        </p:nvCxnSpPr>
        <p:spPr>
          <a:xfrm flipH="1" rot="-5400000">
            <a:off x="7301682" y="3208804"/>
            <a:ext cx="412200" cy="600"/>
          </a:xfrm>
          <a:prstGeom prst="bentConnector3">
            <a:avLst>
              <a:gd fmla="val 50004" name="adj1"/>
            </a:avLst>
          </a:prstGeom>
          <a:noFill/>
          <a:ln cap="flat" cmpd="sng" w="19050">
            <a:solidFill>
              <a:schemeClr val="accent3"/>
            </a:solidFill>
            <a:prstDash val="solid"/>
            <a:round/>
            <a:headEnd len="med" w="med" type="none"/>
            <a:tailEnd len="med" w="med" type="none"/>
          </a:ln>
        </p:spPr>
      </p:cxnSp>
      <p:grpSp>
        <p:nvGrpSpPr>
          <p:cNvPr id="1631" name="Google Shape;1631;p37"/>
          <p:cNvGrpSpPr/>
          <p:nvPr/>
        </p:nvGrpSpPr>
        <p:grpSpPr>
          <a:xfrm>
            <a:off x="2745227" y="3792982"/>
            <a:ext cx="354778" cy="339271"/>
            <a:chOff x="5045500" y="842250"/>
            <a:chExt cx="503875" cy="481850"/>
          </a:xfrm>
        </p:grpSpPr>
        <p:sp>
          <p:nvSpPr>
            <p:cNvPr id="1632" name="Google Shape;1632;p37"/>
            <p:cNvSpPr/>
            <p:nvPr/>
          </p:nvSpPr>
          <p:spPr>
            <a:xfrm>
              <a:off x="5045500" y="842250"/>
              <a:ext cx="503875" cy="481850"/>
            </a:xfrm>
            <a:custGeom>
              <a:rect b="b" l="l" r="r" t="t"/>
              <a:pathLst>
                <a:path extrusionOk="0" h="19274" w="20155">
                  <a:moveTo>
                    <a:pt x="12103" y="1130"/>
                  </a:moveTo>
                  <a:cubicBezTo>
                    <a:pt x="13694" y="1130"/>
                    <a:pt x="15284" y="1735"/>
                    <a:pt x="16496" y="2945"/>
                  </a:cubicBezTo>
                  <a:cubicBezTo>
                    <a:pt x="18917" y="5366"/>
                    <a:pt x="18917" y="9305"/>
                    <a:pt x="16496" y="11729"/>
                  </a:cubicBezTo>
                  <a:cubicBezTo>
                    <a:pt x="15286" y="12940"/>
                    <a:pt x="13695" y="13545"/>
                    <a:pt x="12104" y="13545"/>
                  </a:cubicBezTo>
                  <a:cubicBezTo>
                    <a:pt x="10514" y="13545"/>
                    <a:pt x="8923" y="12940"/>
                    <a:pt x="7712" y="11729"/>
                  </a:cubicBezTo>
                  <a:cubicBezTo>
                    <a:pt x="5288" y="9305"/>
                    <a:pt x="5288" y="5369"/>
                    <a:pt x="7712" y="2945"/>
                  </a:cubicBezTo>
                  <a:cubicBezTo>
                    <a:pt x="8923" y="1735"/>
                    <a:pt x="10513" y="1130"/>
                    <a:pt x="12103" y="1130"/>
                  </a:cubicBezTo>
                  <a:close/>
                  <a:moveTo>
                    <a:pt x="4918" y="13726"/>
                  </a:moveTo>
                  <a:lnTo>
                    <a:pt x="5716" y="14524"/>
                  </a:lnTo>
                  <a:lnTo>
                    <a:pt x="4918" y="15322"/>
                  </a:lnTo>
                  <a:lnTo>
                    <a:pt x="4120" y="14524"/>
                  </a:lnTo>
                  <a:lnTo>
                    <a:pt x="4918" y="13726"/>
                  </a:lnTo>
                  <a:close/>
                  <a:moveTo>
                    <a:pt x="12106" y="1"/>
                  </a:moveTo>
                  <a:cubicBezTo>
                    <a:pt x="10226" y="1"/>
                    <a:pt x="8345" y="717"/>
                    <a:pt x="6914" y="2147"/>
                  </a:cubicBezTo>
                  <a:cubicBezTo>
                    <a:pt x="4725" y="4333"/>
                    <a:pt x="4240" y="7516"/>
                    <a:pt x="5315" y="10133"/>
                  </a:cubicBezTo>
                  <a:lnTo>
                    <a:pt x="4518" y="10931"/>
                  </a:lnTo>
                  <a:cubicBezTo>
                    <a:pt x="4009" y="11434"/>
                    <a:pt x="3876" y="12208"/>
                    <a:pt x="4192" y="12852"/>
                  </a:cubicBezTo>
                  <a:lnTo>
                    <a:pt x="663" y="16382"/>
                  </a:lnTo>
                  <a:cubicBezTo>
                    <a:pt x="1" y="17044"/>
                    <a:pt x="1" y="18116"/>
                    <a:pt x="663" y="18778"/>
                  </a:cubicBezTo>
                  <a:cubicBezTo>
                    <a:pt x="994" y="19108"/>
                    <a:pt x="1428" y="19273"/>
                    <a:pt x="1862" y="19273"/>
                  </a:cubicBezTo>
                  <a:cubicBezTo>
                    <a:pt x="2295" y="19273"/>
                    <a:pt x="2729" y="19108"/>
                    <a:pt x="3060" y="18778"/>
                  </a:cubicBezTo>
                  <a:lnTo>
                    <a:pt x="6586" y="15249"/>
                  </a:lnTo>
                  <a:cubicBezTo>
                    <a:pt x="6820" y="15363"/>
                    <a:pt x="7071" y="15418"/>
                    <a:pt x="7320" y="15418"/>
                  </a:cubicBezTo>
                  <a:cubicBezTo>
                    <a:pt x="7757" y="15418"/>
                    <a:pt x="8188" y="15247"/>
                    <a:pt x="8510" y="14921"/>
                  </a:cubicBezTo>
                  <a:lnTo>
                    <a:pt x="9308" y="14126"/>
                  </a:lnTo>
                  <a:cubicBezTo>
                    <a:pt x="10192" y="14489"/>
                    <a:pt x="11145" y="14675"/>
                    <a:pt x="12104" y="14675"/>
                  </a:cubicBezTo>
                  <a:cubicBezTo>
                    <a:pt x="13962" y="14675"/>
                    <a:pt x="15843" y="13979"/>
                    <a:pt x="17294" y="12527"/>
                  </a:cubicBezTo>
                  <a:cubicBezTo>
                    <a:pt x="20155" y="9666"/>
                    <a:pt x="20155" y="5008"/>
                    <a:pt x="17294" y="2147"/>
                  </a:cubicBezTo>
                  <a:cubicBezTo>
                    <a:pt x="15864" y="716"/>
                    <a:pt x="13985" y="1"/>
                    <a:pt x="121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633" name="Google Shape;1633;p37"/>
            <p:cNvSpPr/>
            <p:nvPr/>
          </p:nvSpPr>
          <p:spPr>
            <a:xfrm>
              <a:off x="5221050" y="898625"/>
              <a:ext cx="254100" cy="254100"/>
            </a:xfrm>
            <a:custGeom>
              <a:rect b="b" l="l" r="r" t="t"/>
              <a:pathLst>
                <a:path extrusionOk="0" h="10164" w="10164">
                  <a:moveTo>
                    <a:pt x="5081" y="1"/>
                  </a:moveTo>
                  <a:cubicBezTo>
                    <a:pt x="2274" y="1"/>
                    <a:pt x="1" y="2274"/>
                    <a:pt x="1" y="5081"/>
                  </a:cubicBezTo>
                  <a:cubicBezTo>
                    <a:pt x="1" y="7887"/>
                    <a:pt x="2274" y="10164"/>
                    <a:pt x="5081" y="10164"/>
                  </a:cubicBezTo>
                  <a:cubicBezTo>
                    <a:pt x="7887" y="10164"/>
                    <a:pt x="10164" y="7887"/>
                    <a:pt x="10164" y="5081"/>
                  </a:cubicBezTo>
                  <a:cubicBezTo>
                    <a:pt x="10164" y="2274"/>
                    <a:pt x="7887" y="1"/>
                    <a:pt x="50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634" name="Google Shape;1634;p37"/>
          <p:cNvGrpSpPr/>
          <p:nvPr/>
        </p:nvGrpSpPr>
        <p:grpSpPr>
          <a:xfrm>
            <a:off x="4395655" y="2472803"/>
            <a:ext cx="353802" cy="351497"/>
            <a:chOff x="580725" y="3617925"/>
            <a:chExt cx="299325" cy="297375"/>
          </a:xfrm>
        </p:grpSpPr>
        <p:sp>
          <p:nvSpPr>
            <p:cNvPr id="1635" name="Google Shape;1635;p37"/>
            <p:cNvSpPr/>
            <p:nvPr/>
          </p:nvSpPr>
          <p:spPr>
            <a:xfrm>
              <a:off x="609075" y="3662050"/>
              <a:ext cx="51225" cy="51200"/>
            </a:xfrm>
            <a:custGeom>
              <a:rect b="b" l="l" r="r" t="t"/>
              <a:pathLst>
                <a:path extrusionOk="0" h="2048" w="2049">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37"/>
            <p:cNvSpPr/>
            <p:nvPr/>
          </p:nvSpPr>
          <p:spPr>
            <a:xfrm>
              <a:off x="668950" y="3617925"/>
              <a:ext cx="122875" cy="104475"/>
            </a:xfrm>
            <a:custGeom>
              <a:rect b="b" l="l" r="r" t="t"/>
              <a:pathLst>
                <a:path extrusionOk="0" h="4179" w="4915">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37"/>
            <p:cNvSpPr/>
            <p:nvPr/>
          </p:nvSpPr>
          <p:spPr>
            <a:xfrm>
              <a:off x="580725" y="3721900"/>
              <a:ext cx="141800" cy="192025"/>
            </a:xfrm>
            <a:custGeom>
              <a:rect b="b" l="l" r="r" t="t"/>
              <a:pathLst>
                <a:path extrusionOk="0" h="7681" w="5672">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37"/>
            <p:cNvSpPr/>
            <p:nvPr/>
          </p:nvSpPr>
          <p:spPr>
            <a:xfrm>
              <a:off x="800475" y="3662050"/>
              <a:ext cx="51225" cy="51200"/>
            </a:xfrm>
            <a:custGeom>
              <a:rect b="b" l="l" r="r" t="t"/>
              <a:pathLst>
                <a:path extrusionOk="0" h="2048" w="2049">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37"/>
            <p:cNvSpPr/>
            <p:nvPr/>
          </p:nvSpPr>
          <p:spPr>
            <a:xfrm>
              <a:off x="738250" y="3722700"/>
              <a:ext cx="141800" cy="192600"/>
            </a:xfrm>
            <a:custGeom>
              <a:rect b="b" l="l" r="r" t="t"/>
              <a:pathLst>
                <a:path extrusionOk="0" h="7704" w="5672">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0" name="Google Shape;1640;p37"/>
          <p:cNvSpPr/>
          <p:nvPr/>
        </p:nvSpPr>
        <p:spPr>
          <a:xfrm>
            <a:off x="6052871" y="3812857"/>
            <a:ext cx="339253" cy="299542"/>
          </a:xfrm>
          <a:custGeom>
            <a:rect b="b" l="l" r="r" t="t"/>
            <a:pathLst>
              <a:path extrusionOk="0" h="17017" w="19273">
                <a:moveTo>
                  <a:pt x="5119" y="1"/>
                </a:moveTo>
                <a:cubicBezTo>
                  <a:pt x="2198" y="1"/>
                  <a:pt x="0" y="2389"/>
                  <a:pt x="0" y="5554"/>
                </a:cubicBezTo>
                <a:cubicBezTo>
                  <a:pt x="0" y="8974"/>
                  <a:pt x="2744" y="11311"/>
                  <a:pt x="6902" y="14855"/>
                </a:cubicBezTo>
                <a:cubicBezTo>
                  <a:pt x="7607" y="15458"/>
                  <a:pt x="8408" y="16138"/>
                  <a:pt x="9239" y="16867"/>
                </a:cubicBezTo>
                <a:cubicBezTo>
                  <a:pt x="9352" y="16966"/>
                  <a:pt x="9493" y="17016"/>
                  <a:pt x="9635" y="17016"/>
                </a:cubicBezTo>
                <a:cubicBezTo>
                  <a:pt x="9776" y="17016"/>
                  <a:pt x="9918" y="16966"/>
                  <a:pt x="10031" y="16867"/>
                </a:cubicBezTo>
                <a:cubicBezTo>
                  <a:pt x="10862" y="16138"/>
                  <a:pt x="11663" y="15458"/>
                  <a:pt x="12370" y="14855"/>
                </a:cubicBezTo>
                <a:cubicBezTo>
                  <a:pt x="16526" y="11314"/>
                  <a:pt x="19272" y="8974"/>
                  <a:pt x="19272" y="5554"/>
                </a:cubicBezTo>
                <a:cubicBezTo>
                  <a:pt x="19272" y="2389"/>
                  <a:pt x="17071" y="1"/>
                  <a:pt x="14153" y="1"/>
                </a:cubicBezTo>
                <a:cubicBezTo>
                  <a:pt x="13105" y="1"/>
                  <a:pt x="12148" y="332"/>
                  <a:pt x="11301" y="986"/>
                </a:cubicBezTo>
                <a:cubicBezTo>
                  <a:pt x="10491" y="1612"/>
                  <a:pt x="9952" y="2410"/>
                  <a:pt x="9636" y="2991"/>
                </a:cubicBezTo>
                <a:cubicBezTo>
                  <a:pt x="9317" y="2410"/>
                  <a:pt x="8778" y="1612"/>
                  <a:pt x="7968" y="986"/>
                </a:cubicBezTo>
                <a:cubicBezTo>
                  <a:pt x="7122" y="332"/>
                  <a:pt x="6164" y="1"/>
                  <a:pt x="51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4" name="Shape 1644"/>
        <p:cNvGrpSpPr/>
        <p:nvPr/>
      </p:nvGrpSpPr>
      <p:grpSpPr>
        <a:xfrm>
          <a:off x="0" y="0"/>
          <a:ext cx="0" cy="0"/>
          <a:chOff x="0" y="0"/>
          <a:chExt cx="0" cy="0"/>
        </a:xfrm>
      </p:grpSpPr>
      <p:sp>
        <p:nvSpPr>
          <p:cNvPr id="1645" name="Google Shape;1645;p38"/>
          <p:cNvSpPr txBox="1"/>
          <p:nvPr>
            <p:ph type="title"/>
          </p:nvPr>
        </p:nvSpPr>
        <p:spPr>
          <a:xfrm>
            <a:off x="713225" y="445025"/>
            <a:ext cx="7717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EMOTIONAL LONELINESS FIRST AID INFOGRAPHICS</a:t>
            </a:r>
            <a:endParaRPr/>
          </a:p>
        </p:txBody>
      </p:sp>
      <p:grpSp>
        <p:nvGrpSpPr>
          <p:cNvPr id="1646" name="Google Shape;1646;p38"/>
          <p:cNvGrpSpPr/>
          <p:nvPr/>
        </p:nvGrpSpPr>
        <p:grpSpPr>
          <a:xfrm>
            <a:off x="5670157" y="1688304"/>
            <a:ext cx="865229" cy="588779"/>
            <a:chOff x="3492675" y="2373759"/>
            <a:chExt cx="943441" cy="642001"/>
          </a:xfrm>
        </p:grpSpPr>
        <p:sp>
          <p:nvSpPr>
            <p:cNvPr id="1647" name="Google Shape;1647;p38"/>
            <p:cNvSpPr/>
            <p:nvPr/>
          </p:nvSpPr>
          <p:spPr>
            <a:xfrm>
              <a:off x="3492675" y="2373759"/>
              <a:ext cx="943440" cy="642001"/>
            </a:xfrm>
            <a:custGeom>
              <a:rect b="b" l="l" r="r" t="t"/>
              <a:pathLst>
                <a:path extrusionOk="0" h="10519" w="15458">
                  <a:moveTo>
                    <a:pt x="6448" y="1"/>
                  </a:moveTo>
                  <a:cubicBezTo>
                    <a:pt x="5834" y="1"/>
                    <a:pt x="5213" y="33"/>
                    <a:pt x="4576" y="82"/>
                  </a:cubicBezTo>
                  <a:cubicBezTo>
                    <a:pt x="2304" y="242"/>
                    <a:pt x="1088" y="1533"/>
                    <a:pt x="661" y="3719"/>
                  </a:cubicBezTo>
                  <a:cubicBezTo>
                    <a:pt x="373" y="5224"/>
                    <a:pt x="0" y="7634"/>
                    <a:pt x="1227" y="8797"/>
                  </a:cubicBezTo>
                  <a:cubicBezTo>
                    <a:pt x="2790" y="10296"/>
                    <a:pt x="5436" y="10519"/>
                    <a:pt x="7649" y="10519"/>
                  </a:cubicBezTo>
                  <a:cubicBezTo>
                    <a:pt x="8035" y="10519"/>
                    <a:pt x="8407" y="10512"/>
                    <a:pt x="8758" y="10504"/>
                  </a:cubicBezTo>
                  <a:cubicBezTo>
                    <a:pt x="10081" y="10483"/>
                    <a:pt x="11084" y="9811"/>
                    <a:pt x="11745" y="8840"/>
                  </a:cubicBezTo>
                  <a:cubicBezTo>
                    <a:pt x="12172" y="9075"/>
                    <a:pt x="12652" y="9224"/>
                    <a:pt x="13142" y="9224"/>
                  </a:cubicBezTo>
                  <a:cubicBezTo>
                    <a:pt x="14049" y="9224"/>
                    <a:pt x="14935" y="8755"/>
                    <a:pt x="15457" y="8029"/>
                  </a:cubicBezTo>
                  <a:lnTo>
                    <a:pt x="15457" y="8029"/>
                  </a:lnTo>
                  <a:cubicBezTo>
                    <a:pt x="15067" y="8172"/>
                    <a:pt x="14651" y="8257"/>
                    <a:pt x="14241" y="8257"/>
                  </a:cubicBezTo>
                  <a:cubicBezTo>
                    <a:pt x="13946" y="8257"/>
                    <a:pt x="13654" y="8213"/>
                    <a:pt x="13377" y="8114"/>
                  </a:cubicBezTo>
                  <a:cubicBezTo>
                    <a:pt x="13004" y="7997"/>
                    <a:pt x="12673" y="7773"/>
                    <a:pt x="12406" y="7496"/>
                  </a:cubicBezTo>
                  <a:cubicBezTo>
                    <a:pt x="12705" y="6589"/>
                    <a:pt x="12812" y="5576"/>
                    <a:pt x="12726" y="4584"/>
                  </a:cubicBezTo>
                  <a:cubicBezTo>
                    <a:pt x="12545" y="2695"/>
                    <a:pt x="11606" y="946"/>
                    <a:pt x="9878" y="455"/>
                  </a:cubicBezTo>
                  <a:cubicBezTo>
                    <a:pt x="8718" y="115"/>
                    <a:pt x="7595" y="1"/>
                    <a:pt x="6448" y="1"/>
                  </a:cubicBezTo>
                  <a:close/>
                </a:path>
              </a:pathLst>
            </a:custGeom>
            <a:solidFill>
              <a:srgbClr val="2845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38"/>
            <p:cNvSpPr/>
            <p:nvPr/>
          </p:nvSpPr>
          <p:spPr>
            <a:xfrm>
              <a:off x="3697075" y="2473609"/>
              <a:ext cx="345810" cy="461284"/>
            </a:xfrm>
            <a:custGeom>
              <a:rect b="b" l="l" r="r" t="t"/>
              <a:pathLst>
                <a:path extrusionOk="0" h="7558" w="5666">
                  <a:moveTo>
                    <a:pt x="4380" y="2560"/>
                  </a:moveTo>
                  <a:cubicBezTo>
                    <a:pt x="4710" y="2560"/>
                    <a:pt x="5022" y="2618"/>
                    <a:pt x="5245" y="2784"/>
                  </a:cubicBezTo>
                  <a:lnTo>
                    <a:pt x="5245" y="2784"/>
                  </a:lnTo>
                  <a:cubicBezTo>
                    <a:pt x="4891" y="3172"/>
                    <a:pt x="4289" y="3247"/>
                    <a:pt x="3748" y="3247"/>
                  </a:cubicBezTo>
                  <a:cubicBezTo>
                    <a:pt x="3602" y="3247"/>
                    <a:pt x="3460" y="3242"/>
                    <a:pt x="3329" y="3236"/>
                  </a:cubicBezTo>
                  <a:cubicBezTo>
                    <a:pt x="2972" y="3225"/>
                    <a:pt x="2620" y="3164"/>
                    <a:pt x="2279" y="3061"/>
                  </a:cubicBezTo>
                  <a:lnTo>
                    <a:pt x="2279" y="3061"/>
                  </a:lnTo>
                  <a:cubicBezTo>
                    <a:pt x="2533" y="2944"/>
                    <a:pt x="2798" y="2851"/>
                    <a:pt x="3062" y="2777"/>
                  </a:cubicBezTo>
                  <a:cubicBezTo>
                    <a:pt x="3406" y="2678"/>
                    <a:pt x="3912" y="2560"/>
                    <a:pt x="4380" y="2560"/>
                  </a:cubicBezTo>
                  <a:close/>
                  <a:moveTo>
                    <a:pt x="3906" y="5437"/>
                  </a:moveTo>
                  <a:cubicBezTo>
                    <a:pt x="4033" y="5437"/>
                    <a:pt x="4156" y="5468"/>
                    <a:pt x="4261" y="5537"/>
                  </a:cubicBezTo>
                  <a:lnTo>
                    <a:pt x="4261" y="5537"/>
                  </a:lnTo>
                  <a:cubicBezTo>
                    <a:pt x="3960" y="5912"/>
                    <a:pt x="3513" y="6021"/>
                    <a:pt x="3049" y="6021"/>
                  </a:cubicBezTo>
                  <a:cubicBezTo>
                    <a:pt x="3025" y="6021"/>
                    <a:pt x="3000" y="6020"/>
                    <a:pt x="2976" y="6020"/>
                  </a:cubicBezTo>
                  <a:lnTo>
                    <a:pt x="2976" y="6020"/>
                  </a:lnTo>
                  <a:cubicBezTo>
                    <a:pt x="3125" y="5695"/>
                    <a:pt x="3536" y="5437"/>
                    <a:pt x="3906" y="5437"/>
                  </a:cubicBezTo>
                  <a:close/>
                  <a:moveTo>
                    <a:pt x="3736" y="1"/>
                  </a:moveTo>
                  <a:cubicBezTo>
                    <a:pt x="2739" y="1"/>
                    <a:pt x="1767" y="270"/>
                    <a:pt x="929" y="846"/>
                  </a:cubicBezTo>
                  <a:cubicBezTo>
                    <a:pt x="310" y="1273"/>
                    <a:pt x="1" y="2041"/>
                    <a:pt x="609" y="2606"/>
                  </a:cubicBezTo>
                  <a:cubicBezTo>
                    <a:pt x="836" y="2816"/>
                    <a:pt x="1108" y="2986"/>
                    <a:pt x="1403" y="3121"/>
                  </a:cubicBezTo>
                  <a:lnTo>
                    <a:pt x="1403" y="3121"/>
                  </a:lnTo>
                  <a:cubicBezTo>
                    <a:pt x="950" y="3435"/>
                    <a:pt x="568" y="3837"/>
                    <a:pt x="417" y="4313"/>
                  </a:cubicBezTo>
                  <a:cubicBezTo>
                    <a:pt x="65" y="5390"/>
                    <a:pt x="971" y="6030"/>
                    <a:pt x="1921" y="6233"/>
                  </a:cubicBezTo>
                  <a:cubicBezTo>
                    <a:pt x="2122" y="6274"/>
                    <a:pt x="2333" y="6310"/>
                    <a:pt x="2547" y="6332"/>
                  </a:cubicBezTo>
                  <a:lnTo>
                    <a:pt x="2547" y="6332"/>
                  </a:lnTo>
                  <a:cubicBezTo>
                    <a:pt x="2549" y="6579"/>
                    <a:pt x="2641" y="6832"/>
                    <a:pt x="2817" y="7001"/>
                  </a:cubicBezTo>
                  <a:cubicBezTo>
                    <a:pt x="3222" y="7417"/>
                    <a:pt x="3745" y="7492"/>
                    <a:pt x="4310" y="7556"/>
                  </a:cubicBezTo>
                  <a:cubicBezTo>
                    <a:pt x="4320" y="7557"/>
                    <a:pt x="4329" y="7558"/>
                    <a:pt x="4338" y="7558"/>
                  </a:cubicBezTo>
                  <a:cubicBezTo>
                    <a:pt x="4534" y="7558"/>
                    <a:pt x="4525" y="7235"/>
                    <a:pt x="4310" y="7215"/>
                  </a:cubicBezTo>
                  <a:cubicBezTo>
                    <a:pt x="3776" y="7155"/>
                    <a:pt x="2911" y="7022"/>
                    <a:pt x="2908" y="6356"/>
                  </a:cubicBezTo>
                  <a:lnTo>
                    <a:pt x="2908" y="6356"/>
                  </a:lnTo>
                  <a:cubicBezTo>
                    <a:pt x="2936" y="6356"/>
                    <a:pt x="2963" y="6357"/>
                    <a:pt x="2990" y="6357"/>
                  </a:cubicBezTo>
                  <a:cubicBezTo>
                    <a:pt x="3640" y="6357"/>
                    <a:pt x="4264" y="6179"/>
                    <a:pt x="4641" y="5582"/>
                  </a:cubicBezTo>
                  <a:cubicBezTo>
                    <a:pt x="4684" y="5518"/>
                    <a:pt x="4662" y="5433"/>
                    <a:pt x="4609" y="5369"/>
                  </a:cubicBezTo>
                  <a:cubicBezTo>
                    <a:pt x="4415" y="5155"/>
                    <a:pt x="4179" y="5066"/>
                    <a:pt x="3936" y="5066"/>
                  </a:cubicBezTo>
                  <a:cubicBezTo>
                    <a:pt x="3430" y="5066"/>
                    <a:pt x="2895" y="5452"/>
                    <a:pt x="2657" y="5892"/>
                  </a:cubicBezTo>
                  <a:cubicBezTo>
                    <a:pt x="2638" y="5924"/>
                    <a:pt x="2622" y="5958"/>
                    <a:pt x="2608" y="5993"/>
                  </a:cubicBezTo>
                  <a:lnTo>
                    <a:pt x="2608" y="5993"/>
                  </a:lnTo>
                  <a:cubicBezTo>
                    <a:pt x="2406" y="5970"/>
                    <a:pt x="2209" y="5935"/>
                    <a:pt x="2027" y="5902"/>
                  </a:cubicBezTo>
                  <a:cubicBezTo>
                    <a:pt x="1611" y="5838"/>
                    <a:pt x="1238" y="5689"/>
                    <a:pt x="929" y="5401"/>
                  </a:cubicBezTo>
                  <a:cubicBezTo>
                    <a:pt x="374" y="4868"/>
                    <a:pt x="854" y="4164"/>
                    <a:pt x="1270" y="3748"/>
                  </a:cubicBezTo>
                  <a:cubicBezTo>
                    <a:pt x="1444" y="3574"/>
                    <a:pt x="1638" y="3424"/>
                    <a:pt x="1845" y="3295"/>
                  </a:cubicBezTo>
                  <a:lnTo>
                    <a:pt x="1845" y="3295"/>
                  </a:lnTo>
                  <a:cubicBezTo>
                    <a:pt x="2334" y="3458"/>
                    <a:pt x="2853" y="3544"/>
                    <a:pt x="3318" y="3577"/>
                  </a:cubicBezTo>
                  <a:cubicBezTo>
                    <a:pt x="3433" y="3585"/>
                    <a:pt x="3554" y="3589"/>
                    <a:pt x="3677" y="3589"/>
                  </a:cubicBezTo>
                  <a:cubicBezTo>
                    <a:pt x="4398" y="3589"/>
                    <a:pt x="5212" y="3432"/>
                    <a:pt x="5622" y="2830"/>
                  </a:cubicBezTo>
                  <a:cubicBezTo>
                    <a:pt x="5665" y="2766"/>
                    <a:pt x="5654" y="2670"/>
                    <a:pt x="5601" y="2617"/>
                  </a:cubicBezTo>
                  <a:cubicBezTo>
                    <a:pt x="5306" y="2297"/>
                    <a:pt x="4866" y="2191"/>
                    <a:pt x="4397" y="2191"/>
                  </a:cubicBezTo>
                  <a:cubicBezTo>
                    <a:pt x="3833" y="2191"/>
                    <a:pt x="3228" y="2345"/>
                    <a:pt x="2785" y="2468"/>
                  </a:cubicBezTo>
                  <a:cubicBezTo>
                    <a:pt x="2475" y="2558"/>
                    <a:pt x="2125" y="2698"/>
                    <a:pt x="1789" y="2883"/>
                  </a:cubicBezTo>
                  <a:lnTo>
                    <a:pt x="1789" y="2883"/>
                  </a:lnTo>
                  <a:cubicBezTo>
                    <a:pt x="1620" y="2811"/>
                    <a:pt x="1453" y="2729"/>
                    <a:pt x="1291" y="2638"/>
                  </a:cubicBezTo>
                  <a:cubicBezTo>
                    <a:pt x="1185" y="2574"/>
                    <a:pt x="1078" y="2521"/>
                    <a:pt x="971" y="2436"/>
                  </a:cubicBezTo>
                  <a:cubicBezTo>
                    <a:pt x="427" y="2094"/>
                    <a:pt x="587" y="1710"/>
                    <a:pt x="897" y="1347"/>
                  </a:cubicBezTo>
                  <a:cubicBezTo>
                    <a:pt x="1121" y="1081"/>
                    <a:pt x="1451" y="931"/>
                    <a:pt x="1761" y="771"/>
                  </a:cubicBezTo>
                  <a:cubicBezTo>
                    <a:pt x="2393" y="455"/>
                    <a:pt x="3103" y="344"/>
                    <a:pt x="3816" y="344"/>
                  </a:cubicBezTo>
                  <a:cubicBezTo>
                    <a:pt x="3849" y="344"/>
                    <a:pt x="3882" y="344"/>
                    <a:pt x="3916" y="345"/>
                  </a:cubicBezTo>
                  <a:cubicBezTo>
                    <a:pt x="3922" y="345"/>
                    <a:pt x="3928" y="346"/>
                    <a:pt x="3934" y="346"/>
                  </a:cubicBezTo>
                  <a:cubicBezTo>
                    <a:pt x="4129" y="346"/>
                    <a:pt x="4122" y="14"/>
                    <a:pt x="3905" y="3"/>
                  </a:cubicBezTo>
                  <a:cubicBezTo>
                    <a:pt x="3849" y="2"/>
                    <a:pt x="3792" y="1"/>
                    <a:pt x="3736" y="1"/>
                  </a:cubicBezTo>
                  <a:close/>
                </a:path>
              </a:pathLst>
            </a:custGeom>
            <a:solidFill>
              <a:srgbClr val="F2CC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38"/>
            <p:cNvSpPr/>
            <p:nvPr/>
          </p:nvSpPr>
          <p:spPr>
            <a:xfrm>
              <a:off x="3521299" y="2441872"/>
              <a:ext cx="914816" cy="573217"/>
            </a:xfrm>
            <a:custGeom>
              <a:rect b="b" l="l" r="r" t="t"/>
              <a:pathLst>
                <a:path extrusionOk="0" h="9392" w="14989">
                  <a:moveTo>
                    <a:pt x="10657" y="1"/>
                  </a:moveTo>
                  <a:cubicBezTo>
                    <a:pt x="9591" y="758"/>
                    <a:pt x="9089" y="2081"/>
                    <a:pt x="8342" y="3158"/>
                  </a:cubicBezTo>
                  <a:cubicBezTo>
                    <a:pt x="7148" y="4918"/>
                    <a:pt x="5174" y="6124"/>
                    <a:pt x="3062" y="6390"/>
                  </a:cubicBezTo>
                  <a:cubicBezTo>
                    <a:pt x="2755" y="6429"/>
                    <a:pt x="2445" y="6448"/>
                    <a:pt x="2135" y="6448"/>
                  </a:cubicBezTo>
                  <a:cubicBezTo>
                    <a:pt x="1411" y="6448"/>
                    <a:pt x="687" y="6343"/>
                    <a:pt x="0" y="6134"/>
                  </a:cubicBezTo>
                  <a:lnTo>
                    <a:pt x="0" y="6134"/>
                  </a:lnTo>
                  <a:cubicBezTo>
                    <a:pt x="107" y="6732"/>
                    <a:pt x="342" y="7265"/>
                    <a:pt x="758" y="7671"/>
                  </a:cubicBezTo>
                  <a:cubicBezTo>
                    <a:pt x="2321" y="9170"/>
                    <a:pt x="4967" y="9392"/>
                    <a:pt x="7180" y="9392"/>
                  </a:cubicBezTo>
                  <a:cubicBezTo>
                    <a:pt x="7566" y="9392"/>
                    <a:pt x="7938" y="9385"/>
                    <a:pt x="8289" y="9377"/>
                  </a:cubicBezTo>
                  <a:cubicBezTo>
                    <a:pt x="9612" y="9345"/>
                    <a:pt x="10615" y="8684"/>
                    <a:pt x="11276" y="7713"/>
                  </a:cubicBezTo>
                  <a:cubicBezTo>
                    <a:pt x="11703" y="7948"/>
                    <a:pt x="12183" y="8097"/>
                    <a:pt x="12673" y="8097"/>
                  </a:cubicBezTo>
                  <a:cubicBezTo>
                    <a:pt x="13580" y="8097"/>
                    <a:pt x="14466" y="7628"/>
                    <a:pt x="14988" y="6892"/>
                  </a:cubicBezTo>
                  <a:lnTo>
                    <a:pt x="14988" y="6892"/>
                  </a:lnTo>
                  <a:cubicBezTo>
                    <a:pt x="14593" y="7049"/>
                    <a:pt x="14171" y="7139"/>
                    <a:pt x="13757" y="7139"/>
                  </a:cubicBezTo>
                  <a:cubicBezTo>
                    <a:pt x="13467" y="7139"/>
                    <a:pt x="13180" y="7095"/>
                    <a:pt x="12908" y="6998"/>
                  </a:cubicBezTo>
                  <a:cubicBezTo>
                    <a:pt x="12535" y="6881"/>
                    <a:pt x="12204" y="6657"/>
                    <a:pt x="11937" y="6380"/>
                  </a:cubicBezTo>
                  <a:cubicBezTo>
                    <a:pt x="12236" y="5473"/>
                    <a:pt x="12343" y="4460"/>
                    <a:pt x="12257" y="3468"/>
                  </a:cubicBezTo>
                  <a:cubicBezTo>
                    <a:pt x="12119" y="2091"/>
                    <a:pt x="11585" y="801"/>
                    <a:pt x="10657" y="1"/>
                  </a:cubicBezTo>
                  <a:close/>
                </a:path>
              </a:pathLst>
            </a:custGeom>
            <a:solidFill>
              <a:srgbClr val="000000">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0" name="Google Shape;1650;p38"/>
          <p:cNvGrpSpPr/>
          <p:nvPr/>
        </p:nvGrpSpPr>
        <p:grpSpPr>
          <a:xfrm>
            <a:off x="1215900" y="1294000"/>
            <a:ext cx="2921400" cy="918000"/>
            <a:chOff x="1215900" y="1294000"/>
            <a:chExt cx="2921400" cy="918000"/>
          </a:xfrm>
        </p:grpSpPr>
        <p:sp>
          <p:nvSpPr>
            <p:cNvPr id="1651" name="Google Shape;1651;p38"/>
            <p:cNvSpPr txBox="1"/>
            <p:nvPr/>
          </p:nvSpPr>
          <p:spPr>
            <a:xfrm>
              <a:off x="1215900" y="1294000"/>
              <a:ext cx="2921400" cy="497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Encode Sans"/>
                  <a:ea typeface="Encode Sans"/>
                  <a:cs typeface="Encode Sans"/>
                  <a:sym typeface="Encode Sans"/>
                </a:rPr>
                <a:t>NEGATIVE SELF-TALK</a:t>
              </a:r>
              <a:endParaRPr b="1" sz="1800">
                <a:solidFill>
                  <a:schemeClr val="dk1"/>
                </a:solidFill>
                <a:latin typeface="Encode Sans"/>
                <a:ea typeface="Encode Sans"/>
                <a:cs typeface="Encode Sans"/>
                <a:sym typeface="Encode Sans"/>
              </a:endParaRPr>
            </a:p>
          </p:txBody>
        </p:sp>
        <p:sp>
          <p:nvSpPr>
            <p:cNvPr id="1652" name="Google Shape;1652;p38"/>
            <p:cNvSpPr txBox="1"/>
            <p:nvPr/>
          </p:nvSpPr>
          <p:spPr>
            <a:xfrm>
              <a:off x="1215900" y="1714900"/>
              <a:ext cx="2921400" cy="497100"/>
            </a:xfrm>
            <a:prstGeom prst="rect">
              <a:avLst/>
            </a:prstGeom>
            <a:noFill/>
            <a:ln>
              <a:noFill/>
            </a:ln>
          </p:spPr>
          <p:txBody>
            <a:bodyPr anchorCtr="0" anchor="t" bIns="91425" lIns="91425" spcFirstLastPara="1" rIns="91425" wrap="square" tIns="0">
              <a:noAutofit/>
            </a:bodyPr>
            <a:lstStyle/>
            <a:p>
              <a:pPr indent="0" lvl="0" marL="0" marR="0" rtl="0" algn="l">
                <a:lnSpc>
                  <a:spcPct val="100000"/>
                </a:lnSpc>
                <a:spcBef>
                  <a:spcPts val="0"/>
                </a:spcBef>
                <a:spcAft>
                  <a:spcPts val="0"/>
                </a:spcAft>
                <a:buNone/>
              </a:pPr>
              <a:r>
                <a:rPr lang="en">
                  <a:solidFill>
                    <a:schemeClr val="dk2"/>
                  </a:solidFill>
                  <a:latin typeface="Encode Sans"/>
                  <a:ea typeface="Encode Sans"/>
                  <a:cs typeface="Encode Sans"/>
                  <a:sym typeface="Encode Sans"/>
                </a:rPr>
                <a:t>Mercury is the closest planet to the Sun and the smallest one</a:t>
              </a:r>
              <a:endParaRPr>
                <a:solidFill>
                  <a:schemeClr val="dk2"/>
                </a:solidFill>
                <a:latin typeface="Encode Sans"/>
                <a:ea typeface="Encode Sans"/>
                <a:cs typeface="Encode Sans"/>
                <a:sym typeface="Encode Sans"/>
              </a:endParaRPr>
            </a:p>
          </p:txBody>
        </p:sp>
      </p:grpSp>
      <p:grpSp>
        <p:nvGrpSpPr>
          <p:cNvPr id="1653" name="Google Shape;1653;p38"/>
          <p:cNvGrpSpPr/>
          <p:nvPr/>
        </p:nvGrpSpPr>
        <p:grpSpPr>
          <a:xfrm>
            <a:off x="1215900" y="2442994"/>
            <a:ext cx="2921400" cy="918013"/>
            <a:chOff x="1215900" y="2484338"/>
            <a:chExt cx="2921400" cy="918013"/>
          </a:xfrm>
        </p:grpSpPr>
        <p:sp>
          <p:nvSpPr>
            <p:cNvPr id="1654" name="Google Shape;1654;p38"/>
            <p:cNvSpPr txBox="1"/>
            <p:nvPr/>
          </p:nvSpPr>
          <p:spPr>
            <a:xfrm>
              <a:off x="1215900" y="2484338"/>
              <a:ext cx="2921400" cy="4971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b="1" lang="en" sz="1800">
                  <a:solidFill>
                    <a:schemeClr val="dk1"/>
                  </a:solidFill>
                  <a:latin typeface="Encode Sans"/>
                  <a:ea typeface="Encode Sans"/>
                  <a:cs typeface="Encode Sans"/>
                  <a:sym typeface="Encode Sans"/>
                </a:rPr>
                <a:t>FEELINGS OF SADNESS</a:t>
              </a:r>
              <a:endParaRPr b="1" sz="1800">
                <a:solidFill>
                  <a:schemeClr val="dk1"/>
                </a:solidFill>
                <a:latin typeface="Encode Sans"/>
                <a:ea typeface="Encode Sans"/>
                <a:cs typeface="Encode Sans"/>
                <a:sym typeface="Encode Sans"/>
              </a:endParaRPr>
            </a:p>
          </p:txBody>
        </p:sp>
        <p:sp>
          <p:nvSpPr>
            <p:cNvPr id="1655" name="Google Shape;1655;p38"/>
            <p:cNvSpPr txBox="1"/>
            <p:nvPr/>
          </p:nvSpPr>
          <p:spPr>
            <a:xfrm>
              <a:off x="1215900" y="2905250"/>
              <a:ext cx="2921400" cy="497100"/>
            </a:xfrm>
            <a:prstGeom prst="rect">
              <a:avLst/>
            </a:prstGeom>
            <a:noFill/>
            <a:ln>
              <a:noFill/>
            </a:ln>
          </p:spPr>
          <p:txBody>
            <a:bodyPr anchorCtr="0" anchor="t" bIns="91425" lIns="91425" spcFirstLastPara="1" rIns="91425" wrap="square" tIns="0">
              <a:noAutofit/>
            </a:bodyPr>
            <a:lstStyle/>
            <a:p>
              <a:pPr indent="0" lvl="0" marL="0" marR="0" rtl="0" algn="l">
                <a:lnSpc>
                  <a:spcPct val="100000"/>
                </a:lnSpc>
                <a:spcBef>
                  <a:spcPts val="0"/>
                </a:spcBef>
                <a:spcAft>
                  <a:spcPts val="0"/>
                </a:spcAft>
                <a:buNone/>
              </a:pPr>
              <a:r>
                <a:rPr lang="en">
                  <a:solidFill>
                    <a:schemeClr val="dk2"/>
                  </a:solidFill>
                  <a:latin typeface="Encode Sans"/>
                  <a:ea typeface="Encode Sans"/>
                  <a:cs typeface="Encode Sans"/>
                  <a:sym typeface="Encode Sans"/>
                </a:rPr>
                <a:t>Despite being red, Mars is a cold place. It's full of iron oxide dust</a:t>
              </a:r>
              <a:endParaRPr>
                <a:solidFill>
                  <a:schemeClr val="dk2"/>
                </a:solidFill>
                <a:latin typeface="Encode Sans"/>
                <a:ea typeface="Encode Sans"/>
                <a:cs typeface="Encode Sans"/>
                <a:sym typeface="Encode Sans"/>
              </a:endParaRPr>
            </a:p>
          </p:txBody>
        </p:sp>
      </p:grpSp>
      <p:grpSp>
        <p:nvGrpSpPr>
          <p:cNvPr id="1656" name="Google Shape;1656;p38"/>
          <p:cNvGrpSpPr/>
          <p:nvPr/>
        </p:nvGrpSpPr>
        <p:grpSpPr>
          <a:xfrm>
            <a:off x="1215900" y="3592000"/>
            <a:ext cx="2921400" cy="918000"/>
            <a:chOff x="1215900" y="3674675"/>
            <a:chExt cx="2921400" cy="918000"/>
          </a:xfrm>
        </p:grpSpPr>
        <p:sp>
          <p:nvSpPr>
            <p:cNvPr id="1657" name="Google Shape;1657;p38"/>
            <p:cNvSpPr txBox="1"/>
            <p:nvPr/>
          </p:nvSpPr>
          <p:spPr>
            <a:xfrm>
              <a:off x="1215900" y="3674675"/>
              <a:ext cx="2921400" cy="4971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b="1" lang="en" sz="1800">
                  <a:solidFill>
                    <a:schemeClr val="dk1"/>
                  </a:solidFill>
                  <a:latin typeface="Encode Sans"/>
                  <a:ea typeface="Encode Sans"/>
                  <a:cs typeface="Encode Sans"/>
                  <a:sym typeface="Encode Sans"/>
                </a:rPr>
                <a:t>LOW SELF-ESTEEM</a:t>
              </a:r>
              <a:endParaRPr b="1" sz="1800">
                <a:solidFill>
                  <a:schemeClr val="dk1"/>
                </a:solidFill>
                <a:latin typeface="Encode Sans"/>
                <a:ea typeface="Encode Sans"/>
                <a:cs typeface="Encode Sans"/>
                <a:sym typeface="Encode Sans"/>
              </a:endParaRPr>
            </a:p>
          </p:txBody>
        </p:sp>
        <p:sp>
          <p:nvSpPr>
            <p:cNvPr id="1658" name="Google Shape;1658;p38"/>
            <p:cNvSpPr txBox="1"/>
            <p:nvPr/>
          </p:nvSpPr>
          <p:spPr>
            <a:xfrm>
              <a:off x="1215900" y="4095575"/>
              <a:ext cx="2921400" cy="497100"/>
            </a:xfrm>
            <a:prstGeom prst="rect">
              <a:avLst/>
            </a:prstGeom>
            <a:noFill/>
            <a:ln>
              <a:noFill/>
            </a:ln>
          </p:spPr>
          <p:txBody>
            <a:bodyPr anchorCtr="0" anchor="t" bIns="91425" lIns="91425" spcFirstLastPara="1" rIns="91425" wrap="square" tIns="0">
              <a:noAutofit/>
            </a:bodyPr>
            <a:lstStyle/>
            <a:p>
              <a:pPr indent="0" lvl="0" marL="0" marR="0" rtl="0" algn="l">
                <a:lnSpc>
                  <a:spcPct val="100000"/>
                </a:lnSpc>
                <a:spcBef>
                  <a:spcPts val="0"/>
                </a:spcBef>
                <a:spcAft>
                  <a:spcPts val="0"/>
                </a:spcAft>
                <a:buNone/>
              </a:pPr>
              <a:r>
                <a:rPr lang="en">
                  <a:solidFill>
                    <a:schemeClr val="dk2"/>
                  </a:solidFill>
                  <a:latin typeface="Encode Sans"/>
                  <a:ea typeface="Encode Sans"/>
                  <a:cs typeface="Encode Sans"/>
                  <a:sym typeface="Encode Sans"/>
                </a:rPr>
                <a:t>Jupiter is a gas giant and the biggest planet in the Solar System</a:t>
              </a:r>
              <a:endParaRPr>
                <a:solidFill>
                  <a:schemeClr val="dk2"/>
                </a:solidFill>
                <a:latin typeface="Encode Sans"/>
                <a:ea typeface="Encode Sans"/>
                <a:cs typeface="Encode Sans"/>
                <a:sym typeface="Encode Sans"/>
              </a:endParaRPr>
            </a:p>
          </p:txBody>
        </p:sp>
      </p:grpSp>
      <p:sp>
        <p:nvSpPr>
          <p:cNvPr id="1659" name="Google Shape;1659;p38"/>
          <p:cNvSpPr/>
          <p:nvPr/>
        </p:nvSpPr>
        <p:spPr>
          <a:xfrm>
            <a:off x="4137300" y="1639600"/>
            <a:ext cx="226800" cy="226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38"/>
          <p:cNvSpPr/>
          <p:nvPr/>
        </p:nvSpPr>
        <p:spPr>
          <a:xfrm>
            <a:off x="4137300" y="2788600"/>
            <a:ext cx="226800" cy="2268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38"/>
          <p:cNvSpPr/>
          <p:nvPr/>
        </p:nvSpPr>
        <p:spPr>
          <a:xfrm>
            <a:off x="4137300" y="3937600"/>
            <a:ext cx="226800" cy="2268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62" name="Google Shape;1662;p38"/>
          <p:cNvGrpSpPr/>
          <p:nvPr/>
        </p:nvGrpSpPr>
        <p:grpSpPr>
          <a:xfrm>
            <a:off x="5611400" y="1293995"/>
            <a:ext cx="2566889" cy="2877782"/>
            <a:chOff x="5611400" y="1293995"/>
            <a:chExt cx="2566889" cy="2877782"/>
          </a:xfrm>
        </p:grpSpPr>
        <p:grpSp>
          <p:nvGrpSpPr>
            <p:cNvPr id="1663" name="Google Shape;1663;p38"/>
            <p:cNvGrpSpPr/>
            <p:nvPr/>
          </p:nvGrpSpPr>
          <p:grpSpPr>
            <a:xfrm>
              <a:off x="5918131" y="1293995"/>
              <a:ext cx="2260159" cy="2877782"/>
              <a:chOff x="5924581" y="1293995"/>
              <a:chExt cx="2260159" cy="2877782"/>
            </a:xfrm>
          </p:grpSpPr>
          <p:sp>
            <p:nvSpPr>
              <p:cNvPr id="1664" name="Google Shape;1664;p38"/>
              <p:cNvSpPr/>
              <p:nvPr/>
            </p:nvSpPr>
            <p:spPr>
              <a:xfrm>
                <a:off x="5924581" y="3641469"/>
                <a:ext cx="2260159" cy="530307"/>
              </a:xfrm>
              <a:custGeom>
                <a:rect b="b" l="l" r="r" t="t"/>
                <a:pathLst>
                  <a:path extrusionOk="0" h="9474" w="40378">
                    <a:moveTo>
                      <a:pt x="20184" y="0"/>
                    </a:moveTo>
                    <a:cubicBezTo>
                      <a:pt x="9036" y="0"/>
                      <a:pt x="1" y="2123"/>
                      <a:pt x="1" y="4737"/>
                    </a:cubicBezTo>
                    <a:cubicBezTo>
                      <a:pt x="1" y="7350"/>
                      <a:pt x="9036" y="9473"/>
                      <a:pt x="20184" y="9473"/>
                    </a:cubicBezTo>
                    <a:cubicBezTo>
                      <a:pt x="31342" y="9473"/>
                      <a:pt x="40377" y="7350"/>
                      <a:pt x="40377" y="4737"/>
                    </a:cubicBezTo>
                    <a:cubicBezTo>
                      <a:pt x="40377" y="2123"/>
                      <a:pt x="31342" y="0"/>
                      <a:pt x="20184" y="0"/>
                    </a:cubicBezTo>
                    <a:close/>
                  </a:path>
                </a:pathLst>
              </a:custGeom>
              <a:solidFill>
                <a:srgbClr val="98C4E6">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65" name="Google Shape;1665;p38"/>
              <p:cNvGrpSpPr/>
              <p:nvPr/>
            </p:nvGrpSpPr>
            <p:grpSpPr>
              <a:xfrm>
                <a:off x="6222537" y="1293995"/>
                <a:ext cx="1675447" cy="2814730"/>
                <a:chOff x="1597412" y="1104394"/>
                <a:chExt cx="1826897" cy="3069164"/>
              </a:xfrm>
            </p:grpSpPr>
            <p:sp>
              <p:nvSpPr>
                <p:cNvPr id="1666" name="Google Shape;1666;p38"/>
                <p:cNvSpPr/>
                <p:nvPr/>
              </p:nvSpPr>
              <p:spPr>
                <a:xfrm>
                  <a:off x="2121504" y="2848169"/>
                  <a:ext cx="309984" cy="278369"/>
                </a:xfrm>
                <a:custGeom>
                  <a:rect b="b" l="l" r="r" t="t"/>
                  <a:pathLst>
                    <a:path extrusionOk="0" h="4561" w="5079">
                      <a:moveTo>
                        <a:pt x="4715" y="0"/>
                      </a:moveTo>
                      <a:lnTo>
                        <a:pt x="1291" y="779"/>
                      </a:lnTo>
                      <a:cubicBezTo>
                        <a:pt x="768" y="1888"/>
                        <a:pt x="342" y="3040"/>
                        <a:pt x="0" y="4214"/>
                      </a:cubicBezTo>
                      <a:cubicBezTo>
                        <a:pt x="1042" y="4387"/>
                        <a:pt x="2106" y="4561"/>
                        <a:pt x="3161" y="4561"/>
                      </a:cubicBezTo>
                      <a:cubicBezTo>
                        <a:pt x="3726" y="4561"/>
                        <a:pt x="4289" y="4511"/>
                        <a:pt x="4843" y="4384"/>
                      </a:cubicBezTo>
                      <a:cubicBezTo>
                        <a:pt x="5003" y="3403"/>
                        <a:pt x="5078" y="2400"/>
                        <a:pt x="5067" y="1408"/>
                      </a:cubicBezTo>
                      <a:cubicBezTo>
                        <a:pt x="5057" y="918"/>
                        <a:pt x="5014" y="395"/>
                        <a:pt x="4715" y="0"/>
                      </a:cubicBezTo>
                      <a:close/>
                    </a:path>
                  </a:pathLst>
                </a:custGeom>
                <a:solidFill>
                  <a:srgbClr val="9E7B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38"/>
                <p:cNvSpPr/>
                <p:nvPr/>
              </p:nvSpPr>
              <p:spPr>
                <a:xfrm>
                  <a:off x="2146894" y="2517736"/>
                  <a:ext cx="1190195" cy="966022"/>
                </a:xfrm>
                <a:custGeom>
                  <a:rect b="b" l="l" r="r" t="t"/>
                  <a:pathLst>
                    <a:path extrusionOk="0" h="15828" w="19501">
                      <a:moveTo>
                        <a:pt x="14442" y="0"/>
                      </a:moveTo>
                      <a:cubicBezTo>
                        <a:pt x="13988" y="0"/>
                        <a:pt x="13530" y="42"/>
                        <a:pt x="13079" y="91"/>
                      </a:cubicBezTo>
                      <a:cubicBezTo>
                        <a:pt x="12460" y="155"/>
                        <a:pt x="11841" y="208"/>
                        <a:pt x="11223" y="294"/>
                      </a:cubicBezTo>
                      <a:cubicBezTo>
                        <a:pt x="10743" y="347"/>
                        <a:pt x="10422" y="550"/>
                        <a:pt x="9985" y="688"/>
                      </a:cubicBezTo>
                      <a:cubicBezTo>
                        <a:pt x="9036" y="998"/>
                        <a:pt x="8065" y="1008"/>
                        <a:pt x="7073" y="1062"/>
                      </a:cubicBezTo>
                      <a:cubicBezTo>
                        <a:pt x="6965" y="1067"/>
                        <a:pt x="6856" y="1069"/>
                        <a:pt x="6747" y="1069"/>
                      </a:cubicBezTo>
                      <a:cubicBezTo>
                        <a:pt x="6382" y="1069"/>
                        <a:pt x="6008" y="1047"/>
                        <a:pt x="5637" y="1047"/>
                      </a:cubicBezTo>
                      <a:cubicBezTo>
                        <a:pt x="5214" y="1047"/>
                        <a:pt x="4794" y="1076"/>
                        <a:pt x="4395" y="1200"/>
                      </a:cubicBezTo>
                      <a:cubicBezTo>
                        <a:pt x="3659" y="1424"/>
                        <a:pt x="3094" y="1969"/>
                        <a:pt x="2582" y="2545"/>
                      </a:cubicBezTo>
                      <a:cubicBezTo>
                        <a:pt x="1494" y="3814"/>
                        <a:pt x="619" y="5275"/>
                        <a:pt x="64" y="6854"/>
                      </a:cubicBezTo>
                      <a:cubicBezTo>
                        <a:pt x="0" y="7036"/>
                        <a:pt x="1953" y="7921"/>
                        <a:pt x="2155" y="8017"/>
                      </a:cubicBezTo>
                      <a:cubicBezTo>
                        <a:pt x="2902" y="8348"/>
                        <a:pt x="3702" y="8518"/>
                        <a:pt x="4502" y="8732"/>
                      </a:cubicBezTo>
                      <a:cubicBezTo>
                        <a:pt x="4605" y="8756"/>
                        <a:pt x="4723" y="8776"/>
                        <a:pt x="4835" y="8776"/>
                      </a:cubicBezTo>
                      <a:cubicBezTo>
                        <a:pt x="5006" y="8776"/>
                        <a:pt x="5163" y="8730"/>
                        <a:pt x="5229" y="8585"/>
                      </a:cubicBezTo>
                      <a:lnTo>
                        <a:pt x="5229" y="8585"/>
                      </a:lnTo>
                      <a:cubicBezTo>
                        <a:pt x="5087" y="8941"/>
                        <a:pt x="5037" y="9338"/>
                        <a:pt x="5121" y="9724"/>
                      </a:cubicBezTo>
                      <a:cubicBezTo>
                        <a:pt x="5195" y="10118"/>
                        <a:pt x="5387" y="10492"/>
                        <a:pt x="5387" y="10897"/>
                      </a:cubicBezTo>
                      <a:cubicBezTo>
                        <a:pt x="5387" y="11303"/>
                        <a:pt x="5185" y="11697"/>
                        <a:pt x="4961" y="12049"/>
                      </a:cubicBezTo>
                      <a:cubicBezTo>
                        <a:pt x="4726" y="12401"/>
                        <a:pt x="4481" y="12743"/>
                        <a:pt x="4374" y="13148"/>
                      </a:cubicBezTo>
                      <a:cubicBezTo>
                        <a:pt x="4011" y="14492"/>
                        <a:pt x="5291" y="14769"/>
                        <a:pt x="6273" y="15015"/>
                      </a:cubicBezTo>
                      <a:cubicBezTo>
                        <a:pt x="7649" y="15346"/>
                        <a:pt x="9068" y="15516"/>
                        <a:pt x="10455" y="15772"/>
                      </a:cubicBezTo>
                      <a:cubicBezTo>
                        <a:pt x="10651" y="15810"/>
                        <a:pt x="10845" y="15827"/>
                        <a:pt x="11036" y="15827"/>
                      </a:cubicBezTo>
                      <a:cubicBezTo>
                        <a:pt x="11543" y="15827"/>
                        <a:pt x="12034" y="15708"/>
                        <a:pt x="12513" y="15538"/>
                      </a:cubicBezTo>
                      <a:cubicBezTo>
                        <a:pt x="13473" y="15175"/>
                        <a:pt x="14039" y="14396"/>
                        <a:pt x="14850" y="13831"/>
                      </a:cubicBezTo>
                      <a:cubicBezTo>
                        <a:pt x="15628" y="13265"/>
                        <a:pt x="16599" y="13041"/>
                        <a:pt x="17367" y="12465"/>
                      </a:cubicBezTo>
                      <a:cubicBezTo>
                        <a:pt x="17580" y="12305"/>
                        <a:pt x="17783" y="12113"/>
                        <a:pt x="17890" y="11879"/>
                      </a:cubicBezTo>
                      <a:cubicBezTo>
                        <a:pt x="17975" y="11708"/>
                        <a:pt x="17996" y="11505"/>
                        <a:pt x="17996" y="11303"/>
                      </a:cubicBezTo>
                      <a:cubicBezTo>
                        <a:pt x="18039" y="9990"/>
                        <a:pt x="17367" y="8582"/>
                        <a:pt x="17943" y="7388"/>
                      </a:cubicBezTo>
                      <a:cubicBezTo>
                        <a:pt x="18252" y="6748"/>
                        <a:pt x="18860" y="6310"/>
                        <a:pt x="19159" y="5681"/>
                      </a:cubicBezTo>
                      <a:cubicBezTo>
                        <a:pt x="19501" y="4955"/>
                        <a:pt x="19394" y="4081"/>
                        <a:pt x="19063" y="3355"/>
                      </a:cubicBezTo>
                      <a:cubicBezTo>
                        <a:pt x="18572" y="2278"/>
                        <a:pt x="17623" y="1008"/>
                        <a:pt x="16546" y="454"/>
                      </a:cubicBezTo>
                      <a:cubicBezTo>
                        <a:pt x="15883" y="106"/>
                        <a:pt x="15168" y="0"/>
                        <a:pt x="14442" y="0"/>
                      </a:cubicBezTo>
                      <a:close/>
                    </a:path>
                  </a:pathLst>
                </a:custGeom>
                <a:solidFill>
                  <a:srgbClr val="98C4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38"/>
                <p:cNvSpPr/>
                <p:nvPr/>
              </p:nvSpPr>
              <p:spPr>
                <a:xfrm>
                  <a:off x="2404087" y="2819483"/>
                  <a:ext cx="61887" cy="120051"/>
                </a:xfrm>
                <a:custGeom>
                  <a:rect b="b" l="l" r="r" t="t"/>
                  <a:pathLst>
                    <a:path extrusionOk="0" h="1967" w="1014">
                      <a:moveTo>
                        <a:pt x="32" y="1"/>
                      </a:moveTo>
                      <a:cubicBezTo>
                        <a:pt x="0" y="1"/>
                        <a:pt x="21" y="523"/>
                        <a:pt x="288" y="1078"/>
                      </a:cubicBezTo>
                      <a:cubicBezTo>
                        <a:pt x="551" y="1613"/>
                        <a:pt x="899" y="1967"/>
                        <a:pt x="963" y="1967"/>
                      </a:cubicBezTo>
                      <a:cubicBezTo>
                        <a:pt x="966" y="1967"/>
                        <a:pt x="969" y="1966"/>
                        <a:pt x="971" y="1964"/>
                      </a:cubicBezTo>
                      <a:cubicBezTo>
                        <a:pt x="1013" y="1932"/>
                        <a:pt x="693" y="1548"/>
                        <a:pt x="437" y="1014"/>
                      </a:cubicBezTo>
                      <a:cubicBezTo>
                        <a:pt x="181" y="481"/>
                        <a:pt x="85" y="1"/>
                        <a:pt x="32" y="1"/>
                      </a:cubicBezTo>
                      <a:close/>
                    </a:path>
                  </a:pathLst>
                </a:custGeom>
                <a:solidFill>
                  <a:srgbClr val="73A0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38"/>
                <p:cNvSpPr/>
                <p:nvPr/>
              </p:nvSpPr>
              <p:spPr>
                <a:xfrm>
                  <a:off x="2475679" y="3186047"/>
                  <a:ext cx="2014" cy="5249"/>
                </a:xfrm>
                <a:custGeom>
                  <a:rect b="b" l="l" r="r" t="t"/>
                  <a:pathLst>
                    <a:path extrusionOk="0" h="86" w="33">
                      <a:moveTo>
                        <a:pt x="0" y="1"/>
                      </a:moveTo>
                      <a:lnTo>
                        <a:pt x="0" y="65"/>
                      </a:lnTo>
                      <a:cubicBezTo>
                        <a:pt x="11" y="75"/>
                        <a:pt x="22" y="86"/>
                        <a:pt x="32" y="86"/>
                      </a:cubicBezTo>
                      <a:cubicBezTo>
                        <a:pt x="32" y="75"/>
                        <a:pt x="22" y="43"/>
                        <a:pt x="0" y="1"/>
                      </a:cubicBezTo>
                      <a:close/>
                    </a:path>
                  </a:pathLst>
                </a:custGeom>
                <a:solidFill>
                  <a:srgbClr val="6FA0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38"/>
                <p:cNvSpPr/>
                <p:nvPr/>
              </p:nvSpPr>
              <p:spPr>
                <a:xfrm>
                  <a:off x="2433994" y="2736783"/>
                  <a:ext cx="45652" cy="377730"/>
                </a:xfrm>
                <a:custGeom>
                  <a:rect b="b" l="l" r="r" t="t"/>
                  <a:pathLst>
                    <a:path extrusionOk="0" h="6189" w="748">
                      <a:moveTo>
                        <a:pt x="65" y="1"/>
                      </a:moveTo>
                      <a:cubicBezTo>
                        <a:pt x="54" y="1"/>
                        <a:pt x="22" y="108"/>
                        <a:pt x="11" y="289"/>
                      </a:cubicBezTo>
                      <a:cubicBezTo>
                        <a:pt x="1" y="492"/>
                        <a:pt x="1" y="769"/>
                        <a:pt x="54" y="1121"/>
                      </a:cubicBezTo>
                      <a:cubicBezTo>
                        <a:pt x="107" y="1462"/>
                        <a:pt x="203" y="1868"/>
                        <a:pt x="310" y="2305"/>
                      </a:cubicBezTo>
                      <a:cubicBezTo>
                        <a:pt x="363" y="2529"/>
                        <a:pt x="417" y="2753"/>
                        <a:pt x="449" y="2999"/>
                      </a:cubicBezTo>
                      <a:cubicBezTo>
                        <a:pt x="491" y="3233"/>
                        <a:pt x="523" y="3489"/>
                        <a:pt x="523" y="3745"/>
                      </a:cubicBezTo>
                      <a:cubicBezTo>
                        <a:pt x="523" y="4236"/>
                        <a:pt x="417" y="4705"/>
                        <a:pt x="342" y="5143"/>
                      </a:cubicBezTo>
                      <a:cubicBezTo>
                        <a:pt x="421" y="5123"/>
                        <a:pt x="490" y="5058"/>
                        <a:pt x="526" y="4981"/>
                      </a:cubicBezTo>
                      <a:lnTo>
                        <a:pt x="526" y="4981"/>
                      </a:lnTo>
                      <a:cubicBezTo>
                        <a:pt x="383" y="5329"/>
                        <a:pt x="333" y="5737"/>
                        <a:pt x="417" y="6113"/>
                      </a:cubicBezTo>
                      <a:cubicBezTo>
                        <a:pt x="417" y="6145"/>
                        <a:pt x="427" y="6156"/>
                        <a:pt x="427" y="6188"/>
                      </a:cubicBezTo>
                      <a:cubicBezTo>
                        <a:pt x="438" y="5900"/>
                        <a:pt x="481" y="5569"/>
                        <a:pt x="545" y="5228"/>
                      </a:cubicBezTo>
                      <a:cubicBezTo>
                        <a:pt x="630" y="4780"/>
                        <a:pt x="747" y="4289"/>
                        <a:pt x="747" y="3745"/>
                      </a:cubicBezTo>
                      <a:cubicBezTo>
                        <a:pt x="747" y="3479"/>
                        <a:pt x="715" y="3212"/>
                        <a:pt x="683" y="2956"/>
                      </a:cubicBezTo>
                      <a:cubicBezTo>
                        <a:pt x="641" y="2700"/>
                        <a:pt x="577" y="2476"/>
                        <a:pt x="523" y="2252"/>
                      </a:cubicBezTo>
                      <a:cubicBezTo>
                        <a:pt x="395" y="1804"/>
                        <a:pt x="289" y="1420"/>
                        <a:pt x="214" y="1089"/>
                      </a:cubicBezTo>
                      <a:cubicBezTo>
                        <a:pt x="65" y="428"/>
                        <a:pt x="107" y="1"/>
                        <a:pt x="65" y="1"/>
                      </a:cubicBezTo>
                      <a:close/>
                    </a:path>
                  </a:pathLst>
                </a:custGeom>
                <a:solidFill>
                  <a:srgbClr val="73A0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38"/>
                <p:cNvSpPr/>
                <p:nvPr/>
              </p:nvSpPr>
              <p:spPr>
                <a:xfrm>
                  <a:off x="2171002" y="2872887"/>
                  <a:ext cx="306688" cy="135492"/>
                </a:xfrm>
                <a:custGeom>
                  <a:rect b="b" l="l" r="r" t="t"/>
                  <a:pathLst>
                    <a:path extrusionOk="0" h="2220" w="5025">
                      <a:moveTo>
                        <a:pt x="75" y="0"/>
                      </a:moveTo>
                      <a:cubicBezTo>
                        <a:pt x="53" y="54"/>
                        <a:pt x="21" y="107"/>
                        <a:pt x="0" y="182"/>
                      </a:cubicBezTo>
                      <a:cubicBezTo>
                        <a:pt x="587" y="673"/>
                        <a:pt x="1430" y="1195"/>
                        <a:pt x="2422" y="1579"/>
                      </a:cubicBezTo>
                      <a:cubicBezTo>
                        <a:pt x="3350" y="1931"/>
                        <a:pt x="4235" y="2113"/>
                        <a:pt x="4971" y="2219"/>
                      </a:cubicBezTo>
                      <a:cubicBezTo>
                        <a:pt x="5003" y="2155"/>
                        <a:pt x="5014" y="2091"/>
                        <a:pt x="5024" y="2038"/>
                      </a:cubicBezTo>
                      <a:cubicBezTo>
                        <a:pt x="4310" y="1899"/>
                        <a:pt x="3446" y="1697"/>
                        <a:pt x="2518" y="1355"/>
                      </a:cubicBezTo>
                      <a:cubicBezTo>
                        <a:pt x="1526" y="982"/>
                        <a:pt x="683" y="470"/>
                        <a:pt x="75" y="0"/>
                      </a:cubicBezTo>
                      <a:close/>
                    </a:path>
                  </a:pathLst>
                </a:custGeom>
                <a:solidFill>
                  <a:srgbClr val="73A0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38"/>
                <p:cNvSpPr/>
                <p:nvPr/>
              </p:nvSpPr>
              <p:spPr>
                <a:xfrm>
                  <a:off x="1597412" y="3671077"/>
                  <a:ext cx="537818" cy="363326"/>
                </a:xfrm>
                <a:custGeom>
                  <a:rect b="b" l="l" r="r" t="t"/>
                  <a:pathLst>
                    <a:path extrusionOk="0" h="5953" w="8812">
                      <a:moveTo>
                        <a:pt x="3894" y="1"/>
                      </a:moveTo>
                      <a:lnTo>
                        <a:pt x="3115" y="2113"/>
                      </a:lnTo>
                      <a:cubicBezTo>
                        <a:pt x="3115" y="2113"/>
                        <a:pt x="2286" y="1612"/>
                        <a:pt x="1404" y="1612"/>
                      </a:cubicBezTo>
                      <a:cubicBezTo>
                        <a:pt x="1013" y="1612"/>
                        <a:pt x="611" y="1710"/>
                        <a:pt x="267" y="1996"/>
                      </a:cubicBezTo>
                      <a:cubicBezTo>
                        <a:pt x="0" y="2220"/>
                        <a:pt x="11" y="2646"/>
                        <a:pt x="288" y="2860"/>
                      </a:cubicBezTo>
                      <a:cubicBezTo>
                        <a:pt x="1237" y="3606"/>
                        <a:pt x="3584" y="5292"/>
                        <a:pt x="5942" y="5932"/>
                      </a:cubicBezTo>
                      <a:cubicBezTo>
                        <a:pt x="6000" y="5946"/>
                        <a:pt x="6059" y="5953"/>
                        <a:pt x="6117" y="5953"/>
                      </a:cubicBezTo>
                      <a:cubicBezTo>
                        <a:pt x="6366" y="5953"/>
                        <a:pt x="6599" y="5826"/>
                        <a:pt x="6721" y="5601"/>
                      </a:cubicBezTo>
                      <a:lnTo>
                        <a:pt x="8811" y="1782"/>
                      </a:lnTo>
                      <a:lnTo>
                        <a:pt x="3894" y="1"/>
                      </a:lnTo>
                      <a:close/>
                    </a:path>
                  </a:pathLst>
                </a:custGeom>
                <a:solidFill>
                  <a:srgbClr val="2845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38"/>
                <p:cNvSpPr/>
                <p:nvPr/>
              </p:nvSpPr>
              <p:spPr>
                <a:xfrm>
                  <a:off x="1784235" y="2954305"/>
                  <a:ext cx="914816" cy="897849"/>
                </a:xfrm>
                <a:custGeom>
                  <a:rect b="b" l="l" r="r" t="t"/>
                  <a:pathLst>
                    <a:path extrusionOk="0" h="14711" w="14989">
                      <a:moveTo>
                        <a:pt x="8860" y="0"/>
                      </a:moveTo>
                      <a:cubicBezTo>
                        <a:pt x="7888" y="0"/>
                        <a:pt x="6923" y="427"/>
                        <a:pt x="6166" y="1045"/>
                      </a:cubicBezTo>
                      <a:cubicBezTo>
                        <a:pt x="5281" y="1771"/>
                        <a:pt x="4641" y="2731"/>
                        <a:pt x="4044" y="3691"/>
                      </a:cubicBezTo>
                      <a:cubicBezTo>
                        <a:pt x="2369" y="6422"/>
                        <a:pt x="1014" y="9345"/>
                        <a:pt x="1" y="12385"/>
                      </a:cubicBezTo>
                      <a:cubicBezTo>
                        <a:pt x="1953" y="13217"/>
                        <a:pt x="3916" y="14038"/>
                        <a:pt x="5910" y="14710"/>
                      </a:cubicBezTo>
                      <a:cubicBezTo>
                        <a:pt x="7020" y="12673"/>
                        <a:pt x="8204" y="10689"/>
                        <a:pt x="9463" y="8737"/>
                      </a:cubicBezTo>
                      <a:cubicBezTo>
                        <a:pt x="9975" y="7958"/>
                        <a:pt x="10529" y="7136"/>
                        <a:pt x="11329" y="6646"/>
                      </a:cubicBezTo>
                      <a:cubicBezTo>
                        <a:pt x="11511" y="6539"/>
                        <a:pt x="11713" y="6432"/>
                        <a:pt x="11799" y="6230"/>
                      </a:cubicBezTo>
                      <a:cubicBezTo>
                        <a:pt x="11948" y="5942"/>
                        <a:pt x="11788" y="5611"/>
                        <a:pt x="11681" y="5302"/>
                      </a:cubicBezTo>
                      <a:cubicBezTo>
                        <a:pt x="11622" y="5126"/>
                        <a:pt x="11579" y="4944"/>
                        <a:pt x="11555" y="4760"/>
                      </a:cubicBezTo>
                      <a:lnTo>
                        <a:pt x="11555" y="4760"/>
                      </a:lnTo>
                      <a:lnTo>
                        <a:pt x="11788" y="5451"/>
                      </a:lnTo>
                      <a:cubicBezTo>
                        <a:pt x="12855" y="5398"/>
                        <a:pt x="13943" y="5270"/>
                        <a:pt x="14988" y="5088"/>
                      </a:cubicBezTo>
                      <a:cubicBezTo>
                        <a:pt x="14423" y="4832"/>
                        <a:pt x="14135" y="4203"/>
                        <a:pt x="13836" y="3659"/>
                      </a:cubicBezTo>
                      <a:cubicBezTo>
                        <a:pt x="12962" y="2155"/>
                        <a:pt x="11095" y="288"/>
                        <a:pt x="9313" y="32"/>
                      </a:cubicBezTo>
                      <a:cubicBezTo>
                        <a:pt x="9162" y="10"/>
                        <a:pt x="9011" y="0"/>
                        <a:pt x="8860" y="0"/>
                      </a:cubicBezTo>
                      <a:close/>
                    </a:path>
                  </a:pathLst>
                </a:custGeom>
                <a:solidFill>
                  <a:srgbClr val="E2B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38"/>
                <p:cNvSpPr/>
                <p:nvPr/>
              </p:nvSpPr>
              <p:spPr>
                <a:xfrm>
                  <a:off x="1807000" y="3635311"/>
                  <a:ext cx="379012" cy="147821"/>
                </a:xfrm>
                <a:custGeom>
                  <a:rect b="b" l="l" r="r" t="t"/>
                  <a:pathLst>
                    <a:path extrusionOk="0" h="2422" w="6210">
                      <a:moveTo>
                        <a:pt x="65" y="0"/>
                      </a:moveTo>
                      <a:cubicBezTo>
                        <a:pt x="44" y="64"/>
                        <a:pt x="33" y="117"/>
                        <a:pt x="1" y="181"/>
                      </a:cubicBezTo>
                      <a:cubicBezTo>
                        <a:pt x="204" y="299"/>
                        <a:pt x="417" y="437"/>
                        <a:pt x="641" y="565"/>
                      </a:cubicBezTo>
                      <a:cubicBezTo>
                        <a:pt x="1100" y="821"/>
                        <a:pt x="1601" y="1077"/>
                        <a:pt x="2156" y="1312"/>
                      </a:cubicBezTo>
                      <a:cubicBezTo>
                        <a:pt x="2700" y="1558"/>
                        <a:pt x="3233" y="1739"/>
                        <a:pt x="3735" y="1899"/>
                      </a:cubicBezTo>
                      <a:cubicBezTo>
                        <a:pt x="4236" y="2048"/>
                        <a:pt x="4684" y="2166"/>
                        <a:pt x="5068" y="2251"/>
                      </a:cubicBezTo>
                      <a:cubicBezTo>
                        <a:pt x="5601" y="2358"/>
                        <a:pt x="5996" y="2411"/>
                        <a:pt x="6188" y="2422"/>
                      </a:cubicBezTo>
                      <a:cubicBezTo>
                        <a:pt x="6177" y="2411"/>
                        <a:pt x="6188" y="2400"/>
                        <a:pt x="6209" y="2368"/>
                      </a:cubicBezTo>
                      <a:cubicBezTo>
                        <a:pt x="6028" y="2315"/>
                        <a:pt x="5633" y="2240"/>
                        <a:pt x="5100" y="2091"/>
                      </a:cubicBezTo>
                      <a:cubicBezTo>
                        <a:pt x="4727" y="1995"/>
                        <a:pt x="4289" y="1867"/>
                        <a:pt x="3788" y="1707"/>
                      </a:cubicBezTo>
                      <a:cubicBezTo>
                        <a:pt x="3308" y="1547"/>
                        <a:pt x="2774" y="1344"/>
                        <a:pt x="2230" y="1099"/>
                      </a:cubicBezTo>
                      <a:cubicBezTo>
                        <a:pt x="1686" y="864"/>
                        <a:pt x="1185" y="619"/>
                        <a:pt x="737" y="373"/>
                      </a:cubicBezTo>
                      <a:cubicBezTo>
                        <a:pt x="492" y="235"/>
                        <a:pt x="268" y="117"/>
                        <a:pt x="65" y="0"/>
                      </a:cubicBezTo>
                      <a:close/>
                    </a:path>
                  </a:pathLst>
                </a:custGeom>
                <a:solidFill>
                  <a:srgbClr val="C69F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38"/>
                <p:cNvSpPr/>
                <p:nvPr/>
              </p:nvSpPr>
              <p:spPr>
                <a:xfrm>
                  <a:off x="1922292" y="3049333"/>
                  <a:ext cx="670625" cy="656344"/>
                </a:xfrm>
                <a:custGeom>
                  <a:rect b="b" l="l" r="r" t="t"/>
                  <a:pathLst>
                    <a:path extrusionOk="0" h="10754" w="10988">
                      <a:moveTo>
                        <a:pt x="7270" y="0"/>
                      </a:moveTo>
                      <a:cubicBezTo>
                        <a:pt x="7194" y="0"/>
                        <a:pt x="7117" y="4"/>
                        <a:pt x="7041" y="11"/>
                      </a:cubicBezTo>
                      <a:cubicBezTo>
                        <a:pt x="6689" y="32"/>
                        <a:pt x="6347" y="139"/>
                        <a:pt x="6027" y="320"/>
                      </a:cubicBezTo>
                      <a:cubicBezTo>
                        <a:pt x="5366" y="662"/>
                        <a:pt x="4854" y="1227"/>
                        <a:pt x="4395" y="1846"/>
                      </a:cubicBezTo>
                      <a:cubicBezTo>
                        <a:pt x="3947" y="2475"/>
                        <a:pt x="3531" y="3126"/>
                        <a:pt x="3104" y="3819"/>
                      </a:cubicBezTo>
                      <a:cubicBezTo>
                        <a:pt x="1611" y="6316"/>
                        <a:pt x="608" y="8780"/>
                        <a:pt x="0" y="10732"/>
                      </a:cubicBezTo>
                      <a:cubicBezTo>
                        <a:pt x="19" y="10729"/>
                        <a:pt x="38" y="10727"/>
                        <a:pt x="56" y="10727"/>
                      </a:cubicBezTo>
                      <a:cubicBezTo>
                        <a:pt x="102" y="10727"/>
                        <a:pt x="147" y="10735"/>
                        <a:pt x="192" y="10743"/>
                      </a:cubicBezTo>
                      <a:cubicBezTo>
                        <a:pt x="213" y="10743"/>
                        <a:pt x="224" y="10753"/>
                        <a:pt x="235" y="10753"/>
                      </a:cubicBezTo>
                      <a:cubicBezTo>
                        <a:pt x="885" y="8833"/>
                        <a:pt x="1899" y="6422"/>
                        <a:pt x="3371" y="3969"/>
                      </a:cubicBezTo>
                      <a:cubicBezTo>
                        <a:pt x="3787" y="3286"/>
                        <a:pt x="4214" y="2625"/>
                        <a:pt x="4640" y="2006"/>
                      </a:cubicBezTo>
                      <a:cubicBezTo>
                        <a:pt x="5078" y="1408"/>
                        <a:pt x="5569" y="875"/>
                        <a:pt x="6155" y="555"/>
                      </a:cubicBezTo>
                      <a:cubicBezTo>
                        <a:pt x="6454" y="395"/>
                        <a:pt x="6753" y="299"/>
                        <a:pt x="7062" y="267"/>
                      </a:cubicBezTo>
                      <a:cubicBezTo>
                        <a:pt x="7145" y="258"/>
                        <a:pt x="7229" y="254"/>
                        <a:pt x="7312" y="254"/>
                      </a:cubicBezTo>
                      <a:cubicBezTo>
                        <a:pt x="7540" y="254"/>
                        <a:pt x="7766" y="284"/>
                        <a:pt x="7969" y="331"/>
                      </a:cubicBezTo>
                      <a:cubicBezTo>
                        <a:pt x="8545" y="480"/>
                        <a:pt x="8982" y="854"/>
                        <a:pt x="9345" y="1206"/>
                      </a:cubicBezTo>
                      <a:cubicBezTo>
                        <a:pt x="9526" y="1398"/>
                        <a:pt x="9707" y="1579"/>
                        <a:pt x="9846" y="1760"/>
                      </a:cubicBezTo>
                      <a:cubicBezTo>
                        <a:pt x="9996" y="1942"/>
                        <a:pt x="10134" y="2113"/>
                        <a:pt x="10241" y="2294"/>
                      </a:cubicBezTo>
                      <a:cubicBezTo>
                        <a:pt x="10465" y="2635"/>
                        <a:pt x="10614" y="2955"/>
                        <a:pt x="10721" y="3233"/>
                      </a:cubicBezTo>
                      <a:cubicBezTo>
                        <a:pt x="10796" y="3446"/>
                        <a:pt x="10860" y="3627"/>
                        <a:pt x="10902" y="3766"/>
                      </a:cubicBezTo>
                      <a:cubicBezTo>
                        <a:pt x="10934" y="3766"/>
                        <a:pt x="10956" y="3766"/>
                        <a:pt x="10988" y="3755"/>
                      </a:cubicBezTo>
                      <a:cubicBezTo>
                        <a:pt x="10956" y="3627"/>
                        <a:pt x="10913" y="3435"/>
                        <a:pt x="10838" y="3211"/>
                      </a:cubicBezTo>
                      <a:cubicBezTo>
                        <a:pt x="10742" y="2934"/>
                        <a:pt x="10593" y="2582"/>
                        <a:pt x="10380" y="2219"/>
                      </a:cubicBezTo>
                      <a:cubicBezTo>
                        <a:pt x="10273" y="2038"/>
                        <a:pt x="10156" y="1846"/>
                        <a:pt x="9996" y="1664"/>
                      </a:cubicBezTo>
                      <a:cubicBezTo>
                        <a:pt x="9846" y="1472"/>
                        <a:pt x="9675" y="1280"/>
                        <a:pt x="9505" y="1088"/>
                      </a:cubicBezTo>
                      <a:cubicBezTo>
                        <a:pt x="9313" y="886"/>
                        <a:pt x="9121" y="694"/>
                        <a:pt x="8875" y="512"/>
                      </a:cubicBezTo>
                      <a:cubicBezTo>
                        <a:pt x="8641" y="342"/>
                        <a:pt x="8342" y="192"/>
                        <a:pt x="8033" y="107"/>
                      </a:cubicBezTo>
                      <a:cubicBezTo>
                        <a:pt x="7785" y="41"/>
                        <a:pt x="7530" y="0"/>
                        <a:pt x="7270" y="0"/>
                      </a:cubicBezTo>
                      <a:close/>
                    </a:path>
                  </a:pathLst>
                </a:custGeom>
                <a:solidFill>
                  <a:srgbClr val="C69F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38"/>
                <p:cNvSpPr/>
                <p:nvPr/>
              </p:nvSpPr>
              <p:spPr>
                <a:xfrm>
                  <a:off x="1807671" y="3827992"/>
                  <a:ext cx="531349" cy="345566"/>
                </a:xfrm>
                <a:custGeom>
                  <a:rect b="b" l="l" r="r" t="t"/>
                  <a:pathLst>
                    <a:path extrusionOk="0" h="5662" w="8706">
                      <a:moveTo>
                        <a:pt x="3606" y="1"/>
                      </a:moveTo>
                      <a:lnTo>
                        <a:pt x="3084" y="2198"/>
                      </a:lnTo>
                      <a:cubicBezTo>
                        <a:pt x="3084" y="2198"/>
                        <a:pt x="2385" y="1875"/>
                        <a:pt x="1616" y="1875"/>
                      </a:cubicBezTo>
                      <a:cubicBezTo>
                        <a:pt x="1135" y="1875"/>
                        <a:pt x="628" y="2001"/>
                        <a:pt x="246" y="2411"/>
                      </a:cubicBezTo>
                      <a:cubicBezTo>
                        <a:pt x="1" y="2668"/>
                        <a:pt x="75" y="3094"/>
                        <a:pt x="363" y="3265"/>
                      </a:cubicBezTo>
                      <a:cubicBezTo>
                        <a:pt x="1398" y="3894"/>
                        <a:pt x="3916" y="5302"/>
                        <a:pt x="6337" y="5654"/>
                      </a:cubicBezTo>
                      <a:cubicBezTo>
                        <a:pt x="6370" y="5659"/>
                        <a:pt x="6403" y="5661"/>
                        <a:pt x="6436" y="5661"/>
                      </a:cubicBezTo>
                      <a:cubicBezTo>
                        <a:pt x="6710" y="5661"/>
                        <a:pt x="6968" y="5505"/>
                        <a:pt x="7073" y="5238"/>
                      </a:cubicBezTo>
                      <a:lnTo>
                        <a:pt x="8705" y="1206"/>
                      </a:lnTo>
                      <a:lnTo>
                        <a:pt x="3606" y="1"/>
                      </a:lnTo>
                      <a:close/>
                    </a:path>
                  </a:pathLst>
                </a:custGeom>
                <a:solidFill>
                  <a:srgbClr val="2845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38"/>
                <p:cNvSpPr/>
                <p:nvPr/>
              </p:nvSpPr>
              <p:spPr>
                <a:xfrm>
                  <a:off x="1971729" y="3127578"/>
                  <a:ext cx="1358217" cy="902304"/>
                </a:xfrm>
                <a:custGeom>
                  <a:rect b="b" l="l" r="r" t="t"/>
                  <a:pathLst>
                    <a:path extrusionOk="0" h="14784" w="22254">
                      <a:moveTo>
                        <a:pt x="7493" y="0"/>
                      </a:moveTo>
                      <a:cubicBezTo>
                        <a:pt x="6606" y="0"/>
                        <a:pt x="5742" y="474"/>
                        <a:pt x="5068" y="1076"/>
                      </a:cubicBezTo>
                      <a:cubicBezTo>
                        <a:pt x="3329" y="2591"/>
                        <a:pt x="2518" y="4884"/>
                        <a:pt x="1761" y="7060"/>
                      </a:cubicBezTo>
                      <a:cubicBezTo>
                        <a:pt x="1153" y="8820"/>
                        <a:pt x="609" y="10591"/>
                        <a:pt x="1" y="12351"/>
                      </a:cubicBezTo>
                      <a:cubicBezTo>
                        <a:pt x="1953" y="13258"/>
                        <a:pt x="3958" y="14058"/>
                        <a:pt x="5996" y="14784"/>
                      </a:cubicBezTo>
                      <a:cubicBezTo>
                        <a:pt x="5996" y="14784"/>
                        <a:pt x="5996" y="14784"/>
                        <a:pt x="5996" y="14784"/>
                      </a:cubicBezTo>
                      <a:cubicBezTo>
                        <a:pt x="6012" y="14784"/>
                        <a:pt x="8108" y="10655"/>
                        <a:pt x="8343" y="10261"/>
                      </a:cubicBezTo>
                      <a:cubicBezTo>
                        <a:pt x="8801" y="10837"/>
                        <a:pt x="9260" y="11423"/>
                        <a:pt x="9815" y="11914"/>
                      </a:cubicBezTo>
                      <a:cubicBezTo>
                        <a:pt x="11352" y="13311"/>
                        <a:pt x="13338" y="14088"/>
                        <a:pt x="15374" y="14088"/>
                      </a:cubicBezTo>
                      <a:cubicBezTo>
                        <a:pt x="15981" y="14088"/>
                        <a:pt x="16592" y="14019"/>
                        <a:pt x="17197" y="13877"/>
                      </a:cubicBezTo>
                      <a:cubicBezTo>
                        <a:pt x="18456" y="13578"/>
                        <a:pt x="19650" y="12949"/>
                        <a:pt x="20578" y="12042"/>
                      </a:cubicBezTo>
                      <a:cubicBezTo>
                        <a:pt x="21656" y="10965"/>
                        <a:pt x="21976" y="9834"/>
                        <a:pt x="22104" y="8340"/>
                      </a:cubicBezTo>
                      <a:cubicBezTo>
                        <a:pt x="22253" y="6570"/>
                        <a:pt x="22253" y="4777"/>
                        <a:pt x="22104" y="3017"/>
                      </a:cubicBezTo>
                      <a:cubicBezTo>
                        <a:pt x="21944" y="3071"/>
                        <a:pt x="21784" y="3124"/>
                        <a:pt x="21613" y="3177"/>
                      </a:cubicBezTo>
                      <a:cubicBezTo>
                        <a:pt x="20613" y="3514"/>
                        <a:pt x="19467" y="3914"/>
                        <a:pt x="18483" y="3914"/>
                      </a:cubicBezTo>
                      <a:cubicBezTo>
                        <a:pt x="18471" y="3914"/>
                        <a:pt x="18458" y="3914"/>
                        <a:pt x="18445" y="3913"/>
                      </a:cubicBezTo>
                      <a:cubicBezTo>
                        <a:pt x="17303" y="3903"/>
                        <a:pt x="16109" y="3849"/>
                        <a:pt x="15085" y="3316"/>
                      </a:cubicBezTo>
                      <a:cubicBezTo>
                        <a:pt x="14125" y="2825"/>
                        <a:pt x="13090" y="2591"/>
                        <a:pt x="12130" y="2100"/>
                      </a:cubicBezTo>
                      <a:cubicBezTo>
                        <a:pt x="10818" y="1417"/>
                        <a:pt x="9452" y="329"/>
                        <a:pt x="7991" y="52"/>
                      </a:cubicBezTo>
                      <a:cubicBezTo>
                        <a:pt x="7825" y="17"/>
                        <a:pt x="7658" y="0"/>
                        <a:pt x="7493" y="0"/>
                      </a:cubicBezTo>
                      <a:close/>
                    </a:path>
                  </a:pathLst>
                </a:custGeom>
                <a:solidFill>
                  <a:srgbClr val="F2CC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38"/>
                <p:cNvSpPr/>
                <p:nvPr/>
              </p:nvSpPr>
              <p:spPr>
                <a:xfrm>
                  <a:off x="2144269" y="3345038"/>
                  <a:ext cx="1080825" cy="542945"/>
                </a:xfrm>
                <a:custGeom>
                  <a:rect b="b" l="l" r="r" t="t"/>
                  <a:pathLst>
                    <a:path extrusionOk="0" h="8896" w="17709">
                      <a:moveTo>
                        <a:pt x="17655" y="0"/>
                      </a:moveTo>
                      <a:cubicBezTo>
                        <a:pt x="17613" y="0"/>
                        <a:pt x="17576" y="15"/>
                        <a:pt x="17538" y="30"/>
                      </a:cubicBezTo>
                      <a:cubicBezTo>
                        <a:pt x="17442" y="777"/>
                        <a:pt x="17293" y="1673"/>
                        <a:pt x="17015" y="2676"/>
                      </a:cubicBezTo>
                      <a:cubicBezTo>
                        <a:pt x="16909" y="3049"/>
                        <a:pt x="16791" y="3444"/>
                        <a:pt x="16642" y="3849"/>
                      </a:cubicBezTo>
                      <a:cubicBezTo>
                        <a:pt x="16493" y="4244"/>
                        <a:pt x="16322" y="4649"/>
                        <a:pt x="16066" y="5023"/>
                      </a:cubicBezTo>
                      <a:cubicBezTo>
                        <a:pt x="15810" y="5375"/>
                        <a:pt x="15479" y="5716"/>
                        <a:pt x="15053" y="5908"/>
                      </a:cubicBezTo>
                      <a:cubicBezTo>
                        <a:pt x="14839" y="6004"/>
                        <a:pt x="14615" y="6068"/>
                        <a:pt x="14370" y="6090"/>
                      </a:cubicBezTo>
                      <a:cubicBezTo>
                        <a:pt x="14339" y="6091"/>
                        <a:pt x="14309" y="6092"/>
                        <a:pt x="14278" y="6092"/>
                      </a:cubicBezTo>
                      <a:cubicBezTo>
                        <a:pt x="14072" y="6092"/>
                        <a:pt x="13859" y="6061"/>
                        <a:pt x="13655" y="6015"/>
                      </a:cubicBezTo>
                      <a:cubicBezTo>
                        <a:pt x="13175" y="5898"/>
                        <a:pt x="12706" y="5663"/>
                        <a:pt x="12236" y="5364"/>
                      </a:cubicBezTo>
                      <a:cubicBezTo>
                        <a:pt x="11767" y="5087"/>
                        <a:pt x="11330" y="4756"/>
                        <a:pt x="10882" y="4415"/>
                      </a:cubicBezTo>
                      <a:cubicBezTo>
                        <a:pt x="9975" y="3743"/>
                        <a:pt x="9079" y="2964"/>
                        <a:pt x="8097" y="2260"/>
                      </a:cubicBezTo>
                      <a:cubicBezTo>
                        <a:pt x="7596" y="1908"/>
                        <a:pt x="7095" y="1577"/>
                        <a:pt x="6561" y="1310"/>
                      </a:cubicBezTo>
                      <a:cubicBezTo>
                        <a:pt x="6295" y="1161"/>
                        <a:pt x="6028" y="1054"/>
                        <a:pt x="5761" y="937"/>
                      </a:cubicBezTo>
                      <a:cubicBezTo>
                        <a:pt x="5484" y="841"/>
                        <a:pt x="5217" y="724"/>
                        <a:pt x="4918" y="660"/>
                      </a:cubicBezTo>
                      <a:cubicBezTo>
                        <a:pt x="4796" y="633"/>
                        <a:pt x="4665" y="614"/>
                        <a:pt x="4546" y="614"/>
                      </a:cubicBezTo>
                      <a:cubicBezTo>
                        <a:pt x="4520" y="614"/>
                        <a:pt x="4495" y="615"/>
                        <a:pt x="4470" y="617"/>
                      </a:cubicBezTo>
                      <a:cubicBezTo>
                        <a:pt x="4310" y="628"/>
                        <a:pt x="4161" y="660"/>
                        <a:pt x="4012" y="724"/>
                      </a:cubicBezTo>
                      <a:cubicBezTo>
                        <a:pt x="3724" y="841"/>
                        <a:pt x="3489" y="1033"/>
                        <a:pt x="3297" y="1236"/>
                      </a:cubicBezTo>
                      <a:cubicBezTo>
                        <a:pt x="3094" y="1428"/>
                        <a:pt x="2934" y="1663"/>
                        <a:pt x="2774" y="1887"/>
                      </a:cubicBezTo>
                      <a:cubicBezTo>
                        <a:pt x="2614" y="2111"/>
                        <a:pt x="2476" y="2335"/>
                        <a:pt x="2348" y="2569"/>
                      </a:cubicBezTo>
                      <a:cubicBezTo>
                        <a:pt x="1814" y="3487"/>
                        <a:pt x="1441" y="4404"/>
                        <a:pt x="1121" y="5289"/>
                      </a:cubicBezTo>
                      <a:cubicBezTo>
                        <a:pt x="811" y="6164"/>
                        <a:pt x="577" y="7007"/>
                        <a:pt x="331" y="7754"/>
                      </a:cubicBezTo>
                      <a:cubicBezTo>
                        <a:pt x="214" y="8127"/>
                        <a:pt x="107" y="8490"/>
                        <a:pt x="1" y="8831"/>
                      </a:cubicBezTo>
                      <a:cubicBezTo>
                        <a:pt x="65" y="8842"/>
                        <a:pt x="118" y="8874"/>
                        <a:pt x="182" y="8895"/>
                      </a:cubicBezTo>
                      <a:cubicBezTo>
                        <a:pt x="310" y="8564"/>
                        <a:pt x="427" y="8202"/>
                        <a:pt x="545" y="7828"/>
                      </a:cubicBezTo>
                      <a:cubicBezTo>
                        <a:pt x="801" y="7082"/>
                        <a:pt x="1035" y="6260"/>
                        <a:pt x="1355" y="5396"/>
                      </a:cubicBezTo>
                      <a:cubicBezTo>
                        <a:pt x="1675" y="4521"/>
                        <a:pt x="2070" y="3615"/>
                        <a:pt x="2582" y="2729"/>
                      </a:cubicBezTo>
                      <a:cubicBezTo>
                        <a:pt x="2721" y="2495"/>
                        <a:pt x="2849" y="2281"/>
                        <a:pt x="3009" y="2068"/>
                      </a:cubicBezTo>
                      <a:cubicBezTo>
                        <a:pt x="3158" y="1855"/>
                        <a:pt x="3318" y="1641"/>
                        <a:pt x="3500" y="1460"/>
                      </a:cubicBezTo>
                      <a:cubicBezTo>
                        <a:pt x="3692" y="1268"/>
                        <a:pt x="3894" y="1108"/>
                        <a:pt x="4129" y="1022"/>
                      </a:cubicBezTo>
                      <a:cubicBezTo>
                        <a:pt x="4246" y="980"/>
                        <a:pt x="4374" y="948"/>
                        <a:pt x="4492" y="937"/>
                      </a:cubicBezTo>
                      <a:cubicBezTo>
                        <a:pt x="4609" y="937"/>
                        <a:pt x="4748" y="948"/>
                        <a:pt x="4876" y="980"/>
                      </a:cubicBezTo>
                      <a:cubicBezTo>
                        <a:pt x="5132" y="1033"/>
                        <a:pt x="5398" y="1150"/>
                        <a:pt x="5665" y="1246"/>
                      </a:cubicBezTo>
                      <a:cubicBezTo>
                        <a:pt x="5932" y="1353"/>
                        <a:pt x="6188" y="1471"/>
                        <a:pt x="6433" y="1609"/>
                      </a:cubicBezTo>
                      <a:cubicBezTo>
                        <a:pt x="6945" y="1876"/>
                        <a:pt x="7447" y="2185"/>
                        <a:pt x="7927" y="2537"/>
                      </a:cubicBezTo>
                      <a:cubicBezTo>
                        <a:pt x="8908" y="3231"/>
                        <a:pt x="9793" y="3988"/>
                        <a:pt x="10722" y="4681"/>
                      </a:cubicBezTo>
                      <a:cubicBezTo>
                        <a:pt x="11170" y="5033"/>
                        <a:pt x="11639" y="5353"/>
                        <a:pt x="12108" y="5641"/>
                      </a:cubicBezTo>
                      <a:cubicBezTo>
                        <a:pt x="12567" y="5940"/>
                        <a:pt x="13068" y="6196"/>
                        <a:pt x="13602" y="6324"/>
                      </a:cubicBezTo>
                      <a:cubicBezTo>
                        <a:pt x="13835" y="6380"/>
                        <a:pt x="14067" y="6412"/>
                        <a:pt x="14307" y="6412"/>
                      </a:cubicBezTo>
                      <a:cubicBezTo>
                        <a:pt x="14342" y="6412"/>
                        <a:pt x="14377" y="6411"/>
                        <a:pt x="14412" y="6410"/>
                      </a:cubicBezTo>
                      <a:cubicBezTo>
                        <a:pt x="14679" y="6378"/>
                        <a:pt x="14946" y="6314"/>
                        <a:pt x="15181" y="6196"/>
                      </a:cubicBezTo>
                      <a:cubicBezTo>
                        <a:pt x="15661" y="5962"/>
                        <a:pt x="16023" y="5588"/>
                        <a:pt x="16290" y="5193"/>
                      </a:cubicBezTo>
                      <a:cubicBezTo>
                        <a:pt x="16557" y="4788"/>
                        <a:pt x="16727" y="4361"/>
                        <a:pt x="16877" y="3956"/>
                      </a:cubicBezTo>
                      <a:cubicBezTo>
                        <a:pt x="17026" y="3540"/>
                        <a:pt x="17133" y="3135"/>
                        <a:pt x="17239" y="2751"/>
                      </a:cubicBezTo>
                      <a:cubicBezTo>
                        <a:pt x="17506" y="1695"/>
                        <a:pt x="17634" y="766"/>
                        <a:pt x="17709" y="9"/>
                      </a:cubicBezTo>
                      <a:cubicBezTo>
                        <a:pt x="17690" y="3"/>
                        <a:pt x="17672" y="0"/>
                        <a:pt x="17655" y="0"/>
                      </a:cubicBezTo>
                      <a:close/>
                    </a:path>
                  </a:pathLst>
                </a:custGeom>
                <a:solidFill>
                  <a:srgbClr val="C69F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38"/>
                <p:cNvSpPr/>
                <p:nvPr/>
              </p:nvSpPr>
              <p:spPr>
                <a:xfrm>
                  <a:off x="1992602" y="3808462"/>
                  <a:ext cx="382857" cy="160210"/>
                </a:xfrm>
                <a:custGeom>
                  <a:rect b="b" l="l" r="r" t="t"/>
                  <a:pathLst>
                    <a:path extrusionOk="0" h="2625" w="6273">
                      <a:moveTo>
                        <a:pt x="75" y="1"/>
                      </a:moveTo>
                      <a:cubicBezTo>
                        <a:pt x="43" y="65"/>
                        <a:pt x="32" y="129"/>
                        <a:pt x="0" y="182"/>
                      </a:cubicBezTo>
                      <a:cubicBezTo>
                        <a:pt x="214" y="289"/>
                        <a:pt x="448" y="385"/>
                        <a:pt x="672" y="491"/>
                      </a:cubicBezTo>
                      <a:cubicBezTo>
                        <a:pt x="1419" y="843"/>
                        <a:pt x="2262" y="1195"/>
                        <a:pt x="3147" y="1547"/>
                      </a:cubicBezTo>
                      <a:cubicBezTo>
                        <a:pt x="4043" y="1889"/>
                        <a:pt x="4897" y="2198"/>
                        <a:pt x="5675" y="2465"/>
                      </a:cubicBezTo>
                      <a:cubicBezTo>
                        <a:pt x="5846" y="2518"/>
                        <a:pt x="6017" y="2571"/>
                        <a:pt x="6177" y="2625"/>
                      </a:cubicBezTo>
                      <a:cubicBezTo>
                        <a:pt x="6209" y="2571"/>
                        <a:pt x="6241" y="2507"/>
                        <a:pt x="6273" y="2433"/>
                      </a:cubicBezTo>
                      <a:cubicBezTo>
                        <a:pt x="6102" y="2390"/>
                        <a:pt x="5921" y="2315"/>
                        <a:pt x="5739" y="2262"/>
                      </a:cubicBezTo>
                      <a:cubicBezTo>
                        <a:pt x="4961" y="1995"/>
                        <a:pt x="4107" y="1675"/>
                        <a:pt x="3232" y="1334"/>
                      </a:cubicBezTo>
                      <a:cubicBezTo>
                        <a:pt x="2347" y="982"/>
                        <a:pt x="1515" y="630"/>
                        <a:pt x="768" y="310"/>
                      </a:cubicBezTo>
                      <a:cubicBezTo>
                        <a:pt x="523" y="203"/>
                        <a:pt x="299" y="97"/>
                        <a:pt x="75" y="1"/>
                      </a:cubicBezTo>
                      <a:close/>
                    </a:path>
                  </a:pathLst>
                </a:custGeom>
                <a:solidFill>
                  <a:srgbClr val="C69F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38"/>
                <p:cNvSpPr/>
                <p:nvPr/>
              </p:nvSpPr>
              <p:spPr>
                <a:xfrm>
                  <a:off x="2636502" y="2592379"/>
                  <a:ext cx="787808" cy="969013"/>
                </a:xfrm>
                <a:custGeom>
                  <a:rect b="b" l="l" r="r" t="t"/>
                  <a:pathLst>
                    <a:path extrusionOk="0" h="15877" w="12908">
                      <a:moveTo>
                        <a:pt x="7968" y="0"/>
                      </a:moveTo>
                      <a:cubicBezTo>
                        <a:pt x="6372" y="0"/>
                        <a:pt x="5056" y="1387"/>
                        <a:pt x="5131" y="3178"/>
                      </a:cubicBezTo>
                      <a:cubicBezTo>
                        <a:pt x="5185" y="4394"/>
                        <a:pt x="5654" y="5290"/>
                        <a:pt x="6038" y="6399"/>
                      </a:cubicBezTo>
                      <a:cubicBezTo>
                        <a:pt x="6251" y="7029"/>
                        <a:pt x="6635" y="8031"/>
                        <a:pt x="6262" y="8639"/>
                      </a:cubicBezTo>
                      <a:cubicBezTo>
                        <a:pt x="5889" y="9258"/>
                        <a:pt x="4897" y="9493"/>
                        <a:pt x="4278" y="9760"/>
                      </a:cubicBezTo>
                      <a:cubicBezTo>
                        <a:pt x="2870" y="10378"/>
                        <a:pt x="1440" y="10944"/>
                        <a:pt x="0" y="11477"/>
                      </a:cubicBezTo>
                      <a:cubicBezTo>
                        <a:pt x="22" y="12085"/>
                        <a:pt x="96" y="12682"/>
                        <a:pt x="203" y="13269"/>
                      </a:cubicBezTo>
                      <a:cubicBezTo>
                        <a:pt x="363" y="14123"/>
                        <a:pt x="587" y="14987"/>
                        <a:pt x="960" y="15787"/>
                      </a:cubicBezTo>
                      <a:cubicBezTo>
                        <a:pt x="1510" y="15847"/>
                        <a:pt x="2063" y="15877"/>
                        <a:pt x="2616" y="15877"/>
                      </a:cubicBezTo>
                      <a:cubicBezTo>
                        <a:pt x="4786" y="15877"/>
                        <a:pt x="6957" y="15423"/>
                        <a:pt x="8972" y="14624"/>
                      </a:cubicBezTo>
                      <a:cubicBezTo>
                        <a:pt x="10913" y="13867"/>
                        <a:pt x="12684" y="12480"/>
                        <a:pt x="12887" y="10293"/>
                      </a:cubicBezTo>
                      <a:cubicBezTo>
                        <a:pt x="12897" y="10101"/>
                        <a:pt x="12908" y="9909"/>
                        <a:pt x="12908" y="9728"/>
                      </a:cubicBezTo>
                      <a:cubicBezTo>
                        <a:pt x="12908" y="8415"/>
                        <a:pt x="12556" y="6965"/>
                        <a:pt x="12204" y="5770"/>
                      </a:cubicBezTo>
                      <a:cubicBezTo>
                        <a:pt x="11756" y="4287"/>
                        <a:pt x="11308" y="2559"/>
                        <a:pt x="10422" y="1290"/>
                      </a:cubicBezTo>
                      <a:cubicBezTo>
                        <a:pt x="10145" y="895"/>
                        <a:pt x="9782" y="575"/>
                        <a:pt x="9356" y="351"/>
                      </a:cubicBezTo>
                      <a:cubicBezTo>
                        <a:pt x="8888" y="110"/>
                        <a:pt x="8417" y="0"/>
                        <a:pt x="7968" y="0"/>
                      </a:cubicBezTo>
                      <a:close/>
                    </a:path>
                  </a:pathLst>
                </a:custGeom>
                <a:solidFill>
                  <a:srgbClr val="9E7B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38"/>
                <p:cNvSpPr/>
                <p:nvPr/>
              </p:nvSpPr>
              <p:spPr>
                <a:xfrm>
                  <a:off x="2402134" y="3542175"/>
                  <a:ext cx="153008" cy="345932"/>
                </a:xfrm>
                <a:custGeom>
                  <a:rect b="b" l="l" r="r" t="t"/>
                  <a:pathLst>
                    <a:path extrusionOk="0" h="5668" w="2507">
                      <a:moveTo>
                        <a:pt x="2484" y="0"/>
                      </a:moveTo>
                      <a:cubicBezTo>
                        <a:pt x="2405" y="0"/>
                        <a:pt x="2011" y="1325"/>
                        <a:pt x="1344" y="2870"/>
                      </a:cubicBezTo>
                      <a:cubicBezTo>
                        <a:pt x="683" y="4428"/>
                        <a:pt x="0" y="5644"/>
                        <a:pt x="64" y="5665"/>
                      </a:cubicBezTo>
                      <a:cubicBezTo>
                        <a:pt x="66" y="5667"/>
                        <a:pt x="68" y="5668"/>
                        <a:pt x="71" y="5668"/>
                      </a:cubicBezTo>
                      <a:cubicBezTo>
                        <a:pt x="98" y="5668"/>
                        <a:pt x="170" y="5564"/>
                        <a:pt x="277" y="5398"/>
                      </a:cubicBezTo>
                      <a:cubicBezTo>
                        <a:pt x="747" y="4481"/>
                        <a:pt x="1205" y="3628"/>
                        <a:pt x="1291" y="3457"/>
                      </a:cubicBezTo>
                      <a:cubicBezTo>
                        <a:pt x="1312" y="3468"/>
                        <a:pt x="1312" y="3478"/>
                        <a:pt x="1323" y="3500"/>
                      </a:cubicBezTo>
                      <a:cubicBezTo>
                        <a:pt x="1397" y="3318"/>
                        <a:pt x="1483" y="3148"/>
                        <a:pt x="1557" y="2966"/>
                      </a:cubicBezTo>
                      <a:cubicBezTo>
                        <a:pt x="1899" y="2177"/>
                        <a:pt x="2144" y="1430"/>
                        <a:pt x="2294" y="897"/>
                      </a:cubicBezTo>
                      <a:cubicBezTo>
                        <a:pt x="2443" y="353"/>
                        <a:pt x="2507" y="11"/>
                        <a:pt x="2486" y="1"/>
                      </a:cubicBezTo>
                      <a:cubicBezTo>
                        <a:pt x="2485" y="0"/>
                        <a:pt x="2484" y="0"/>
                        <a:pt x="2484" y="0"/>
                      </a:cubicBezTo>
                      <a:close/>
                    </a:path>
                  </a:pathLst>
                </a:custGeom>
                <a:solidFill>
                  <a:srgbClr val="C69F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38"/>
                <p:cNvSpPr/>
                <p:nvPr/>
              </p:nvSpPr>
              <p:spPr>
                <a:xfrm>
                  <a:off x="2487398" y="2528478"/>
                  <a:ext cx="405683" cy="132990"/>
                </a:xfrm>
                <a:custGeom>
                  <a:rect b="b" l="l" r="r" t="t"/>
                  <a:pathLst>
                    <a:path extrusionOk="0" h="2179" w="6647">
                      <a:moveTo>
                        <a:pt x="6646" y="0"/>
                      </a:moveTo>
                      <a:cubicBezTo>
                        <a:pt x="6316" y="32"/>
                        <a:pt x="5974" y="64"/>
                        <a:pt x="5644" y="107"/>
                      </a:cubicBezTo>
                      <a:cubicBezTo>
                        <a:pt x="5164" y="160"/>
                        <a:pt x="4843" y="352"/>
                        <a:pt x="4406" y="502"/>
                      </a:cubicBezTo>
                      <a:cubicBezTo>
                        <a:pt x="3457" y="811"/>
                        <a:pt x="2486" y="822"/>
                        <a:pt x="1494" y="875"/>
                      </a:cubicBezTo>
                      <a:cubicBezTo>
                        <a:pt x="1380" y="883"/>
                        <a:pt x="1266" y="885"/>
                        <a:pt x="1150" y="885"/>
                      </a:cubicBezTo>
                      <a:cubicBezTo>
                        <a:pt x="822" y="885"/>
                        <a:pt x="486" y="863"/>
                        <a:pt x="144" y="863"/>
                      </a:cubicBezTo>
                      <a:cubicBezTo>
                        <a:pt x="96" y="863"/>
                        <a:pt x="48" y="863"/>
                        <a:pt x="0" y="864"/>
                      </a:cubicBezTo>
                      <a:cubicBezTo>
                        <a:pt x="512" y="1408"/>
                        <a:pt x="1153" y="1814"/>
                        <a:pt x="1857" y="2027"/>
                      </a:cubicBezTo>
                      <a:cubicBezTo>
                        <a:pt x="2212" y="2128"/>
                        <a:pt x="2582" y="2178"/>
                        <a:pt x="2953" y="2178"/>
                      </a:cubicBezTo>
                      <a:cubicBezTo>
                        <a:pt x="3639" y="2178"/>
                        <a:pt x="4326" y="2008"/>
                        <a:pt x="4929" y="1675"/>
                      </a:cubicBezTo>
                      <a:cubicBezTo>
                        <a:pt x="5633" y="1259"/>
                        <a:pt x="6188" y="672"/>
                        <a:pt x="6646" y="0"/>
                      </a:cubicBezTo>
                      <a:close/>
                    </a:path>
                  </a:pathLst>
                </a:custGeom>
                <a:solidFill>
                  <a:srgbClr val="F2CC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38"/>
                <p:cNvSpPr/>
                <p:nvPr/>
              </p:nvSpPr>
              <p:spPr>
                <a:xfrm>
                  <a:off x="2550567" y="2384562"/>
                  <a:ext cx="282580" cy="240895"/>
                </a:xfrm>
                <a:custGeom>
                  <a:rect b="b" l="l" r="r" t="t"/>
                  <a:pathLst>
                    <a:path extrusionOk="0" h="3947" w="4630">
                      <a:moveTo>
                        <a:pt x="3808" y="1"/>
                      </a:moveTo>
                      <a:lnTo>
                        <a:pt x="864" y="1420"/>
                      </a:lnTo>
                      <a:cubicBezTo>
                        <a:pt x="598" y="1462"/>
                        <a:pt x="331" y="1526"/>
                        <a:pt x="75" y="1633"/>
                      </a:cubicBezTo>
                      <a:cubicBezTo>
                        <a:pt x="54" y="1644"/>
                        <a:pt x="22" y="1654"/>
                        <a:pt x="11" y="1686"/>
                      </a:cubicBezTo>
                      <a:cubicBezTo>
                        <a:pt x="0" y="1708"/>
                        <a:pt x="0" y="1740"/>
                        <a:pt x="11" y="1772"/>
                      </a:cubicBezTo>
                      <a:cubicBezTo>
                        <a:pt x="86" y="2412"/>
                        <a:pt x="299" y="2966"/>
                        <a:pt x="459" y="3574"/>
                      </a:cubicBezTo>
                      <a:cubicBezTo>
                        <a:pt x="459" y="3606"/>
                        <a:pt x="480" y="3638"/>
                        <a:pt x="491" y="3649"/>
                      </a:cubicBezTo>
                      <a:cubicBezTo>
                        <a:pt x="502" y="3660"/>
                        <a:pt x="534" y="3670"/>
                        <a:pt x="544" y="3670"/>
                      </a:cubicBezTo>
                      <a:cubicBezTo>
                        <a:pt x="1006" y="3846"/>
                        <a:pt x="1533" y="3947"/>
                        <a:pt x="2059" y="3947"/>
                      </a:cubicBezTo>
                      <a:cubicBezTo>
                        <a:pt x="2943" y="3947"/>
                        <a:pt x="3823" y="3662"/>
                        <a:pt x="4385" y="2966"/>
                      </a:cubicBezTo>
                      <a:cubicBezTo>
                        <a:pt x="4630" y="2646"/>
                        <a:pt x="4609" y="2486"/>
                        <a:pt x="4502" y="2113"/>
                      </a:cubicBezTo>
                      <a:cubicBezTo>
                        <a:pt x="4449" y="1910"/>
                        <a:pt x="4043" y="1"/>
                        <a:pt x="3958" y="1"/>
                      </a:cubicBezTo>
                      <a:close/>
                    </a:path>
                  </a:pathLst>
                </a:custGeom>
                <a:solidFill>
                  <a:srgbClr val="9E7B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38"/>
                <p:cNvSpPr/>
                <p:nvPr/>
              </p:nvSpPr>
              <p:spPr>
                <a:xfrm>
                  <a:off x="2432041" y="1104394"/>
                  <a:ext cx="741606" cy="589452"/>
                </a:xfrm>
                <a:custGeom>
                  <a:rect b="b" l="l" r="r" t="t"/>
                  <a:pathLst>
                    <a:path extrusionOk="0" h="9658" w="12151">
                      <a:moveTo>
                        <a:pt x="5576" y="0"/>
                      </a:moveTo>
                      <a:cubicBezTo>
                        <a:pt x="3881" y="0"/>
                        <a:pt x="1169" y="1148"/>
                        <a:pt x="2326" y="3119"/>
                      </a:cubicBezTo>
                      <a:cubicBezTo>
                        <a:pt x="2280" y="3112"/>
                        <a:pt x="2234" y="3110"/>
                        <a:pt x="2189" y="3110"/>
                      </a:cubicBezTo>
                      <a:cubicBezTo>
                        <a:pt x="1834" y="3110"/>
                        <a:pt x="1500" y="3285"/>
                        <a:pt x="1217" y="3503"/>
                      </a:cubicBezTo>
                      <a:cubicBezTo>
                        <a:pt x="790" y="3823"/>
                        <a:pt x="395" y="4217"/>
                        <a:pt x="203" y="4729"/>
                      </a:cubicBezTo>
                      <a:cubicBezTo>
                        <a:pt x="1" y="5252"/>
                        <a:pt x="75" y="5849"/>
                        <a:pt x="353" y="6329"/>
                      </a:cubicBezTo>
                      <a:cubicBezTo>
                        <a:pt x="630" y="6799"/>
                        <a:pt x="1142" y="7130"/>
                        <a:pt x="1686" y="7204"/>
                      </a:cubicBezTo>
                      <a:lnTo>
                        <a:pt x="10370" y="9658"/>
                      </a:lnTo>
                      <a:cubicBezTo>
                        <a:pt x="11234" y="9434"/>
                        <a:pt x="11927" y="8634"/>
                        <a:pt x="12034" y="7738"/>
                      </a:cubicBezTo>
                      <a:cubicBezTo>
                        <a:pt x="12151" y="6852"/>
                        <a:pt x="11671" y="5913"/>
                        <a:pt x="10882" y="5476"/>
                      </a:cubicBezTo>
                      <a:cubicBezTo>
                        <a:pt x="11575" y="4964"/>
                        <a:pt x="11874" y="3972"/>
                        <a:pt x="11564" y="3172"/>
                      </a:cubicBezTo>
                      <a:cubicBezTo>
                        <a:pt x="11394" y="2703"/>
                        <a:pt x="11031" y="2318"/>
                        <a:pt x="10615" y="2009"/>
                      </a:cubicBezTo>
                      <a:cubicBezTo>
                        <a:pt x="10090" y="1622"/>
                        <a:pt x="9417" y="1361"/>
                        <a:pt x="8770" y="1361"/>
                      </a:cubicBezTo>
                      <a:cubicBezTo>
                        <a:pt x="8419" y="1361"/>
                        <a:pt x="8075" y="1438"/>
                        <a:pt x="7767" y="1614"/>
                      </a:cubicBezTo>
                      <a:cubicBezTo>
                        <a:pt x="7809" y="1209"/>
                        <a:pt x="7575" y="793"/>
                        <a:pt x="7255" y="526"/>
                      </a:cubicBezTo>
                      <a:cubicBezTo>
                        <a:pt x="6935" y="260"/>
                        <a:pt x="6529" y="121"/>
                        <a:pt x="6113" y="46"/>
                      </a:cubicBezTo>
                      <a:cubicBezTo>
                        <a:pt x="5953" y="16"/>
                        <a:pt x="5771" y="0"/>
                        <a:pt x="5576" y="0"/>
                      </a:cubicBezTo>
                      <a:close/>
                    </a:path>
                  </a:pathLst>
                </a:custGeom>
                <a:solidFill>
                  <a:srgbClr val="2845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38"/>
                <p:cNvSpPr/>
                <p:nvPr/>
              </p:nvSpPr>
              <p:spPr>
                <a:xfrm>
                  <a:off x="2892353" y="1336991"/>
                  <a:ext cx="14404" cy="16357"/>
                </a:xfrm>
                <a:custGeom>
                  <a:rect b="b" l="l" r="r" t="t"/>
                  <a:pathLst>
                    <a:path extrusionOk="0" h="268" w="236">
                      <a:moveTo>
                        <a:pt x="129" y="1"/>
                      </a:moveTo>
                      <a:cubicBezTo>
                        <a:pt x="86" y="33"/>
                        <a:pt x="33" y="76"/>
                        <a:pt x="1" y="108"/>
                      </a:cubicBezTo>
                      <a:cubicBezTo>
                        <a:pt x="22" y="129"/>
                        <a:pt x="43" y="172"/>
                        <a:pt x="65" y="193"/>
                      </a:cubicBezTo>
                      <a:cubicBezTo>
                        <a:pt x="75" y="225"/>
                        <a:pt x="86" y="236"/>
                        <a:pt x="107" y="268"/>
                      </a:cubicBezTo>
                      <a:cubicBezTo>
                        <a:pt x="161" y="225"/>
                        <a:pt x="193" y="182"/>
                        <a:pt x="235" y="161"/>
                      </a:cubicBezTo>
                      <a:cubicBezTo>
                        <a:pt x="225" y="140"/>
                        <a:pt x="225" y="129"/>
                        <a:pt x="214" y="118"/>
                      </a:cubicBezTo>
                      <a:lnTo>
                        <a:pt x="129" y="1"/>
                      </a:lnTo>
                      <a:close/>
                    </a:path>
                  </a:pathLst>
                </a:custGeom>
                <a:solidFill>
                  <a:srgbClr val="2845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38"/>
                <p:cNvSpPr/>
                <p:nvPr/>
              </p:nvSpPr>
              <p:spPr>
                <a:xfrm>
                  <a:off x="3163828" y="1591560"/>
                  <a:ext cx="61" cy="61"/>
                </a:xfrm>
                <a:custGeom>
                  <a:rect b="b" l="l" r="r" t="t"/>
                  <a:pathLst>
                    <a:path extrusionOk="0" h="1" w="1">
                      <a:moveTo>
                        <a:pt x="1" y="1"/>
                      </a:moveTo>
                      <a:close/>
                    </a:path>
                  </a:pathLst>
                </a:custGeom>
                <a:solidFill>
                  <a:srgbClr val="4741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38"/>
                <p:cNvSpPr/>
                <p:nvPr/>
              </p:nvSpPr>
              <p:spPr>
                <a:xfrm>
                  <a:off x="2659938" y="1107812"/>
                  <a:ext cx="130243" cy="398176"/>
                </a:xfrm>
                <a:custGeom>
                  <a:rect b="b" l="l" r="r" t="t"/>
                  <a:pathLst>
                    <a:path extrusionOk="0" h="6524" w="2134">
                      <a:moveTo>
                        <a:pt x="1046" y="1"/>
                      </a:moveTo>
                      <a:lnTo>
                        <a:pt x="1046" y="1"/>
                      </a:lnTo>
                      <a:cubicBezTo>
                        <a:pt x="960" y="12"/>
                        <a:pt x="864" y="33"/>
                        <a:pt x="790" y="54"/>
                      </a:cubicBezTo>
                      <a:cubicBezTo>
                        <a:pt x="736" y="108"/>
                        <a:pt x="672" y="150"/>
                        <a:pt x="608" y="204"/>
                      </a:cubicBezTo>
                      <a:cubicBezTo>
                        <a:pt x="502" y="278"/>
                        <a:pt x="384" y="364"/>
                        <a:pt x="288" y="460"/>
                      </a:cubicBezTo>
                      <a:cubicBezTo>
                        <a:pt x="182" y="545"/>
                        <a:pt x="75" y="694"/>
                        <a:pt x="43" y="865"/>
                      </a:cubicBezTo>
                      <a:cubicBezTo>
                        <a:pt x="0" y="1046"/>
                        <a:pt x="75" y="1228"/>
                        <a:pt x="182" y="1366"/>
                      </a:cubicBezTo>
                      <a:cubicBezTo>
                        <a:pt x="267" y="1494"/>
                        <a:pt x="406" y="1601"/>
                        <a:pt x="523" y="1708"/>
                      </a:cubicBezTo>
                      <a:cubicBezTo>
                        <a:pt x="768" y="1921"/>
                        <a:pt x="1003" y="2145"/>
                        <a:pt x="1259" y="2358"/>
                      </a:cubicBezTo>
                      <a:cubicBezTo>
                        <a:pt x="1515" y="2593"/>
                        <a:pt x="1750" y="2817"/>
                        <a:pt x="1846" y="3084"/>
                      </a:cubicBezTo>
                      <a:cubicBezTo>
                        <a:pt x="1899" y="3212"/>
                        <a:pt x="1899" y="3361"/>
                        <a:pt x="1867" y="3500"/>
                      </a:cubicBezTo>
                      <a:cubicBezTo>
                        <a:pt x="1846" y="3628"/>
                        <a:pt x="1792" y="3767"/>
                        <a:pt x="1718" y="3895"/>
                      </a:cubicBezTo>
                      <a:cubicBezTo>
                        <a:pt x="1590" y="4151"/>
                        <a:pt x="1430" y="4385"/>
                        <a:pt x="1334" y="4641"/>
                      </a:cubicBezTo>
                      <a:cubicBezTo>
                        <a:pt x="1248" y="4908"/>
                        <a:pt x="1227" y="5164"/>
                        <a:pt x="1270" y="5399"/>
                      </a:cubicBezTo>
                      <a:cubicBezTo>
                        <a:pt x="1355" y="5868"/>
                        <a:pt x="1600" y="6177"/>
                        <a:pt x="1792" y="6337"/>
                      </a:cubicBezTo>
                      <a:cubicBezTo>
                        <a:pt x="1954" y="6472"/>
                        <a:pt x="2086" y="6524"/>
                        <a:pt x="2123" y="6524"/>
                      </a:cubicBezTo>
                      <a:cubicBezTo>
                        <a:pt x="2130" y="6524"/>
                        <a:pt x="2134" y="6522"/>
                        <a:pt x="2134" y="6519"/>
                      </a:cubicBezTo>
                      <a:lnTo>
                        <a:pt x="2134" y="6519"/>
                      </a:lnTo>
                      <a:cubicBezTo>
                        <a:pt x="2134" y="6519"/>
                        <a:pt x="2133" y="6520"/>
                        <a:pt x="2132" y="6520"/>
                      </a:cubicBezTo>
                      <a:cubicBezTo>
                        <a:pt x="2118" y="6520"/>
                        <a:pt x="1995" y="6444"/>
                        <a:pt x="1835" y="6284"/>
                      </a:cubicBezTo>
                      <a:cubicBezTo>
                        <a:pt x="1654" y="6113"/>
                        <a:pt x="1440" y="5815"/>
                        <a:pt x="1387" y="5388"/>
                      </a:cubicBezTo>
                      <a:cubicBezTo>
                        <a:pt x="1366" y="5175"/>
                        <a:pt x="1376" y="4940"/>
                        <a:pt x="1472" y="4716"/>
                      </a:cubicBezTo>
                      <a:cubicBezTo>
                        <a:pt x="1568" y="4481"/>
                        <a:pt x="1718" y="4257"/>
                        <a:pt x="1867" y="3991"/>
                      </a:cubicBezTo>
                      <a:cubicBezTo>
                        <a:pt x="1942" y="3863"/>
                        <a:pt x="2016" y="3713"/>
                        <a:pt x="2049" y="3553"/>
                      </a:cubicBezTo>
                      <a:cubicBezTo>
                        <a:pt x="2081" y="3393"/>
                        <a:pt x="2070" y="3201"/>
                        <a:pt x="2016" y="3041"/>
                      </a:cubicBezTo>
                      <a:cubicBezTo>
                        <a:pt x="1899" y="2711"/>
                        <a:pt x="1632" y="2476"/>
                        <a:pt x="1376" y="2241"/>
                      </a:cubicBezTo>
                      <a:cubicBezTo>
                        <a:pt x="1120" y="2017"/>
                        <a:pt x="886" y="1804"/>
                        <a:pt x="630" y="1590"/>
                      </a:cubicBezTo>
                      <a:cubicBezTo>
                        <a:pt x="512" y="1484"/>
                        <a:pt x="384" y="1388"/>
                        <a:pt x="310" y="1270"/>
                      </a:cubicBezTo>
                      <a:cubicBezTo>
                        <a:pt x="235" y="1164"/>
                        <a:pt x="192" y="1025"/>
                        <a:pt x="203" y="908"/>
                      </a:cubicBezTo>
                      <a:cubicBezTo>
                        <a:pt x="214" y="790"/>
                        <a:pt x="299" y="684"/>
                        <a:pt x="384" y="588"/>
                      </a:cubicBezTo>
                      <a:cubicBezTo>
                        <a:pt x="480" y="492"/>
                        <a:pt x="587" y="417"/>
                        <a:pt x="694" y="332"/>
                      </a:cubicBezTo>
                      <a:cubicBezTo>
                        <a:pt x="800" y="257"/>
                        <a:pt x="896" y="172"/>
                        <a:pt x="992" y="65"/>
                      </a:cubicBezTo>
                      <a:cubicBezTo>
                        <a:pt x="1003" y="54"/>
                        <a:pt x="1035" y="33"/>
                        <a:pt x="1046" y="1"/>
                      </a:cubicBezTo>
                      <a:close/>
                    </a:path>
                  </a:pathLst>
                </a:custGeom>
                <a:solidFill>
                  <a:srgbClr val="73A0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38"/>
                <p:cNvSpPr/>
                <p:nvPr/>
              </p:nvSpPr>
              <p:spPr>
                <a:xfrm>
                  <a:off x="2822714" y="1346756"/>
                  <a:ext cx="97042" cy="194083"/>
                </a:xfrm>
                <a:custGeom>
                  <a:rect b="b" l="l" r="r" t="t"/>
                  <a:pathLst>
                    <a:path extrusionOk="0" h="3180" w="1590">
                      <a:moveTo>
                        <a:pt x="1376" y="1"/>
                      </a:moveTo>
                      <a:cubicBezTo>
                        <a:pt x="1334" y="33"/>
                        <a:pt x="1280" y="76"/>
                        <a:pt x="1248" y="108"/>
                      </a:cubicBezTo>
                      <a:cubicBezTo>
                        <a:pt x="1387" y="385"/>
                        <a:pt x="1419" y="705"/>
                        <a:pt x="1387" y="993"/>
                      </a:cubicBezTo>
                      <a:cubicBezTo>
                        <a:pt x="1366" y="1313"/>
                        <a:pt x="1270" y="1601"/>
                        <a:pt x="1163" y="1846"/>
                      </a:cubicBezTo>
                      <a:cubicBezTo>
                        <a:pt x="939" y="2358"/>
                        <a:pt x="630" y="2678"/>
                        <a:pt x="395" y="2892"/>
                      </a:cubicBezTo>
                      <a:cubicBezTo>
                        <a:pt x="150" y="3095"/>
                        <a:pt x="0" y="3169"/>
                        <a:pt x="22" y="3180"/>
                      </a:cubicBezTo>
                      <a:cubicBezTo>
                        <a:pt x="22" y="3180"/>
                        <a:pt x="54" y="3169"/>
                        <a:pt x="139" y="3127"/>
                      </a:cubicBezTo>
                      <a:cubicBezTo>
                        <a:pt x="214" y="3095"/>
                        <a:pt x="310" y="3020"/>
                        <a:pt x="448" y="2935"/>
                      </a:cubicBezTo>
                      <a:cubicBezTo>
                        <a:pt x="694" y="2774"/>
                        <a:pt x="1046" y="2433"/>
                        <a:pt x="1280" y="1921"/>
                      </a:cubicBezTo>
                      <a:cubicBezTo>
                        <a:pt x="1408" y="1665"/>
                        <a:pt x="1515" y="1356"/>
                        <a:pt x="1547" y="1025"/>
                      </a:cubicBezTo>
                      <a:cubicBezTo>
                        <a:pt x="1590" y="705"/>
                        <a:pt x="1568" y="332"/>
                        <a:pt x="1376" y="1"/>
                      </a:cubicBezTo>
                      <a:close/>
                    </a:path>
                  </a:pathLst>
                </a:custGeom>
                <a:solidFill>
                  <a:srgbClr val="73A0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38"/>
                <p:cNvSpPr/>
                <p:nvPr/>
              </p:nvSpPr>
              <p:spPr>
                <a:xfrm>
                  <a:off x="2809042" y="1312944"/>
                  <a:ext cx="91183" cy="63657"/>
                </a:xfrm>
                <a:custGeom>
                  <a:rect b="b" l="l" r="r" t="t"/>
                  <a:pathLst>
                    <a:path extrusionOk="0" h="1043" w="1494">
                      <a:moveTo>
                        <a:pt x="683" y="0"/>
                      </a:moveTo>
                      <a:cubicBezTo>
                        <a:pt x="620" y="0"/>
                        <a:pt x="556" y="7"/>
                        <a:pt x="491" y="22"/>
                      </a:cubicBezTo>
                      <a:cubicBezTo>
                        <a:pt x="384" y="43"/>
                        <a:pt x="278" y="86"/>
                        <a:pt x="171" y="160"/>
                      </a:cubicBezTo>
                      <a:cubicBezTo>
                        <a:pt x="86" y="235"/>
                        <a:pt x="0" y="363"/>
                        <a:pt x="0" y="502"/>
                      </a:cubicBezTo>
                      <a:cubicBezTo>
                        <a:pt x="0" y="630"/>
                        <a:pt x="64" y="747"/>
                        <a:pt x="150" y="843"/>
                      </a:cubicBezTo>
                      <a:cubicBezTo>
                        <a:pt x="224" y="939"/>
                        <a:pt x="352" y="1003"/>
                        <a:pt x="470" y="1035"/>
                      </a:cubicBezTo>
                      <a:cubicBezTo>
                        <a:pt x="511" y="1040"/>
                        <a:pt x="551" y="1043"/>
                        <a:pt x="590" y="1043"/>
                      </a:cubicBezTo>
                      <a:cubicBezTo>
                        <a:pt x="796" y="1043"/>
                        <a:pt x="979" y="977"/>
                        <a:pt x="1131" y="896"/>
                      </a:cubicBezTo>
                      <a:lnTo>
                        <a:pt x="1451" y="694"/>
                      </a:lnTo>
                      <a:cubicBezTo>
                        <a:pt x="1440" y="672"/>
                        <a:pt x="1430" y="662"/>
                        <a:pt x="1408" y="630"/>
                      </a:cubicBezTo>
                      <a:cubicBezTo>
                        <a:pt x="1398" y="566"/>
                        <a:pt x="1387" y="534"/>
                        <a:pt x="1366" y="512"/>
                      </a:cubicBezTo>
                      <a:cubicBezTo>
                        <a:pt x="1270" y="576"/>
                        <a:pt x="1163" y="640"/>
                        <a:pt x="1067" y="715"/>
                      </a:cubicBezTo>
                      <a:cubicBezTo>
                        <a:pt x="930" y="783"/>
                        <a:pt x="780" y="845"/>
                        <a:pt x="633" y="845"/>
                      </a:cubicBezTo>
                      <a:cubicBezTo>
                        <a:pt x="596" y="845"/>
                        <a:pt x="559" y="841"/>
                        <a:pt x="523" y="832"/>
                      </a:cubicBezTo>
                      <a:cubicBezTo>
                        <a:pt x="342" y="800"/>
                        <a:pt x="214" y="640"/>
                        <a:pt x="214" y="502"/>
                      </a:cubicBezTo>
                      <a:cubicBezTo>
                        <a:pt x="203" y="352"/>
                        <a:pt x="374" y="235"/>
                        <a:pt x="544" y="203"/>
                      </a:cubicBezTo>
                      <a:cubicBezTo>
                        <a:pt x="593" y="191"/>
                        <a:pt x="641" y="186"/>
                        <a:pt x="689" y="186"/>
                      </a:cubicBezTo>
                      <a:cubicBezTo>
                        <a:pt x="820" y="186"/>
                        <a:pt x="947" y="226"/>
                        <a:pt x="1056" y="288"/>
                      </a:cubicBezTo>
                      <a:cubicBezTo>
                        <a:pt x="1174" y="320"/>
                        <a:pt x="1280" y="406"/>
                        <a:pt x="1366" y="512"/>
                      </a:cubicBezTo>
                      <a:cubicBezTo>
                        <a:pt x="1408" y="470"/>
                        <a:pt x="1451" y="427"/>
                        <a:pt x="1494" y="406"/>
                      </a:cubicBezTo>
                      <a:cubicBezTo>
                        <a:pt x="1398" y="288"/>
                        <a:pt x="1270" y="182"/>
                        <a:pt x="1131" y="107"/>
                      </a:cubicBezTo>
                      <a:cubicBezTo>
                        <a:pt x="1000" y="45"/>
                        <a:pt x="846" y="0"/>
                        <a:pt x="683" y="0"/>
                      </a:cubicBezTo>
                      <a:close/>
                    </a:path>
                  </a:pathLst>
                </a:custGeom>
                <a:solidFill>
                  <a:srgbClr val="73A0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38"/>
                <p:cNvSpPr/>
                <p:nvPr/>
              </p:nvSpPr>
              <p:spPr>
                <a:xfrm>
                  <a:off x="2899493" y="1187949"/>
                  <a:ext cx="91915" cy="158868"/>
                </a:xfrm>
                <a:custGeom>
                  <a:rect b="b" l="l" r="r" t="t"/>
                  <a:pathLst>
                    <a:path extrusionOk="0" h="2603" w="1506">
                      <a:moveTo>
                        <a:pt x="1345" y="0"/>
                      </a:moveTo>
                      <a:cubicBezTo>
                        <a:pt x="1249" y="160"/>
                        <a:pt x="1164" y="341"/>
                        <a:pt x="1089" y="544"/>
                      </a:cubicBezTo>
                      <a:cubicBezTo>
                        <a:pt x="982" y="853"/>
                        <a:pt x="876" y="1184"/>
                        <a:pt x="705" y="1504"/>
                      </a:cubicBezTo>
                      <a:cubicBezTo>
                        <a:pt x="545" y="1824"/>
                        <a:pt x="321" y="2144"/>
                        <a:pt x="44" y="2411"/>
                      </a:cubicBezTo>
                      <a:lnTo>
                        <a:pt x="1" y="2454"/>
                      </a:lnTo>
                      <a:lnTo>
                        <a:pt x="76" y="2571"/>
                      </a:lnTo>
                      <a:cubicBezTo>
                        <a:pt x="108" y="2571"/>
                        <a:pt x="108" y="2582"/>
                        <a:pt x="118" y="2603"/>
                      </a:cubicBezTo>
                      <a:cubicBezTo>
                        <a:pt x="150" y="2582"/>
                        <a:pt x="161" y="2560"/>
                        <a:pt x="182" y="2550"/>
                      </a:cubicBezTo>
                      <a:cubicBezTo>
                        <a:pt x="492" y="2262"/>
                        <a:pt x="716" y="1920"/>
                        <a:pt x="876" y="1590"/>
                      </a:cubicBezTo>
                      <a:cubicBezTo>
                        <a:pt x="1057" y="1248"/>
                        <a:pt x="1164" y="907"/>
                        <a:pt x="1249" y="597"/>
                      </a:cubicBezTo>
                      <a:cubicBezTo>
                        <a:pt x="1324" y="384"/>
                        <a:pt x="1409" y="181"/>
                        <a:pt x="1505" y="21"/>
                      </a:cubicBezTo>
                      <a:cubicBezTo>
                        <a:pt x="1452" y="11"/>
                        <a:pt x="1398" y="11"/>
                        <a:pt x="1345" y="0"/>
                      </a:cubicBezTo>
                      <a:close/>
                    </a:path>
                  </a:pathLst>
                </a:custGeom>
                <a:solidFill>
                  <a:srgbClr val="73A0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38"/>
                <p:cNvSpPr/>
                <p:nvPr/>
              </p:nvSpPr>
              <p:spPr>
                <a:xfrm>
                  <a:off x="2868244" y="1420362"/>
                  <a:ext cx="239675" cy="179741"/>
                </a:xfrm>
                <a:custGeom>
                  <a:rect b="b" l="l" r="r" t="t"/>
                  <a:pathLst>
                    <a:path extrusionOk="0" h="2945" w="3927">
                      <a:moveTo>
                        <a:pt x="1" y="2901"/>
                      </a:moveTo>
                      <a:cubicBezTo>
                        <a:pt x="1" y="2901"/>
                        <a:pt x="1" y="2901"/>
                        <a:pt x="1" y="2902"/>
                      </a:cubicBezTo>
                      <a:cubicBezTo>
                        <a:pt x="1" y="2901"/>
                        <a:pt x="1" y="2901"/>
                        <a:pt x="1" y="2901"/>
                      </a:cubicBezTo>
                      <a:close/>
                      <a:moveTo>
                        <a:pt x="2988" y="0"/>
                      </a:moveTo>
                      <a:cubicBezTo>
                        <a:pt x="2838" y="0"/>
                        <a:pt x="2700" y="43"/>
                        <a:pt x="2561" y="107"/>
                      </a:cubicBezTo>
                      <a:cubicBezTo>
                        <a:pt x="2294" y="246"/>
                        <a:pt x="2113" y="480"/>
                        <a:pt x="1974" y="694"/>
                      </a:cubicBezTo>
                      <a:cubicBezTo>
                        <a:pt x="1825" y="928"/>
                        <a:pt x="1718" y="1142"/>
                        <a:pt x="1601" y="1355"/>
                      </a:cubicBezTo>
                      <a:cubicBezTo>
                        <a:pt x="1377" y="1750"/>
                        <a:pt x="1132" y="2113"/>
                        <a:pt x="918" y="2390"/>
                      </a:cubicBezTo>
                      <a:cubicBezTo>
                        <a:pt x="705" y="2667"/>
                        <a:pt x="481" y="2827"/>
                        <a:pt x="300" y="2881"/>
                      </a:cubicBezTo>
                      <a:cubicBezTo>
                        <a:pt x="230" y="2900"/>
                        <a:pt x="172" y="2905"/>
                        <a:pt x="126" y="2905"/>
                      </a:cubicBezTo>
                      <a:cubicBezTo>
                        <a:pt x="68" y="2905"/>
                        <a:pt x="29" y="2897"/>
                        <a:pt x="12" y="2897"/>
                      </a:cubicBezTo>
                      <a:cubicBezTo>
                        <a:pt x="5" y="2897"/>
                        <a:pt x="2" y="2898"/>
                        <a:pt x="1" y="2901"/>
                      </a:cubicBezTo>
                      <a:lnTo>
                        <a:pt x="1" y="2901"/>
                      </a:lnTo>
                      <a:cubicBezTo>
                        <a:pt x="1" y="2899"/>
                        <a:pt x="2" y="2899"/>
                        <a:pt x="4" y="2899"/>
                      </a:cubicBezTo>
                      <a:cubicBezTo>
                        <a:pt x="18" y="2899"/>
                        <a:pt x="82" y="2945"/>
                        <a:pt x="203" y="2945"/>
                      </a:cubicBezTo>
                      <a:cubicBezTo>
                        <a:pt x="235" y="2945"/>
                        <a:pt x="271" y="2942"/>
                        <a:pt x="310" y="2934"/>
                      </a:cubicBezTo>
                      <a:cubicBezTo>
                        <a:pt x="524" y="2913"/>
                        <a:pt x="790" y="2742"/>
                        <a:pt x="1025" y="2454"/>
                      </a:cubicBezTo>
                      <a:cubicBezTo>
                        <a:pt x="1260" y="2177"/>
                        <a:pt x="1505" y="1835"/>
                        <a:pt x="1761" y="1430"/>
                      </a:cubicBezTo>
                      <a:cubicBezTo>
                        <a:pt x="1878" y="1227"/>
                        <a:pt x="2006" y="1003"/>
                        <a:pt x="2134" y="790"/>
                      </a:cubicBezTo>
                      <a:cubicBezTo>
                        <a:pt x="2273" y="576"/>
                        <a:pt x="2433" y="374"/>
                        <a:pt x="2657" y="267"/>
                      </a:cubicBezTo>
                      <a:cubicBezTo>
                        <a:pt x="2772" y="204"/>
                        <a:pt x="2899" y="184"/>
                        <a:pt x="3030" y="184"/>
                      </a:cubicBezTo>
                      <a:cubicBezTo>
                        <a:pt x="3142" y="184"/>
                        <a:pt x="3258" y="199"/>
                        <a:pt x="3372" y="214"/>
                      </a:cubicBezTo>
                      <a:cubicBezTo>
                        <a:pt x="3500" y="224"/>
                        <a:pt x="3617" y="256"/>
                        <a:pt x="3735" y="278"/>
                      </a:cubicBezTo>
                      <a:cubicBezTo>
                        <a:pt x="3799" y="224"/>
                        <a:pt x="3873" y="182"/>
                        <a:pt x="3927" y="118"/>
                      </a:cubicBezTo>
                      <a:cubicBezTo>
                        <a:pt x="3873" y="118"/>
                        <a:pt x="3831" y="107"/>
                        <a:pt x="3777" y="107"/>
                      </a:cubicBezTo>
                      <a:cubicBezTo>
                        <a:pt x="3660" y="96"/>
                        <a:pt x="3532" y="75"/>
                        <a:pt x="3404" y="43"/>
                      </a:cubicBezTo>
                      <a:cubicBezTo>
                        <a:pt x="3265" y="11"/>
                        <a:pt x="3137" y="0"/>
                        <a:pt x="2988" y="0"/>
                      </a:cubicBezTo>
                      <a:close/>
                    </a:path>
                  </a:pathLst>
                </a:custGeom>
                <a:solidFill>
                  <a:srgbClr val="73A0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38"/>
                <p:cNvSpPr/>
                <p:nvPr/>
              </p:nvSpPr>
              <p:spPr>
                <a:xfrm>
                  <a:off x="2876728" y="1574715"/>
                  <a:ext cx="286548" cy="54990"/>
                </a:xfrm>
                <a:custGeom>
                  <a:rect b="b" l="l" r="r" t="t"/>
                  <a:pathLst>
                    <a:path extrusionOk="0" h="901" w="4695">
                      <a:moveTo>
                        <a:pt x="2987" y="0"/>
                      </a:moveTo>
                      <a:cubicBezTo>
                        <a:pt x="2903" y="0"/>
                        <a:pt x="2818" y="3"/>
                        <a:pt x="2731" y="10"/>
                      </a:cubicBezTo>
                      <a:cubicBezTo>
                        <a:pt x="2337" y="32"/>
                        <a:pt x="1942" y="117"/>
                        <a:pt x="1611" y="234"/>
                      </a:cubicBezTo>
                      <a:cubicBezTo>
                        <a:pt x="1281" y="352"/>
                        <a:pt x="1014" y="533"/>
                        <a:pt x="790" y="640"/>
                      </a:cubicBezTo>
                      <a:cubicBezTo>
                        <a:pt x="555" y="757"/>
                        <a:pt x="374" y="810"/>
                        <a:pt x="225" y="821"/>
                      </a:cubicBezTo>
                      <a:cubicBezTo>
                        <a:pt x="196" y="823"/>
                        <a:pt x="169" y="824"/>
                        <a:pt x="145" y="824"/>
                      </a:cubicBezTo>
                      <a:cubicBezTo>
                        <a:pt x="101" y="824"/>
                        <a:pt x="66" y="822"/>
                        <a:pt x="41" y="822"/>
                      </a:cubicBezTo>
                      <a:cubicBezTo>
                        <a:pt x="19" y="822"/>
                        <a:pt x="5" y="824"/>
                        <a:pt x="1" y="832"/>
                      </a:cubicBezTo>
                      <a:cubicBezTo>
                        <a:pt x="1" y="842"/>
                        <a:pt x="65" y="885"/>
                        <a:pt x="225" y="896"/>
                      </a:cubicBezTo>
                      <a:cubicBezTo>
                        <a:pt x="246" y="899"/>
                        <a:pt x="270" y="900"/>
                        <a:pt x="295" y="900"/>
                      </a:cubicBezTo>
                      <a:cubicBezTo>
                        <a:pt x="440" y="900"/>
                        <a:pt x="634" y="848"/>
                        <a:pt x="843" y="757"/>
                      </a:cubicBezTo>
                      <a:cubicBezTo>
                        <a:pt x="1078" y="650"/>
                        <a:pt x="1345" y="501"/>
                        <a:pt x="1665" y="394"/>
                      </a:cubicBezTo>
                      <a:cubicBezTo>
                        <a:pt x="1985" y="288"/>
                        <a:pt x="2347" y="202"/>
                        <a:pt x="2731" y="192"/>
                      </a:cubicBezTo>
                      <a:cubicBezTo>
                        <a:pt x="2773" y="190"/>
                        <a:pt x="2814" y="190"/>
                        <a:pt x="2856" y="190"/>
                      </a:cubicBezTo>
                      <a:cubicBezTo>
                        <a:pt x="3196" y="190"/>
                        <a:pt x="3526" y="226"/>
                        <a:pt x="3830" y="245"/>
                      </a:cubicBezTo>
                      <a:cubicBezTo>
                        <a:pt x="4070" y="269"/>
                        <a:pt x="4292" y="281"/>
                        <a:pt x="4496" y="281"/>
                      </a:cubicBezTo>
                      <a:cubicBezTo>
                        <a:pt x="4564" y="281"/>
                        <a:pt x="4630" y="280"/>
                        <a:pt x="4694" y="277"/>
                      </a:cubicBezTo>
                      <a:lnTo>
                        <a:pt x="3852" y="74"/>
                      </a:lnTo>
                      <a:cubicBezTo>
                        <a:pt x="3591" y="41"/>
                        <a:pt x="3298" y="0"/>
                        <a:pt x="2987" y="0"/>
                      </a:cubicBezTo>
                      <a:close/>
                    </a:path>
                  </a:pathLst>
                </a:custGeom>
                <a:solidFill>
                  <a:srgbClr val="73A0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38"/>
                <p:cNvSpPr/>
                <p:nvPr/>
              </p:nvSpPr>
              <p:spPr>
                <a:xfrm>
                  <a:off x="2521881" y="1304461"/>
                  <a:ext cx="184990" cy="213248"/>
                </a:xfrm>
                <a:custGeom>
                  <a:rect b="b" l="l" r="r" t="t"/>
                  <a:pathLst>
                    <a:path extrusionOk="0" h="3494" w="3031">
                      <a:moveTo>
                        <a:pt x="2516" y="1348"/>
                      </a:moveTo>
                      <a:cubicBezTo>
                        <a:pt x="2544" y="1348"/>
                        <a:pt x="2573" y="1351"/>
                        <a:pt x="2604" y="1355"/>
                      </a:cubicBezTo>
                      <a:cubicBezTo>
                        <a:pt x="2721" y="1387"/>
                        <a:pt x="2796" y="1494"/>
                        <a:pt x="2774" y="1611"/>
                      </a:cubicBezTo>
                      <a:cubicBezTo>
                        <a:pt x="2764" y="1665"/>
                        <a:pt x="2721" y="1729"/>
                        <a:pt x="2668" y="1771"/>
                      </a:cubicBezTo>
                      <a:cubicBezTo>
                        <a:pt x="2614" y="1814"/>
                        <a:pt x="2550" y="1835"/>
                        <a:pt x="2476" y="1846"/>
                      </a:cubicBezTo>
                      <a:cubicBezTo>
                        <a:pt x="2422" y="1857"/>
                        <a:pt x="2369" y="1862"/>
                        <a:pt x="2314" y="1862"/>
                      </a:cubicBezTo>
                      <a:cubicBezTo>
                        <a:pt x="2260" y="1862"/>
                        <a:pt x="2204" y="1857"/>
                        <a:pt x="2145" y="1846"/>
                      </a:cubicBezTo>
                      <a:cubicBezTo>
                        <a:pt x="2113" y="1846"/>
                        <a:pt x="2134" y="1846"/>
                        <a:pt x="2134" y="1835"/>
                      </a:cubicBezTo>
                      <a:cubicBezTo>
                        <a:pt x="2145" y="1718"/>
                        <a:pt x="2188" y="1579"/>
                        <a:pt x="2262" y="1473"/>
                      </a:cubicBezTo>
                      <a:cubicBezTo>
                        <a:pt x="2305" y="1419"/>
                        <a:pt x="2358" y="1377"/>
                        <a:pt x="2412" y="1366"/>
                      </a:cubicBezTo>
                      <a:cubicBezTo>
                        <a:pt x="2443" y="1354"/>
                        <a:pt x="2478" y="1348"/>
                        <a:pt x="2516" y="1348"/>
                      </a:cubicBezTo>
                      <a:close/>
                      <a:moveTo>
                        <a:pt x="172" y="1"/>
                      </a:moveTo>
                      <a:cubicBezTo>
                        <a:pt x="108" y="22"/>
                        <a:pt x="54" y="54"/>
                        <a:pt x="1" y="86"/>
                      </a:cubicBezTo>
                      <a:cubicBezTo>
                        <a:pt x="12" y="299"/>
                        <a:pt x="22" y="534"/>
                        <a:pt x="97" y="758"/>
                      </a:cubicBezTo>
                      <a:cubicBezTo>
                        <a:pt x="214" y="1131"/>
                        <a:pt x="492" y="1441"/>
                        <a:pt x="822" y="1654"/>
                      </a:cubicBezTo>
                      <a:cubicBezTo>
                        <a:pt x="1174" y="1867"/>
                        <a:pt x="1537" y="1985"/>
                        <a:pt x="1910" y="2049"/>
                      </a:cubicBezTo>
                      <a:lnTo>
                        <a:pt x="1942" y="2049"/>
                      </a:lnTo>
                      <a:cubicBezTo>
                        <a:pt x="1942" y="2134"/>
                        <a:pt x="1964" y="2198"/>
                        <a:pt x="1974" y="2262"/>
                      </a:cubicBezTo>
                      <a:cubicBezTo>
                        <a:pt x="2017" y="2518"/>
                        <a:pt x="2124" y="2742"/>
                        <a:pt x="2241" y="2902"/>
                      </a:cubicBezTo>
                      <a:cubicBezTo>
                        <a:pt x="2358" y="3073"/>
                        <a:pt x="2476" y="3201"/>
                        <a:pt x="2604" y="3286"/>
                      </a:cubicBezTo>
                      <a:cubicBezTo>
                        <a:pt x="2721" y="3382"/>
                        <a:pt x="2817" y="3425"/>
                        <a:pt x="2881" y="3467"/>
                      </a:cubicBezTo>
                      <a:cubicBezTo>
                        <a:pt x="2928" y="3483"/>
                        <a:pt x="2963" y="3493"/>
                        <a:pt x="2979" y="3493"/>
                      </a:cubicBezTo>
                      <a:cubicBezTo>
                        <a:pt x="2985" y="3493"/>
                        <a:pt x="2988" y="3492"/>
                        <a:pt x="2988" y="3489"/>
                      </a:cubicBezTo>
                      <a:cubicBezTo>
                        <a:pt x="3030" y="3446"/>
                        <a:pt x="2881" y="3382"/>
                        <a:pt x="2668" y="3211"/>
                      </a:cubicBezTo>
                      <a:cubicBezTo>
                        <a:pt x="2561" y="3115"/>
                        <a:pt x="2454" y="2998"/>
                        <a:pt x="2348" y="2827"/>
                      </a:cubicBezTo>
                      <a:cubicBezTo>
                        <a:pt x="2252" y="2667"/>
                        <a:pt x="2156" y="2454"/>
                        <a:pt x="2124" y="2209"/>
                      </a:cubicBezTo>
                      <a:cubicBezTo>
                        <a:pt x="2102" y="2155"/>
                        <a:pt x="2102" y="2091"/>
                        <a:pt x="2102" y="2038"/>
                      </a:cubicBezTo>
                      <a:lnTo>
                        <a:pt x="2102" y="2038"/>
                      </a:lnTo>
                      <a:cubicBezTo>
                        <a:pt x="2166" y="2043"/>
                        <a:pt x="2228" y="2046"/>
                        <a:pt x="2289" y="2046"/>
                      </a:cubicBezTo>
                      <a:cubicBezTo>
                        <a:pt x="2350" y="2046"/>
                        <a:pt x="2412" y="2043"/>
                        <a:pt x="2476" y="2038"/>
                      </a:cubicBezTo>
                      <a:cubicBezTo>
                        <a:pt x="2572" y="2027"/>
                        <a:pt x="2678" y="1985"/>
                        <a:pt x="2764" y="1921"/>
                      </a:cubicBezTo>
                      <a:cubicBezTo>
                        <a:pt x="2838" y="1846"/>
                        <a:pt x="2892" y="1771"/>
                        <a:pt x="2924" y="1665"/>
                      </a:cubicBezTo>
                      <a:cubicBezTo>
                        <a:pt x="2945" y="1558"/>
                        <a:pt x="2934" y="1441"/>
                        <a:pt x="2870" y="1355"/>
                      </a:cubicBezTo>
                      <a:cubicBezTo>
                        <a:pt x="2796" y="1259"/>
                        <a:pt x="2710" y="1227"/>
                        <a:pt x="2614" y="1206"/>
                      </a:cubicBezTo>
                      <a:cubicBezTo>
                        <a:pt x="2582" y="1202"/>
                        <a:pt x="2550" y="1200"/>
                        <a:pt x="2519" y="1200"/>
                      </a:cubicBezTo>
                      <a:cubicBezTo>
                        <a:pt x="2456" y="1200"/>
                        <a:pt x="2394" y="1210"/>
                        <a:pt x="2337" y="1238"/>
                      </a:cubicBezTo>
                      <a:cubicBezTo>
                        <a:pt x="2241" y="1281"/>
                        <a:pt x="2177" y="1334"/>
                        <a:pt x="2124" y="1398"/>
                      </a:cubicBezTo>
                      <a:cubicBezTo>
                        <a:pt x="2017" y="1526"/>
                        <a:pt x="1974" y="1686"/>
                        <a:pt x="1964" y="1835"/>
                      </a:cubicBezTo>
                      <a:lnTo>
                        <a:pt x="1964" y="1846"/>
                      </a:lnTo>
                      <a:lnTo>
                        <a:pt x="1942" y="1846"/>
                      </a:lnTo>
                      <a:cubicBezTo>
                        <a:pt x="1601" y="1782"/>
                        <a:pt x="1249" y="1675"/>
                        <a:pt x="929" y="1473"/>
                      </a:cubicBezTo>
                      <a:cubicBezTo>
                        <a:pt x="630" y="1281"/>
                        <a:pt x="374" y="1014"/>
                        <a:pt x="268" y="694"/>
                      </a:cubicBezTo>
                      <a:cubicBezTo>
                        <a:pt x="182" y="459"/>
                        <a:pt x="182" y="235"/>
                        <a:pt x="172" y="1"/>
                      </a:cubicBezTo>
                      <a:close/>
                    </a:path>
                  </a:pathLst>
                </a:custGeom>
                <a:solidFill>
                  <a:srgbClr val="73A0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38"/>
                <p:cNvSpPr/>
                <p:nvPr/>
              </p:nvSpPr>
              <p:spPr>
                <a:xfrm>
                  <a:off x="2437289" y="1439405"/>
                  <a:ext cx="207694" cy="103450"/>
                </a:xfrm>
                <a:custGeom>
                  <a:rect b="b" l="l" r="r" t="t"/>
                  <a:pathLst>
                    <a:path extrusionOk="0" h="1695" w="3403">
                      <a:moveTo>
                        <a:pt x="931" y="0"/>
                      </a:moveTo>
                      <a:cubicBezTo>
                        <a:pt x="600" y="0"/>
                        <a:pt x="284" y="53"/>
                        <a:pt x="11" y="62"/>
                      </a:cubicBezTo>
                      <a:lnTo>
                        <a:pt x="0" y="62"/>
                      </a:lnTo>
                      <a:cubicBezTo>
                        <a:pt x="0" y="115"/>
                        <a:pt x="11" y="190"/>
                        <a:pt x="21" y="243"/>
                      </a:cubicBezTo>
                      <a:cubicBezTo>
                        <a:pt x="312" y="243"/>
                        <a:pt x="602" y="188"/>
                        <a:pt x="897" y="188"/>
                      </a:cubicBezTo>
                      <a:cubicBezTo>
                        <a:pt x="971" y="188"/>
                        <a:pt x="1045" y="192"/>
                        <a:pt x="1120" y="200"/>
                      </a:cubicBezTo>
                      <a:cubicBezTo>
                        <a:pt x="1504" y="243"/>
                        <a:pt x="1856" y="360"/>
                        <a:pt x="2144" y="520"/>
                      </a:cubicBezTo>
                      <a:cubicBezTo>
                        <a:pt x="2432" y="680"/>
                        <a:pt x="2678" y="862"/>
                        <a:pt x="2870" y="1043"/>
                      </a:cubicBezTo>
                      <a:cubicBezTo>
                        <a:pt x="3216" y="1389"/>
                        <a:pt x="3356" y="1694"/>
                        <a:pt x="3380" y="1694"/>
                      </a:cubicBezTo>
                      <a:cubicBezTo>
                        <a:pt x="3381" y="1694"/>
                        <a:pt x="3381" y="1694"/>
                        <a:pt x="3382" y="1694"/>
                      </a:cubicBezTo>
                      <a:cubicBezTo>
                        <a:pt x="3403" y="1694"/>
                        <a:pt x="3318" y="1363"/>
                        <a:pt x="2955" y="947"/>
                      </a:cubicBezTo>
                      <a:cubicBezTo>
                        <a:pt x="2795" y="744"/>
                        <a:pt x="2560" y="531"/>
                        <a:pt x="2240" y="360"/>
                      </a:cubicBezTo>
                      <a:cubicBezTo>
                        <a:pt x="1931" y="190"/>
                        <a:pt x="1558" y="51"/>
                        <a:pt x="1141" y="8"/>
                      </a:cubicBezTo>
                      <a:cubicBezTo>
                        <a:pt x="1071" y="3"/>
                        <a:pt x="1000" y="0"/>
                        <a:pt x="931" y="0"/>
                      </a:cubicBezTo>
                      <a:close/>
                    </a:path>
                  </a:pathLst>
                </a:custGeom>
                <a:solidFill>
                  <a:srgbClr val="73A0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38"/>
                <p:cNvSpPr/>
                <p:nvPr/>
              </p:nvSpPr>
              <p:spPr>
                <a:xfrm>
                  <a:off x="3006973" y="2620271"/>
                  <a:ext cx="397810" cy="520851"/>
                </a:xfrm>
                <a:custGeom>
                  <a:rect b="b" l="l" r="r" t="t"/>
                  <a:pathLst>
                    <a:path extrusionOk="0" h="8534" w="6518">
                      <a:moveTo>
                        <a:pt x="3488" y="1"/>
                      </a:moveTo>
                      <a:lnTo>
                        <a:pt x="0" y="6081"/>
                      </a:lnTo>
                      <a:cubicBezTo>
                        <a:pt x="213" y="6700"/>
                        <a:pt x="523" y="7596"/>
                        <a:pt x="171" y="8161"/>
                      </a:cubicBezTo>
                      <a:cubicBezTo>
                        <a:pt x="128" y="8246"/>
                        <a:pt x="75" y="8321"/>
                        <a:pt x="11" y="8385"/>
                      </a:cubicBezTo>
                      <a:cubicBezTo>
                        <a:pt x="516" y="8486"/>
                        <a:pt x="1031" y="8534"/>
                        <a:pt x="1546" y="8534"/>
                      </a:cubicBezTo>
                      <a:cubicBezTo>
                        <a:pt x="2338" y="8534"/>
                        <a:pt x="3132" y="8421"/>
                        <a:pt x="3894" y="8214"/>
                      </a:cubicBezTo>
                      <a:cubicBezTo>
                        <a:pt x="4864" y="7948"/>
                        <a:pt x="5835" y="7478"/>
                        <a:pt x="6518" y="6742"/>
                      </a:cubicBezTo>
                      <a:cubicBezTo>
                        <a:pt x="6401" y="6241"/>
                        <a:pt x="6262" y="5761"/>
                        <a:pt x="6134" y="5302"/>
                      </a:cubicBezTo>
                      <a:cubicBezTo>
                        <a:pt x="5697" y="3809"/>
                        <a:pt x="5238" y="2091"/>
                        <a:pt x="4363" y="822"/>
                      </a:cubicBezTo>
                      <a:cubicBezTo>
                        <a:pt x="4128" y="491"/>
                        <a:pt x="3840" y="214"/>
                        <a:pt x="3488" y="1"/>
                      </a:cubicBezTo>
                      <a:close/>
                    </a:path>
                  </a:pathLst>
                </a:custGeom>
                <a:solidFill>
                  <a:srgbClr val="7241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38"/>
                <p:cNvSpPr/>
                <p:nvPr/>
              </p:nvSpPr>
              <p:spPr>
                <a:xfrm>
                  <a:off x="2635830" y="1453686"/>
                  <a:ext cx="311266" cy="193290"/>
                </a:xfrm>
                <a:custGeom>
                  <a:rect b="b" l="l" r="r" t="t"/>
                  <a:pathLst>
                    <a:path extrusionOk="0" h="3167" w="5100">
                      <a:moveTo>
                        <a:pt x="1811" y="1"/>
                      </a:moveTo>
                      <a:cubicBezTo>
                        <a:pt x="1744" y="1"/>
                        <a:pt x="1678" y="4"/>
                        <a:pt x="1611" y="9"/>
                      </a:cubicBezTo>
                      <a:cubicBezTo>
                        <a:pt x="961" y="62"/>
                        <a:pt x="321" y="382"/>
                        <a:pt x="1" y="937"/>
                      </a:cubicBezTo>
                      <a:lnTo>
                        <a:pt x="4854" y="3167"/>
                      </a:lnTo>
                      <a:cubicBezTo>
                        <a:pt x="5100" y="2655"/>
                        <a:pt x="5014" y="2036"/>
                        <a:pt x="4716" y="1556"/>
                      </a:cubicBezTo>
                      <a:cubicBezTo>
                        <a:pt x="4428" y="1076"/>
                        <a:pt x="3958" y="724"/>
                        <a:pt x="3468" y="457"/>
                      </a:cubicBezTo>
                      <a:cubicBezTo>
                        <a:pt x="2951" y="199"/>
                        <a:pt x="2384" y="1"/>
                        <a:pt x="1811" y="1"/>
                      </a:cubicBezTo>
                      <a:close/>
                    </a:path>
                  </a:pathLst>
                </a:custGeom>
                <a:solidFill>
                  <a:srgbClr val="F2CC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38"/>
                <p:cNvSpPr/>
                <p:nvPr/>
              </p:nvSpPr>
              <p:spPr>
                <a:xfrm>
                  <a:off x="2067429" y="1479381"/>
                  <a:ext cx="1106885" cy="888084"/>
                </a:xfrm>
                <a:custGeom>
                  <a:rect b="b" l="l" r="r" t="t"/>
                  <a:pathLst>
                    <a:path extrusionOk="0" h="14551" w="18136">
                      <a:moveTo>
                        <a:pt x="5593" y="0"/>
                      </a:moveTo>
                      <a:cubicBezTo>
                        <a:pt x="5235" y="0"/>
                        <a:pt x="4879" y="37"/>
                        <a:pt x="4535" y="132"/>
                      </a:cubicBezTo>
                      <a:cubicBezTo>
                        <a:pt x="3543" y="409"/>
                        <a:pt x="2369" y="1775"/>
                        <a:pt x="3297" y="2735"/>
                      </a:cubicBezTo>
                      <a:cubicBezTo>
                        <a:pt x="2220" y="2895"/>
                        <a:pt x="1174" y="3354"/>
                        <a:pt x="630" y="4356"/>
                      </a:cubicBezTo>
                      <a:cubicBezTo>
                        <a:pt x="97" y="5317"/>
                        <a:pt x="182" y="6607"/>
                        <a:pt x="929" y="7407"/>
                      </a:cubicBezTo>
                      <a:cubicBezTo>
                        <a:pt x="257" y="8047"/>
                        <a:pt x="1" y="9082"/>
                        <a:pt x="214" y="9968"/>
                      </a:cubicBezTo>
                      <a:cubicBezTo>
                        <a:pt x="428" y="10874"/>
                        <a:pt x="1068" y="11653"/>
                        <a:pt x="1868" y="12101"/>
                      </a:cubicBezTo>
                      <a:lnTo>
                        <a:pt x="13495" y="14533"/>
                      </a:lnTo>
                      <a:cubicBezTo>
                        <a:pt x="13601" y="14545"/>
                        <a:pt x="13706" y="14550"/>
                        <a:pt x="13812" y="14550"/>
                      </a:cubicBezTo>
                      <a:cubicBezTo>
                        <a:pt x="14702" y="14550"/>
                        <a:pt x="15590" y="14155"/>
                        <a:pt x="16162" y="13488"/>
                      </a:cubicBezTo>
                      <a:cubicBezTo>
                        <a:pt x="16568" y="13029"/>
                        <a:pt x="16802" y="12314"/>
                        <a:pt x="16461" y="11824"/>
                      </a:cubicBezTo>
                      <a:cubicBezTo>
                        <a:pt x="16429" y="11781"/>
                        <a:pt x="16408" y="11749"/>
                        <a:pt x="16408" y="11696"/>
                      </a:cubicBezTo>
                      <a:cubicBezTo>
                        <a:pt x="16408" y="11664"/>
                        <a:pt x="16429" y="11653"/>
                        <a:pt x="16450" y="11621"/>
                      </a:cubicBezTo>
                      <a:cubicBezTo>
                        <a:pt x="17165" y="10821"/>
                        <a:pt x="17634" y="10256"/>
                        <a:pt x="17922" y="9210"/>
                      </a:cubicBezTo>
                      <a:cubicBezTo>
                        <a:pt x="18114" y="8549"/>
                        <a:pt x="18136" y="7589"/>
                        <a:pt x="18018" y="6895"/>
                      </a:cubicBezTo>
                      <a:cubicBezTo>
                        <a:pt x="17954" y="6490"/>
                        <a:pt x="17709" y="6095"/>
                        <a:pt x="17464" y="5786"/>
                      </a:cubicBezTo>
                      <a:cubicBezTo>
                        <a:pt x="17390" y="5702"/>
                        <a:pt x="16666" y="5071"/>
                        <a:pt x="16633" y="5071"/>
                      </a:cubicBezTo>
                      <a:cubicBezTo>
                        <a:pt x="16632" y="5071"/>
                        <a:pt x="16632" y="5071"/>
                        <a:pt x="16632" y="5071"/>
                      </a:cubicBezTo>
                      <a:cubicBezTo>
                        <a:pt x="17005" y="3578"/>
                        <a:pt x="15938" y="2234"/>
                        <a:pt x="14594" y="1711"/>
                      </a:cubicBezTo>
                      <a:cubicBezTo>
                        <a:pt x="14310" y="1603"/>
                        <a:pt x="14010" y="1554"/>
                        <a:pt x="13709" y="1554"/>
                      </a:cubicBezTo>
                      <a:cubicBezTo>
                        <a:pt x="13356" y="1554"/>
                        <a:pt x="13002" y="1622"/>
                        <a:pt x="12674" y="1743"/>
                      </a:cubicBezTo>
                      <a:cubicBezTo>
                        <a:pt x="12343" y="1092"/>
                        <a:pt x="12237" y="665"/>
                        <a:pt x="11522" y="324"/>
                      </a:cubicBezTo>
                      <a:cubicBezTo>
                        <a:pt x="11161" y="154"/>
                        <a:pt x="10761" y="62"/>
                        <a:pt x="10361" y="62"/>
                      </a:cubicBezTo>
                      <a:cubicBezTo>
                        <a:pt x="10134" y="62"/>
                        <a:pt x="9907" y="92"/>
                        <a:pt x="9687" y="153"/>
                      </a:cubicBezTo>
                      <a:cubicBezTo>
                        <a:pt x="9420" y="217"/>
                        <a:pt x="9143" y="313"/>
                        <a:pt x="8855" y="356"/>
                      </a:cubicBezTo>
                      <a:cubicBezTo>
                        <a:pt x="8767" y="367"/>
                        <a:pt x="8678" y="371"/>
                        <a:pt x="8587" y="371"/>
                      </a:cubicBezTo>
                      <a:cubicBezTo>
                        <a:pt x="8317" y="371"/>
                        <a:pt x="8039" y="329"/>
                        <a:pt x="7767" y="281"/>
                      </a:cubicBezTo>
                      <a:cubicBezTo>
                        <a:pt x="7066" y="153"/>
                        <a:pt x="6323" y="0"/>
                        <a:pt x="5593" y="0"/>
                      </a:cubicBezTo>
                      <a:close/>
                    </a:path>
                  </a:pathLst>
                </a:custGeom>
                <a:solidFill>
                  <a:srgbClr val="2845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38"/>
                <p:cNvSpPr/>
                <p:nvPr/>
              </p:nvSpPr>
              <p:spPr>
                <a:xfrm>
                  <a:off x="2101302" y="2112416"/>
                  <a:ext cx="190177" cy="271045"/>
                </a:xfrm>
                <a:custGeom>
                  <a:rect b="b" l="l" r="r" t="t"/>
                  <a:pathLst>
                    <a:path extrusionOk="0" h="4441" w="3116">
                      <a:moveTo>
                        <a:pt x="1804" y="1"/>
                      </a:moveTo>
                      <a:cubicBezTo>
                        <a:pt x="1352" y="1"/>
                        <a:pt x="908" y="296"/>
                        <a:pt x="619" y="652"/>
                      </a:cubicBezTo>
                      <a:cubicBezTo>
                        <a:pt x="214" y="1174"/>
                        <a:pt x="1" y="1857"/>
                        <a:pt x="107" y="2518"/>
                      </a:cubicBezTo>
                      <a:cubicBezTo>
                        <a:pt x="193" y="3169"/>
                        <a:pt x="609" y="3788"/>
                        <a:pt x="1195" y="4097"/>
                      </a:cubicBezTo>
                      <a:cubicBezTo>
                        <a:pt x="1566" y="4286"/>
                        <a:pt x="1982" y="4440"/>
                        <a:pt x="2398" y="4440"/>
                      </a:cubicBezTo>
                      <a:cubicBezTo>
                        <a:pt x="2641" y="4440"/>
                        <a:pt x="2883" y="4387"/>
                        <a:pt x="3116" y="4257"/>
                      </a:cubicBezTo>
                      <a:lnTo>
                        <a:pt x="1953" y="12"/>
                      </a:lnTo>
                      <a:cubicBezTo>
                        <a:pt x="1903" y="4"/>
                        <a:pt x="1854" y="1"/>
                        <a:pt x="1804" y="1"/>
                      </a:cubicBezTo>
                      <a:close/>
                    </a:path>
                  </a:pathLst>
                </a:custGeom>
                <a:solidFill>
                  <a:srgbClr val="9E7B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38"/>
                <p:cNvSpPr/>
                <p:nvPr/>
              </p:nvSpPr>
              <p:spPr>
                <a:xfrm>
                  <a:off x="2124128" y="2213669"/>
                  <a:ext cx="147149" cy="132563"/>
                </a:xfrm>
                <a:custGeom>
                  <a:rect b="b" l="l" r="r" t="t"/>
                  <a:pathLst>
                    <a:path extrusionOk="0" h="2172" w="2411">
                      <a:moveTo>
                        <a:pt x="136" y="1"/>
                      </a:moveTo>
                      <a:cubicBezTo>
                        <a:pt x="48" y="1"/>
                        <a:pt x="0" y="11"/>
                        <a:pt x="0" y="17"/>
                      </a:cubicBezTo>
                      <a:cubicBezTo>
                        <a:pt x="0" y="49"/>
                        <a:pt x="181" y="59"/>
                        <a:pt x="491" y="155"/>
                      </a:cubicBezTo>
                      <a:cubicBezTo>
                        <a:pt x="779" y="241"/>
                        <a:pt x="1184" y="422"/>
                        <a:pt x="1525" y="731"/>
                      </a:cubicBezTo>
                      <a:cubicBezTo>
                        <a:pt x="1877" y="1030"/>
                        <a:pt x="2101" y="1403"/>
                        <a:pt x="2219" y="1702"/>
                      </a:cubicBezTo>
                      <a:cubicBezTo>
                        <a:pt x="2323" y="1972"/>
                        <a:pt x="2366" y="2172"/>
                        <a:pt x="2398" y="2172"/>
                      </a:cubicBezTo>
                      <a:cubicBezTo>
                        <a:pt x="2399" y="2172"/>
                        <a:pt x="2399" y="2172"/>
                        <a:pt x="2400" y="2172"/>
                      </a:cubicBezTo>
                      <a:cubicBezTo>
                        <a:pt x="2411" y="2172"/>
                        <a:pt x="2411" y="1969"/>
                        <a:pt x="2315" y="1659"/>
                      </a:cubicBezTo>
                      <a:cubicBezTo>
                        <a:pt x="2219" y="1350"/>
                        <a:pt x="1995" y="955"/>
                        <a:pt x="1621" y="625"/>
                      </a:cubicBezTo>
                      <a:cubicBezTo>
                        <a:pt x="1248" y="283"/>
                        <a:pt x="821" y="113"/>
                        <a:pt x="512" y="49"/>
                      </a:cubicBezTo>
                      <a:cubicBezTo>
                        <a:pt x="352" y="11"/>
                        <a:pt x="224" y="1"/>
                        <a:pt x="136" y="1"/>
                      </a:cubicBezTo>
                      <a:close/>
                    </a:path>
                  </a:pathLst>
                </a:custGeom>
                <a:solidFill>
                  <a:srgbClr val="542D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38"/>
                <p:cNvSpPr/>
                <p:nvPr/>
              </p:nvSpPr>
              <p:spPr>
                <a:xfrm>
                  <a:off x="2194438" y="1740969"/>
                  <a:ext cx="787808" cy="802577"/>
                </a:xfrm>
                <a:custGeom>
                  <a:rect b="b" l="l" r="r" t="t"/>
                  <a:pathLst>
                    <a:path extrusionOk="0" h="13150" w="12908">
                      <a:moveTo>
                        <a:pt x="6294" y="1"/>
                      </a:moveTo>
                      <a:cubicBezTo>
                        <a:pt x="4876" y="1"/>
                        <a:pt x="3399" y="293"/>
                        <a:pt x="2176" y="1009"/>
                      </a:cubicBezTo>
                      <a:cubicBezTo>
                        <a:pt x="363" y="2076"/>
                        <a:pt x="0" y="4337"/>
                        <a:pt x="139" y="6258"/>
                      </a:cubicBezTo>
                      <a:cubicBezTo>
                        <a:pt x="203" y="7271"/>
                        <a:pt x="405" y="8284"/>
                        <a:pt x="693" y="9255"/>
                      </a:cubicBezTo>
                      <a:cubicBezTo>
                        <a:pt x="992" y="10205"/>
                        <a:pt x="1387" y="11154"/>
                        <a:pt x="2059" y="11901"/>
                      </a:cubicBezTo>
                      <a:cubicBezTo>
                        <a:pt x="2933" y="12889"/>
                        <a:pt x="4196" y="13149"/>
                        <a:pt x="5456" y="13149"/>
                      </a:cubicBezTo>
                      <a:cubicBezTo>
                        <a:pt x="5611" y="13149"/>
                        <a:pt x="5766" y="13145"/>
                        <a:pt x="5921" y="13138"/>
                      </a:cubicBezTo>
                      <a:cubicBezTo>
                        <a:pt x="7681" y="13063"/>
                        <a:pt x="9590" y="12690"/>
                        <a:pt x="11009" y="11549"/>
                      </a:cubicBezTo>
                      <a:cubicBezTo>
                        <a:pt x="11670" y="11015"/>
                        <a:pt x="12289" y="10215"/>
                        <a:pt x="12534" y="9404"/>
                      </a:cubicBezTo>
                      <a:cubicBezTo>
                        <a:pt x="12908" y="8178"/>
                        <a:pt x="12620" y="6951"/>
                        <a:pt x="12449" y="5724"/>
                      </a:cubicBezTo>
                      <a:cubicBezTo>
                        <a:pt x="12257" y="4444"/>
                        <a:pt x="11969" y="3196"/>
                        <a:pt x="11233" y="2097"/>
                      </a:cubicBezTo>
                      <a:cubicBezTo>
                        <a:pt x="10316" y="700"/>
                        <a:pt x="8694" y="156"/>
                        <a:pt x="7041" y="28"/>
                      </a:cubicBezTo>
                      <a:cubicBezTo>
                        <a:pt x="6795" y="10"/>
                        <a:pt x="6545" y="1"/>
                        <a:pt x="6294" y="1"/>
                      </a:cubicBezTo>
                      <a:close/>
                    </a:path>
                  </a:pathLst>
                </a:custGeom>
                <a:solidFill>
                  <a:srgbClr val="9E7B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38"/>
                <p:cNvSpPr/>
                <p:nvPr/>
              </p:nvSpPr>
              <p:spPr>
                <a:xfrm>
                  <a:off x="2902118" y="1971612"/>
                  <a:ext cx="239003" cy="293261"/>
                </a:xfrm>
                <a:custGeom>
                  <a:rect b="b" l="l" r="r" t="t"/>
                  <a:pathLst>
                    <a:path extrusionOk="0" h="4805" w="3916">
                      <a:moveTo>
                        <a:pt x="845" y="0"/>
                      </a:moveTo>
                      <a:cubicBezTo>
                        <a:pt x="554" y="0"/>
                        <a:pt x="265" y="58"/>
                        <a:pt x="1" y="174"/>
                      </a:cubicBezTo>
                      <a:lnTo>
                        <a:pt x="726" y="4804"/>
                      </a:lnTo>
                      <a:cubicBezTo>
                        <a:pt x="2646" y="4505"/>
                        <a:pt x="3916" y="1935"/>
                        <a:pt x="2251" y="505"/>
                      </a:cubicBezTo>
                      <a:cubicBezTo>
                        <a:pt x="1859" y="173"/>
                        <a:pt x="1350" y="0"/>
                        <a:pt x="845" y="0"/>
                      </a:cubicBezTo>
                      <a:close/>
                    </a:path>
                  </a:pathLst>
                </a:custGeom>
                <a:solidFill>
                  <a:srgbClr val="9E7B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38"/>
                <p:cNvSpPr/>
                <p:nvPr/>
              </p:nvSpPr>
              <p:spPr>
                <a:xfrm>
                  <a:off x="2976334" y="2223129"/>
                  <a:ext cx="61" cy="61"/>
                </a:xfrm>
                <a:custGeom>
                  <a:rect b="b" l="l" r="r" t="t"/>
                  <a:pathLst>
                    <a:path extrusionOk="0" fill="none" h="1" w="1">
                      <a:moveTo>
                        <a:pt x="1" y="0"/>
                      </a:moveTo>
                      <a:close/>
                    </a:path>
                  </a:pathLst>
                </a:custGeom>
                <a:noFill/>
                <a:ln cap="flat" cmpd="sng" w="1075">
                  <a:solidFill>
                    <a:srgbClr val="28455A"/>
                  </a:solidFill>
                  <a:prstDash val="solid"/>
                  <a:miter lim="1066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38"/>
                <p:cNvSpPr/>
                <p:nvPr/>
              </p:nvSpPr>
              <p:spPr>
                <a:xfrm>
                  <a:off x="2910601" y="2019279"/>
                  <a:ext cx="83370" cy="201346"/>
                </a:xfrm>
                <a:custGeom>
                  <a:rect b="b" l="l" r="r" t="t"/>
                  <a:pathLst>
                    <a:path extrusionOk="0" h="3299" w="1366">
                      <a:moveTo>
                        <a:pt x="1352" y="0"/>
                      </a:moveTo>
                      <a:cubicBezTo>
                        <a:pt x="1322" y="0"/>
                        <a:pt x="1101" y="70"/>
                        <a:pt x="843" y="268"/>
                      </a:cubicBezTo>
                      <a:cubicBezTo>
                        <a:pt x="566" y="503"/>
                        <a:pt x="246" y="898"/>
                        <a:pt x="128" y="1442"/>
                      </a:cubicBezTo>
                      <a:cubicBezTo>
                        <a:pt x="0" y="1996"/>
                        <a:pt x="139" y="2498"/>
                        <a:pt x="299" y="2818"/>
                      </a:cubicBezTo>
                      <a:cubicBezTo>
                        <a:pt x="453" y="3157"/>
                        <a:pt x="618" y="3298"/>
                        <a:pt x="639" y="3298"/>
                      </a:cubicBezTo>
                      <a:cubicBezTo>
                        <a:pt x="639" y="3298"/>
                        <a:pt x="640" y="3298"/>
                        <a:pt x="640" y="3298"/>
                      </a:cubicBezTo>
                      <a:cubicBezTo>
                        <a:pt x="672" y="3287"/>
                        <a:pt x="523" y="3116"/>
                        <a:pt x="406" y="2796"/>
                      </a:cubicBezTo>
                      <a:cubicBezTo>
                        <a:pt x="267" y="2487"/>
                        <a:pt x="182" y="2007"/>
                        <a:pt x="288" y="1495"/>
                      </a:cubicBezTo>
                      <a:cubicBezTo>
                        <a:pt x="395" y="994"/>
                        <a:pt x="683" y="609"/>
                        <a:pt x="928" y="364"/>
                      </a:cubicBezTo>
                      <a:cubicBezTo>
                        <a:pt x="1174" y="129"/>
                        <a:pt x="1366" y="33"/>
                        <a:pt x="1355" y="1"/>
                      </a:cubicBezTo>
                      <a:cubicBezTo>
                        <a:pt x="1355" y="1"/>
                        <a:pt x="1354" y="0"/>
                        <a:pt x="1352" y="0"/>
                      </a:cubicBezTo>
                      <a:close/>
                    </a:path>
                  </a:pathLst>
                </a:custGeom>
                <a:solidFill>
                  <a:srgbClr val="542D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38"/>
                <p:cNvSpPr/>
                <p:nvPr/>
              </p:nvSpPr>
              <p:spPr>
                <a:xfrm>
                  <a:off x="2933367" y="2075552"/>
                  <a:ext cx="58042" cy="118403"/>
                </a:xfrm>
                <a:custGeom>
                  <a:rect b="b" l="l" r="r" t="t"/>
                  <a:pathLst>
                    <a:path extrusionOk="0" h="1940" w="951">
                      <a:moveTo>
                        <a:pt x="45" y="0"/>
                      </a:moveTo>
                      <a:cubicBezTo>
                        <a:pt x="32" y="0"/>
                        <a:pt x="24" y="3"/>
                        <a:pt x="22" y="8"/>
                      </a:cubicBezTo>
                      <a:cubicBezTo>
                        <a:pt x="1" y="29"/>
                        <a:pt x="129" y="82"/>
                        <a:pt x="289" y="221"/>
                      </a:cubicBezTo>
                      <a:cubicBezTo>
                        <a:pt x="438" y="349"/>
                        <a:pt x="630" y="562"/>
                        <a:pt x="705" y="861"/>
                      </a:cubicBezTo>
                      <a:cubicBezTo>
                        <a:pt x="801" y="1149"/>
                        <a:pt x="758" y="1426"/>
                        <a:pt x="705" y="1629"/>
                      </a:cubicBezTo>
                      <a:cubicBezTo>
                        <a:pt x="630" y="1800"/>
                        <a:pt x="566" y="1928"/>
                        <a:pt x="587" y="1938"/>
                      </a:cubicBezTo>
                      <a:cubicBezTo>
                        <a:pt x="588" y="1939"/>
                        <a:pt x="590" y="1939"/>
                        <a:pt x="591" y="1939"/>
                      </a:cubicBezTo>
                      <a:cubicBezTo>
                        <a:pt x="618" y="1939"/>
                        <a:pt x="710" y="1843"/>
                        <a:pt x="801" y="1661"/>
                      </a:cubicBezTo>
                      <a:cubicBezTo>
                        <a:pt x="897" y="1458"/>
                        <a:pt x="950" y="1138"/>
                        <a:pt x="854" y="808"/>
                      </a:cubicBezTo>
                      <a:cubicBezTo>
                        <a:pt x="747" y="466"/>
                        <a:pt x="523" y="232"/>
                        <a:pt x="353" y="125"/>
                      </a:cubicBezTo>
                      <a:cubicBezTo>
                        <a:pt x="203" y="33"/>
                        <a:pt x="92" y="0"/>
                        <a:pt x="45" y="0"/>
                      </a:cubicBezTo>
                      <a:close/>
                    </a:path>
                  </a:pathLst>
                </a:custGeom>
                <a:solidFill>
                  <a:srgbClr val="542D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38"/>
                <p:cNvSpPr/>
                <p:nvPr/>
              </p:nvSpPr>
              <p:spPr>
                <a:xfrm>
                  <a:off x="2553863" y="2288801"/>
                  <a:ext cx="95699" cy="69272"/>
                </a:xfrm>
                <a:custGeom>
                  <a:rect b="b" l="l" r="r" t="t"/>
                  <a:pathLst>
                    <a:path extrusionOk="0" h="1135" w="1568">
                      <a:moveTo>
                        <a:pt x="930" y="0"/>
                      </a:moveTo>
                      <a:cubicBezTo>
                        <a:pt x="785" y="0"/>
                        <a:pt x="627" y="32"/>
                        <a:pt x="480" y="119"/>
                      </a:cubicBezTo>
                      <a:cubicBezTo>
                        <a:pt x="181" y="300"/>
                        <a:pt x="53" y="599"/>
                        <a:pt x="21" y="802"/>
                      </a:cubicBezTo>
                      <a:cubicBezTo>
                        <a:pt x="1" y="1001"/>
                        <a:pt x="55" y="1135"/>
                        <a:pt x="71" y="1135"/>
                      </a:cubicBezTo>
                      <a:cubicBezTo>
                        <a:pt x="73" y="1135"/>
                        <a:pt x="73" y="1134"/>
                        <a:pt x="74" y="1133"/>
                      </a:cubicBezTo>
                      <a:cubicBezTo>
                        <a:pt x="106" y="1133"/>
                        <a:pt x="85" y="1005"/>
                        <a:pt x="128" y="812"/>
                      </a:cubicBezTo>
                      <a:cubicBezTo>
                        <a:pt x="170" y="631"/>
                        <a:pt x="298" y="386"/>
                        <a:pt x="554" y="247"/>
                      </a:cubicBezTo>
                      <a:cubicBezTo>
                        <a:pt x="701" y="158"/>
                        <a:pt x="859" y="126"/>
                        <a:pt x="1001" y="126"/>
                      </a:cubicBezTo>
                      <a:cubicBezTo>
                        <a:pt x="1097" y="126"/>
                        <a:pt x="1185" y="140"/>
                        <a:pt x="1258" y="162"/>
                      </a:cubicBezTo>
                      <a:cubicBezTo>
                        <a:pt x="1418" y="218"/>
                        <a:pt x="1520" y="283"/>
                        <a:pt x="1549" y="283"/>
                      </a:cubicBezTo>
                      <a:cubicBezTo>
                        <a:pt x="1553" y="283"/>
                        <a:pt x="1556" y="282"/>
                        <a:pt x="1557" y="279"/>
                      </a:cubicBezTo>
                      <a:cubicBezTo>
                        <a:pt x="1568" y="268"/>
                        <a:pt x="1493" y="162"/>
                        <a:pt x="1290" y="66"/>
                      </a:cubicBezTo>
                      <a:cubicBezTo>
                        <a:pt x="1196" y="29"/>
                        <a:pt x="1069" y="0"/>
                        <a:pt x="930" y="0"/>
                      </a:cubicBezTo>
                      <a:close/>
                    </a:path>
                  </a:pathLst>
                </a:custGeom>
                <a:solidFill>
                  <a:srgbClr val="542D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38"/>
                <p:cNvSpPr/>
                <p:nvPr/>
              </p:nvSpPr>
              <p:spPr>
                <a:xfrm>
                  <a:off x="2482820" y="2183458"/>
                  <a:ext cx="90389" cy="90084"/>
                </a:xfrm>
                <a:custGeom>
                  <a:rect b="b" l="l" r="r" t="t"/>
                  <a:pathLst>
                    <a:path extrusionOk="0" h="1476" w="1481">
                      <a:moveTo>
                        <a:pt x="1138" y="1"/>
                      </a:moveTo>
                      <a:cubicBezTo>
                        <a:pt x="1057" y="1"/>
                        <a:pt x="918" y="15"/>
                        <a:pt x="748" y="74"/>
                      </a:cubicBezTo>
                      <a:cubicBezTo>
                        <a:pt x="609" y="128"/>
                        <a:pt x="449" y="192"/>
                        <a:pt x="289" y="330"/>
                      </a:cubicBezTo>
                      <a:cubicBezTo>
                        <a:pt x="214" y="394"/>
                        <a:pt x="129" y="458"/>
                        <a:pt x="75" y="565"/>
                      </a:cubicBezTo>
                      <a:cubicBezTo>
                        <a:pt x="22" y="672"/>
                        <a:pt x="1" y="810"/>
                        <a:pt x="22" y="928"/>
                      </a:cubicBezTo>
                      <a:cubicBezTo>
                        <a:pt x="75" y="1184"/>
                        <a:pt x="289" y="1344"/>
                        <a:pt x="481" y="1408"/>
                      </a:cubicBezTo>
                      <a:cubicBezTo>
                        <a:pt x="684" y="1472"/>
                        <a:pt x="854" y="1472"/>
                        <a:pt x="1004" y="1472"/>
                      </a:cubicBezTo>
                      <a:cubicBezTo>
                        <a:pt x="1040" y="1474"/>
                        <a:pt x="1075" y="1476"/>
                        <a:pt x="1108" y="1476"/>
                      </a:cubicBezTo>
                      <a:cubicBezTo>
                        <a:pt x="1344" y="1476"/>
                        <a:pt x="1481" y="1416"/>
                        <a:pt x="1462" y="1397"/>
                      </a:cubicBezTo>
                      <a:cubicBezTo>
                        <a:pt x="1462" y="1386"/>
                        <a:pt x="1439" y="1382"/>
                        <a:pt x="1397" y="1382"/>
                      </a:cubicBezTo>
                      <a:cubicBezTo>
                        <a:pt x="1340" y="1382"/>
                        <a:pt x="1246" y="1389"/>
                        <a:pt x="1125" y="1389"/>
                      </a:cubicBezTo>
                      <a:cubicBezTo>
                        <a:pt x="1087" y="1389"/>
                        <a:pt x="1047" y="1388"/>
                        <a:pt x="1004" y="1386"/>
                      </a:cubicBezTo>
                      <a:cubicBezTo>
                        <a:pt x="865" y="1365"/>
                        <a:pt x="694" y="1354"/>
                        <a:pt x="534" y="1290"/>
                      </a:cubicBezTo>
                      <a:cubicBezTo>
                        <a:pt x="449" y="1258"/>
                        <a:pt x="374" y="1205"/>
                        <a:pt x="310" y="1141"/>
                      </a:cubicBezTo>
                      <a:cubicBezTo>
                        <a:pt x="235" y="1077"/>
                        <a:pt x="182" y="992"/>
                        <a:pt x="171" y="906"/>
                      </a:cubicBezTo>
                      <a:cubicBezTo>
                        <a:pt x="118" y="714"/>
                        <a:pt x="235" y="554"/>
                        <a:pt x="374" y="437"/>
                      </a:cubicBezTo>
                      <a:cubicBezTo>
                        <a:pt x="502" y="320"/>
                        <a:pt x="652" y="234"/>
                        <a:pt x="790" y="181"/>
                      </a:cubicBezTo>
                      <a:cubicBezTo>
                        <a:pt x="1036" y="64"/>
                        <a:pt x="1217" y="32"/>
                        <a:pt x="1217" y="10"/>
                      </a:cubicBezTo>
                      <a:cubicBezTo>
                        <a:pt x="1217" y="6"/>
                        <a:pt x="1189" y="1"/>
                        <a:pt x="1138" y="1"/>
                      </a:cubicBezTo>
                      <a:close/>
                    </a:path>
                  </a:pathLst>
                </a:custGeom>
                <a:solidFill>
                  <a:srgbClr val="542D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38"/>
                <p:cNvSpPr/>
                <p:nvPr/>
              </p:nvSpPr>
              <p:spPr>
                <a:xfrm>
                  <a:off x="2577238" y="2236496"/>
                  <a:ext cx="19591" cy="21117"/>
                </a:xfrm>
                <a:custGeom>
                  <a:rect b="b" l="l" r="r" t="t"/>
                  <a:pathLst>
                    <a:path extrusionOk="0" h="346" w="321">
                      <a:moveTo>
                        <a:pt x="257" y="1"/>
                      </a:moveTo>
                      <a:cubicBezTo>
                        <a:pt x="213" y="1"/>
                        <a:pt x="151" y="50"/>
                        <a:pt x="97" y="123"/>
                      </a:cubicBezTo>
                      <a:cubicBezTo>
                        <a:pt x="22" y="219"/>
                        <a:pt x="1" y="315"/>
                        <a:pt x="22" y="336"/>
                      </a:cubicBezTo>
                      <a:cubicBezTo>
                        <a:pt x="30" y="342"/>
                        <a:pt x="40" y="345"/>
                        <a:pt x="52" y="345"/>
                      </a:cubicBezTo>
                      <a:cubicBezTo>
                        <a:pt x="97" y="345"/>
                        <a:pt x="163" y="296"/>
                        <a:pt x="214" y="219"/>
                      </a:cubicBezTo>
                      <a:cubicBezTo>
                        <a:pt x="289" y="123"/>
                        <a:pt x="321" y="37"/>
                        <a:pt x="278" y="5"/>
                      </a:cubicBezTo>
                      <a:cubicBezTo>
                        <a:pt x="272" y="2"/>
                        <a:pt x="264" y="1"/>
                        <a:pt x="257" y="1"/>
                      </a:cubicBezTo>
                      <a:close/>
                    </a:path>
                  </a:pathLst>
                </a:custGeom>
                <a:solidFill>
                  <a:srgbClr val="542D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38"/>
                <p:cNvSpPr/>
                <p:nvPr/>
              </p:nvSpPr>
              <p:spPr>
                <a:xfrm>
                  <a:off x="2366308" y="2163622"/>
                  <a:ext cx="58652" cy="89779"/>
                </a:xfrm>
                <a:custGeom>
                  <a:rect b="b" l="l" r="r" t="t"/>
                  <a:pathLst>
                    <a:path extrusionOk="0" h="1471" w="961">
                      <a:moveTo>
                        <a:pt x="394" y="1"/>
                      </a:moveTo>
                      <a:cubicBezTo>
                        <a:pt x="380" y="1"/>
                        <a:pt x="366" y="2"/>
                        <a:pt x="352" y="5"/>
                      </a:cubicBezTo>
                      <a:cubicBezTo>
                        <a:pt x="118" y="37"/>
                        <a:pt x="0" y="399"/>
                        <a:pt x="86" y="805"/>
                      </a:cubicBezTo>
                      <a:cubicBezTo>
                        <a:pt x="156" y="1184"/>
                        <a:pt x="375" y="1470"/>
                        <a:pt x="578" y="1470"/>
                      </a:cubicBezTo>
                      <a:cubicBezTo>
                        <a:pt x="592" y="1470"/>
                        <a:pt x="605" y="1469"/>
                        <a:pt x="619" y="1466"/>
                      </a:cubicBezTo>
                      <a:cubicBezTo>
                        <a:pt x="843" y="1423"/>
                        <a:pt x="960" y="1071"/>
                        <a:pt x="886" y="666"/>
                      </a:cubicBezTo>
                      <a:cubicBezTo>
                        <a:pt x="816" y="296"/>
                        <a:pt x="605" y="1"/>
                        <a:pt x="394" y="1"/>
                      </a:cubicBezTo>
                      <a:close/>
                    </a:path>
                  </a:pathLst>
                </a:custGeom>
                <a:solidFill>
                  <a:srgbClr val="542D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38"/>
                <p:cNvSpPr/>
                <p:nvPr/>
              </p:nvSpPr>
              <p:spPr>
                <a:xfrm>
                  <a:off x="2668422" y="2101857"/>
                  <a:ext cx="58652" cy="89657"/>
                </a:xfrm>
                <a:custGeom>
                  <a:rect b="b" l="l" r="r" t="t"/>
                  <a:pathLst>
                    <a:path extrusionOk="0" h="1469" w="961">
                      <a:moveTo>
                        <a:pt x="373" y="1"/>
                      </a:moveTo>
                      <a:cubicBezTo>
                        <a:pt x="362" y="1"/>
                        <a:pt x="352" y="2"/>
                        <a:pt x="341" y="3"/>
                      </a:cubicBezTo>
                      <a:cubicBezTo>
                        <a:pt x="117" y="35"/>
                        <a:pt x="0" y="398"/>
                        <a:pt x="75" y="803"/>
                      </a:cubicBezTo>
                      <a:cubicBezTo>
                        <a:pt x="155" y="1183"/>
                        <a:pt x="365" y="1469"/>
                        <a:pt x="567" y="1469"/>
                      </a:cubicBezTo>
                      <a:cubicBezTo>
                        <a:pt x="581" y="1469"/>
                        <a:pt x="594" y="1467"/>
                        <a:pt x="608" y="1465"/>
                      </a:cubicBezTo>
                      <a:cubicBezTo>
                        <a:pt x="843" y="1422"/>
                        <a:pt x="960" y="1070"/>
                        <a:pt x="875" y="665"/>
                      </a:cubicBezTo>
                      <a:cubicBezTo>
                        <a:pt x="804" y="289"/>
                        <a:pt x="578" y="1"/>
                        <a:pt x="373" y="1"/>
                      </a:cubicBezTo>
                      <a:close/>
                    </a:path>
                  </a:pathLst>
                </a:custGeom>
                <a:solidFill>
                  <a:srgbClr val="542D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38"/>
                <p:cNvSpPr/>
                <p:nvPr/>
              </p:nvSpPr>
              <p:spPr>
                <a:xfrm>
                  <a:off x="2301185" y="2003472"/>
                  <a:ext cx="128962" cy="108638"/>
                </a:xfrm>
                <a:custGeom>
                  <a:rect b="b" l="l" r="r" t="t"/>
                  <a:pathLst>
                    <a:path extrusionOk="0" h="1780" w="2113">
                      <a:moveTo>
                        <a:pt x="1711" y="0"/>
                      </a:moveTo>
                      <a:cubicBezTo>
                        <a:pt x="1462" y="0"/>
                        <a:pt x="1079" y="197"/>
                        <a:pt x="726" y="527"/>
                      </a:cubicBezTo>
                      <a:cubicBezTo>
                        <a:pt x="246" y="986"/>
                        <a:pt x="1" y="1509"/>
                        <a:pt x="193" y="1701"/>
                      </a:cubicBezTo>
                      <a:cubicBezTo>
                        <a:pt x="240" y="1754"/>
                        <a:pt x="313" y="1779"/>
                        <a:pt x="402" y="1779"/>
                      </a:cubicBezTo>
                      <a:cubicBezTo>
                        <a:pt x="652" y="1779"/>
                        <a:pt x="1034" y="1582"/>
                        <a:pt x="1387" y="1253"/>
                      </a:cubicBezTo>
                      <a:cubicBezTo>
                        <a:pt x="1867" y="794"/>
                        <a:pt x="2113" y="282"/>
                        <a:pt x="1921" y="79"/>
                      </a:cubicBezTo>
                      <a:cubicBezTo>
                        <a:pt x="1873" y="26"/>
                        <a:pt x="1801" y="0"/>
                        <a:pt x="1711" y="0"/>
                      </a:cubicBezTo>
                      <a:close/>
                    </a:path>
                  </a:pathLst>
                </a:custGeom>
                <a:solidFill>
                  <a:srgbClr val="2845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38"/>
                <p:cNvSpPr/>
                <p:nvPr/>
              </p:nvSpPr>
              <p:spPr>
                <a:xfrm>
                  <a:off x="2597440" y="1958979"/>
                  <a:ext cx="148492" cy="76535"/>
                </a:xfrm>
                <a:custGeom>
                  <a:rect b="b" l="l" r="r" t="t"/>
                  <a:pathLst>
                    <a:path extrusionOk="0" h="1254" w="2433">
                      <a:moveTo>
                        <a:pt x="609" y="0"/>
                      </a:moveTo>
                      <a:cubicBezTo>
                        <a:pt x="349" y="0"/>
                        <a:pt x="159" y="73"/>
                        <a:pt x="107" y="211"/>
                      </a:cubicBezTo>
                      <a:cubicBezTo>
                        <a:pt x="0" y="456"/>
                        <a:pt x="427" y="861"/>
                        <a:pt x="1046" y="1085"/>
                      </a:cubicBezTo>
                      <a:cubicBezTo>
                        <a:pt x="1332" y="1199"/>
                        <a:pt x="1609" y="1253"/>
                        <a:pt x="1834" y="1253"/>
                      </a:cubicBezTo>
                      <a:cubicBezTo>
                        <a:pt x="2095" y="1253"/>
                        <a:pt x="2285" y="1180"/>
                        <a:pt x="2336" y="1043"/>
                      </a:cubicBezTo>
                      <a:cubicBezTo>
                        <a:pt x="2432" y="797"/>
                        <a:pt x="2016" y="392"/>
                        <a:pt x="1398" y="168"/>
                      </a:cubicBezTo>
                      <a:cubicBezTo>
                        <a:pt x="1111" y="54"/>
                        <a:pt x="834" y="0"/>
                        <a:pt x="609" y="0"/>
                      </a:cubicBezTo>
                      <a:close/>
                    </a:path>
                  </a:pathLst>
                </a:custGeom>
                <a:solidFill>
                  <a:srgbClr val="2845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38"/>
                <p:cNvSpPr/>
                <p:nvPr/>
              </p:nvSpPr>
              <p:spPr>
                <a:xfrm>
                  <a:off x="2311622" y="1653752"/>
                  <a:ext cx="613987" cy="382308"/>
                </a:xfrm>
                <a:custGeom>
                  <a:rect b="b" l="l" r="r" t="t"/>
                  <a:pathLst>
                    <a:path extrusionOk="0" h="6264" w="10060">
                      <a:moveTo>
                        <a:pt x="2661" y="1"/>
                      </a:moveTo>
                      <a:cubicBezTo>
                        <a:pt x="2004" y="1"/>
                        <a:pt x="1430" y="518"/>
                        <a:pt x="1056" y="1073"/>
                      </a:cubicBezTo>
                      <a:lnTo>
                        <a:pt x="0" y="2673"/>
                      </a:lnTo>
                      <a:cubicBezTo>
                        <a:pt x="320" y="3558"/>
                        <a:pt x="896" y="4369"/>
                        <a:pt x="1739" y="4764"/>
                      </a:cubicBezTo>
                      <a:cubicBezTo>
                        <a:pt x="2049" y="4913"/>
                        <a:pt x="2394" y="4988"/>
                        <a:pt x="2737" y="4988"/>
                      </a:cubicBezTo>
                      <a:cubicBezTo>
                        <a:pt x="3328" y="4988"/>
                        <a:pt x="3911" y="4764"/>
                        <a:pt x="4289" y="4305"/>
                      </a:cubicBezTo>
                      <a:cubicBezTo>
                        <a:pt x="4523" y="4870"/>
                        <a:pt x="5046" y="5329"/>
                        <a:pt x="5643" y="5489"/>
                      </a:cubicBezTo>
                      <a:cubicBezTo>
                        <a:pt x="5795" y="5527"/>
                        <a:pt x="5953" y="5546"/>
                        <a:pt x="6112" y="5546"/>
                      </a:cubicBezTo>
                      <a:cubicBezTo>
                        <a:pt x="6575" y="5546"/>
                        <a:pt x="7046" y="5386"/>
                        <a:pt x="7403" y="5084"/>
                      </a:cubicBezTo>
                      <a:cubicBezTo>
                        <a:pt x="7553" y="5436"/>
                        <a:pt x="7766" y="5756"/>
                        <a:pt x="8054" y="5980"/>
                      </a:cubicBezTo>
                      <a:cubicBezTo>
                        <a:pt x="8280" y="6149"/>
                        <a:pt x="8560" y="6263"/>
                        <a:pt x="8840" y="6263"/>
                      </a:cubicBezTo>
                      <a:cubicBezTo>
                        <a:pt x="8931" y="6263"/>
                        <a:pt x="9021" y="6251"/>
                        <a:pt x="9110" y="6225"/>
                      </a:cubicBezTo>
                      <a:cubicBezTo>
                        <a:pt x="9558" y="6097"/>
                        <a:pt x="9878" y="5660"/>
                        <a:pt x="9964" y="5190"/>
                      </a:cubicBezTo>
                      <a:cubicBezTo>
                        <a:pt x="10060" y="4732"/>
                        <a:pt x="9932" y="4262"/>
                        <a:pt x="9772" y="3825"/>
                      </a:cubicBezTo>
                      <a:cubicBezTo>
                        <a:pt x="9484" y="3046"/>
                        <a:pt x="9004" y="2342"/>
                        <a:pt x="8385" y="1766"/>
                      </a:cubicBezTo>
                      <a:cubicBezTo>
                        <a:pt x="8161" y="1553"/>
                        <a:pt x="7894" y="1350"/>
                        <a:pt x="7574" y="1339"/>
                      </a:cubicBezTo>
                      <a:cubicBezTo>
                        <a:pt x="7562" y="1339"/>
                        <a:pt x="7550" y="1339"/>
                        <a:pt x="7539" y="1339"/>
                      </a:cubicBezTo>
                      <a:cubicBezTo>
                        <a:pt x="7275" y="1339"/>
                        <a:pt x="7029" y="1450"/>
                        <a:pt x="6774" y="1531"/>
                      </a:cubicBezTo>
                      <a:cubicBezTo>
                        <a:pt x="6584" y="1582"/>
                        <a:pt x="6391" y="1605"/>
                        <a:pt x="6198" y="1605"/>
                      </a:cubicBezTo>
                      <a:cubicBezTo>
                        <a:pt x="5534" y="1605"/>
                        <a:pt x="4868" y="1328"/>
                        <a:pt x="4331" y="923"/>
                      </a:cubicBezTo>
                      <a:cubicBezTo>
                        <a:pt x="3841" y="571"/>
                        <a:pt x="3392" y="70"/>
                        <a:pt x="2774" y="6"/>
                      </a:cubicBezTo>
                      <a:cubicBezTo>
                        <a:pt x="2736" y="3"/>
                        <a:pt x="2698" y="1"/>
                        <a:pt x="2661" y="1"/>
                      </a:cubicBezTo>
                      <a:close/>
                    </a:path>
                  </a:pathLst>
                </a:custGeom>
                <a:solidFill>
                  <a:srgbClr val="72414D">
                    <a:alpha val="37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38"/>
                <p:cNvSpPr/>
                <p:nvPr/>
              </p:nvSpPr>
              <p:spPr>
                <a:xfrm>
                  <a:off x="2376073" y="2311688"/>
                  <a:ext cx="41075" cy="75558"/>
                </a:xfrm>
                <a:custGeom>
                  <a:rect b="b" l="l" r="r" t="t"/>
                  <a:pathLst>
                    <a:path extrusionOk="0" h="1238" w="673">
                      <a:moveTo>
                        <a:pt x="331" y="0"/>
                      </a:moveTo>
                      <a:cubicBezTo>
                        <a:pt x="171" y="117"/>
                        <a:pt x="0" y="619"/>
                        <a:pt x="0" y="843"/>
                      </a:cubicBezTo>
                      <a:cubicBezTo>
                        <a:pt x="0" y="1067"/>
                        <a:pt x="150" y="1227"/>
                        <a:pt x="331" y="1238"/>
                      </a:cubicBezTo>
                      <a:cubicBezTo>
                        <a:pt x="523" y="1238"/>
                        <a:pt x="672" y="1056"/>
                        <a:pt x="672" y="843"/>
                      </a:cubicBezTo>
                      <a:cubicBezTo>
                        <a:pt x="672" y="630"/>
                        <a:pt x="512" y="107"/>
                        <a:pt x="331" y="0"/>
                      </a:cubicBezTo>
                      <a:close/>
                    </a:path>
                  </a:pathLst>
                </a:custGeom>
                <a:solidFill>
                  <a:srgbClr val="98C4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38"/>
                <p:cNvSpPr/>
                <p:nvPr/>
              </p:nvSpPr>
              <p:spPr>
                <a:xfrm>
                  <a:off x="2441196" y="2367656"/>
                  <a:ext cx="34544" cy="64511"/>
                </a:xfrm>
                <a:custGeom>
                  <a:rect b="b" l="l" r="r" t="t"/>
                  <a:pathLst>
                    <a:path extrusionOk="0" h="1057" w="566">
                      <a:moveTo>
                        <a:pt x="277" y="1"/>
                      </a:moveTo>
                      <a:cubicBezTo>
                        <a:pt x="149" y="97"/>
                        <a:pt x="0" y="534"/>
                        <a:pt x="0" y="715"/>
                      </a:cubicBezTo>
                      <a:cubicBezTo>
                        <a:pt x="0" y="886"/>
                        <a:pt x="117" y="1046"/>
                        <a:pt x="277" y="1057"/>
                      </a:cubicBezTo>
                      <a:cubicBezTo>
                        <a:pt x="437" y="1057"/>
                        <a:pt x="565" y="897"/>
                        <a:pt x="565" y="715"/>
                      </a:cubicBezTo>
                      <a:cubicBezTo>
                        <a:pt x="565" y="523"/>
                        <a:pt x="427" y="97"/>
                        <a:pt x="277" y="1"/>
                      </a:cubicBezTo>
                      <a:close/>
                    </a:path>
                  </a:pathLst>
                </a:custGeom>
                <a:solidFill>
                  <a:srgbClr val="98C4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38"/>
                <p:cNvSpPr/>
                <p:nvPr/>
              </p:nvSpPr>
              <p:spPr>
                <a:xfrm>
                  <a:off x="2305092" y="1631292"/>
                  <a:ext cx="666109" cy="385847"/>
                </a:xfrm>
                <a:custGeom>
                  <a:rect b="b" l="l" r="r" t="t"/>
                  <a:pathLst>
                    <a:path extrusionOk="0" h="6322" w="10914">
                      <a:moveTo>
                        <a:pt x="2870" y="1"/>
                      </a:moveTo>
                      <a:lnTo>
                        <a:pt x="1" y="1590"/>
                      </a:lnTo>
                      <a:cubicBezTo>
                        <a:pt x="97" y="2646"/>
                        <a:pt x="726" y="3628"/>
                        <a:pt x="1643" y="4150"/>
                      </a:cubicBezTo>
                      <a:cubicBezTo>
                        <a:pt x="2012" y="4358"/>
                        <a:pt x="2436" y="4493"/>
                        <a:pt x="2855" y="4493"/>
                      </a:cubicBezTo>
                      <a:cubicBezTo>
                        <a:pt x="3018" y="4493"/>
                        <a:pt x="3181" y="4472"/>
                        <a:pt x="3339" y="4428"/>
                      </a:cubicBezTo>
                      <a:cubicBezTo>
                        <a:pt x="3894" y="4268"/>
                        <a:pt x="4374" y="3734"/>
                        <a:pt x="4364" y="3148"/>
                      </a:cubicBezTo>
                      <a:lnTo>
                        <a:pt x="4364" y="3148"/>
                      </a:lnTo>
                      <a:cubicBezTo>
                        <a:pt x="4566" y="3734"/>
                        <a:pt x="4961" y="4257"/>
                        <a:pt x="5484" y="4598"/>
                      </a:cubicBezTo>
                      <a:cubicBezTo>
                        <a:pt x="5815" y="4827"/>
                        <a:pt x="6213" y="4982"/>
                        <a:pt x="6604" y="4982"/>
                      </a:cubicBezTo>
                      <a:cubicBezTo>
                        <a:pt x="6704" y="4982"/>
                        <a:pt x="6804" y="4972"/>
                        <a:pt x="6902" y="4950"/>
                      </a:cubicBezTo>
                      <a:cubicBezTo>
                        <a:pt x="7393" y="4844"/>
                        <a:pt x="7820" y="4428"/>
                        <a:pt x="7841" y="3937"/>
                      </a:cubicBezTo>
                      <a:cubicBezTo>
                        <a:pt x="7948" y="4406"/>
                        <a:pt x="8044" y="4886"/>
                        <a:pt x="8268" y="5313"/>
                      </a:cubicBezTo>
                      <a:cubicBezTo>
                        <a:pt x="8503" y="5740"/>
                        <a:pt x="8844" y="6124"/>
                        <a:pt x="9313" y="6273"/>
                      </a:cubicBezTo>
                      <a:cubicBezTo>
                        <a:pt x="9418" y="6303"/>
                        <a:pt x="9530" y="6321"/>
                        <a:pt x="9641" y="6321"/>
                      </a:cubicBezTo>
                      <a:cubicBezTo>
                        <a:pt x="9768" y="6321"/>
                        <a:pt x="9893" y="6298"/>
                        <a:pt x="10007" y="6241"/>
                      </a:cubicBezTo>
                      <a:cubicBezTo>
                        <a:pt x="10327" y="6081"/>
                        <a:pt x="10487" y="5708"/>
                        <a:pt x="10551" y="5345"/>
                      </a:cubicBezTo>
                      <a:cubicBezTo>
                        <a:pt x="10913" y="3606"/>
                        <a:pt x="9900" y="1686"/>
                        <a:pt x="8257" y="993"/>
                      </a:cubicBezTo>
                      <a:cubicBezTo>
                        <a:pt x="7766" y="779"/>
                        <a:pt x="7233" y="673"/>
                        <a:pt x="6710" y="577"/>
                      </a:cubicBezTo>
                      <a:cubicBezTo>
                        <a:pt x="5430" y="353"/>
                        <a:pt x="4150" y="150"/>
                        <a:pt x="2870" y="1"/>
                      </a:cubicBezTo>
                      <a:close/>
                    </a:path>
                  </a:pathLst>
                </a:custGeom>
                <a:solidFill>
                  <a:srgbClr val="2845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38"/>
                <p:cNvSpPr/>
                <p:nvPr/>
              </p:nvSpPr>
              <p:spPr>
                <a:xfrm>
                  <a:off x="2919085" y="2019706"/>
                  <a:ext cx="132868" cy="204154"/>
                </a:xfrm>
                <a:custGeom>
                  <a:rect b="b" l="l" r="r" t="t"/>
                  <a:pathLst>
                    <a:path extrusionOk="0" h="3345" w="2177">
                      <a:moveTo>
                        <a:pt x="1267" y="1"/>
                      </a:moveTo>
                      <a:cubicBezTo>
                        <a:pt x="1127" y="1"/>
                        <a:pt x="986" y="49"/>
                        <a:pt x="864" y="122"/>
                      </a:cubicBezTo>
                      <a:cubicBezTo>
                        <a:pt x="341" y="410"/>
                        <a:pt x="53" y="1008"/>
                        <a:pt x="21" y="1616"/>
                      </a:cubicBezTo>
                      <a:cubicBezTo>
                        <a:pt x="0" y="2203"/>
                        <a:pt x="96" y="2917"/>
                        <a:pt x="555" y="3323"/>
                      </a:cubicBezTo>
                      <a:cubicBezTo>
                        <a:pt x="587" y="3333"/>
                        <a:pt x="597" y="3344"/>
                        <a:pt x="629" y="3344"/>
                      </a:cubicBezTo>
                      <a:cubicBezTo>
                        <a:pt x="651" y="3344"/>
                        <a:pt x="672" y="3333"/>
                        <a:pt x="693" y="3323"/>
                      </a:cubicBezTo>
                      <a:cubicBezTo>
                        <a:pt x="1109" y="3003"/>
                        <a:pt x="1717" y="2555"/>
                        <a:pt x="1909" y="2053"/>
                      </a:cubicBezTo>
                      <a:lnTo>
                        <a:pt x="1909" y="2043"/>
                      </a:lnTo>
                      <a:cubicBezTo>
                        <a:pt x="2101" y="1520"/>
                        <a:pt x="2176" y="869"/>
                        <a:pt x="1856" y="368"/>
                      </a:cubicBezTo>
                      <a:cubicBezTo>
                        <a:pt x="1749" y="197"/>
                        <a:pt x="1600" y="48"/>
                        <a:pt x="1397" y="16"/>
                      </a:cubicBezTo>
                      <a:cubicBezTo>
                        <a:pt x="1354" y="6"/>
                        <a:pt x="1311" y="1"/>
                        <a:pt x="1267" y="1"/>
                      </a:cubicBezTo>
                      <a:close/>
                    </a:path>
                  </a:pathLst>
                </a:custGeom>
                <a:solidFill>
                  <a:srgbClr val="72414D">
                    <a:alpha val="37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38"/>
                <p:cNvSpPr/>
                <p:nvPr/>
              </p:nvSpPr>
              <p:spPr>
                <a:xfrm>
                  <a:off x="2906695" y="2525853"/>
                  <a:ext cx="512429" cy="585363"/>
                </a:xfrm>
                <a:custGeom>
                  <a:rect b="b" l="l" r="r" t="t"/>
                  <a:pathLst>
                    <a:path extrusionOk="0" h="9591" w="8396">
                      <a:moveTo>
                        <a:pt x="2953" y="0"/>
                      </a:moveTo>
                      <a:cubicBezTo>
                        <a:pt x="2543" y="0"/>
                        <a:pt x="2123" y="80"/>
                        <a:pt x="1696" y="257"/>
                      </a:cubicBezTo>
                      <a:cubicBezTo>
                        <a:pt x="800" y="609"/>
                        <a:pt x="331" y="1782"/>
                        <a:pt x="171" y="2678"/>
                      </a:cubicBezTo>
                      <a:cubicBezTo>
                        <a:pt x="0" y="3670"/>
                        <a:pt x="171" y="5516"/>
                        <a:pt x="331" y="6508"/>
                      </a:cubicBezTo>
                      <a:cubicBezTo>
                        <a:pt x="480" y="7532"/>
                        <a:pt x="694" y="8556"/>
                        <a:pt x="950" y="9591"/>
                      </a:cubicBezTo>
                      <a:cubicBezTo>
                        <a:pt x="2411" y="9292"/>
                        <a:pt x="3883" y="9004"/>
                        <a:pt x="5313" y="8524"/>
                      </a:cubicBezTo>
                      <a:cubicBezTo>
                        <a:pt x="6401" y="8151"/>
                        <a:pt x="7510" y="7671"/>
                        <a:pt x="8396" y="6935"/>
                      </a:cubicBezTo>
                      <a:cubicBezTo>
                        <a:pt x="7980" y="5654"/>
                        <a:pt x="7553" y="3510"/>
                        <a:pt x="6764" y="2401"/>
                      </a:cubicBezTo>
                      <a:cubicBezTo>
                        <a:pt x="5809" y="1069"/>
                        <a:pt x="4453" y="0"/>
                        <a:pt x="2953" y="0"/>
                      </a:cubicBezTo>
                      <a:close/>
                    </a:path>
                  </a:pathLst>
                </a:custGeom>
                <a:solidFill>
                  <a:srgbClr val="98C4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38"/>
                <p:cNvSpPr/>
                <p:nvPr/>
              </p:nvSpPr>
              <p:spPr>
                <a:xfrm>
                  <a:off x="2900836" y="2521886"/>
                  <a:ext cx="164116" cy="587377"/>
                </a:xfrm>
                <a:custGeom>
                  <a:rect b="b" l="l" r="r" t="t"/>
                  <a:pathLst>
                    <a:path extrusionOk="0" h="9624" w="2689">
                      <a:moveTo>
                        <a:pt x="2651" y="1"/>
                      </a:moveTo>
                      <a:cubicBezTo>
                        <a:pt x="2604" y="1"/>
                        <a:pt x="2463" y="39"/>
                        <a:pt x="2262" y="119"/>
                      </a:cubicBezTo>
                      <a:cubicBezTo>
                        <a:pt x="1995" y="226"/>
                        <a:pt x="1622" y="439"/>
                        <a:pt x="1259" y="812"/>
                      </a:cubicBezTo>
                      <a:cubicBezTo>
                        <a:pt x="896" y="1186"/>
                        <a:pt x="566" y="1719"/>
                        <a:pt x="352" y="2370"/>
                      </a:cubicBezTo>
                      <a:cubicBezTo>
                        <a:pt x="139" y="3021"/>
                        <a:pt x="32" y="3767"/>
                        <a:pt x="22" y="4546"/>
                      </a:cubicBezTo>
                      <a:cubicBezTo>
                        <a:pt x="0" y="5325"/>
                        <a:pt x="96" y="6061"/>
                        <a:pt x="246" y="6733"/>
                      </a:cubicBezTo>
                      <a:cubicBezTo>
                        <a:pt x="395" y="7384"/>
                        <a:pt x="598" y="7960"/>
                        <a:pt x="800" y="8418"/>
                      </a:cubicBezTo>
                      <a:cubicBezTo>
                        <a:pt x="1003" y="8888"/>
                        <a:pt x="1206" y="9250"/>
                        <a:pt x="1334" y="9506"/>
                      </a:cubicBezTo>
                      <a:cubicBezTo>
                        <a:pt x="1366" y="9549"/>
                        <a:pt x="1387" y="9581"/>
                        <a:pt x="1398" y="9624"/>
                      </a:cubicBezTo>
                      <a:cubicBezTo>
                        <a:pt x="1430" y="9624"/>
                        <a:pt x="1451" y="9624"/>
                        <a:pt x="1483" y="9613"/>
                      </a:cubicBezTo>
                      <a:cubicBezTo>
                        <a:pt x="1366" y="9357"/>
                        <a:pt x="1174" y="8930"/>
                        <a:pt x="950" y="8354"/>
                      </a:cubicBezTo>
                      <a:cubicBezTo>
                        <a:pt x="587" y="7426"/>
                        <a:pt x="203" y="6061"/>
                        <a:pt x="246" y="4546"/>
                      </a:cubicBezTo>
                      <a:cubicBezTo>
                        <a:pt x="256" y="3778"/>
                        <a:pt x="352" y="3053"/>
                        <a:pt x="555" y="2434"/>
                      </a:cubicBezTo>
                      <a:cubicBezTo>
                        <a:pt x="736" y="1805"/>
                        <a:pt x="1046" y="1292"/>
                        <a:pt x="1376" y="930"/>
                      </a:cubicBezTo>
                      <a:cubicBezTo>
                        <a:pt x="1707" y="556"/>
                        <a:pt x="2038" y="332"/>
                        <a:pt x="2283" y="204"/>
                      </a:cubicBezTo>
                      <a:cubicBezTo>
                        <a:pt x="2539" y="76"/>
                        <a:pt x="2689" y="34"/>
                        <a:pt x="2667" y="12"/>
                      </a:cubicBezTo>
                      <a:cubicBezTo>
                        <a:pt x="2672" y="5"/>
                        <a:pt x="2667" y="1"/>
                        <a:pt x="2651" y="1"/>
                      </a:cubicBezTo>
                      <a:close/>
                    </a:path>
                  </a:pathLst>
                </a:custGeom>
                <a:solidFill>
                  <a:srgbClr val="73A0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38"/>
                <p:cNvSpPr/>
                <p:nvPr/>
              </p:nvSpPr>
              <p:spPr>
                <a:xfrm>
                  <a:off x="2952287" y="2872216"/>
                  <a:ext cx="447979" cy="175896"/>
                </a:xfrm>
                <a:custGeom>
                  <a:rect b="b" l="l" r="r" t="t"/>
                  <a:pathLst>
                    <a:path extrusionOk="0" h="2882" w="7340">
                      <a:moveTo>
                        <a:pt x="7286" y="1"/>
                      </a:moveTo>
                      <a:cubicBezTo>
                        <a:pt x="6465" y="502"/>
                        <a:pt x="5504" y="993"/>
                        <a:pt x="4459" y="1420"/>
                      </a:cubicBezTo>
                      <a:cubicBezTo>
                        <a:pt x="2816" y="2070"/>
                        <a:pt x="1237" y="2476"/>
                        <a:pt x="0" y="2710"/>
                      </a:cubicBezTo>
                      <a:cubicBezTo>
                        <a:pt x="32" y="2764"/>
                        <a:pt x="53" y="2817"/>
                        <a:pt x="64" y="2881"/>
                      </a:cubicBezTo>
                      <a:cubicBezTo>
                        <a:pt x="1312" y="2668"/>
                        <a:pt x="2891" y="2294"/>
                        <a:pt x="4534" y="1644"/>
                      </a:cubicBezTo>
                      <a:cubicBezTo>
                        <a:pt x="5579" y="1228"/>
                        <a:pt x="6518" y="737"/>
                        <a:pt x="7339" y="235"/>
                      </a:cubicBezTo>
                      <a:cubicBezTo>
                        <a:pt x="7318" y="139"/>
                        <a:pt x="7307" y="75"/>
                        <a:pt x="7286" y="1"/>
                      </a:cubicBezTo>
                      <a:close/>
                    </a:path>
                  </a:pathLst>
                </a:custGeom>
                <a:solidFill>
                  <a:srgbClr val="73A0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38"/>
                <p:cNvSpPr/>
                <p:nvPr/>
              </p:nvSpPr>
              <p:spPr>
                <a:xfrm>
                  <a:off x="2355871" y="3253123"/>
                  <a:ext cx="573034" cy="343735"/>
                </a:xfrm>
                <a:custGeom>
                  <a:rect b="b" l="l" r="r" t="t"/>
                  <a:pathLst>
                    <a:path extrusionOk="0" h="5632" w="9389">
                      <a:moveTo>
                        <a:pt x="6369" y="0"/>
                      </a:moveTo>
                      <a:cubicBezTo>
                        <a:pt x="5932" y="160"/>
                        <a:pt x="5398" y="480"/>
                        <a:pt x="4918" y="502"/>
                      </a:cubicBezTo>
                      <a:cubicBezTo>
                        <a:pt x="4556" y="502"/>
                        <a:pt x="4129" y="427"/>
                        <a:pt x="3777" y="395"/>
                      </a:cubicBezTo>
                      <a:cubicBezTo>
                        <a:pt x="3521" y="352"/>
                        <a:pt x="3265" y="288"/>
                        <a:pt x="3009" y="214"/>
                      </a:cubicBezTo>
                      <a:cubicBezTo>
                        <a:pt x="2907" y="193"/>
                        <a:pt x="2540" y="56"/>
                        <a:pt x="2276" y="56"/>
                      </a:cubicBezTo>
                      <a:cubicBezTo>
                        <a:pt x="2127" y="56"/>
                        <a:pt x="2011" y="100"/>
                        <a:pt x="1995" y="235"/>
                      </a:cubicBezTo>
                      <a:cubicBezTo>
                        <a:pt x="1985" y="288"/>
                        <a:pt x="2027" y="352"/>
                        <a:pt x="2070" y="395"/>
                      </a:cubicBezTo>
                      <a:cubicBezTo>
                        <a:pt x="2443" y="854"/>
                        <a:pt x="3094" y="1195"/>
                        <a:pt x="3649" y="1323"/>
                      </a:cubicBezTo>
                      <a:cubicBezTo>
                        <a:pt x="3297" y="1547"/>
                        <a:pt x="2870" y="1632"/>
                        <a:pt x="2454" y="1675"/>
                      </a:cubicBezTo>
                      <a:cubicBezTo>
                        <a:pt x="1995" y="1707"/>
                        <a:pt x="1537" y="1696"/>
                        <a:pt x="1078" y="1728"/>
                      </a:cubicBezTo>
                      <a:cubicBezTo>
                        <a:pt x="875" y="1739"/>
                        <a:pt x="662" y="1750"/>
                        <a:pt x="523" y="1888"/>
                      </a:cubicBezTo>
                      <a:cubicBezTo>
                        <a:pt x="481" y="1920"/>
                        <a:pt x="438" y="1974"/>
                        <a:pt x="438" y="2048"/>
                      </a:cubicBezTo>
                      <a:cubicBezTo>
                        <a:pt x="438" y="2134"/>
                        <a:pt x="534" y="2219"/>
                        <a:pt x="630" y="2262"/>
                      </a:cubicBezTo>
                      <a:cubicBezTo>
                        <a:pt x="929" y="2400"/>
                        <a:pt x="1345" y="2422"/>
                        <a:pt x="1697" y="2443"/>
                      </a:cubicBezTo>
                      <a:cubicBezTo>
                        <a:pt x="1816" y="2451"/>
                        <a:pt x="1935" y="2455"/>
                        <a:pt x="2054" y="2455"/>
                      </a:cubicBezTo>
                      <a:cubicBezTo>
                        <a:pt x="2569" y="2455"/>
                        <a:pt x="3075" y="2388"/>
                        <a:pt x="3596" y="2336"/>
                      </a:cubicBezTo>
                      <a:lnTo>
                        <a:pt x="3596" y="2336"/>
                      </a:lnTo>
                      <a:cubicBezTo>
                        <a:pt x="3084" y="2518"/>
                        <a:pt x="2550" y="2688"/>
                        <a:pt x="1995" y="2763"/>
                      </a:cubicBezTo>
                      <a:cubicBezTo>
                        <a:pt x="1675" y="2816"/>
                        <a:pt x="1377" y="2848"/>
                        <a:pt x="1057" y="2870"/>
                      </a:cubicBezTo>
                      <a:cubicBezTo>
                        <a:pt x="758" y="2891"/>
                        <a:pt x="470" y="2891"/>
                        <a:pt x="214" y="3051"/>
                      </a:cubicBezTo>
                      <a:cubicBezTo>
                        <a:pt x="65" y="3147"/>
                        <a:pt x="1" y="3307"/>
                        <a:pt x="171" y="3425"/>
                      </a:cubicBezTo>
                      <a:cubicBezTo>
                        <a:pt x="374" y="3563"/>
                        <a:pt x="630" y="3574"/>
                        <a:pt x="854" y="3574"/>
                      </a:cubicBezTo>
                      <a:cubicBezTo>
                        <a:pt x="1131" y="3563"/>
                        <a:pt x="1409" y="3521"/>
                        <a:pt x="1697" y="3489"/>
                      </a:cubicBezTo>
                      <a:cubicBezTo>
                        <a:pt x="2315" y="3403"/>
                        <a:pt x="2945" y="3339"/>
                        <a:pt x="3564" y="3233"/>
                      </a:cubicBezTo>
                      <a:lnTo>
                        <a:pt x="3564" y="3233"/>
                      </a:lnTo>
                      <a:cubicBezTo>
                        <a:pt x="2849" y="3659"/>
                        <a:pt x="1985" y="3702"/>
                        <a:pt x="1174" y="3862"/>
                      </a:cubicBezTo>
                      <a:cubicBezTo>
                        <a:pt x="1014" y="3894"/>
                        <a:pt x="811" y="3915"/>
                        <a:pt x="705" y="4043"/>
                      </a:cubicBezTo>
                      <a:cubicBezTo>
                        <a:pt x="334" y="4473"/>
                        <a:pt x="1135" y="4543"/>
                        <a:pt x="1593" y="4543"/>
                      </a:cubicBezTo>
                      <a:cubicBezTo>
                        <a:pt x="1715" y="4543"/>
                        <a:pt x="1812" y="4538"/>
                        <a:pt x="1857" y="4534"/>
                      </a:cubicBezTo>
                      <a:cubicBezTo>
                        <a:pt x="2520" y="4492"/>
                        <a:pt x="3194" y="4335"/>
                        <a:pt x="3827" y="4106"/>
                      </a:cubicBezTo>
                      <a:lnTo>
                        <a:pt x="3827" y="4106"/>
                      </a:lnTo>
                      <a:cubicBezTo>
                        <a:pt x="3476" y="4238"/>
                        <a:pt x="3204" y="4516"/>
                        <a:pt x="2870" y="4673"/>
                      </a:cubicBezTo>
                      <a:cubicBezTo>
                        <a:pt x="2507" y="4833"/>
                        <a:pt x="2123" y="4939"/>
                        <a:pt x="1803" y="5174"/>
                      </a:cubicBezTo>
                      <a:cubicBezTo>
                        <a:pt x="1750" y="5217"/>
                        <a:pt x="1675" y="5270"/>
                        <a:pt x="1675" y="5334"/>
                      </a:cubicBezTo>
                      <a:cubicBezTo>
                        <a:pt x="1675" y="5398"/>
                        <a:pt x="1718" y="5473"/>
                        <a:pt x="1771" y="5515"/>
                      </a:cubicBezTo>
                      <a:cubicBezTo>
                        <a:pt x="1877" y="5601"/>
                        <a:pt x="2004" y="5632"/>
                        <a:pt x="2136" y="5632"/>
                      </a:cubicBezTo>
                      <a:cubicBezTo>
                        <a:pt x="2285" y="5632"/>
                        <a:pt x="2441" y="5593"/>
                        <a:pt x="2582" y="5547"/>
                      </a:cubicBezTo>
                      <a:cubicBezTo>
                        <a:pt x="3041" y="5419"/>
                        <a:pt x="3489" y="5259"/>
                        <a:pt x="3958" y="5174"/>
                      </a:cubicBezTo>
                      <a:cubicBezTo>
                        <a:pt x="4322" y="5115"/>
                        <a:pt x="4686" y="5096"/>
                        <a:pt x="5055" y="5096"/>
                      </a:cubicBezTo>
                      <a:cubicBezTo>
                        <a:pt x="5151" y="5096"/>
                        <a:pt x="5248" y="5097"/>
                        <a:pt x="5345" y="5099"/>
                      </a:cubicBezTo>
                      <a:cubicBezTo>
                        <a:pt x="5761" y="5099"/>
                        <a:pt x="6145" y="5057"/>
                        <a:pt x="6561" y="5057"/>
                      </a:cubicBezTo>
                      <a:cubicBezTo>
                        <a:pt x="7511" y="5025"/>
                        <a:pt x="8449" y="4950"/>
                        <a:pt x="9388" y="4811"/>
                      </a:cubicBezTo>
                      <a:lnTo>
                        <a:pt x="6369" y="0"/>
                      </a:lnTo>
                      <a:close/>
                    </a:path>
                  </a:pathLst>
                </a:custGeom>
                <a:solidFill>
                  <a:srgbClr val="9E7B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38"/>
                <p:cNvSpPr/>
                <p:nvPr/>
              </p:nvSpPr>
              <p:spPr>
                <a:xfrm>
                  <a:off x="1958728" y="3051897"/>
                  <a:ext cx="324937" cy="334763"/>
                </a:xfrm>
                <a:custGeom>
                  <a:rect b="b" l="l" r="r" t="t"/>
                  <a:pathLst>
                    <a:path extrusionOk="0" h="5485" w="5324">
                      <a:moveTo>
                        <a:pt x="4353" y="0"/>
                      </a:moveTo>
                      <a:cubicBezTo>
                        <a:pt x="4183" y="0"/>
                        <a:pt x="4002" y="37"/>
                        <a:pt x="3851" y="44"/>
                      </a:cubicBezTo>
                      <a:cubicBezTo>
                        <a:pt x="3329" y="76"/>
                        <a:pt x="2795" y="225"/>
                        <a:pt x="2315" y="438"/>
                      </a:cubicBezTo>
                      <a:cubicBezTo>
                        <a:pt x="1974" y="577"/>
                        <a:pt x="1622" y="780"/>
                        <a:pt x="1345" y="1046"/>
                      </a:cubicBezTo>
                      <a:cubicBezTo>
                        <a:pt x="929" y="1452"/>
                        <a:pt x="587" y="1889"/>
                        <a:pt x="342" y="2412"/>
                      </a:cubicBezTo>
                      <a:cubicBezTo>
                        <a:pt x="107" y="2924"/>
                        <a:pt x="0" y="3500"/>
                        <a:pt x="86" y="4065"/>
                      </a:cubicBezTo>
                      <a:cubicBezTo>
                        <a:pt x="352" y="3911"/>
                        <a:pt x="625" y="3842"/>
                        <a:pt x="894" y="3842"/>
                      </a:cubicBezTo>
                      <a:cubicBezTo>
                        <a:pt x="1368" y="3842"/>
                        <a:pt x="1832" y="4056"/>
                        <a:pt x="2241" y="4396"/>
                      </a:cubicBezTo>
                      <a:cubicBezTo>
                        <a:pt x="2603" y="4705"/>
                        <a:pt x="2891" y="5089"/>
                        <a:pt x="3222" y="5420"/>
                      </a:cubicBezTo>
                      <a:cubicBezTo>
                        <a:pt x="3265" y="5463"/>
                        <a:pt x="3286" y="5484"/>
                        <a:pt x="3329" y="5484"/>
                      </a:cubicBezTo>
                      <a:cubicBezTo>
                        <a:pt x="3425" y="5484"/>
                        <a:pt x="3457" y="5377"/>
                        <a:pt x="3457" y="5292"/>
                      </a:cubicBezTo>
                      <a:cubicBezTo>
                        <a:pt x="3457" y="5249"/>
                        <a:pt x="3435" y="5207"/>
                        <a:pt x="3435" y="5164"/>
                      </a:cubicBezTo>
                      <a:cubicBezTo>
                        <a:pt x="3403" y="4780"/>
                        <a:pt x="3201" y="4407"/>
                        <a:pt x="2934" y="4097"/>
                      </a:cubicBezTo>
                      <a:cubicBezTo>
                        <a:pt x="2635" y="3777"/>
                        <a:pt x="2251" y="3553"/>
                        <a:pt x="1867" y="3361"/>
                      </a:cubicBezTo>
                      <a:lnTo>
                        <a:pt x="1867" y="3361"/>
                      </a:lnTo>
                      <a:cubicBezTo>
                        <a:pt x="2076" y="3384"/>
                        <a:pt x="2283" y="3393"/>
                        <a:pt x="2490" y="3393"/>
                      </a:cubicBezTo>
                      <a:cubicBezTo>
                        <a:pt x="3045" y="3393"/>
                        <a:pt x="3596" y="3333"/>
                        <a:pt x="4158" y="3333"/>
                      </a:cubicBezTo>
                      <a:cubicBezTo>
                        <a:pt x="4265" y="3333"/>
                        <a:pt x="4373" y="3335"/>
                        <a:pt x="4481" y="3340"/>
                      </a:cubicBezTo>
                      <a:cubicBezTo>
                        <a:pt x="4630" y="3340"/>
                        <a:pt x="4811" y="3319"/>
                        <a:pt x="4843" y="3180"/>
                      </a:cubicBezTo>
                      <a:cubicBezTo>
                        <a:pt x="4854" y="3116"/>
                        <a:pt x="4811" y="3031"/>
                        <a:pt x="4758" y="2977"/>
                      </a:cubicBezTo>
                      <a:cubicBezTo>
                        <a:pt x="4577" y="2764"/>
                        <a:pt x="4267" y="2700"/>
                        <a:pt x="3969" y="2657"/>
                      </a:cubicBezTo>
                      <a:cubicBezTo>
                        <a:pt x="3629" y="2610"/>
                        <a:pt x="3286" y="2589"/>
                        <a:pt x="2944" y="2589"/>
                      </a:cubicBezTo>
                      <a:cubicBezTo>
                        <a:pt x="2673" y="2589"/>
                        <a:pt x="2402" y="2602"/>
                        <a:pt x="2134" y="2625"/>
                      </a:cubicBezTo>
                      <a:cubicBezTo>
                        <a:pt x="2625" y="2401"/>
                        <a:pt x="3158" y="2220"/>
                        <a:pt x="3691" y="2113"/>
                      </a:cubicBezTo>
                      <a:cubicBezTo>
                        <a:pt x="4139" y="2017"/>
                        <a:pt x="4619" y="2071"/>
                        <a:pt x="5078" y="1964"/>
                      </a:cubicBezTo>
                      <a:cubicBezTo>
                        <a:pt x="5132" y="1953"/>
                        <a:pt x="5185" y="1943"/>
                        <a:pt x="5228" y="1900"/>
                      </a:cubicBezTo>
                      <a:cubicBezTo>
                        <a:pt x="5324" y="1815"/>
                        <a:pt x="5292" y="1654"/>
                        <a:pt x="5196" y="1569"/>
                      </a:cubicBezTo>
                      <a:cubicBezTo>
                        <a:pt x="5110" y="1484"/>
                        <a:pt x="4972" y="1462"/>
                        <a:pt x="4854" y="1430"/>
                      </a:cubicBezTo>
                      <a:cubicBezTo>
                        <a:pt x="4547" y="1380"/>
                        <a:pt x="4235" y="1355"/>
                        <a:pt x="3922" y="1355"/>
                      </a:cubicBezTo>
                      <a:cubicBezTo>
                        <a:pt x="3313" y="1355"/>
                        <a:pt x="2702" y="1450"/>
                        <a:pt x="2123" y="1633"/>
                      </a:cubicBezTo>
                      <a:cubicBezTo>
                        <a:pt x="2262" y="1420"/>
                        <a:pt x="2507" y="1292"/>
                        <a:pt x="2742" y="1174"/>
                      </a:cubicBezTo>
                      <a:cubicBezTo>
                        <a:pt x="3275" y="929"/>
                        <a:pt x="3841" y="726"/>
                        <a:pt x="4406" y="556"/>
                      </a:cubicBezTo>
                      <a:cubicBezTo>
                        <a:pt x="4715" y="460"/>
                        <a:pt x="5068" y="225"/>
                        <a:pt x="4587" y="33"/>
                      </a:cubicBezTo>
                      <a:cubicBezTo>
                        <a:pt x="4514" y="9"/>
                        <a:pt x="4435" y="0"/>
                        <a:pt x="4353" y="0"/>
                      </a:cubicBezTo>
                      <a:close/>
                    </a:path>
                  </a:pathLst>
                </a:custGeom>
                <a:solidFill>
                  <a:srgbClr val="9E7B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38"/>
                <p:cNvSpPr/>
                <p:nvPr/>
              </p:nvSpPr>
              <p:spPr>
                <a:xfrm>
                  <a:off x="2304420" y="1536874"/>
                  <a:ext cx="149163" cy="361679"/>
                </a:xfrm>
                <a:custGeom>
                  <a:rect b="b" l="l" r="r" t="t"/>
                  <a:pathLst>
                    <a:path extrusionOk="0" h="5926" w="2444">
                      <a:moveTo>
                        <a:pt x="842" y="1"/>
                      </a:moveTo>
                      <a:cubicBezTo>
                        <a:pt x="804" y="1"/>
                        <a:pt x="573" y="320"/>
                        <a:pt x="353" y="918"/>
                      </a:cubicBezTo>
                      <a:cubicBezTo>
                        <a:pt x="225" y="1228"/>
                        <a:pt x="140" y="1601"/>
                        <a:pt x="65" y="2028"/>
                      </a:cubicBezTo>
                      <a:cubicBezTo>
                        <a:pt x="12" y="2454"/>
                        <a:pt x="1" y="2945"/>
                        <a:pt x="108" y="3436"/>
                      </a:cubicBezTo>
                      <a:cubicBezTo>
                        <a:pt x="204" y="3937"/>
                        <a:pt x="385" y="4385"/>
                        <a:pt x="641" y="4759"/>
                      </a:cubicBezTo>
                      <a:cubicBezTo>
                        <a:pt x="886" y="5132"/>
                        <a:pt x="1185" y="5399"/>
                        <a:pt x="1473" y="5569"/>
                      </a:cubicBezTo>
                      <a:lnTo>
                        <a:pt x="1580" y="5644"/>
                      </a:lnTo>
                      <a:lnTo>
                        <a:pt x="1686" y="5697"/>
                      </a:lnTo>
                      <a:cubicBezTo>
                        <a:pt x="1750" y="5719"/>
                        <a:pt x="1814" y="5761"/>
                        <a:pt x="1868" y="5783"/>
                      </a:cubicBezTo>
                      <a:cubicBezTo>
                        <a:pt x="1985" y="5825"/>
                        <a:pt x="2092" y="5868"/>
                        <a:pt x="2188" y="5900"/>
                      </a:cubicBezTo>
                      <a:cubicBezTo>
                        <a:pt x="2297" y="5916"/>
                        <a:pt x="2384" y="5925"/>
                        <a:pt x="2422" y="5925"/>
                      </a:cubicBezTo>
                      <a:cubicBezTo>
                        <a:pt x="2436" y="5925"/>
                        <a:pt x="2444" y="5924"/>
                        <a:pt x="2444" y="5921"/>
                      </a:cubicBezTo>
                      <a:cubicBezTo>
                        <a:pt x="2444" y="5911"/>
                        <a:pt x="2348" y="5868"/>
                        <a:pt x="2188" y="5804"/>
                      </a:cubicBezTo>
                      <a:cubicBezTo>
                        <a:pt x="2113" y="5772"/>
                        <a:pt x="2017" y="5719"/>
                        <a:pt x="1900" y="5665"/>
                      </a:cubicBezTo>
                      <a:cubicBezTo>
                        <a:pt x="1846" y="5644"/>
                        <a:pt x="1793" y="5601"/>
                        <a:pt x="1718" y="5559"/>
                      </a:cubicBezTo>
                      <a:lnTo>
                        <a:pt x="1633" y="5505"/>
                      </a:lnTo>
                      <a:lnTo>
                        <a:pt x="1537" y="5441"/>
                      </a:lnTo>
                      <a:cubicBezTo>
                        <a:pt x="1281" y="5249"/>
                        <a:pt x="1014" y="4983"/>
                        <a:pt x="801" y="4641"/>
                      </a:cubicBezTo>
                      <a:cubicBezTo>
                        <a:pt x="588" y="4300"/>
                        <a:pt x="417" y="3862"/>
                        <a:pt x="321" y="3404"/>
                      </a:cubicBezTo>
                      <a:cubicBezTo>
                        <a:pt x="140" y="2454"/>
                        <a:pt x="310" y="1569"/>
                        <a:pt x="492" y="972"/>
                      </a:cubicBezTo>
                      <a:cubicBezTo>
                        <a:pt x="684" y="364"/>
                        <a:pt x="865" y="12"/>
                        <a:pt x="844" y="1"/>
                      </a:cubicBezTo>
                      <a:cubicBezTo>
                        <a:pt x="843" y="1"/>
                        <a:pt x="843" y="1"/>
                        <a:pt x="842" y="1"/>
                      </a:cubicBezTo>
                      <a:close/>
                    </a:path>
                  </a:pathLst>
                </a:custGeom>
                <a:solidFill>
                  <a:srgbClr val="73A0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38"/>
                <p:cNvSpPr/>
                <p:nvPr/>
              </p:nvSpPr>
              <p:spPr>
                <a:xfrm>
                  <a:off x="2417087" y="1482189"/>
                  <a:ext cx="321031" cy="425213"/>
                </a:xfrm>
                <a:custGeom>
                  <a:rect b="b" l="l" r="r" t="t"/>
                  <a:pathLst>
                    <a:path extrusionOk="0" h="6967" w="5260">
                      <a:moveTo>
                        <a:pt x="342" y="1"/>
                      </a:moveTo>
                      <a:cubicBezTo>
                        <a:pt x="331" y="1"/>
                        <a:pt x="267" y="118"/>
                        <a:pt x="182" y="363"/>
                      </a:cubicBezTo>
                      <a:cubicBezTo>
                        <a:pt x="107" y="598"/>
                        <a:pt x="32" y="972"/>
                        <a:pt x="11" y="1430"/>
                      </a:cubicBezTo>
                      <a:cubicBezTo>
                        <a:pt x="0" y="1654"/>
                        <a:pt x="0" y="1910"/>
                        <a:pt x="22" y="2177"/>
                      </a:cubicBezTo>
                      <a:cubicBezTo>
                        <a:pt x="64" y="2444"/>
                        <a:pt x="139" y="2732"/>
                        <a:pt x="331" y="2988"/>
                      </a:cubicBezTo>
                      <a:cubicBezTo>
                        <a:pt x="512" y="3244"/>
                        <a:pt x="800" y="3446"/>
                        <a:pt x="1088" y="3574"/>
                      </a:cubicBezTo>
                      <a:cubicBezTo>
                        <a:pt x="1398" y="3713"/>
                        <a:pt x="1718" y="3798"/>
                        <a:pt x="2049" y="3905"/>
                      </a:cubicBezTo>
                      <a:cubicBezTo>
                        <a:pt x="2379" y="4001"/>
                        <a:pt x="2689" y="4118"/>
                        <a:pt x="2955" y="4278"/>
                      </a:cubicBezTo>
                      <a:cubicBezTo>
                        <a:pt x="3222" y="4438"/>
                        <a:pt x="3435" y="4673"/>
                        <a:pt x="3553" y="4929"/>
                      </a:cubicBezTo>
                      <a:cubicBezTo>
                        <a:pt x="3659" y="5196"/>
                        <a:pt x="3670" y="5473"/>
                        <a:pt x="3723" y="5740"/>
                      </a:cubicBezTo>
                      <a:cubicBezTo>
                        <a:pt x="3766" y="6007"/>
                        <a:pt x="3851" y="6263"/>
                        <a:pt x="3979" y="6455"/>
                      </a:cubicBezTo>
                      <a:cubicBezTo>
                        <a:pt x="4118" y="6657"/>
                        <a:pt x="4278" y="6796"/>
                        <a:pt x="4449" y="6871"/>
                      </a:cubicBezTo>
                      <a:cubicBezTo>
                        <a:pt x="4619" y="6945"/>
                        <a:pt x="4779" y="6967"/>
                        <a:pt x="4918" y="6967"/>
                      </a:cubicBezTo>
                      <a:cubicBezTo>
                        <a:pt x="5046" y="6945"/>
                        <a:pt x="5142" y="6924"/>
                        <a:pt x="5206" y="6892"/>
                      </a:cubicBezTo>
                      <a:lnTo>
                        <a:pt x="5259" y="6849"/>
                      </a:lnTo>
                      <a:cubicBezTo>
                        <a:pt x="5259" y="6847"/>
                        <a:pt x="5258" y="6846"/>
                        <a:pt x="5255" y="6846"/>
                      </a:cubicBezTo>
                      <a:cubicBezTo>
                        <a:pt x="5230" y="6846"/>
                        <a:pt x="5104" y="6913"/>
                        <a:pt x="4886" y="6913"/>
                      </a:cubicBezTo>
                      <a:cubicBezTo>
                        <a:pt x="4769" y="6913"/>
                        <a:pt x="4619" y="6881"/>
                        <a:pt x="4459" y="6807"/>
                      </a:cubicBezTo>
                      <a:cubicBezTo>
                        <a:pt x="4321" y="6721"/>
                        <a:pt x="4161" y="6593"/>
                        <a:pt x="4054" y="6401"/>
                      </a:cubicBezTo>
                      <a:cubicBezTo>
                        <a:pt x="3926" y="6220"/>
                        <a:pt x="3862" y="5996"/>
                        <a:pt x="3830" y="5729"/>
                      </a:cubicBezTo>
                      <a:cubicBezTo>
                        <a:pt x="3798" y="5473"/>
                        <a:pt x="3798" y="5175"/>
                        <a:pt x="3681" y="4865"/>
                      </a:cubicBezTo>
                      <a:cubicBezTo>
                        <a:pt x="3553" y="4577"/>
                        <a:pt x="3318" y="4321"/>
                        <a:pt x="3030" y="4150"/>
                      </a:cubicBezTo>
                      <a:cubicBezTo>
                        <a:pt x="2753" y="3980"/>
                        <a:pt x="2422" y="3862"/>
                        <a:pt x="2091" y="3745"/>
                      </a:cubicBezTo>
                      <a:cubicBezTo>
                        <a:pt x="1761" y="3660"/>
                        <a:pt x="1430" y="3564"/>
                        <a:pt x="1142" y="3425"/>
                      </a:cubicBezTo>
                      <a:cubicBezTo>
                        <a:pt x="854" y="3297"/>
                        <a:pt x="598" y="3126"/>
                        <a:pt x="438" y="2892"/>
                      </a:cubicBezTo>
                      <a:cubicBezTo>
                        <a:pt x="256" y="2668"/>
                        <a:pt x="182" y="2401"/>
                        <a:pt x="139" y="2145"/>
                      </a:cubicBezTo>
                      <a:cubicBezTo>
                        <a:pt x="96" y="1900"/>
                        <a:pt x="96" y="1644"/>
                        <a:pt x="96" y="1430"/>
                      </a:cubicBezTo>
                      <a:cubicBezTo>
                        <a:pt x="118" y="972"/>
                        <a:pt x="171" y="619"/>
                        <a:pt x="235" y="374"/>
                      </a:cubicBezTo>
                      <a:cubicBezTo>
                        <a:pt x="299" y="139"/>
                        <a:pt x="352" y="1"/>
                        <a:pt x="342" y="1"/>
                      </a:cubicBezTo>
                      <a:close/>
                    </a:path>
                  </a:pathLst>
                </a:custGeom>
                <a:solidFill>
                  <a:srgbClr val="73A0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38"/>
                <p:cNvSpPr/>
                <p:nvPr/>
              </p:nvSpPr>
              <p:spPr>
                <a:xfrm>
                  <a:off x="2547942" y="1499156"/>
                  <a:ext cx="436260" cy="450115"/>
                </a:xfrm>
                <a:custGeom>
                  <a:rect b="b" l="l" r="r" t="t"/>
                  <a:pathLst>
                    <a:path extrusionOk="0" h="7375" w="7148">
                      <a:moveTo>
                        <a:pt x="3314" y="1968"/>
                      </a:moveTo>
                      <a:cubicBezTo>
                        <a:pt x="3337" y="1968"/>
                        <a:pt x="3361" y="1974"/>
                        <a:pt x="3382" y="1984"/>
                      </a:cubicBezTo>
                      <a:cubicBezTo>
                        <a:pt x="3414" y="1984"/>
                        <a:pt x="3425" y="1995"/>
                        <a:pt x="3435" y="2006"/>
                      </a:cubicBezTo>
                      <a:cubicBezTo>
                        <a:pt x="3446" y="2006"/>
                        <a:pt x="3467" y="2016"/>
                        <a:pt x="3467" y="2016"/>
                      </a:cubicBezTo>
                      <a:lnTo>
                        <a:pt x="3467" y="2048"/>
                      </a:lnTo>
                      <a:cubicBezTo>
                        <a:pt x="3467" y="2059"/>
                        <a:pt x="3446" y="2080"/>
                        <a:pt x="3435" y="2102"/>
                      </a:cubicBezTo>
                      <a:cubicBezTo>
                        <a:pt x="3414" y="2134"/>
                        <a:pt x="3382" y="2166"/>
                        <a:pt x="3339" y="2187"/>
                      </a:cubicBezTo>
                      <a:cubicBezTo>
                        <a:pt x="3212" y="2272"/>
                        <a:pt x="3065" y="2309"/>
                        <a:pt x="2909" y="2332"/>
                      </a:cubicBezTo>
                      <a:lnTo>
                        <a:pt x="2909" y="2332"/>
                      </a:lnTo>
                      <a:cubicBezTo>
                        <a:pt x="2968" y="2154"/>
                        <a:pt x="3081" y="2004"/>
                        <a:pt x="3254" y="1984"/>
                      </a:cubicBezTo>
                      <a:cubicBezTo>
                        <a:pt x="3270" y="1974"/>
                        <a:pt x="3291" y="1968"/>
                        <a:pt x="3314" y="1968"/>
                      </a:cubicBezTo>
                      <a:close/>
                      <a:moveTo>
                        <a:pt x="11" y="0"/>
                      </a:moveTo>
                      <a:cubicBezTo>
                        <a:pt x="11" y="0"/>
                        <a:pt x="1" y="53"/>
                        <a:pt x="11" y="139"/>
                      </a:cubicBezTo>
                      <a:cubicBezTo>
                        <a:pt x="11" y="235"/>
                        <a:pt x="22" y="363"/>
                        <a:pt x="65" y="523"/>
                      </a:cubicBezTo>
                      <a:cubicBezTo>
                        <a:pt x="139" y="854"/>
                        <a:pt x="331" y="1355"/>
                        <a:pt x="779" y="1792"/>
                      </a:cubicBezTo>
                      <a:cubicBezTo>
                        <a:pt x="1014" y="2006"/>
                        <a:pt x="1302" y="2208"/>
                        <a:pt x="1654" y="2326"/>
                      </a:cubicBezTo>
                      <a:cubicBezTo>
                        <a:pt x="1947" y="2435"/>
                        <a:pt x="2286" y="2490"/>
                        <a:pt x="2633" y="2490"/>
                      </a:cubicBezTo>
                      <a:cubicBezTo>
                        <a:pt x="2659" y="2490"/>
                        <a:pt x="2685" y="2490"/>
                        <a:pt x="2711" y="2489"/>
                      </a:cubicBezTo>
                      <a:lnTo>
                        <a:pt x="2711" y="2489"/>
                      </a:lnTo>
                      <a:cubicBezTo>
                        <a:pt x="2680" y="2680"/>
                        <a:pt x="2689" y="2876"/>
                        <a:pt x="2731" y="3072"/>
                      </a:cubicBezTo>
                      <a:cubicBezTo>
                        <a:pt x="2838" y="3552"/>
                        <a:pt x="3158" y="3968"/>
                        <a:pt x="3585" y="4160"/>
                      </a:cubicBezTo>
                      <a:cubicBezTo>
                        <a:pt x="4012" y="4352"/>
                        <a:pt x="4449" y="4363"/>
                        <a:pt x="4822" y="4480"/>
                      </a:cubicBezTo>
                      <a:cubicBezTo>
                        <a:pt x="5014" y="4534"/>
                        <a:pt x="5185" y="4630"/>
                        <a:pt x="5302" y="4747"/>
                      </a:cubicBezTo>
                      <a:cubicBezTo>
                        <a:pt x="5441" y="4875"/>
                        <a:pt x="5516" y="5035"/>
                        <a:pt x="5590" y="5195"/>
                      </a:cubicBezTo>
                      <a:cubicBezTo>
                        <a:pt x="5708" y="5526"/>
                        <a:pt x="5729" y="5857"/>
                        <a:pt x="5782" y="6166"/>
                      </a:cubicBezTo>
                      <a:cubicBezTo>
                        <a:pt x="5836" y="6475"/>
                        <a:pt x="5932" y="6753"/>
                        <a:pt x="6081" y="6955"/>
                      </a:cubicBezTo>
                      <a:cubicBezTo>
                        <a:pt x="6230" y="7147"/>
                        <a:pt x="6422" y="7275"/>
                        <a:pt x="6604" y="7329"/>
                      </a:cubicBezTo>
                      <a:cubicBezTo>
                        <a:pt x="6708" y="7361"/>
                        <a:pt x="6797" y="7374"/>
                        <a:pt x="6872" y="7374"/>
                      </a:cubicBezTo>
                      <a:cubicBezTo>
                        <a:pt x="6919" y="7374"/>
                        <a:pt x="6961" y="7369"/>
                        <a:pt x="6998" y="7361"/>
                      </a:cubicBezTo>
                      <a:cubicBezTo>
                        <a:pt x="7094" y="7339"/>
                        <a:pt x="7148" y="7329"/>
                        <a:pt x="7137" y="7318"/>
                      </a:cubicBezTo>
                      <a:lnTo>
                        <a:pt x="6998" y="7318"/>
                      </a:lnTo>
                      <a:cubicBezTo>
                        <a:pt x="6902" y="7318"/>
                        <a:pt x="6774" y="7297"/>
                        <a:pt x="6625" y="7243"/>
                      </a:cubicBezTo>
                      <a:cubicBezTo>
                        <a:pt x="6465" y="7190"/>
                        <a:pt x="6294" y="7073"/>
                        <a:pt x="6156" y="6891"/>
                      </a:cubicBezTo>
                      <a:cubicBezTo>
                        <a:pt x="6028" y="6689"/>
                        <a:pt x="5942" y="6433"/>
                        <a:pt x="5910" y="6123"/>
                      </a:cubicBezTo>
                      <a:cubicBezTo>
                        <a:pt x="5857" y="5835"/>
                        <a:pt x="5836" y="5483"/>
                        <a:pt x="5718" y="5142"/>
                      </a:cubicBezTo>
                      <a:cubicBezTo>
                        <a:pt x="5654" y="4971"/>
                        <a:pt x="5558" y="4779"/>
                        <a:pt x="5409" y="4651"/>
                      </a:cubicBezTo>
                      <a:cubicBezTo>
                        <a:pt x="5270" y="4502"/>
                        <a:pt x="5078" y="4406"/>
                        <a:pt x="4876" y="4342"/>
                      </a:cubicBezTo>
                      <a:cubicBezTo>
                        <a:pt x="4481" y="4203"/>
                        <a:pt x="4054" y="4192"/>
                        <a:pt x="3670" y="4022"/>
                      </a:cubicBezTo>
                      <a:cubicBezTo>
                        <a:pt x="3286" y="3851"/>
                        <a:pt x="2998" y="3456"/>
                        <a:pt x="2891" y="3030"/>
                      </a:cubicBezTo>
                      <a:cubicBezTo>
                        <a:pt x="2846" y="2847"/>
                        <a:pt x="2839" y="2656"/>
                        <a:pt x="2872" y="2478"/>
                      </a:cubicBezTo>
                      <a:lnTo>
                        <a:pt x="2872" y="2478"/>
                      </a:lnTo>
                      <a:cubicBezTo>
                        <a:pt x="2956" y="2466"/>
                        <a:pt x="3039" y="2449"/>
                        <a:pt x="3115" y="2432"/>
                      </a:cubicBezTo>
                      <a:cubicBezTo>
                        <a:pt x="3222" y="2400"/>
                        <a:pt x="3329" y="2368"/>
                        <a:pt x="3435" y="2294"/>
                      </a:cubicBezTo>
                      <a:cubicBezTo>
                        <a:pt x="3489" y="2262"/>
                        <a:pt x="3531" y="2219"/>
                        <a:pt x="3574" y="2166"/>
                      </a:cubicBezTo>
                      <a:cubicBezTo>
                        <a:pt x="3585" y="2134"/>
                        <a:pt x="3606" y="2112"/>
                        <a:pt x="3606" y="2070"/>
                      </a:cubicBezTo>
                      <a:cubicBezTo>
                        <a:pt x="3606" y="2059"/>
                        <a:pt x="3627" y="2048"/>
                        <a:pt x="3627" y="2016"/>
                      </a:cubicBezTo>
                      <a:lnTo>
                        <a:pt x="3627" y="1942"/>
                      </a:lnTo>
                      <a:cubicBezTo>
                        <a:pt x="3606" y="1910"/>
                        <a:pt x="3585" y="1899"/>
                        <a:pt x="3574" y="1888"/>
                      </a:cubicBezTo>
                      <a:cubicBezTo>
                        <a:pt x="3542" y="1867"/>
                        <a:pt x="3542" y="1856"/>
                        <a:pt x="3521" y="1856"/>
                      </a:cubicBezTo>
                      <a:cubicBezTo>
                        <a:pt x="3489" y="1846"/>
                        <a:pt x="3457" y="1835"/>
                        <a:pt x="3425" y="1814"/>
                      </a:cubicBezTo>
                      <a:cubicBezTo>
                        <a:pt x="3393" y="1808"/>
                        <a:pt x="3361" y="1806"/>
                        <a:pt x="3327" y="1806"/>
                      </a:cubicBezTo>
                      <a:cubicBezTo>
                        <a:pt x="3294" y="1806"/>
                        <a:pt x="3259" y="1808"/>
                        <a:pt x="3222" y="1814"/>
                      </a:cubicBezTo>
                      <a:cubicBezTo>
                        <a:pt x="3105" y="1846"/>
                        <a:pt x="2987" y="1910"/>
                        <a:pt x="2902" y="2016"/>
                      </a:cubicBezTo>
                      <a:cubicBezTo>
                        <a:pt x="2827" y="2112"/>
                        <a:pt x="2774" y="2230"/>
                        <a:pt x="2742" y="2347"/>
                      </a:cubicBezTo>
                      <a:cubicBezTo>
                        <a:pt x="2742" y="2348"/>
                        <a:pt x="2741" y="2350"/>
                        <a:pt x="2741" y="2351"/>
                      </a:cubicBezTo>
                      <a:lnTo>
                        <a:pt x="2741" y="2351"/>
                      </a:lnTo>
                      <a:cubicBezTo>
                        <a:pt x="2667" y="2358"/>
                        <a:pt x="2592" y="2362"/>
                        <a:pt x="2518" y="2362"/>
                      </a:cubicBezTo>
                      <a:cubicBezTo>
                        <a:pt x="2222" y="2362"/>
                        <a:pt x="1930" y="2309"/>
                        <a:pt x="1675" y="2219"/>
                      </a:cubicBezTo>
                      <a:cubicBezTo>
                        <a:pt x="1345" y="2102"/>
                        <a:pt x="1067" y="1920"/>
                        <a:pt x="854" y="1728"/>
                      </a:cubicBezTo>
                      <a:cubicBezTo>
                        <a:pt x="406" y="1312"/>
                        <a:pt x="214" y="843"/>
                        <a:pt x="118" y="523"/>
                      </a:cubicBezTo>
                      <a:cubicBezTo>
                        <a:pt x="22" y="203"/>
                        <a:pt x="22" y="0"/>
                        <a:pt x="11" y="0"/>
                      </a:cubicBezTo>
                      <a:close/>
                    </a:path>
                  </a:pathLst>
                </a:custGeom>
                <a:solidFill>
                  <a:srgbClr val="73A0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38"/>
                <p:cNvSpPr/>
                <p:nvPr/>
              </p:nvSpPr>
              <p:spPr>
                <a:xfrm>
                  <a:off x="2874104" y="1604621"/>
                  <a:ext cx="214285" cy="452556"/>
                </a:xfrm>
                <a:custGeom>
                  <a:rect b="b" l="l" r="r" t="t"/>
                  <a:pathLst>
                    <a:path extrusionOk="0" h="7415" w="3511">
                      <a:moveTo>
                        <a:pt x="12" y="0"/>
                      </a:moveTo>
                      <a:cubicBezTo>
                        <a:pt x="1" y="0"/>
                        <a:pt x="65" y="118"/>
                        <a:pt x="204" y="288"/>
                      </a:cubicBezTo>
                      <a:cubicBezTo>
                        <a:pt x="332" y="459"/>
                        <a:pt x="566" y="694"/>
                        <a:pt x="854" y="960"/>
                      </a:cubicBezTo>
                      <a:cubicBezTo>
                        <a:pt x="1142" y="1227"/>
                        <a:pt x="1505" y="1526"/>
                        <a:pt x="1793" y="1942"/>
                      </a:cubicBezTo>
                      <a:cubicBezTo>
                        <a:pt x="1932" y="2155"/>
                        <a:pt x="2060" y="2400"/>
                        <a:pt x="2102" y="2667"/>
                      </a:cubicBezTo>
                      <a:cubicBezTo>
                        <a:pt x="2156" y="2934"/>
                        <a:pt x="2124" y="3211"/>
                        <a:pt x="2081" y="3521"/>
                      </a:cubicBezTo>
                      <a:cubicBezTo>
                        <a:pt x="2070" y="3659"/>
                        <a:pt x="2060" y="3830"/>
                        <a:pt x="2070" y="3990"/>
                      </a:cubicBezTo>
                      <a:cubicBezTo>
                        <a:pt x="2081" y="4139"/>
                        <a:pt x="2145" y="4289"/>
                        <a:pt x="2230" y="4427"/>
                      </a:cubicBezTo>
                      <a:cubicBezTo>
                        <a:pt x="2390" y="4683"/>
                        <a:pt x="2614" y="4854"/>
                        <a:pt x="2796" y="5025"/>
                      </a:cubicBezTo>
                      <a:cubicBezTo>
                        <a:pt x="2988" y="5195"/>
                        <a:pt x="3148" y="5387"/>
                        <a:pt x="3223" y="5590"/>
                      </a:cubicBezTo>
                      <a:cubicBezTo>
                        <a:pt x="3319" y="5782"/>
                        <a:pt x="3361" y="5995"/>
                        <a:pt x="3372" y="6187"/>
                      </a:cubicBezTo>
                      <a:cubicBezTo>
                        <a:pt x="3415" y="6571"/>
                        <a:pt x="3361" y="6891"/>
                        <a:pt x="3351" y="7105"/>
                      </a:cubicBezTo>
                      <a:cubicBezTo>
                        <a:pt x="3351" y="7297"/>
                        <a:pt x="3340" y="7414"/>
                        <a:pt x="3340" y="7414"/>
                      </a:cubicBezTo>
                      <a:cubicBezTo>
                        <a:pt x="3351" y="7414"/>
                        <a:pt x="3372" y="7297"/>
                        <a:pt x="3415" y="7083"/>
                      </a:cubicBezTo>
                      <a:cubicBezTo>
                        <a:pt x="3457" y="6870"/>
                        <a:pt x="3511" y="6550"/>
                        <a:pt x="3500" y="6145"/>
                      </a:cubicBezTo>
                      <a:cubicBezTo>
                        <a:pt x="3479" y="5942"/>
                        <a:pt x="3447" y="5718"/>
                        <a:pt x="3351" y="5505"/>
                      </a:cubicBezTo>
                      <a:cubicBezTo>
                        <a:pt x="3255" y="5281"/>
                        <a:pt x="3095" y="5067"/>
                        <a:pt x="2892" y="4897"/>
                      </a:cubicBezTo>
                      <a:cubicBezTo>
                        <a:pt x="2710" y="4705"/>
                        <a:pt x="2497" y="4545"/>
                        <a:pt x="2348" y="4321"/>
                      </a:cubicBezTo>
                      <a:cubicBezTo>
                        <a:pt x="2284" y="4214"/>
                        <a:pt x="2230" y="4075"/>
                        <a:pt x="2220" y="3947"/>
                      </a:cubicBezTo>
                      <a:cubicBezTo>
                        <a:pt x="2198" y="3809"/>
                        <a:pt x="2220" y="3659"/>
                        <a:pt x="2230" y="3521"/>
                      </a:cubicBezTo>
                      <a:cubicBezTo>
                        <a:pt x="2241" y="3371"/>
                        <a:pt x="2273" y="3222"/>
                        <a:pt x="2284" y="3072"/>
                      </a:cubicBezTo>
                      <a:cubicBezTo>
                        <a:pt x="2294" y="2934"/>
                        <a:pt x="2284" y="2774"/>
                        <a:pt x="2252" y="2624"/>
                      </a:cubicBezTo>
                      <a:cubicBezTo>
                        <a:pt x="2198" y="2326"/>
                        <a:pt x="2060" y="2080"/>
                        <a:pt x="1910" y="1867"/>
                      </a:cubicBezTo>
                      <a:cubicBezTo>
                        <a:pt x="1601" y="1419"/>
                        <a:pt x="1228" y="1131"/>
                        <a:pt x="918" y="875"/>
                      </a:cubicBezTo>
                      <a:cubicBezTo>
                        <a:pt x="620" y="619"/>
                        <a:pt x="385" y="406"/>
                        <a:pt x="246" y="256"/>
                      </a:cubicBezTo>
                      <a:cubicBezTo>
                        <a:pt x="97" y="96"/>
                        <a:pt x="33" y="0"/>
                        <a:pt x="12" y="0"/>
                      </a:cubicBezTo>
                      <a:close/>
                    </a:path>
                  </a:pathLst>
                </a:custGeom>
                <a:solidFill>
                  <a:srgbClr val="73A0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38"/>
                <p:cNvSpPr/>
                <p:nvPr/>
              </p:nvSpPr>
              <p:spPr>
                <a:xfrm>
                  <a:off x="2117598" y="1690311"/>
                  <a:ext cx="203849" cy="217764"/>
                </a:xfrm>
                <a:custGeom>
                  <a:rect b="b" l="l" r="r" t="t"/>
                  <a:pathLst>
                    <a:path extrusionOk="0" h="3568" w="3340">
                      <a:moveTo>
                        <a:pt x="3314" y="1"/>
                      </a:moveTo>
                      <a:cubicBezTo>
                        <a:pt x="3248" y="1"/>
                        <a:pt x="2965" y="75"/>
                        <a:pt x="2539" y="207"/>
                      </a:cubicBezTo>
                      <a:cubicBezTo>
                        <a:pt x="2305" y="282"/>
                        <a:pt x="2006" y="356"/>
                        <a:pt x="1696" y="495"/>
                      </a:cubicBezTo>
                      <a:cubicBezTo>
                        <a:pt x="1558" y="570"/>
                        <a:pt x="1398" y="655"/>
                        <a:pt x="1248" y="794"/>
                      </a:cubicBezTo>
                      <a:cubicBezTo>
                        <a:pt x="1099" y="922"/>
                        <a:pt x="982" y="1082"/>
                        <a:pt x="928" y="1284"/>
                      </a:cubicBezTo>
                      <a:cubicBezTo>
                        <a:pt x="864" y="1487"/>
                        <a:pt x="875" y="1690"/>
                        <a:pt x="886" y="1871"/>
                      </a:cubicBezTo>
                      <a:cubicBezTo>
                        <a:pt x="918" y="2063"/>
                        <a:pt x="950" y="2234"/>
                        <a:pt x="982" y="2394"/>
                      </a:cubicBezTo>
                      <a:cubicBezTo>
                        <a:pt x="992" y="2469"/>
                        <a:pt x="992" y="2543"/>
                        <a:pt x="982" y="2597"/>
                      </a:cubicBezTo>
                      <a:cubicBezTo>
                        <a:pt x="950" y="2650"/>
                        <a:pt x="918" y="2703"/>
                        <a:pt x="864" y="2735"/>
                      </a:cubicBezTo>
                      <a:cubicBezTo>
                        <a:pt x="758" y="2821"/>
                        <a:pt x="619" y="2863"/>
                        <a:pt x="502" y="2927"/>
                      </a:cubicBezTo>
                      <a:cubicBezTo>
                        <a:pt x="278" y="3055"/>
                        <a:pt x="139" y="3237"/>
                        <a:pt x="75" y="3365"/>
                      </a:cubicBezTo>
                      <a:cubicBezTo>
                        <a:pt x="11" y="3493"/>
                        <a:pt x="0" y="3567"/>
                        <a:pt x="11" y="3567"/>
                      </a:cubicBezTo>
                      <a:cubicBezTo>
                        <a:pt x="22" y="3567"/>
                        <a:pt x="54" y="3503"/>
                        <a:pt x="128" y="3397"/>
                      </a:cubicBezTo>
                      <a:cubicBezTo>
                        <a:pt x="214" y="3290"/>
                        <a:pt x="342" y="3130"/>
                        <a:pt x="555" y="3023"/>
                      </a:cubicBezTo>
                      <a:cubicBezTo>
                        <a:pt x="662" y="2970"/>
                        <a:pt x="800" y="2927"/>
                        <a:pt x="928" y="2842"/>
                      </a:cubicBezTo>
                      <a:cubicBezTo>
                        <a:pt x="992" y="2810"/>
                        <a:pt x="1067" y="2735"/>
                        <a:pt x="1099" y="2650"/>
                      </a:cubicBezTo>
                      <a:cubicBezTo>
                        <a:pt x="1142" y="2554"/>
                        <a:pt x="1142" y="2458"/>
                        <a:pt x="1131" y="2362"/>
                      </a:cubicBezTo>
                      <a:cubicBezTo>
                        <a:pt x="1099" y="2191"/>
                        <a:pt x="1067" y="2031"/>
                        <a:pt x="1046" y="1861"/>
                      </a:cubicBezTo>
                      <a:cubicBezTo>
                        <a:pt x="1035" y="1690"/>
                        <a:pt x="1035" y="1508"/>
                        <a:pt x="1078" y="1338"/>
                      </a:cubicBezTo>
                      <a:cubicBezTo>
                        <a:pt x="1131" y="1167"/>
                        <a:pt x="1227" y="1028"/>
                        <a:pt x="1355" y="911"/>
                      </a:cubicBezTo>
                      <a:cubicBezTo>
                        <a:pt x="1472" y="794"/>
                        <a:pt x="1622" y="708"/>
                        <a:pt x="1771" y="634"/>
                      </a:cubicBezTo>
                      <a:cubicBezTo>
                        <a:pt x="2059" y="484"/>
                        <a:pt x="2347" y="410"/>
                        <a:pt x="2582" y="314"/>
                      </a:cubicBezTo>
                      <a:cubicBezTo>
                        <a:pt x="3051" y="143"/>
                        <a:pt x="3339" y="36"/>
                        <a:pt x="3329" y="4"/>
                      </a:cubicBezTo>
                      <a:cubicBezTo>
                        <a:pt x="3327" y="2"/>
                        <a:pt x="3323" y="1"/>
                        <a:pt x="3314" y="1"/>
                      </a:cubicBezTo>
                      <a:close/>
                    </a:path>
                  </a:pathLst>
                </a:custGeom>
                <a:solidFill>
                  <a:srgbClr val="73A0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38"/>
                <p:cNvSpPr/>
                <p:nvPr/>
              </p:nvSpPr>
              <p:spPr>
                <a:xfrm>
                  <a:off x="2120833" y="2025871"/>
                  <a:ext cx="83431" cy="84225"/>
                </a:xfrm>
                <a:custGeom>
                  <a:rect b="b" l="l" r="r" t="t"/>
                  <a:pathLst>
                    <a:path extrusionOk="0" h="1380" w="1367">
                      <a:moveTo>
                        <a:pt x="1355" y="0"/>
                      </a:moveTo>
                      <a:cubicBezTo>
                        <a:pt x="1334" y="0"/>
                        <a:pt x="1291" y="107"/>
                        <a:pt x="1174" y="235"/>
                      </a:cubicBezTo>
                      <a:cubicBezTo>
                        <a:pt x="1046" y="363"/>
                        <a:pt x="833" y="480"/>
                        <a:pt x="587" y="587"/>
                      </a:cubicBezTo>
                      <a:cubicBezTo>
                        <a:pt x="449" y="651"/>
                        <a:pt x="331" y="715"/>
                        <a:pt x="225" y="790"/>
                      </a:cubicBezTo>
                      <a:cubicBezTo>
                        <a:pt x="118" y="864"/>
                        <a:pt x="33" y="982"/>
                        <a:pt x="22" y="1078"/>
                      </a:cubicBezTo>
                      <a:cubicBezTo>
                        <a:pt x="1" y="1184"/>
                        <a:pt x="22" y="1270"/>
                        <a:pt x="54" y="1323"/>
                      </a:cubicBezTo>
                      <a:cubicBezTo>
                        <a:pt x="71" y="1364"/>
                        <a:pt x="100" y="1380"/>
                        <a:pt x="112" y="1380"/>
                      </a:cubicBezTo>
                      <a:cubicBezTo>
                        <a:pt x="116" y="1380"/>
                        <a:pt x="118" y="1379"/>
                        <a:pt x="118" y="1376"/>
                      </a:cubicBezTo>
                      <a:cubicBezTo>
                        <a:pt x="129" y="1366"/>
                        <a:pt x="65" y="1259"/>
                        <a:pt x="129" y="1110"/>
                      </a:cubicBezTo>
                      <a:cubicBezTo>
                        <a:pt x="150" y="1035"/>
                        <a:pt x="225" y="960"/>
                        <a:pt x="321" y="896"/>
                      </a:cubicBezTo>
                      <a:cubicBezTo>
                        <a:pt x="406" y="832"/>
                        <a:pt x="534" y="779"/>
                        <a:pt x="662" y="726"/>
                      </a:cubicBezTo>
                      <a:cubicBezTo>
                        <a:pt x="801" y="651"/>
                        <a:pt x="918" y="597"/>
                        <a:pt x="1025" y="523"/>
                      </a:cubicBezTo>
                      <a:cubicBezTo>
                        <a:pt x="1131" y="459"/>
                        <a:pt x="1206" y="363"/>
                        <a:pt x="1281" y="277"/>
                      </a:cubicBezTo>
                      <a:cubicBezTo>
                        <a:pt x="1366" y="139"/>
                        <a:pt x="1366" y="0"/>
                        <a:pt x="1355" y="0"/>
                      </a:cubicBezTo>
                      <a:close/>
                    </a:path>
                  </a:pathLst>
                </a:custGeom>
                <a:solidFill>
                  <a:srgbClr val="73A0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728" name="Google Shape;1728;p38"/>
            <p:cNvSpPr/>
            <p:nvPr/>
          </p:nvSpPr>
          <p:spPr>
            <a:xfrm>
              <a:off x="5611400" y="1869288"/>
              <a:ext cx="226800" cy="226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38"/>
            <p:cNvSpPr/>
            <p:nvPr/>
          </p:nvSpPr>
          <p:spPr>
            <a:xfrm>
              <a:off x="6779350" y="2391725"/>
              <a:ext cx="226800" cy="226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38"/>
            <p:cNvSpPr/>
            <p:nvPr/>
          </p:nvSpPr>
          <p:spPr>
            <a:xfrm>
              <a:off x="6461850" y="3134200"/>
              <a:ext cx="226800" cy="226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731" name="Google Shape;1731;p38"/>
          <p:cNvCxnSpPr>
            <a:stCxn id="1659" idx="6"/>
            <a:endCxn id="1728" idx="2"/>
          </p:cNvCxnSpPr>
          <p:nvPr/>
        </p:nvCxnSpPr>
        <p:spPr>
          <a:xfrm>
            <a:off x="4364100" y="1753000"/>
            <a:ext cx="1247400" cy="229800"/>
          </a:xfrm>
          <a:prstGeom prst="bentConnector3">
            <a:avLst>
              <a:gd fmla="val 49996" name="adj1"/>
            </a:avLst>
          </a:prstGeom>
          <a:noFill/>
          <a:ln cap="flat" cmpd="sng" w="19050">
            <a:solidFill>
              <a:schemeClr val="accent3"/>
            </a:solidFill>
            <a:prstDash val="solid"/>
            <a:round/>
            <a:headEnd len="med" w="med" type="none"/>
            <a:tailEnd len="med" w="med" type="none"/>
          </a:ln>
        </p:spPr>
      </p:cxnSp>
      <p:cxnSp>
        <p:nvCxnSpPr>
          <p:cNvPr id="1732" name="Google Shape;1732;p38"/>
          <p:cNvCxnSpPr>
            <a:stCxn id="1660" idx="6"/>
            <a:endCxn id="1729" idx="2"/>
          </p:cNvCxnSpPr>
          <p:nvPr/>
        </p:nvCxnSpPr>
        <p:spPr>
          <a:xfrm flipH="1" rot="10800000">
            <a:off x="4364100" y="2505100"/>
            <a:ext cx="2415300" cy="396900"/>
          </a:xfrm>
          <a:prstGeom prst="bentConnector3">
            <a:avLst>
              <a:gd fmla="val 49999" name="adj1"/>
            </a:avLst>
          </a:prstGeom>
          <a:noFill/>
          <a:ln cap="flat" cmpd="sng" w="19050">
            <a:solidFill>
              <a:schemeClr val="accent3"/>
            </a:solidFill>
            <a:prstDash val="solid"/>
            <a:round/>
            <a:headEnd len="med" w="med" type="none"/>
            <a:tailEnd len="med" w="med" type="none"/>
          </a:ln>
        </p:spPr>
      </p:cxnSp>
      <p:cxnSp>
        <p:nvCxnSpPr>
          <p:cNvPr id="1733" name="Google Shape;1733;p38"/>
          <p:cNvCxnSpPr>
            <a:stCxn id="1661" idx="6"/>
            <a:endCxn id="1730" idx="2"/>
          </p:cNvCxnSpPr>
          <p:nvPr/>
        </p:nvCxnSpPr>
        <p:spPr>
          <a:xfrm flipH="1" rot="10800000">
            <a:off x="4364100" y="3247600"/>
            <a:ext cx="2097900" cy="803400"/>
          </a:xfrm>
          <a:prstGeom prst="bentConnector3">
            <a:avLst>
              <a:gd fmla="val 49996" name="adj1"/>
            </a:avLst>
          </a:prstGeom>
          <a:noFill/>
          <a:ln cap="flat" cmpd="sng" w="19050">
            <a:solidFill>
              <a:schemeClr val="accent3"/>
            </a:solidFill>
            <a:prstDash val="solid"/>
            <a:round/>
            <a:headEnd len="med" w="med" type="none"/>
            <a:tailEnd len="med" w="med" type="non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7" name="Shape 1737"/>
        <p:cNvGrpSpPr/>
        <p:nvPr/>
      </p:nvGrpSpPr>
      <p:grpSpPr>
        <a:xfrm>
          <a:off x="0" y="0"/>
          <a:ext cx="0" cy="0"/>
          <a:chOff x="0" y="0"/>
          <a:chExt cx="0" cy="0"/>
        </a:xfrm>
      </p:grpSpPr>
      <p:sp>
        <p:nvSpPr>
          <p:cNvPr id="1738" name="Google Shape;1738;p39"/>
          <p:cNvSpPr txBox="1"/>
          <p:nvPr>
            <p:ph type="title"/>
          </p:nvPr>
        </p:nvSpPr>
        <p:spPr>
          <a:xfrm>
            <a:off x="713225" y="445025"/>
            <a:ext cx="7717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EMOTIONAL LONELINESS FIRST AID INFOGRAPHICS</a:t>
            </a:r>
            <a:endParaRPr/>
          </a:p>
        </p:txBody>
      </p:sp>
      <p:grpSp>
        <p:nvGrpSpPr>
          <p:cNvPr id="1739" name="Google Shape;1739;p39"/>
          <p:cNvGrpSpPr/>
          <p:nvPr/>
        </p:nvGrpSpPr>
        <p:grpSpPr>
          <a:xfrm>
            <a:off x="1013875" y="1960900"/>
            <a:ext cx="2273700" cy="1576200"/>
            <a:chOff x="1013875" y="1960900"/>
            <a:chExt cx="2273700" cy="1576200"/>
          </a:xfrm>
        </p:grpSpPr>
        <p:sp>
          <p:nvSpPr>
            <p:cNvPr id="1740" name="Google Shape;1740;p39"/>
            <p:cNvSpPr/>
            <p:nvPr/>
          </p:nvSpPr>
          <p:spPr>
            <a:xfrm>
              <a:off x="1013875" y="1960900"/>
              <a:ext cx="2273700" cy="1576200"/>
            </a:xfrm>
            <a:prstGeom prst="wedgeRoundRectCallout">
              <a:avLst>
                <a:gd fmla="val 67271" name="adj1"/>
                <a:gd fmla="val 32783" name="adj2"/>
                <a:gd fmla="val 0" name="adj3"/>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39"/>
            <p:cNvSpPr txBox="1"/>
            <p:nvPr/>
          </p:nvSpPr>
          <p:spPr>
            <a:xfrm>
              <a:off x="1236250" y="2124850"/>
              <a:ext cx="1829100" cy="889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a:solidFill>
                    <a:schemeClr val="dk2"/>
                  </a:solidFill>
                  <a:latin typeface="Encode Sans"/>
                  <a:ea typeface="Encode Sans"/>
                  <a:cs typeface="Encode Sans"/>
                  <a:sym typeface="Encode Sans"/>
                </a:rPr>
                <a:t>“Jupiter is a gas giant and the biggest planet in the entire Solar System”</a:t>
              </a:r>
              <a:endParaRPr>
                <a:solidFill>
                  <a:schemeClr val="dk2"/>
                </a:solidFill>
                <a:latin typeface="Encode Sans"/>
                <a:ea typeface="Encode Sans"/>
                <a:cs typeface="Encode Sans"/>
                <a:sym typeface="Encode Sans"/>
              </a:endParaRPr>
            </a:p>
          </p:txBody>
        </p:sp>
        <p:sp>
          <p:nvSpPr>
            <p:cNvPr id="1742" name="Google Shape;1742;p39"/>
            <p:cNvSpPr txBox="1"/>
            <p:nvPr/>
          </p:nvSpPr>
          <p:spPr>
            <a:xfrm>
              <a:off x="1236250" y="3090550"/>
              <a:ext cx="1829100" cy="282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a:solidFill>
                    <a:schemeClr val="dk2"/>
                  </a:solidFill>
                  <a:latin typeface="Encode Sans"/>
                  <a:ea typeface="Encode Sans"/>
                  <a:cs typeface="Encode Sans"/>
                  <a:sym typeface="Encode Sans"/>
                </a:rPr>
                <a:t>—Tina Doe</a:t>
              </a:r>
              <a:endParaRPr>
                <a:solidFill>
                  <a:schemeClr val="dk2"/>
                </a:solidFill>
                <a:latin typeface="Encode Sans"/>
                <a:ea typeface="Encode Sans"/>
                <a:cs typeface="Encode Sans"/>
                <a:sym typeface="Encode Sans"/>
              </a:endParaRPr>
            </a:p>
          </p:txBody>
        </p:sp>
      </p:grpSp>
      <p:grpSp>
        <p:nvGrpSpPr>
          <p:cNvPr id="1743" name="Google Shape;1743;p39"/>
          <p:cNvGrpSpPr/>
          <p:nvPr/>
        </p:nvGrpSpPr>
        <p:grpSpPr>
          <a:xfrm>
            <a:off x="5856425" y="1960900"/>
            <a:ext cx="2273700" cy="1576200"/>
            <a:chOff x="5856425" y="1960900"/>
            <a:chExt cx="2273700" cy="1576200"/>
          </a:xfrm>
        </p:grpSpPr>
        <p:sp>
          <p:nvSpPr>
            <p:cNvPr id="1744" name="Google Shape;1744;p39"/>
            <p:cNvSpPr/>
            <p:nvPr/>
          </p:nvSpPr>
          <p:spPr>
            <a:xfrm flipH="1">
              <a:off x="5856425" y="1960900"/>
              <a:ext cx="2273700" cy="1576200"/>
            </a:xfrm>
            <a:prstGeom prst="wedgeRoundRectCallout">
              <a:avLst>
                <a:gd fmla="val 65476" name="adj1"/>
                <a:gd fmla="val 32783" name="adj2"/>
                <a:gd fmla="val 0" name="adj3"/>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39"/>
            <p:cNvSpPr txBox="1"/>
            <p:nvPr/>
          </p:nvSpPr>
          <p:spPr>
            <a:xfrm>
              <a:off x="6078725" y="2124850"/>
              <a:ext cx="1829100" cy="889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a:solidFill>
                    <a:schemeClr val="dk2"/>
                  </a:solidFill>
                  <a:latin typeface="Encode Sans"/>
                  <a:ea typeface="Encode Sans"/>
                  <a:cs typeface="Encode Sans"/>
                  <a:sym typeface="Encode Sans"/>
                </a:rPr>
                <a:t>“</a:t>
              </a:r>
              <a:r>
                <a:rPr lang="en">
                  <a:solidFill>
                    <a:schemeClr val="dk2"/>
                  </a:solidFill>
                  <a:latin typeface="Encode Sans"/>
                  <a:ea typeface="Encode Sans"/>
                  <a:cs typeface="Encode Sans"/>
                  <a:sym typeface="Encode Sans"/>
                </a:rPr>
                <a:t>Mars is full of iron oxide dust, which gives the planet its reddish cast”</a:t>
              </a:r>
              <a:endParaRPr>
                <a:solidFill>
                  <a:schemeClr val="dk2"/>
                </a:solidFill>
                <a:latin typeface="Encode Sans"/>
                <a:ea typeface="Encode Sans"/>
                <a:cs typeface="Encode Sans"/>
                <a:sym typeface="Encode Sans"/>
              </a:endParaRPr>
            </a:p>
          </p:txBody>
        </p:sp>
        <p:sp>
          <p:nvSpPr>
            <p:cNvPr id="1746" name="Google Shape;1746;p39"/>
            <p:cNvSpPr txBox="1"/>
            <p:nvPr/>
          </p:nvSpPr>
          <p:spPr>
            <a:xfrm>
              <a:off x="6078725" y="3090550"/>
              <a:ext cx="1829100" cy="282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a:solidFill>
                    <a:schemeClr val="dk2"/>
                  </a:solidFill>
                  <a:latin typeface="Encode Sans"/>
                  <a:ea typeface="Encode Sans"/>
                  <a:cs typeface="Encode Sans"/>
                  <a:sym typeface="Encode Sans"/>
                </a:rPr>
                <a:t>—Jouie Plant</a:t>
              </a:r>
              <a:endParaRPr>
                <a:solidFill>
                  <a:schemeClr val="dk2"/>
                </a:solidFill>
                <a:latin typeface="Encode Sans"/>
                <a:ea typeface="Encode Sans"/>
                <a:cs typeface="Encode Sans"/>
                <a:sym typeface="Encode Sans"/>
              </a:endParaRPr>
            </a:p>
          </p:txBody>
        </p:sp>
      </p:grpSp>
      <p:sp>
        <p:nvSpPr>
          <p:cNvPr id="1747" name="Google Shape;1747;p39"/>
          <p:cNvSpPr/>
          <p:nvPr/>
        </p:nvSpPr>
        <p:spPr>
          <a:xfrm>
            <a:off x="3323325" y="1308625"/>
            <a:ext cx="2497200" cy="421200"/>
          </a:xfrm>
          <a:prstGeom prst="roundRect">
            <a:avLst>
              <a:gd fmla="val 0" name="adj"/>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b="1" lang="en" sz="1800">
                <a:solidFill>
                  <a:schemeClr val="dk1"/>
                </a:solidFill>
                <a:latin typeface="Encode Sans"/>
                <a:ea typeface="Encode Sans"/>
                <a:cs typeface="Encode Sans"/>
                <a:sym typeface="Encode Sans"/>
              </a:rPr>
              <a:t>TESTIMONIALS</a:t>
            </a:r>
            <a:endParaRPr b="1" sz="1800">
              <a:solidFill>
                <a:schemeClr val="dk1"/>
              </a:solidFill>
              <a:latin typeface="Encode Sans"/>
              <a:ea typeface="Encode Sans"/>
              <a:cs typeface="Encode Sans"/>
              <a:sym typeface="Encode Sans"/>
            </a:endParaRPr>
          </a:p>
        </p:txBody>
      </p:sp>
      <p:sp>
        <p:nvSpPr>
          <p:cNvPr id="1748" name="Google Shape;1748;p39"/>
          <p:cNvSpPr/>
          <p:nvPr/>
        </p:nvSpPr>
        <p:spPr>
          <a:xfrm>
            <a:off x="4210962" y="1960908"/>
            <a:ext cx="722100" cy="722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39"/>
          <p:cNvSpPr/>
          <p:nvPr/>
        </p:nvSpPr>
        <p:spPr>
          <a:xfrm>
            <a:off x="3696682" y="4050700"/>
            <a:ext cx="1748872" cy="459300"/>
          </a:xfrm>
          <a:custGeom>
            <a:rect b="b" l="l" r="r" t="t"/>
            <a:pathLst>
              <a:path extrusionOk="0" h="9474" w="40378">
                <a:moveTo>
                  <a:pt x="20184" y="0"/>
                </a:moveTo>
                <a:cubicBezTo>
                  <a:pt x="9036" y="0"/>
                  <a:pt x="1" y="2123"/>
                  <a:pt x="1" y="4737"/>
                </a:cubicBezTo>
                <a:cubicBezTo>
                  <a:pt x="1" y="7350"/>
                  <a:pt x="9036" y="9473"/>
                  <a:pt x="20184" y="9473"/>
                </a:cubicBezTo>
                <a:cubicBezTo>
                  <a:pt x="31342" y="9473"/>
                  <a:pt x="40377" y="7350"/>
                  <a:pt x="40377" y="4737"/>
                </a:cubicBezTo>
                <a:cubicBezTo>
                  <a:pt x="40377" y="2123"/>
                  <a:pt x="31342" y="0"/>
                  <a:pt x="20184" y="0"/>
                </a:cubicBezTo>
                <a:close/>
              </a:path>
            </a:pathLst>
          </a:custGeom>
          <a:solidFill>
            <a:srgbClr val="98C4E6">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50" name="Google Shape;1750;p39"/>
          <p:cNvGrpSpPr/>
          <p:nvPr/>
        </p:nvGrpSpPr>
        <p:grpSpPr>
          <a:xfrm>
            <a:off x="4000138" y="2957464"/>
            <a:ext cx="1141959" cy="1367177"/>
            <a:chOff x="4000999" y="1355039"/>
            <a:chExt cx="1141959" cy="1367177"/>
          </a:xfrm>
        </p:grpSpPr>
        <p:grpSp>
          <p:nvGrpSpPr>
            <p:cNvPr id="1751" name="Google Shape;1751;p39"/>
            <p:cNvGrpSpPr/>
            <p:nvPr/>
          </p:nvGrpSpPr>
          <p:grpSpPr>
            <a:xfrm>
              <a:off x="4000999" y="1355039"/>
              <a:ext cx="1141959" cy="1367177"/>
              <a:chOff x="358075" y="1830775"/>
              <a:chExt cx="1523425" cy="1823875"/>
            </a:xfrm>
          </p:grpSpPr>
          <p:sp>
            <p:nvSpPr>
              <p:cNvPr id="1752" name="Google Shape;1752;p39"/>
              <p:cNvSpPr/>
              <p:nvPr/>
            </p:nvSpPr>
            <p:spPr>
              <a:xfrm>
                <a:off x="407875" y="1830775"/>
                <a:ext cx="645950" cy="632450"/>
              </a:xfrm>
              <a:custGeom>
                <a:rect b="b" l="l" r="r" t="t"/>
                <a:pathLst>
                  <a:path extrusionOk="0" h="25298" w="25838">
                    <a:moveTo>
                      <a:pt x="14090" y="0"/>
                    </a:moveTo>
                    <a:cubicBezTo>
                      <a:pt x="13741" y="0"/>
                      <a:pt x="13395" y="23"/>
                      <a:pt x="13057" y="67"/>
                    </a:cubicBezTo>
                    <a:cubicBezTo>
                      <a:pt x="12417" y="154"/>
                      <a:pt x="12170" y="373"/>
                      <a:pt x="11661" y="591"/>
                    </a:cubicBezTo>
                    <a:cubicBezTo>
                      <a:pt x="11588" y="620"/>
                      <a:pt x="11516" y="620"/>
                      <a:pt x="11443" y="620"/>
                    </a:cubicBezTo>
                    <a:cubicBezTo>
                      <a:pt x="11217" y="597"/>
                      <a:pt x="10999" y="586"/>
                      <a:pt x="10789" y="586"/>
                    </a:cubicBezTo>
                    <a:cubicBezTo>
                      <a:pt x="7910" y="586"/>
                      <a:pt x="6452" y="2667"/>
                      <a:pt x="5801" y="5418"/>
                    </a:cubicBezTo>
                    <a:cubicBezTo>
                      <a:pt x="5423" y="7017"/>
                      <a:pt x="5700" y="8340"/>
                      <a:pt x="4246" y="9387"/>
                    </a:cubicBezTo>
                    <a:cubicBezTo>
                      <a:pt x="3664" y="9809"/>
                      <a:pt x="3024" y="10158"/>
                      <a:pt x="2472" y="10608"/>
                    </a:cubicBezTo>
                    <a:cubicBezTo>
                      <a:pt x="902" y="11932"/>
                      <a:pt x="989" y="13604"/>
                      <a:pt x="1454" y="15421"/>
                    </a:cubicBezTo>
                    <a:cubicBezTo>
                      <a:pt x="1629" y="16104"/>
                      <a:pt x="1745" y="16846"/>
                      <a:pt x="1512" y="17500"/>
                    </a:cubicBezTo>
                    <a:cubicBezTo>
                      <a:pt x="1352" y="17966"/>
                      <a:pt x="1003" y="18373"/>
                      <a:pt x="785" y="18809"/>
                    </a:cubicBezTo>
                    <a:cubicBezTo>
                      <a:pt x="0" y="20321"/>
                      <a:pt x="494" y="22284"/>
                      <a:pt x="1672" y="23505"/>
                    </a:cubicBezTo>
                    <a:cubicBezTo>
                      <a:pt x="2879" y="24712"/>
                      <a:pt x="4624" y="25250"/>
                      <a:pt x="6325" y="25293"/>
                    </a:cubicBezTo>
                    <a:cubicBezTo>
                      <a:pt x="6402" y="25296"/>
                      <a:pt x="6480" y="25297"/>
                      <a:pt x="6558" y="25297"/>
                    </a:cubicBezTo>
                    <a:cubicBezTo>
                      <a:pt x="7914" y="25297"/>
                      <a:pt x="9326" y="24930"/>
                      <a:pt x="10192" y="23912"/>
                    </a:cubicBezTo>
                    <a:lnTo>
                      <a:pt x="24180" y="23665"/>
                    </a:lnTo>
                    <a:cubicBezTo>
                      <a:pt x="24761" y="23258"/>
                      <a:pt x="25285" y="22778"/>
                      <a:pt x="25561" y="22124"/>
                    </a:cubicBezTo>
                    <a:cubicBezTo>
                      <a:pt x="25837" y="21470"/>
                      <a:pt x="25794" y="20670"/>
                      <a:pt x="25343" y="20132"/>
                    </a:cubicBezTo>
                    <a:cubicBezTo>
                      <a:pt x="25110" y="19841"/>
                      <a:pt x="24761" y="19667"/>
                      <a:pt x="24543" y="19347"/>
                    </a:cubicBezTo>
                    <a:cubicBezTo>
                      <a:pt x="24122" y="18780"/>
                      <a:pt x="24252" y="17951"/>
                      <a:pt x="24456" y="17268"/>
                    </a:cubicBezTo>
                    <a:cubicBezTo>
                      <a:pt x="24674" y="16497"/>
                      <a:pt x="24616" y="15857"/>
                      <a:pt x="24674" y="15116"/>
                    </a:cubicBezTo>
                    <a:cubicBezTo>
                      <a:pt x="24732" y="14331"/>
                      <a:pt x="24616" y="13676"/>
                      <a:pt x="24107" y="13051"/>
                    </a:cubicBezTo>
                    <a:cubicBezTo>
                      <a:pt x="23642" y="12470"/>
                      <a:pt x="22944" y="12077"/>
                      <a:pt x="22217" y="11888"/>
                    </a:cubicBezTo>
                    <a:cubicBezTo>
                      <a:pt x="21853" y="11786"/>
                      <a:pt x="21475" y="11743"/>
                      <a:pt x="21141" y="11539"/>
                    </a:cubicBezTo>
                    <a:cubicBezTo>
                      <a:pt x="20458" y="11132"/>
                      <a:pt x="20225" y="10260"/>
                      <a:pt x="20123" y="9489"/>
                    </a:cubicBezTo>
                    <a:cubicBezTo>
                      <a:pt x="19818" y="6654"/>
                      <a:pt x="20428" y="3382"/>
                      <a:pt x="17986" y="1289"/>
                    </a:cubicBezTo>
                    <a:cubicBezTo>
                      <a:pt x="16905" y="370"/>
                      <a:pt x="15480" y="0"/>
                      <a:pt x="14090" y="0"/>
                    </a:cubicBezTo>
                    <a:close/>
                  </a:path>
                </a:pathLst>
              </a:custGeom>
              <a:solidFill>
                <a:srgbClr val="6FA0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39"/>
              <p:cNvSpPr/>
              <p:nvPr/>
            </p:nvSpPr>
            <p:spPr>
              <a:xfrm>
                <a:off x="358075" y="2380600"/>
                <a:ext cx="261725" cy="511450"/>
              </a:xfrm>
              <a:custGeom>
                <a:rect b="b" l="l" r="r" t="t"/>
                <a:pathLst>
                  <a:path extrusionOk="0" h="20458" w="10469">
                    <a:moveTo>
                      <a:pt x="4885" y="0"/>
                    </a:moveTo>
                    <a:cubicBezTo>
                      <a:pt x="4885" y="0"/>
                      <a:pt x="2268" y="5700"/>
                      <a:pt x="422" y="13013"/>
                    </a:cubicBezTo>
                    <a:cubicBezTo>
                      <a:pt x="204" y="13522"/>
                      <a:pt x="58" y="14060"/>
                      <a:pt x="29" y="14612"/>
                    </a:cubicBezTo>
                    <a:cubicBezTo>
                      <a:pt x="15" y="14670"/>
                      <a:pt x="0" y="14743"/>
                      <a:pt x="0" y="14787"/>
                    </a:cubicBezTo>
                    <a:cubicBezTo>
                      <a:pt x="15" y="14787"/>
                      <a:pt x="15" y="14787"/>
                      <a:pt x="29" y="14816"/>
                    </a:cubicBezTo>
                    <a:cubicBezTo>
                      <a:pt x="29" y="15136"/>
                      <a:pt x="73" y="15470"/>
                      <a:pt x="160" y="15776"/>
                    </a:cubicBezTo>
                    <a:cubicBezTo>
                      <a:pt x="436" y="16735"/>
                      <a:pt x="974" y="17477"/>
                      <a:pt x="596" y="18523"/>
                    </a:cubicBezTo>
                    <a:cubicBezTo>
                      <a:pt x="509" y="18756"/>
                      <a:pt x="378" y="18989"/>
                      <a:pt x="364" y="19221"/>
                    </a:cubicBezTo>
                    <a:cubicBezTo>
                      <a:pt x="358" y="19290"/>
                      <a:pt x="395" y="19311"/>
                      <a:pt x="446" y="19311"/>
                    </a:cubicBezTo>
                    <a:cubicBezTo>
                      <a:pt x="525" y="19311"/>
                      <a:pt x="639" y="19259"/>
                      <a:pt x="683" y="19250"/>
                    </a:cubicBezTo>
                    <a:cubicBezTo>
                      <a:pt x="873" y="19192"/>
                      <a:pt x="960" y="19120"/>
                      <a:pt x="1076" y="18931"/>
                    </a:cubicBezTo>
                    <a:cubicBezTo>
                      <a:pt x="1541" y="18044"/>
                      <a:pt x="1483" y="17157"/>
                      <a:pt x="1381" y="16168"/>
                    </a:cubicBezTo>
                    <a:lnTo>
                      <a:pt x="1381" y="16168"/>
                    </a:lnTo>
                    <a:cubicBezTo>
                      <a:pt x="1541" y="16808"/>
                      <a:pt x="1701" y="17448"/>
                      <a:pt x="1701" y="18102"/>
                    </a:cubicBezTo>
                    <a:cubicBezTo>
                      <a:pt x="1730" y="18683"/>
                      <a:pt x="1469" y="19178"/>
                      <a:pt x="1294" y="19701"/>
                    </a:cubicBezTo>
                    <a:cubicBezTo>
                      <a:pt x="1251" y="19832"/>
                      <a:pt x="1221" y="19977"/>
                      <a:pt x="1323" y="20065"/>
                    </a:cubicBezTo>
                    <a:cubicBezTo>
                      <a:pt x="1352" y="20088"/>
                      <a:pt x="1386" y="20098"/>
                      <a:pt x="1424" y="20098"/>
                    </a:cubicBezTo>
                    <a:cubicBezTo>
                      <a:pt x="1502" y="20098"/>
                      <a:pt x="1594" y="20056"/>
                      <a:pt x="1672" y="20007"/>
                    </a:cubicBezTo>
                    <a:cubicBezTo>
                      <a:pt x="2239" y="19556"/>
                      <a:pt x="2312" y="18902"/>
                      <a:pt x="2486" y="18247"/>
                    </a:cubicBezTo>
                    <a:cubicBezTo>
                      <a:pt x="2690" y="17506"/>
                      <a:pt x="2675" y="16677"/>
                      <a:pt x="2414" y="15935"/>
                    </a:cubicBezTo>
                    <a:lnTo>
                      <a:pt x="2414" y="15935"/>
                    </a:lnTo>
                    <a:cubicBezTo>
                      <a:pt x="2675" y="16662"/>
                      <a:pt x="2879" y="17317"/>
                      <a:pt x="2777" y="18102"/>
                    </a:cubicBezTo>
                    <a:cubicBezTo>
                      <a:pt x="2690" y="18843"/>
                      <a:pt x="2603" y="19556"/>
                      <a:pt x="2370" y="20283"/>
                    </a:cubicBezTo>
                    <a:cubicBezTo>
                      <a:pt x="2341" y="20312"/>
                      <a:pt x="2341" y="20355"/>
                      <a:pt x="2341" y="20385"/>
                    </a:cubicBezTo>
                    <a:cubicBezTo>
                      <a:pt x="2370" y="20443"/>
                      <a:pt x="2428" y="20457"/>
                      <a:pt x="2486" y="20457"/>
                    </a:cubicBezTo>
                    <a:cubicBezTo>
                      <a:pt x="2632" y="20457"/>
                      <a:pt x="2777" y="20355"/>
                      <a:pt x="2879" y="20239"/>
                    </a:cubicBezTo>
                    <a:cubicBezTo>
                      <a:pt x="3330" y="19730"/>
                      <a:pt x="3577" y="18829"/>
                      <a:pt x="3621" y="18160"/>
                    </a:cubicBezTo>
                    <a:cubicBezTo>
                      <a:pt x="3664" y="17433"/>
                      <a:pt x="3635" y="16677"/>
                      <a:pt x="3548" y="15979"/>
                    </a:cubicBezTo>
                    <a:lnTo>
                      <a:pt x="3548" y="15979"/>
                    </a:lnTo>
                    <a:cubicBezTo>
                      <a:pt x="3969" y="17026"/>
                      <a:pt x="3984" y="18102"/>
                      <a:pt x="3969" y="19207"/>
                    </a:cubicBezTo>
                    <a:cubicBezTo>
                      <a:pt x="3969" y="19352"/>
                      <a:pt x="3969" y="19512"/>
                      <a:pt x="3984" y="19658"/>
                    </a:cubicBezTo>
                    <a:cubicBezTo>
                      <a:pt x="3999" y="19716"/>
                      <a:pt x="3999" y="19774"/>
                      <a:pt x="4057" y="19788"/>
                    </a:cubicBezTo>
                    <a:cubicBezTo>
                      <a:pt x="4078" y="19805"/>
                      <a:pt x="4102" y="19813"/>
                      <a:pt x="4126" y="19813"/>
                    </a:cubicBezTo>
                    <a:cubicBezTo>
                      <a:pt x="4185" y="19813"/>
                      <a:pt x="4248" y="19771"/>
                      <a:pt x="4289" y="19730"/>
                    </a:cubicBezTo>
                    <a:cubicBezTo>
                      <a:pt x="4667" y="19323"/>
                      <a:pt x="4711" y="18567"/>
                      <a:pt x="4755" y="18029"/>
                    </a:cubicBezTo>
                    <a:cubicBezTo>
                      <a:pt x="4813" y="17578"/>
                      <a:pt x="4856" y="17099"/>
                      <a:pt x="4813" y="16633"/>
                    </a:cubicBezTo>
                    <a:cubicBezTo>
                      <a:pt x="4784" y="15761"/>
                      <a:pt x="4798" y="14860"/>
                      <a:pt x="4929" y="13973"/>
                    </a:cubicBezTo>
                    <a:cubicBezTo>
                      <a:pt x="6325" y="9698"/>
                      <a:pt x="8840" y="2501"/>
                      <a:pt x="10469" y="131"/>
                    </a:cubicBezTo>
                    <a:lnTo>
                      <a:pt x="4885" y="0"/>
                    </a:lnTo>
                    <a:close/>
                  </a:path>
                </a:pathLst>
              </a:custGeom>
              <a:solidFill>
                <a:srgbClr val="F895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39"/>
              <p:cNvSpPr/>
              <p:nvPr/>
            </p:nvSpPr>
            <p:spPr>
              <a:xfrm>
                <a:off x="726275" y="2325475"/>
                <a:ext cx="374800" cy="235650"/>
              </a:xfrm>
              <a:custGeom>
                <a:rect b="b" l="l" r="r" t="t"/>
                <a:pathLst>
                  <a:path extrusionOk="0" h="9426" w="14992">
                    <a:moveTo>
                      <a:pt x="9309" y="0"/>
                    </a:moveTo>
                    <a:cubicBezTo>
                      <a:pt x="9285" y="0"/>
                      <a:pt x="9260" y="3"/>
                      <a:pt x="9234" y="10"/>
                    </a:cubicBezTo>
                    <a:cubicBezTo>
                      <a:pt x="8986" y="24"/>
                      <a:pt x="7896" y="751"/>
                      <a:pt x="7852" y="998"/>
                    </a:cubicBezTo>
                    <a:cubicBezTo>
                      <a:pt x="7736" y="1391"/>
                      <a:pt x="8812" y="2423"/>
                      <a:pt x="9045" y="2728"/>
                    </a:cubicBezTo>
                    <a:cubicBezTo>
                      <a:pt x="8244" y="2691"/>
                      <a:pt x="7443" y="2673"/>
                      <a:pt x="6641" y="2673"/>
                    </a:cubicBezTo>
                    <a:cubicBezTo>
                      <a:pt x="4618" y="2673"/>
                      <a:pt x="2596" y="2790"/>
                      <a:pt x="597" y="3019"/>
                    </a:cubicBezTo>
                    <a:cubicBezTo>
                      <a:pt x="161" y="4459"/>
                      <a:pt x="1" y="6000"/>
                      <a:pt x="1" y="7527"/>
                    </a:cubicBezTo>
                    <a:lnTo>
                      <a:pt x="6936" y="8922"/>
                    </a:lnTo>
                    <a:cubicBezTo>
                      <a:pt x="8131" y="9161"/>
                      <a:pt x="9477" y="9425"/>
                      <a:pt x="10775" y="9425"/>
                    </a:cubicBezTo>
                    <a:cubicBezTo>
                      <a:pt x="11452" y="9425"/>
                      <a:pt x="12115" y="9354"/>
                      <a:pt x="12738" y="9169"/>
                    </a:cubicBezTo>
                    <a:cubicBezTo>
                      <a:pt x="14788" y="8515"/>
                      <a:pt x="14991" y="6131"/>
                      <a:pt x="14177" y="4488"/>
                    </a:cubicBezTo>
                    <a:cubicBezTo>
                      <a:pt x="13247" y="2641"/>
                      <a:pt x="11298" y="1362"/>
                      <a:pt x="9699" y="184"/>
                    </a:cubicBezTo>
                    <a:cubicBezTo>
                      <a:pt x="9575" y="97"/>
                      <a:pt x="9451" y="0"/>
                      <a:pt x="9309" y="0"/>
                    </a:cubicBezTo>
                    <a:close/>
                  </a:path>
                </a:pathLst>
              </a:custGeom>
              <a:solidFill>
                <a:srgbClr val="F895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39"/>
              <p:cNvSpPr/>
              <p:nvPr/>
            </p:nvSpPr>
            <p:spPr>
              <a:xfrm>
                <a:off x="640225" y="2105975"/>
                <a:ext cx="85000" cy="32925"/>
              </a:xfrm>
              <a:custGeom>
                <a:rect b="b" l="l" r="r" t="t"/>
                <a:pathLst>
                  <a:path extrusionOk="0" h="1317" w="3400">
                    <a:moveTo>
                      <a:pt x="143" y="1"/>
                    </a:moveTo>
                    <a:cubicBezTo>
                      <a:pt x="69" y="1"/>
                      <a:pt x="0" y="95"/>
                      <a:pt x="70" y="153"/>
                    </a:cubicBezTo>
                    <a:cubicBezTo>
                      <a:pt x="970" y="896"/>
                      <a:pt x="2068" y="1317"/>
                      <a:pt x="3238" y="1317"/>
                    </a:cubicBezTo>
                    <a:cubicBezTo>
                      <a:pt x="3258" y="1317"/>
                      <a:pt x="3278" y="1316"/>
                      <a:pt x="3298" y="1316"/>
                    </a:cubicBezTo>
                    <a:cubicBezTo>
                      <a:pt x="3399" y="1316"/>
                      <a:pt x="3399" y="1127"/>
                      <a:pt x="3298" y="1127"/>
                    </a:cubicBezTo>
                    <a:cubicBezTo>
                      <a:pt x="3259" y="1128"/>
                      <a:pt x="3221" y="1129"/>
                      <a:pt x="3182" y="1129"/>
                    </a:cubicBezTo>
                    <a:cubicBezTo>
                      <a:pt x="2077" y="1129"/>
                      <a:pt x="1044" y="725"/>
                      <a:pt x="201" y="22"/>
                    </a:cubicBezTo>
                    <a:cubicBezTo>
                      <a:pt x="183" y="7"/>
                      <a:pt x="163" y="1"/>
                      <a:pt x="143" y="1"/>
                    </a:cubicBezTo>
                    <a:close/>
                  </a:path>
                </a:pathLst>
              </a:custGeom>
              <a:solidFill>
                <a:srgbClr val="FFD6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39"/>
              <p:cNvSpPr/>
              <p:nvPr/>
            </p:nvSpPr>
            <p:spPr>
              <a:xfrm>
                <a:off x="612500" y="2202125"/>
                <a:ext cx="376250" cy="216650"/>
              </a:xfrm>
              <a:custGeom>
                <a:rect b="b" l="l" r="r" t="t"/>
                <a:pathLst>
                  <a:path extrusionOk="0" h="8666" w="15050">
                    <a:moveTo>
                      <a:pt x="7038" y="0"/>
                    </a:moveTo>
                    <a:cubicBezTo>
                      <a:pt x="7043" y="5"/>
                      <a:pt x="7049" y="9"/>
                      <a:pt x="7056" y="14"/>
                    </a:cubicBezTo>
                    <a:lnTo>
                      <a:pt x="7056" y="14"/>
                    </a:lnTo>
                    <a:cubicBezTo>
                      <a:pt x="7050" y="9"/>
                      <a:pt x="7044" y="5"/>
                      <a:pt x="7038" y="0"/>
                    </a:cubicBezTo>
                    <a:close/>
                    <a:moveTo>
                      <a:pt x="7056" y="14"/>
                    </a:moveTo>
                    <a:cubicBezTo>
                      <a:pt x="7071" y="26"/>
                      <a:pt x="7087" y="37"/>
                      <a:pt x="7104" y="48"/>
                    </a:cubicBezTo>
                    <a:lnTo>
                      <a:pt x="7104" y="48"/>
                    </a:lnTo>
                    <a:cubicBezTo>
                      <a:pt x="7106" y="47"/>
                      <a:pt x="7108" y="45"/>
                      <a:pt x="7111" y="44"/>
                    </a:cubicBezTo>
                    <a:cubicBezTo>
                      <a:pt x="7091" y="34"/>
                      <a:pt x="7071" y="24"/>
                      <a:pt x="7056" y="14"/>
                    </a:cubicBezTo>
                    <a:close/>
                    <a:moveTo>
                      <a:pt x="269" y="103"/>
                    </a:moveTo>
                    <a:cubicBezTo>
                      <a:pt x="181" y="107"/>
                      <a:pt x="86" y="121"/>
                      <a:pt x="1" y="145"/>
                    </a:cubicBezTo>
                    <a:cubicBezTo>
                      <a:pt x="92" y="128"/>
                      <a:pt x="181" y="114"/>
                      <a:pt x="269" y="103"/>
                    </a:cubicBezTo>
                    <a:close/>
                    <a:moveTo>
                      <a:pt x="7104" y="48"/>
                    </a:moveTo>
                    <a:cubicBezTo>
                      <a:pt x="6932" y="148"/>
                      <a:pt x="6789" y="234"/>
                      <a:pt x="6631" y="305"/>
                    </a:cubicBezTo>
                    <a:cubicBezTo>
                      <a:pt x="5962" y="629"/>
                      <a:pt x="5212" y="833"/>
                      <a:pt x="4466" y="833"/>
                    </a:cubicBezTo>
                    <a:cubicBezTo>
                      <a:pt x="4207" y="833"/>
                      <a:pt x="3949" y="808"/>
                      <a:pt x="3694" y="756"/>
                    </a:cubicBezTo>
                    <a:cubicBezTo>
                      <a:pt x="3156" y="654"/>
                      <a:pt x="2647" y="436"/>
                      <a:pt x="2240" y="102"/>
                    </a:cubicBezTo>
                    <a:cubicBezTo>
                      <a:pt x="2135" y="155"/>
                      <a:pt x="2014" y="192"/>
                      <a:pt x="1895" y="192"/>
                    </a:cubicBezTo>
                    <a:cubicBezTo>
                      <a:pt x="1849" y="192"/>
                      <a:pt x="1804" y="187"/>
                      <a:pt x="1760" y="175"/>
                    </a:cubicBezTo>
                    <a:cubicBezTo>
                      <a:pt x="1469" y="122"/>
                      <a:pt x="1130" y="74"/>
                      <a:pt x="759" y="74"/>
                    </a:cubicBezTo>
                    <a:cubicBezTo>
                      <a:pt x="601" y="74"/>
                      <a:pt x="437" y="83"/>
                      <a:pt x="269" y="103"/>
                    </a:cubicBezTo>
                    <a:lnTo>
                      <a:pt x="269" y="103"/>
                    </a:lnTo>
                    <a:cubicBezTo>
                      <a:pt x="287" y="102"/>
                      <a:pt x="304" y="102"/>
                      <a:pt x="321" y="102"/>
                    </a:cubicBezTo>
                    <a:lnTo>
                      <a:pt x="713" y="4653"/>
                    </a:lnTo>
                    <a:cubicBezTo>
                      <a:pt x="896" y="4642"/>
                      <a:pt x="1073" y="4637"/>
                      <a:pt x="1245" y="4637"/>
                    </a:cubicBezTo>
                    <a:cubicBezTo>
                      <a:pt x="4030" y="4637"/>
                      <a:pt x="5526" y="5990"/>
                      <a:pt x="5526" y="5990"/>
                    </a:cubicBezTo>
                    <a:cubicBezTo>
                      <a:pt x="6632" y="5006"/>
                      <a:pt x="8058" y="4888"/>
                      <a:pt x="8677" y="4888"/>
                    </a:cubicBezTo>
                    <a:cubicBezTo>
                      <a:pt x="8872" y="4888"/>
                      <a:pt x="8987" y="4900"/>
                      <a:pt x="8987" y="4900"/>
                    </a:cubicBezTo>
                    <a:lnTo>
                      <a:pt x="8376" y="247"/>
                    </a:lnTo>
                    <a:lnTo>
                      <a:pt x="8376" y="247"/>
                    </a:lnTo>
                    <a:cubicBezTo>
                      <a:pt x="8638" y="291"/>
                      <a:pt x="8870" y="334"/>
                      <a:pt x="9103" y="393"/>
                    </a:cubicBezTo>
                    <a:lnTo>
                      <a:pt x="9961" y="5045"/>
                    </a:lnTo>
                    <a:cubicBezTo>
                      <a:pt x="10193" y="5249"/>
                      <a:pt x="10411" y="5467"/>
                      <a:pt x="10600" y="5685"/>
                    </a:cubicBezTo>
                    <a:cubicBezTo>
                      <a:pt x="10600" y="5685"/>
                      <a:pt x="11502" y="6776"/>
                      <a:pt x="11589" y="8666"/>
                    </a:cubicBezTo>
                    <a:cubicBezTo>
                      <a:pt x="12447" y="8389"/>
                      <a:pt x="14163" y="7561"/>
                      <a:pt x="15050" y="4944"/>
                    </a:cubicBezTo>
                    <a:cubicBezTo>
                      <a:pt x="15050" y="4944"/>
                      <a:pt x="11822" y="189"/>
                      <a:pt x="7619" y="189"/>
                    </a:cubicBezTo>
                    <a:cubicBezTo>
                      <a:pt x="7600" y="189"/>
                      <a:pt x="7581" y="189"/>
                      <a:pt x="7562" y="189"/>
                    </a:cubicBezTo>
                    <a:cubicBezTo>
                      <a:pt x="7388" y="189"/>
                      <a:pt x="7235" y="136"/>
                      <a:pt x="7104" y="48"/>
                    </a:cubicBezTo>
                    <a:close/>
                  </a:path>
                </a:pathLst>
              </a:custGeom>
              <a:solidFill>
                <a:srgbClr val="2845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39"/>
              <p:cNvSpPr/>
              <p:nvPr/>
            </p:nvSpPr>
            <p:spPr>
              <a:xfrm>
                <a:off x="612150" y="2206100"/>
                <a:ext cx="25" cy="25"/>
              </a:xfrm>
              <a:custGeom>
                <a:rect b="b" l="l" r="r" t="t"/>
                <a:pathLst>
                  <a:path extrusionOk="0" h="1" w="1">
                    <a:moveTo>
                      <a:pt x="0" y="1"/>
                    </a:moveTo>
                    <a:lnTo>
                      <a:pt x="0" y="1"/>
                    </a:lnTo>
                    <a:close/>
                  </a:path>
                </a:pathLst>
              </a:custGeom>
              <a:solidFill>
                <a:srgbClr val="9257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39"/>
              <p:cNvSpPr/>
              <p:nvPr/>
            </p:nvSpPr>
            <p:spPr>
              <a:xfrm>
                <a:off x="579075" y="2466000"/>
                <a:ext cx="1825" cy="25"/>
              </a:xfrm>
              <a:custGeom>
                <a:rect b="b" l="l" r="r" t="t"/>
                <a:pathLst>
                  <a:path extrusionOk="0" h="1" w="73">
                    <a:moveTo>
                      <a:pt x="73" y="1"/>
                    </a:moveTo>
                    <a:lnTo>
                      <a:pt x="0" y="1"/>
                    </a:lnTo>
                    <a:lnTo>
                      <a:pt x="0" y="1"/>
                    </a:lnTo>
                    <a:close/>
                  </a:path>
                </a:pathLst>
              </a:custGeom>
              <a:solidFill>
                <a:srgbClr val="9257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39"/>
              <p:cNvSpPr/>
              <p:nvPr/>
            </p:nvSpPr>
            <p:spPr>
              <a:xfrm>
                <a:off x="646675" y="2202125"/>
                <a:ext cx="167225" cy="41000"/>
              </a:xfrm>
              <a:custGeom>
                <a:rect b="b" l="l" r="r" t="t"/>
                <a:pathLst>
                  <a:path extrusionOk="0" h="1640" w="6689">
                    <a:moveTo>
                      <a:pt x="5671" y="0"/>
                    </a:moveTo>
                    <a:cubicBezTo>
                      <a:pt x="5673" y="2"/>
                      <a:pt x="5676" y="4"/>
                      <a:pt x="5679" y="6"/>
                    </a:cubicBezTo>
                    <a:lnTo>
                      <a:pt x="5679" y="6"/>
                    </a:lnTo>
                    <a:cubicBezTo>
                      <a:pt x="5677" y="4"/>
                      <a:pt x="5674" y="2"/>
                      <a:pt x="5671" y="0"/>
                    </a:cubicBezTo>
                    <a:close/>
                    <a:moveTo>
                      <a:pt x="5679" y="6"/>
                    </a:moveTo>
                    <a:cubicBezTo>
                      <a:pt x="5698" y="21"/>
                      <a:pt x="5717" y="35"/>
                      <a:pt x="5737" y="48"/>
                    </a:cubicBezTo>
                    <a:lnTo>
                      <a:pt x="5737" y="48"/>
                    </a:lnTo>
                    <a:cubicBezTo>
                      <a:pt x="5739" y="47"/>
                      <a:pt x="5742" y="45"/>
                      <a:pt x="5744" y="44"/>
                    </a:cubicBezTo>
                    <a:cubicBezTo>
                      <a:pt x="5731" y="31"/>
                      <a:pt x="5698" y="19"/>
                      <a:pt x="5679" y="6"/>
                    </a:cubicBezTo>
                    <a:close/>
                    <a:moveTo>
                      <a:pt x="5737" y="48"/>
                    </a:moveTo>
                    <a:cubicBezTo>
                      <a:pt x="5580" y="148"/>
                      <a:pt x="5436" y="234"/>
                      <a:pt x="5264" y="305"/>
                    </a:cubicBezTo>
                    <a:cubicBezTo>
                      <a:pt x="4595" y="629"/>
                      <a:pt x="3853" y="833"/>
                      <a:pt x="3105" y="833"/>
                    </a:cubicBezTo>
                    <a:cubicBezTo>
                      <a:pt x="2845" y="833"/>
                      <a:pt x="2585" y="808"/>
                      <a:pt x="2327" y="756"/>
                    </a:cubicBezTo>
                    <a:cubicBezTo>
                      <a:pt x="1804" y="654"/>
                      <a:pt x="1295" y="436"/>
                      <a:pt x="873" y="102"/>
                    </a:cubicBezTo>
                    <a:cubicBezTo>
                      <a:pt x="768" y="155"/>
                      <a:pt x="655" y="192"/>
                      <a:pt x="534" y="192"/>
                    </a:cubicBezTo>
                    <a:cubicBezTo>
                      <a:pt x="488" y="192"/>
                      <a:pt x="441" y="187"/>
                      <a:pt x="393" y="175"/>
                    </a:cubicBezTo>
                    <a:cubicBezTo>
                      <a:pt x="277" y="160"/>
                      <a:pt x="132" y="145"/>
                      <a:pt x="1" y="116"/>
                    </a:cubicBezTo>
                    <a:lnTo>
                      <a:pt x="1" y="116"/>
                    </a:lnTo>
                    <a:cubicBezTo>
                      <a:pt x="510" y="756"/>
                      <a:pt x="1222" y="1236"/>
                      <a:pt x="1993" y="1469"/>
                    </a:cubicBezTo>
                    <a:cubicBezTo>
                      <a:pt x="2393" y="1584"/>
                      <a:pt x="2806" y="1639"/>
                      <a:pt x="3219" y="1639"/>
                    </a:cubicBezTo>
                    <a:cubicBezTo>
                      <a:pt x="4052" y="1639"/>
                      <a:pt x="4884" y="1416"/>
                      <a:pt x="5613" y="1018"/>
                    </a:cubicBezTo>
                    <a:cubicBezTo>
                      <a:pt x="5977" y="800"/>
                      <a:pt x="6355" y="523"/>
                      <a:pt x="6689" y="218"/>
                    </a:cubicBezTo>
                    <a:cubicBezTo>
                      <a:pt x="6529" y="189"/>
                      <a:pt x="6355" y="189"/>
                      <a:pt x="6195" y="189"/>
                    </a:cubicBezTo>
                    <a:cubicBezTo>
                      <a:pt x="6021" y="189"/>
                      <a:pt x="5868" y="136"/>
                      <a:pt x="5737" y="48"/>
                    </a:cubicBezTo>
                    <a:close/>
                  </a:path>
                </a:pathLst>
              </a:custGeom>
              <a:solidFill>
                <a:srgbClr val="2845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39"/>
              <p:cNvSpPr/>
              <p:nvPr/>
            </p:nvSpPr>
            <p:spPr>
              <a:xfrm>
                <a:off x="986175" y="3367100"/>
                <a:ext cx="309725" cy="240650"/>
              </a:xfrm>
              <a:custGeom>
                <a:rect b="b" l="l" r="r" t="t"/>
                <a:pathLst>
                  <a:path extrusionOk="0" h="9626" w="12389">
                    <a:moveTo>
                      <a:pt x="5177" y="1"/>
                    </a:moveTo>
                    <a:lnTo>
                      <a:pt x="1" y="2211"/>
                    </a:lnTo>
                    <a:cubicBezTo>
                      <a:pt x="190" y="2836"/>
                      <a:pt x="2269" y="9626"/>
                      <a:pt x="2269" y="9626"/>
                    </a:cubicBezTo>
                    <a:lnTo>
                      <a:pt x="3781" y="9248"/>
                    </a:lnTo>
                    <a:lnTo>
                      <a:pt x="2865" y="5642"/>
                    </a:lnTo>
                    <a:lnTo>
                      <a:pt x="5453" y="8521"/>
                    </a:lnTo>
                    <a:lnTo>
                      <a:pt x="12389" y="5482"/>
                    </a:lnTo>
                    <a:cubicBezTo>
                      <a:pt x="12389" y="5482"/>
                      <a:pt x="11912" y="4366"/>
                      <a:pt x="10064" y="4366"/>
                    </a:cubicBezTo>
                    <a:cubicBezTo>
                      <a:pt x="9270" y="4366"/>
                      <a:pt x="8222" y="4572"/>
                      <a:pt x="6849" y="5162"/>
                    </a:cubicBezTo>
                    <a:lnTo>
                      <a:pt x="5177" y="1"/>
                    </a:lnTo>
                    <a:close/>
                  </a:path>
                </a:pathLst>
              </a:custGeom>
              <a:solidFill>
                <a:srgbClr val="73A0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39"/>
              <p:cNvSpPr/>
              <p:nvPr/>
            </p:nvSpPr>
            <p:spPr>
              <a:xfrm>
                <a:off x="996350" y="3457975"/>
                <a:ext cx="25475" cy="62550"/>
              </a:xfrm>
              <a:custGeom>
                <a:rect b="b" l="l" r="r" t="t"/>
                <a:pathLst>
                  <a:path extrusionOk="0" h="2502" w="1019">
                    <a:moveTo>
                      <a:pt x="1" y="0"/>
                    </a:moveTo>
                    <a:cubicBezTo>
                      <a:pt x="219" y="727"/>
                      <a:pt x="495" y="1629"/>
                      <a:pt x="772" y="2501"/>
                    </a:cubicBezTo>
                    <a:cubicBezTo>
                      <a:pt x="931" y="2211"/>
                      <a:pt x="1019" y="1862"/>
                      <a:pt x="1004" y="1527"/>
                    </a:cubicBezTo>
                    <a:cubicBezTo>
                      <a:pt x="1004" y="1018"/>
                      <a:pt x="757" y="524"/>
                      <a:pt x="350" y="190"/>
                    </a:cubicBezTo>
                    <a:cubicBezTo>
                      <a:pt x="263" y="117"/>
                      <a:pt x="146" y="44"/>
                      <a:pt x="30" y="0"/>
                    </a:cubicBezTo>
                    <a:close/>
                  </a:path>
                </a:pathLst>
              </a:custGeom>
              <a:solidFill>
                <a:srgbClr val="F2CC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39"/>
              <p:cNvSpPr/>
              <p:nvPr/>
            </p:nvSpPr>
            <p:spPr>
              <a:xfrm>
                <a:off x="1111950" y="3482700"/>
                <a:ext cx="162500" cy="87975"/>
              </a:xfrm>
              <a:custGeom>
                <a:rect b="b" l="l" r="r" t="t"/>
                <a:pathLst>
                  <a:path extrusionOk="0" h="3519" w="6500">
                    <a:moveTo>
                      <a:pt x="6384" y="0"/>
                    </a:moveTo>
                    <a:cubicBezTo>
                      <a:pt x="5627" y="436"/>
                      <a:pt x="4668" y="1003"/>
                      <a:pt x="3592" y="1585"/>
                    </a:cubicBezTo>
                    <a:cubicBezTo>
                      <a:pt x="2385" y="2239"/>
                      <a:pt x="1266" y="2806"/>
                      <a:pt x="451" y="3228"/>
                    </a:cubicBezTo>
                    <a:cubicBezTo>
                      <a:pt x="306" y="3286"/>
                      <a:pt x="146" y="3373"/>
                      <a:pt x="1" y="3461"/>
                    </a:cubicBezTo>
                    <a:lnTo>
                      <a:pt x="59" y="3519"/>
                    </a:lnTo>
                    <a:cubicBezTo>
                      <a:pt x="204" y="3461"/>
                      <a:pt x="350" y="3388"/>
                      <a:pt x="509" y="3315"/>
                    </a:cubicBezTo>
                    <a:cubicBezTo>
                      <a:pt x="1324" y="2923"/>
                      <a:pt x="2458" y="2385"/>
                      <a:pt x="3665" y="1716"/>
                    </a:cubicBezTo>
                    <a:cubicBezTo>
                      <a:pt x="4784" y="1105"/>
                      <a:pt x="5758" y="524"/>
                      <a:pt x="6500" y="58"/>
                    </a:cubicBezTo>
                    <a:cubicBezTo>
                      <a:pt x="6456" y="44"/>
                      <a:pt x="6413" y="29"/>
                      <a:pt x="6384" y="0"/>
                    </a:cubicBezTo>
                    <a:close/>
                  </a:path>
                </a:pathLst>
              </a:custGeom>
              <a:solidFill>
                <a:srgbClr val="FFE5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39"/>
              <p:cNvSpPr/>
              <p:nvPr/>
            </p:nvSpPr>
            <p:spPr>
              <a:xfrm>
                <a:off x="1037800" y="3581925"/>
                <a:ext cx="38550" cy="13475"/>
              </a:xfrm>
              <a:custGeom>
                <a:rect b="b" l="l" r="r" t="t"/>
                <a:pathLst>
                  <a:path extrusionOk="0" h="539" w="1542">
                    <a:moveTo>
                      <a:pt x="1527" y="1"/>
                    </a:moveTo>
                    <a:cubicBezTo>
                      <a:pt x="1222" y="73"/>
                      <a:pt x="786" y="204"/>
                      <a:pt x="291" y="320"/>
                    </a:cubicBezTo>
                    <a:cubicBezTo>
                      <a:pt x="204" y="364"/>
                      <a:pt x="88" y="393"/>
                      <a:pt x="0" y="422"/>
                    </a:cubicBezTo>
                    <a:cubicBezTo>
                      <a:pt x="15" y="466"/>
                      <a:pt x="15" y="509"/>
                      <a:pt x="44" y="538"/>
                    </a:cubicBezTo>
                    <a:cubicBezTo>
                      <a:pt x="131" y="524"/>
                      <a:pt x="233" y="495"/>
                      <a:pt x="335" y="466"/>
                    </a:cubicBezTo>
                    <a:cubicBezTo>
                      <a:pt x="815" y="349"/>
                      <a:pt x="1251" y="204"/>
                      <a:pt x="1542" y="88"/>
                    </a:cubicBezTo>
                    <a:lnTo>
                      <a:pt x="1527" y="1"/>
                    </a:lnTo>
                    <a:close/>
                  </a:path>
                </a:pathLst>
              </a:custGeom>
              <a:solidFill>
                <a:srgbClr val="FFE5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39"/>
              <p:cNvSpPr/>
              <p:nvPr/>
            </p:nvSpPr>
            <p:spPr>
              <a:xfrm>
                <a:off x="475850" y="3428900"/>
                <a:ext cx="278450" cy="225750"/>
              </a:xfrm>
              <a:custGeom>
                <a:rect b="b" l="l" r="r" t="t"/>
                <a:pathLst>
                  <a:path extrusionOk="0" h="9030" w="11138">
                    <a:moveTo>
                      <a:pt x="1759" y="0"/>
                    </a:moveTo>
                    <a:cubicBezTo>
                      <a:pt x="1614" y="626"/>
                      <a:pt x="0" y="7561"/>
                      <a:pt x="0" y="7561"/>
                    </a:cubicBezTo>
                    <a:lnTo>
                      <a:pt x="1483" y="7968"/>
                    </a:lnTo>
                    <a:lnTo>
                      <a:pt x="2501" y="4406"/>
                    </a:lnTo>
                    <a:lnTo>
                      <a:pt x="3301" y="8172"/>
                    </a:lnTo>
                    <a:lnTo>
                      <a:pt x="10832" y="9029"/>
                    </a:lnTo>
                    <a:cubicBezTo>
                      <a:pt x="10832" y="9029"/>
                      <a:pt x="11137" y="6558"/>
                      <a:pt x="6194" y="5976"/>
                    </a:cubicBezTo>
                    <a:lnTo>
                      <a:pt x="7328" y="669"/>
                    </a:lnTo>
                    <a:lnTo>
                      <a:pt x="1759" y="0"/>
                    </a:lnTo>
                    <a:close/>
                  </a:path>
                </a:pathLst>
              </a:custGeom>
              <a:solidFill>
                <a:srgbClr val="73A0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39"/>
              <p:cNvSpPr/>
              <p:nvPr/>
            </p:nvSpPr>
            <p:spPr>
              <a:xfrm>
                <a:off x="496550" y="3464525"/>
                <a:ext cx="24750" cy="64350"/>
              </a:xfrm>
              <a:custGeom>
                <a:rect b="b" l="l" r="r" t="t"/>
                <a:pathLst>
                  <a:path extrusionOk="0" h="2574" w="990">
                    <a:moveTo>
                      <a:pt x="611" y="0"/>
                    </a:moveTo>
                    <a:cubicBezTo>
                      <a:pt x="437" y="727"/>
                      <a:pt x="219" y="1658"/>
                      <a:pt x="1" y="2574"/>
                    </a:cubicBezTo>
                    <a:cubicBezTo>
                      <a:pt x="292" y="2399"/>
                      <a:pt x="553" y="2152"/>
                      <a:pt x="699" y="1847"/>
                    </a:cubicBezTo>
                    <a:cubicBezTo>
                      <a:pt x="946" y="1381"/>
                      <a:pt x="989" y="844"/>
                      <a:pt x="800" y="349"/>
                    </a:cubicBezTo>
                    <a:cubicBezTo>
                      <a:pt x="771" y="247"/>
                      <a:pt x="699" y="117"/>
                      <a:pt x="626" y="29"/>
                    </a:cubicBezTo>
                    <a:lnTo>
                      <a:pt x="611" y="0"/>
                    </a:lnTo>
                    <a:close/>
                  </a:path>
                </a:pathLst>
              </a:custGeom>
              <a:solidFill>
                <a:srgbClr val="F2CC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39"/>
              <p:cNvSpPr/>
              <p:nvPr/>
            </p:nvSpPr>
            <p:spPr>
              <a:xfrm>
                <a:off x="555800" y="3618275"/>
                <a:ext cx="182875" cy="9175"/>
              </a:xfrm>
              <a:custGeom>
                <a:rect b="b" l="l" r="r" t="t"/>
                <a:pathLst>
                  <a:path extrusionOk="0" h="367" w="7315">
                    <a:moveTo>
                      <a:pt x="1" y="0"/>
                    </a:moveTo>
                    <a:lnTo>
                      <a:pt x="15" y="88"/>
                    </a:lnTo>
                    <a:cubicBezTo>
                      <a:pt x="161" y="102"/>
                      <a:pt x="321" y="131"/>
                      <a:pt x="510" y="146"/>
                    </a:cubicBezTo>
                    <a:cubicBezTo>
                      <a:pt x="1411" y="233"/>
                      <a:pt x="2647" y="306"/>
                      <a:pt x="4043" y="349"/>
                    </a:cubicBezTo>
                    <a:cubicBezTo>
                      <a:pt x="4577" y="362"/>
                      <a:pt x="5091" y="366"/>
                      <a:pt x="5571" y="366"/>
                    </a:cubicBezTo>
                    <a:cubicBezTo>
                      <a:pt x="6227" y="366"/>
                      <a:pt x="6819" y="358"/>
                      <a:pt x="7314" y="349"/>
                    </a:cubicBezTo>
                    <a:cubicBezTo>
                      <a:pt x="7285" y="306"/>
                      <a:pt x="7271" y="277"/>
                      <a:pt x="7227" y="233"/>
                    </a:cubicBezTo>
                    <a:cubicBezTo>
                      <a:pt x="6355" y="233"/>
                      <a:pt x="5250" y="233"/>
                      <a:pt x="4028" y="204"/>
                    </a:cubicBezTo>
                    <a:cubicBezTo>
                      <a:pt x="2647" y="160"/>
                      <a:pt x="1397" y="88"/>
                      <a:pt x="510" y="30"/>
                    </a:cubicBezTo>
                    <a:cubicBezTo>
                      <a:pt x="335" y="15"/>
                      <a:pt x="161" y="15"/>
                      <a:pt x="1" y="0"/>
                    </a:cubicBezTo>
                    <a:close/>
                  </a:path>
                </a:pathLst>
              </a:custGeom>
              <a:solidFill>
                <a:srgbClr val="FFE5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39"/>
              <p:cNvSpPr/>
              <p:nvPr/>
            </p:nvSpPr>
            <p:spPr>
              <a:xfrm>
                <a:off x="479100" y="3601925"/>
                <a:ext cx="38575" cy="12375"/>
              </a:xfrm>
              <a:custGeom>
                <a:rect b="b" l="l" r="r" t="t"/>
                <a:pathLst>
                  <a:path extrusionOk="0" h="495" w="1543">
                    <a:moveTo>
                      <a:pt x="30" y="0"/>
                    </a:moveTo>
                    <a:cubicBezTo>
                      <a:pt x="15" y="58"/>
                      <a:pt x="15" y="87"/>
                      <a:pt x="1" y="131"/>
                    </a:cubicBezTo>
                    <a:cubicBezTo>
                      <a:pt x="88" y="146"/>
                      <a:pt x="190" y="175"/>
                      <a:pt x="292" y="204"/>
                    </a:cubicBezTo>
                    <a:cubicBezTo>
                      <a:pt x="771" y="320"/>
                      <a:pt x="1208" y="436"/>
                      <a:pt x="1528" y="495"/>
                    </a:cubicBezTo>
                    <a:lnTo>
                      <a:pt x="1542" y="393"/>
                    </a:lnTo>
                    <a:cubicBezTo>
                      <a:pt x="1237" y="306"/>
                      <a:pt x="801" y="204"/>
                      <a:pt x="306" y="73"/>
                    </a:cubicBezTo>
                    <a:cubicBezTo>
                      <a:pt x="234" y="58"/>
                      <a:pt x="117" y="15"/>
                      <a:pt x="30" y="0"/>
                    </a:cubicBezTo>
                    <a:close/>
                  </a:path>
                </a:pathLst>
              </a:custGeom>
              <a:solidFill>
                <a:srgbClr val="FFE5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39"/>
              <p:cNvSpPr/>
              <p:nvPr/>
            </p:nvSpPr>
            <p:spPr>
              <a:xfrm>
                <a:off x="454750" y="2205025"/>
                <a:ext cx="734650" cy="1279475"/>
              </a:xfrm>
              <a:custGeom>
                <a:rect b="b" l="l" r="r" t="t"/>
                <a:pathLst>
                  <a:path extrusionOk="0" h="51179" w="29386">
                    <a:moveTo>
                      <a:pt x="6616" y="0"/>
                    </a:moveTo>
                    <a:cubicBezTo>
                      <a:pt x="6398" y="29"/>
                      <a:pt x="6180" y="59"/>
                      <a:pt x="5947" y="131"/>
                    </a:cubicBezTo>
                    <a:lnTo>
                      <a:pt x="6238" y="4711"/>
                    </a:lnTo>
                    <a:cubicBezTo>
                      <a:pt x="6238" y="4711"/>
                      <a:pt x="4334" y="6660"/>
                      <a:pt x="4973" y="10440"/>
                    </a:cubicBezTo>
                    <a:lnTo>
                      <a:pt x="5046" y="10440"/>
                    </a:lnTo>
                    <a:cubicBezTo>
                      <a:pt x="5046" y="10440"/>
                      <a:pt x="5090" y="11676"/>
                      <a:pt x="5773" y="12999"/>
                    </a:cubicBezTo>
                    <a:cubicBezTo>
                      <a:pt x="5773" y="12999"/>
                      <a:pt x="2589" y="15412"/>
                      <a:pt x="1847" y="24311"/>
                    </a:cubicBezTo>
                    <a:cubicBezTo>
                      <a:pt x="1091" y="33209"/>
                      <a:pt x="1" y="49842"/>
                      <a:pt x="1" y="49842"/>
                    </a:cubicBezTo>
                    <a:cubicBezTo>
                      <a:pt x="1" y="49842"/>
                      <a:pt x="3525" y="51179"/>
                      <a:pt x="7581" y="51179"/>
                    </a:cubicBezTo>
                    <a:cubicBezTo>
                      <a:pt x="8637" y="51179"/>
                      <a:pt x="9729" y="51088"/>
                      <a:pt x="10804" y="50860"/>
                    </a:cubicBezTo>
                    <a:lnTo>
                      <a:pt x="12069" y="31013"/>
                    </a:lnTo>
                    <a:lnTo>
                      <a:pt x="19266" y="50453"/>
                    </a:lnTo>
                    <a:cubicBezTo>
                      <a:pt x="19266" y="50453"/>
                      <a:pt x="26608" y="48606"/>
                      <a:pt x="29386" y="46222"/>
                    </a:cubicBezTo>
                    <a:lnTo>
                      <a:pt x="16707" y="12853"/>
                    </a:lnTo>
                    <a:cubicBezTo>
                      <a:pt x="19280" y="8404"/>
                      <a:pt x="16910" y="5569"/>
                      <a:pt x="16910" y="5569"/>
                    </a:cubicBezTo>
                    <a:cubicBezTo>
                      <a:pt x="16721" y="5351"/>
                      <a:pt x="16532" y="5133"/>
                      <a:pt x="16271" y="4929"/>
                    </a:cubicBezTo>
                    <a:lnTo>
                      <a:pt x="15413" y="277"/>
                    </a:lnTo>
                    <a:cubicBezTo>
                      <a:pt x="15180" y="218"/>
                      <a:pt x="14948" y="175"/>
                      <a:pt x="14686" y="131"/>
                    </a:cubicBezTo>
                    <a:lnTo>
                      <a:pt x="14686" y="131"/>
                    </a:lnTo>
                    <a:lnTo>
                      <a:pt x="15297" y="4784"/>
                    </a:lnTo>
                    <a:cubicBezTo>
                      <a:pt x="15297" y="4784"/>
                      <a:pt x="15182" y="4772"/>
                      <a:pt x="14987" y="4772"/>
                    </a:cubicBezTo>
                    <a:cubicBezTo>
                      <a:pt x="14368" y="4772"/>
                      <a:pt x="12942" y="4890"/>
                      <a:pt x="11836" y="5874"/>
                    </a:cubicBezTo>
                    <a:cubicBezTo>
                      <a:pt x="11836" y="5874"/>
                      <a:pt x="10340" y="4521"/>
                      <a:pt x="7555" y="4521"/>
                    </a:cubicBezTo>
                    <a:cubicBezTo>
                      <a:pt x="7383" y="4521"/>
                      <a:pt x="7206" y="4526"/>
                      <a:pt x="7023" y="4537"/>
                    </a:cubicBezTo>
                    <a:lnTo>
                      <a:pt x="6616" y="0"/>
                    </a:lnTo>
                    <a:close/>
                  </a:path>
                </a:pathLst>
              </a:custGeom>
              <a:solidFill>
                <a:srgbClr val="F2CC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39"/>
              <p:cNvSpPr/>
              <p:nvPr/>
            </p:nvSpPr>
            <p:spPr>
              <a:xfrm>
                <a:off x="754275" y="2340600"/>
                <a:ext cx="123975" cy="48500"/>
              </a:xfrm>
              <a:custGeom>
                <a:rect b="b" l="l" r="r" t="t"/>
                <a:pathLst>
                  <a:path extrusionOk="0" h="1940" w="4959">
                    <a:moveTo>
                      <a:pt x="4813" y="1"/>
                    </a:moveTo>
                    <a:cubicBezTo>
                      <a:pt x="4740" y="1"/>
                      <a:pt x="4668" y="15"/>
                      <a:pt x="4595" y="15"/>
                    </a:cubicBezTo>
                    <a:cubicBezTo>
                      <a:pt x="4159" y="44"/>
                      <a:pt x="3694" y="146"/>
                      <a:pt x="3199" y="277"/>
                    </a:cubicBezTo>
                    <a:cubicBezTo>
                      <a:pt x="2705" y="393"/>
                      <a:pt x="2254" y="568"/>
                      <a:pt x="1876" y="742"/>
                    </a:cubicBezTo>
                    <a:cubicBezTo>
                      <a:pt x="1469" y="931"/>
                      <a:pt x="1135" y="1106"/>
                      <a:pt x="858" y="1295"/>
                    </a:cubicBezTo>
                    <a:cubicBezTo>
                      <a:pt x="306" y="1658"/>
                      <a:pt x="0" y="1920"/>
                      <a:pt x="15" y="1934"/>
                    </a:cubicBezTo>
                    <a:cubicBezTo>
                      <a:pt x="17" y="1938"/>
                      <a:pt x="22" y="1940"/>
                      <a:pt x="28" y="1940"/>
                    </a:cubicBezTo>
                    <a:cubicBezTo>
                      <a:pt x="98" y="1940"/>
                      <a:pt x="410" y="1718"/>
                      <a:pt x="931" y="1411"/>
                    </a:cubicBezTo>
                    <a:cubicBezTo>
                      <a:pt x="1207" y="1251"/>
                      <a:pt x="1542" y="1091"/>
                      <a:pt x="1949" y="931"/>
                    </a:cubicBezTo>
                    <a:cubicBezTo>
                      <a:pt x="2341" y="757"/>
                      <a:pt x="2778" y="597"/>
                      <a:pt x="3257" y="466"/>
                    </a:cubicBezTo>
                    <a:cubicBezTo>
                      <a:pt x="3723" y="350"/>
                      <a:pt x="4202" y="277"/>
                      <a:pt x="4624" y="219"/>
                    </a:cubicBezTo>
                    <a:cubicBezTo>
                      <a:pt x="4726" y="204"/>
                      <a:pt x="4857" y="204"/>
                      <a:pt x="4959" y="175"/>
                    </a:cubicBezTo>
                    <a:cubicBezTo>
                      <a:pt x="4944" y="161"/>
                      <a:pt x="4944" y="146"/>
                      <a:pt x="4944" y="146"/>
                    </a:cubicBezTo>
                    <a:cubicBezTo>
                      <a:pt x="4915" y="88"/>
                      <a:pt x="4857" y="30"/>
                      <a:pt x="4813" y="1"/>
                    </a:cubicBezTo>
                    <a:close/>
                  </a:path>
                </a:pathLst>
              </a:custGeom>
              <a:solidFill>
                <a:srgbClr val="FFE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39"/>
              <p:cNvSpPr/>
              <p:nvPr/>
            </p:nvSpPr>
            <p:spPr>
              <a:xfrm>
                <a:off x="592525" y="2343500"/>
                <a:ext cx="162150" cy="46250"/>
              </a:xfrm>
              <a:custGeom>
                <a:rect b="b" l="l" r="r" t="t"/>
                <a:pathLst>
                  <a:path extrusionOk="0" h="1850" w="6486">
                    <a:moveTo>
                      <a:pt x="1498" y="1"/>
                    </a:moveTo>
                    <a:cubicBezTo>
                      <a:pt x="1251" y="1"/>
                      <a:pt x="1033" y="1"/>
                      <a:pt x="844" y="30"/>
                    </a:cubicBezTo>
                    <a:cubicBezTo>
                      <a:pt x="640" y="45"/>
                      <a:pt x="436" y="59"/>
                      <a:pt x="277" y="88"/>
                    </a:cubicBezTo>
                    <a:cubicBezTo>
                      <a:pt x="204" y="88"/>
                      <a:pt x="146" y="103"/>
                      <a:pt x="73" y="117"/>
                    </a:cubicBezTo>
                    <a:cubicBezTo>
                      <a:pt x="58" y="175"/>
                      <a:pt x="15" y="205"/>
                      <a:pt x="0" y="263"/>
                    </a:cubicBezTo>
                    <a:cubicBezTo>
                      <a:pt x="88" y="248"/>
                      <a:pt x="189" y="248"/>
                      <a:pt x="291" y="234"/>
                    </a:cubicBezTo>
                    <a:cubicBezTo>
                      <a:pt x="451" y="205"/>
                      <a:pt x="655" y="190"/>
                      <a:pt x="858" y="190"/>
                    </a:cubicBezTo>
                    <a:cubicBezTo>
                      <a:pt x="926" y="185"/>
                      <a:pt x="995" y="184"/>
                      <a:pt x="1067" y="184"/>
                    </a:cubicBezTo>
                    <a:cubicBezTo>
                      <a:pt x="1209" y="184"/>
                      <a:pt x="1357" y="190"/>
                      <a:pt x="1512" y="190"/>
                    </a:cubicBezTo>
                    <a:cubicBezTo>
                      <a:pt x="1963" y="205"/>
                      <a:pt x="2457" y="263"/>
                      <a:pt x="2981" y="379"/>
                    </a:cubicBezTo>
                    <a:cubicBezTo>
                      <a:pt x="3490" y="481"/>
                      <a:pt x="3984" y="626"/>
                      <a:pt x="4406" y="786"/>
                    </a:cubicBezTo>
                    <a:cubicBezTo>
                      <a:pt x="4624" y="888"/>
                      <a:pt x="4813" y="961"/>
                      <a:pt x="5002" y="1048"/>
                    </a:cubicBezTo>
                    <a:cubicBezTo>
                      <a:pt x="5176" y="1121"/>
                      <a:pt x="5351" y="1208"/>
                      <a:pt x="5511" y="1295"/>
                    </a:cubicBezTo>
                    <a:cubicBezTo>
                      <a:pt x="6089" y="1611"/>
                      <a:pt x="6432" y="1850"/>
                      <a:pt x="6480" y="1850"/>
                    </a:cubicBezTo>
                    <a:cubicBezTo>
                      <a:pt x="6482" y="1850"/>
                      <a:pt x="6484" y="1849"/>
                      <a:pt x="6485" y="1847"/>
                    </a:cubicBezTo>
                    <a:cubicBezTo>
                      <a:pt x="6485" y="1818"/>
                      <a:pt x="6398" y="1760"/>
                      <a:pt x="6252" y="1629"/>
                    </a:cubicBezTo>
                    <a:cubicBezTo>
                      <a:pt x="6180" y="1571"/>
                      <a:pt x="6092" y="1484"/>
                      <a:pt x="5962" y="1411"/>
                    </a:cubicBezTo>
                    <a:cubicBezTo>
                      <a:pt x="5860" y="1339"/>
                      <a:pt x="5729" y="1222"/>
                      <a:pt x="5569" y="1150"/>
                    </a:cubicBezTo>
                    <a:cubicBezTo>
                      <a:pt x="5424" y="1062"/>
                      <a:pt x="5249" y="975"/>
                      <a:pt x="5060" y="888"/>
                    </a:cubicBezTo>
                    <a:cubicBezTo>
                      <a:pt x="4871" y="786"/>
                      <a:pt x="4668" y="699"/>
                      <a:pt x="4449" y="612"/>
                    </a:cubicBezTo>
                    <a:cubicBezTo>
                      <a:pt x="4013" y="452"/>
                      <a:pt x="3533" y="277"/>
                      <a:pt x="2995" y="175"/>
                    </a:cubicBezTo>
                    <a:cubicBezTo>
                      <a:pt x="2472" y="59"/>
                      <a:pt x="1963" y="30"/>
                      <a:pt x="1498" y="1"/>
                    </a:cubicBezTo>
                    <a:close/>
                  </a:path>
                </a:pathLst>
              </a:custGeom>
              <a:solidFill>
                <a:srgbClr val="FFE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39"/>
              <p:cNvSpPr/>
              <p:nvPr/>
            </p:nvSpPr>
            <p:spPr>
              <a:xfrm>
                <a:off x="595800" y="2526350"/>
                <a:ext cx="280625" cy="28375"/>
              </a:xfrm>
              <a:custGeom>
                <a:rect b="b" l="l" r="r" t="t"/>
                <a:pathLst>
                  <a:path extrusionOk="0" h="1135" w="11225">
                    <a:moveTo>
                      <a:pt x="87" y="0"/>
                    </a:moveTo>
                    <a:lnTo>
                      <a:pt x="87" y="0"/>
                    </a:lnTo>
                    <a:cubicBezTo>
                      <a:pt x="102" y="29"/>
                      <a:pt x="131" y="88"/>
                      <a:pt x="160" y="131"/>
                    </a:cubicBezTo>
                    <a:cubicBezTo>
                      <a:pt x="160" y="131"/>
                      <a:pt x="102" y="175"/>
                      <a:pt x="0" y="277"/>
                    </a:cubicBezTo>
                    <a:cubicBezTo>
                      <a:pt x="785" y="567"/>
                      <a:pt x="1745" y="800"/>
                      <a:pt x="2821" y="931"/>
                    </a:cubicBezTo>
                    <a:cubicBezTo>
                      <a:pt x="3868" y="1091"/>
                      <a:pt x="5075" y="1134"/>
                      <a:pt x="6325" y="1134"/>
                    </a:cubicBezTo>
                    <a:cubicBezTo>
                      <a:pt x="7575" y="1134"/>
                      <a:pt x="8797" y="1062"/>
                      <a:pt x="9873" y="800"/>
                    </a:cubicBezTo>
                    <a:cubicBezTo>
                      <a:pt x="10352" y="698"/>
                      <a:pt x="10803" y="538"/>
                      <a:pt x="11225" y="364"/>
                    </a:cubicBezTo>
                    <a:lnTo>
                      <a:pt x="11109" y="29"/>
                    </a:lnTo>
                    <a:cubicBezTo>
                      <a:pt x="10701" y="175"/>
                      <a:pt x="10265" y="320"/>
                      <a:pt x="9800" y="422"/>
                    </a:cubicBezTo>
                    <a:cubicBezTo>
                      <a:pt x="8753" y="640"/>
                      <a:pt x="7575" y="713"/>
                      <a:pt x="6339" y="713"/>
                    </a:cubicBezTo>
                    <a:cubicBezTo>
                      <a:pt x="5104" y="713"/>
                      <a:pt x="3926" y="669"/>
                      <a:pt x="2850" y="567"/>
                    </a:cubicBezTo>
                    <a:cubicBezTo>
                      <a:pt x="1803" y="451"/>
                      <a:pt x="858" y="248"/>
                      <a:pt x="87" y="0"/>
                    </a:cubicBezTo>
                    <a:close/>
                  </a:path>
                </a:pathLst>
              </a:custGeom>
              <a:solidFill>
                <a:srgbClr val="E2B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39"/>
              <p:cNvSpPr/>
              <p:nvPr/>
            </p:nvSpPr>
            <p:spPr>
              <a:xfrm>
                <a:off x="749900" y="2550350"/>
                <a:ext cx="32750" cy="490000"/>
              </a:xfrm>
              <a:custGeom>
                <a:rect b="b" l="l" r="r" t="t"/>
                <a:pathLst>
                  <a:path extrusionOk="0" h="19600" w="1310">
                    <a:moveTo>
                      <a:pt x="1280" y="0"/>
                    </a:moveTo>
                    <a:cubicBezTo>
                      <a:pt x="1280" y="0"/>
                      <a:pt x="1266" y="73"/>
                      <a:pt x="1251" y="204"/>
                    </a:cubicBezTo>
                    <a:cubicBezTo>
                      <a:pt x="1237" y="334"/>
                      <a:pt x="1237" y="523"/>
                      <a:pt x="1208" y="771"/>
                    </a:cubicBezTo>
                    <a:cubicBezTo>
                      <a:pt x="1179" y="1381"/>
                      <a:pt x="1135" y="2079"/>
                      <a:pt x="1106" y="2879"/>
                    </a:cubicBezTo>
                    <a:cubicBezTo>
                      <a:pt x="1019" y="4653"/>
                      <a:pt x="888" y="7095"/>
                      <a:pt x="699" y="9800"/>
                    </a:cubicBezTo>
                    <a:cubicBezTo>
                      <a:pt x="524" y="12504"/>
                      <a:pt x="335" y="14947"/>
                      <a:pt x="190" y="16721"/>
                    </a:cubicBezTo>
                    <a:cubicBezTo>
                      <a:pt x="146" y="17520"/>
                      <a:pt x="88" y="18218"/>
                      <a:pt x="30" y="18814"/>
                    </a:cubicBezTo>
                    <a:cubicBezTo>
                      <a:pt x="16" y="19061"/>
                      <a:pt x="1" y="19250"/>
                      <a:pt x="1" y="19381"/>
                    </a:cubicBezTo>
                    <a:cubicBezTo>
                      <a:pt x="16" y="19527"/>
                      <a:pt x="16" y="19599"/>
                      <a:pt x="30" y="19599"/>
                    </a:cubicBezTo>
                    <a:cubicBezTo>
                      <a:pt x="30" y="19599"/>
                      <a:pt x="45" y="19527"/>
                      <a:pt x="74" y="19396"/>
                    </a:cubicBezTo>
                    <a:cubicBezTo>
                      <a:pt x="88" y="19265"/>
                      <a:pt x="103" y="19061"/>
                      <a:pt x="146" y="18829"/>
                    </a:cubicBezTo>
                    <a:cubicBezTo>
                      <a:pt x="190" y="18334"/>
                      <a:pt x="292" y="17637"/>
                      <a:pt x="379" y="16735"/>
                    </a:cubicBezTo>
                    <a:cubicBezTo>
                      <a:pt x="554" y="14976"/>
                      <a:pt x="772" y="12519"/>
                      <a:pt x="946" y="9814"/>
                    </a:cubicBezTo>
                    <a:cubicBezTo>
                      <a:pt x="1121" y="7110"/>
                      <a:pt x="1208" y="4653"/>
                      <a:pt x="1266" y="2879"/>
                    </a:cubicBezTo>
                    <a:cubicBezTo>
                      <a:pt x="1280" y="1977"/>
                      <a:pt x="1310" y="1279"/>
                      <a:pt x="1310" y="771"/>
                    </a:cubicBezTo>
                    <a:lnTo>
                      <a:pt x="1310" y="204"/>
                    </a:lnTo>
                    <a:cubicBezTo>
                      <a:pt x="1310" y="73"/>
                      <a:pt x="1310" y="0"/>
                      <a:pt x="1280" y="0"/>
                    </a:cubicBezTo>
                    <a:close/>
                  </a:path>
                </a:pathLst>
              </a:custGeom>
              <a:solidFill>
                <a:srgbClr val="E2B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39"/>
              <p:cNvSpPr/>
              <p:nvPr/>
            </p:nvSpPr>
            <p:spPr>
              <a:xfrm>
                <a:off x="779000" y="2550350"/>
                <a:ext cx="29450" cy="119625"/>
              </a:xfrm>
              <a:custGeom>
                <a:rect b="b" l="l" r="r" t="t"/>
                <a:pathLst>
                  <a:path extrusionOk="0" h="4785" w="1178">
                    <a:moveTo>
                      <a:pt x="1091" y="0"/>
                    </a:moveTo>
                    <a:cubicBezTo>
                      <a:pt x="1018" y="0"/>
                      <a:pt x="1091" y="1120"/>
                      <a:pt x="800" y="2443"/>
                    </a:cubicBezTo>
                    <a:cubicBezTo>
                      <a:pt x="509" y="3766"/>
                      <a:pt x="0" y="4754"/>
                      <a:pt x="44" y="4784"/>
                    </a:cubicBezTo>
                    <a:cubicBezTo>
                      <a:pt x="45" y="4784"/>
                      <a:pt x="46" y="4784"/>
                      <a:pt x="47" y="4784"/>
                    </a:cubicBezTo>
                    <a:cubicBezTo>
                      <a:pt x="82" y="4784"/>
                      <a:pt x="239" y="4554"/>
                      <a:pt x="436" y="4173"/>
                    </a:cubicBezTo>
                    <a:cubicBezTo>
                      <a:pt x="625" y="3766"/>
                      <a:pt x="843" y="3170"/>
                      <a:pt x="989" y="2501"/>
                    </a:cubicBezTo>
                    <a:cubicBezTo>
                      <a:pt x="1134" y="1817"/>
                      <a:pt x="1178" y="1192"/>
                      <a:pt x="1178" y="727"/>
                    </a:cubicBezTo>
                    <a:cubicBezTo>
                      <a:pt x="1163" y="276"/>
                      <a:pt x="1105" y="0"/>
                      <a:pt x="1091" y="0"/>
                    </a:cubicBezTo>
                    <a:close/>
                  </a:path>
                </a:pathLst>
              </a:custGeom>
              <a:solidFill>
                <a:srgbClr val="E2B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39"/>
              <p:cNvSpPr/>
              <p:nvPr/>
            </p:nvSpPr>
            <p:spPr>
              <a:xfrm>
                <a:off x="520175" y="2535075"/>
                <a:ext cx="94175" cy="151225"/>
              </a:xfrm>
              <a:custGeom>
                <a:rect b="b" l="l" r="r" t="t"/>
                <a:pathLst>
                  <a:path extrusionOk="0" h="6049" w="3767">
                    <a:moveTo>
                      <a:pt x="3621" y="0"/>
                    </a:moveTo>
                    <a:cubicBezTo>
                      <a:pt x="3607" y="73"/>
                      <a:pt x="3607" y="146"/>
                      <a:pt x="3592" y="218"/>
                    </a:cubicBezTo>
                    <a:cubicBezTo>
                      <a:pt x="3461" y="1018"/>
                      <a:pt x="3272" y="2138"/>
                      <a:pt x="2749" y="3257"/>
                    </a:cubicBezTo>
                    <a:cubicBezTo>
                      <a:pt x="2502" y="3795"/>
                      <a:pt x="2167" y="4290"/>
                      <a:pt x="1804" y="4682"/>
                    </a:cubicBezTo>
                    <a:cubicBezTo>
                      <a:pt x="1440" y="5089"/>
                      <a:pt x="1077" y="5380"/>
                      <a:pt x="728" y="5598"/>
                    </a:cubicBezTo>
                    <a:cubicBezTo>
                      <a:pt x="481" y="5758"/>
                      <a:pt x="233" y="5874"/>
                      <a:pt x="44" y="5947"/>
                    </a:cubicBezTo>
                    <a:cubicBezTo>
                      <a:pt x="30" y="5976"/>
                      <a:pt x="30" y="6020"/>
                      <a:pt x="1" y="6049"/>
                    </a:cubicBezTo>
                    <a:cubicBezTo>
                      <a:pt x="219" y="5991"/>
                      <a:pt x="495" y="5889"/>
                      <a:pt x="801" y="5729"/>
                    </a:cubicBezTo>
                    <a:cubicBezTo>
                      <a:pt x="1208" y="5525"/>
                      <a:pt x="1600" y="5220"/>
                      <a:pt x="1964" y="4813"/>
                    </a:cubicBezTo>
                    <a:cubicBezTo>
                      <a:pt x="2356" y="4420"/>
                      <a:pt x="2691" y="3912"/>
                      <a:pt x="2967" y="3344"/>
                    </a:cubicBezTo>
                    <a:cubicBezTo>
                      <a:pt x="3490" y="2181"/>
                      <a:pt x="3665" y="1033"/>
                      <a:pt x="3752" y="233"/>
                    </a:cubicBezTo>
                    <a:cubicBezTo>
                      <a:pt x="3752" y="175"/>
                      <a:pt x="3767" y="102"/>
                      <a:pt x="3767" y="59"/>
                    </a:cubicBezTo>
                    <a:cubicBezTo>
                      <a:pt x="3708" y="29"/>
                      <a:pt x="3679" y="15"/>
                      <a:pt x="3621" y="0"/>
                    </a:cubicBezTo>
                    <a:close/>
                  </a:path>
                </a:pathLst>
              </a:custGeom>
              <a:solidFill>
                <a:srgbClr val="E2B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39"/>
              <p:cNvSpPr/>
              <p:nvPr/>
            </p:nvSpPr>
            <p:spPr>
              <a:xfrm>
                <a:off x="456200" y="3416900"/>
                <a:ext cx="271200" cy="33475"/>
              </a:xfrm>
              <a:custGeom>
                <a:rect b="b" l="l" r="r" t="t"/>
                <a:pathLst>
                  <a:path extrusionOk="0" h="1339" w="10848">
                    <a:moveTo>
                      <a:pt x="15" y="1"/>
                    </a:moveTo>
                    <a:cubicBezTo>
                      <a:pt x="15" y="73"/>
                      <a:pt x="1" y="160"/>
                      <a:pt x="1" y="233"/>
                    </a:cubicBezTo>
                    <a:cubicBezTo>
                      <a:pt x="146" y="277"/>
                      <a:pt x="277" y="335"/>
                      <a:pt x="423" y="364"/>
                    </a:cubicBezTo>
                    <a:cubicBezTo>
                      <a:pt x="626" y="422"/>
                      <a:pt x="844" y="480"/>
                      <a:pt x="1062" y="524"/>
                    </a:cubicBezTo>
                    <a:cubicBezTo>
                      <a:pt x="1498" y="655"/>
                      <a:pt x="1964" y="742"/>
                      <a:pt x="2458" y="858"/>
                    </a:cubicBezTo>
                    <a:cubicBezTo>
                      <a:pt x="3461" y="1062"/>
                      <a:pt x="4566" y="1222"/>
                      <a:pt x="5730" y="1295"/>
                    </a:cubicBezTo>
                    <a:cubicBezTo>
                      <a:pt x="6248" y="1327"/>
                      <a:pt x="6752" y="1339"/>
                      <a:pt x="7241" y="1339"/>
                    </a:cubicBezTo>
                    <a:cubicBezTo>
                      <a:pt x="7863" y="1339"/>
                      <a:pt x="8460" y="1319"/>
                      <a:pt x="9030" y="1295"/>
                    </a:cubicBezTo>
                    <a:cubicBezTo>
                      <a:pt x="9539" y="1251"/>
                      <a:pt x="10019" y="1222"/>
                      <a:pt x="10469" y="1149"/>
                    </a:cubicBezTo>
                    <a:cubicBezTo>
                      <a:pt x="10586" y="1120"/>
                      <a:pt x="10688" y="1106"/>
                      <a:pt x="10804" y="1106"/>
                    </a:cubicBezTo>
                    <a:lnTo>
                      <a:pt x="10848" y="858"/>
                    </a:lnTo>
                    <a:lnTo>
                      <a:pt x="10848" y="858"/>
                    </a:lnTo>
                    <a:cubicBezTo>
                      <a:pt x="10731" y="873"/>
                      <a:pt x="10600" y="873"/>
                      <a:pt x="10469" y="887"/>
                    </a:cubicBezTo>
                    <a:cubicBezTo>
                      <a:pt x="10033" y="946"/>
                      <a:pt x="9539" y="960"/>
                      <a:pt x="9059" y="1004"/>
                    </a:cubicBezTo>
                    <a:cubicBezTo>
                      <a:pt x="8523" y="1019"/>
                      <a:pt x="7958" y="1035"/>
                      <a:pt x="7370" y="1035"/>
                    </a:cubicBezTo>
                    <a:cubicBezTo>
                      <a:pt x="6858" y="1035"/>
                      <a:pt x="6329" y="1023"/>
                      <a:pt x="5788" y="989"/>
                    </a:cubicBezTo>
                    <a:cubicBezTo>
                      <a:pt x="4625" y="917"/>
                      <a:pt x="3534" y="742"/>
                      <a:pt x="2531" y="568"/>
                    </a:cubicBezTo>
                    <a:cubicBezTo>
                      <a:pt x="2036" y="480"/>
                      <a:pt x="1571" y="379"/>
                      <a:pt x="1135" y="277"/>
                    </a:cubicBezTo>
                    <a:cubicBezTo>
                      <a:pt x="917" y="219"/>
                      <a:pt x="699" y="190"/>
                      <a:pt x="495" y="131"/>
                    </a:cubicBezTo>
                    <a:cubicBezTo>
                      <a:pt x="335" y="88"/>
                      <a:pt x="190" y="44"/>
                      <a:pt x="15" y="1"/>
                    </a:cubicBezTo>
                    <a:close/>
                  </a:path>
                </a:pathLst>
              </a:custGeom>
              <a:solidFill>
                <a:srgbClr val="CB7F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39"/>
              <p:cNvSpPr/>
              <p:nvPr/>
            </p:nvSpPr>
            <p:spPr>
              <a:xfrm>
                <a:off x="572525" y="2550350"/>
                <a:ext cx="113075" cy="895650"/>
              </a:xfrm>
              <a:custGeom>
                <a:rect b="b" l="l" r="r" t="t"/>
                <a:pathLst>
                  <a:path extrusionOk="0" h="35826" w="4523">
                    <a:moveTo>
                      <a:pt x="4348" y="0"/>
                    </a:moveTo>
                    <a:cubicBezTo>
                      <a:pt x="4333" y="116"/>
                      <a:pt x="4290" y="218"/>
                      <a:pt x="4275" y="334"/>
                    </a:cubicBezTo>
                    <a:cubicBezTo>
                      <a:pt x="4203" y="683"/>
                      <a:pt x="4130" y="1047"/>
                      <a:pt x="4043" y="1439"/>
                    </a:cubicBezTo>
                    <a:cubicBezTo>
                      <a:pt x="3868" y="2239"/>
                      <a:pt x="3679" y="3155"/>
                      <a:pt x="3505" y="4144"/>
                    </a:cubicBezTo>
                    <a:cubicBezTo>
                      <a:pt x="3417" y="4653"/>
                      <a:pt x="3330" y="5191"/>
                      <a:pt x="3214" y="5729"/>
                    </a:cubicBezTo>
                    <a:cubicBezTo>
                      <a:pt x="3127" y="6281"/>
                      <a:pt x="3039" y="6848"/>
                      <a:pt x="2952" y="7459"/>
                    </a:cubicBezTo>
                    <a:cubicBezTo>
                      <a:pt x="2749" y="8637"/>
                      <a:pt x="2589" y="9931"/>
                      <a:pt x="2385" y="11268"/>
                    </a:cubicBezTo>
                    <a:cubicBezTo>
                      <a:pt x="2036" y="13958"/>
                      <a:pt x="1687" y="16924"/>
                      <a:pt x="1382" y="20036"/>
                    </a:cubicBezTo>
                    <a:cubicBezTo>
                      <a:pt x="800" y="26142"/>
                      <a:pt x="364" y="31682"/>
                      <a:pt x="1" y="35753"/>
                    </a:cubicBezTo>
                    <a:cubicBezTo>
                      <a:pt x="117" y="35768"/>
                      <a:pt x="204" y="35797"/>
                      <a:pt x="291" y="35826"/>
                    </a:cubicBezTo>
                    <a:cubicBezTo>
                      <a:pt x="728" y="31769"/>
                      <a:pt x="1222" y="26215"/>
                      <a:pt x="1804" y="20065"/>
                    </a:cubicBezTo>
                    <a:cubicBezTo>
                      <a:pt x="2109" y="16953"/>
                      <a:pt x="2443" y="14002"/>
                      <a:pt x="2763" y="11326"/>
                    </a:cubicBezTo>
                    <a:cubicBezTo>
                      <a:pt x="2952" y="9974"/>
                      <a:pt x="3098" y="8709"/>
                      <a:pt x="3272" y="7532"/>
                    </a:cubicBezTo>
                    <a:cubicBezTo>
                      <a:pt x="3359" y="6921"/>
                      <a:pt x="3432" y="6368"/>
                      <a:pt x="3534" y="5801"/>
                    </a:cubicBezTo>
                    <a:cubicBezTo>
                      <a:pt x="3621" y="5249"/>
                      <a:pt x="3708" y="4725"/>
                      <a:pt x="3781" y="4217"/>
                    </a:cubicBezTo>
                    <a:cubicBezTo>
                      <a:pt x="3926" y="3199"/>
                      <a:pt x="4115" y="2297"/>
                      <a:pt x="4261" y="1498"/>
                    </a:cubicBezTo>
                    <a:cubicBezTo>
                      <a:pt x="4333" y="1090"/>
                      <a:pt x="4406" y="727"/>
                      <a:pt x="4450" y="393"/>
                    </a:cubicBezTo>
                    <a:cubicBezTo>
                      <a:pt x="4464" y="262"/>
                      <a:pt x="4508" y="131"/>
                      <a:pt x="4522" y="0"/>
                    </a:cubicBezTo>
                    <a:close/>
                  </a:path>
                </a:pathLst>
              </a:custGeom>
              <a:solidFill>
                <a:srgbClr val="E2B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39"/>
              <p:cNvSpPr/>
              <p:nvPr/>
            </p:nvSpPr>
            <p:spPr>
              <a:xfrm>
                <a:off x="924750" y="3330025"/>
                <a:ext cx="255575" cy="108700"/>
              </a:xfrm>
              <a:custGeom>
                <a:rect b="b" l="l" r="r" t="t"/>
                <a:pathLst>
                  <a:path extrusionOk="0" h="4348" w="10223">
                    <a:moveTo>
                      <a:pt x="10164" y="1"/>
                    </a:moveTo>
                    <a:cubicBezTo>
                      <a:pt x="8899" y="640"/>
                      <a:pt x="7343" y="1411"/>
                      <a:pt x="5598" y="2167"/>
                    </a:cubicBezTo>
                    <a:cubicBezTo>
                      <a:pt x="4537" y="2618"/>
                      <a:pt x="3519" y="3025"/>
                      <a:pt x="2574" y="3345"/>
                    </a:cubicBezTo>
                    <a:cubicBezTo>
                      <a:pt x="2109" y="3519"/>
                      <a:pt x="1673" y="3679"/>
                      <a:pt x="1236" y="3781"/>
                    </a:cubicBezTo>
                    <a:cubicBezTo>
                      <a:pt x="1018" y="3854"/>
                      <a:pt x="815" y="3912"/>
                      <a:pt x="611" y="3970"/>
                    </a:cubicBezTo>
                    <a:cubicBezTo>
                      <a:pt x="422" y="4028"/>
                      <a:pt x="233" y="4072"/>
                      <a:pt x="59" y="4130"/>
                    </a:cubicBezTo>
                    <a:cubicBezTo>
                      <a:pt x="30" y="4130"/>
                      <a:pt x="15" y="4144"/>
                      <a:pt x="1" y="4144"/>
                    </a:cubicBezTo>
                    <a:lnTo>
                      <a:pt x="73" y="4348"/>
                    </a:lnTo>
                    <a:lnTo>
                      <a:pt x="102" y="4348"/>
                    </a:lnTo>
                    <a:cubicBezTo>
                      <a:pt x="291" y="4290"/>
                      <a:pt x="480" y="4261"/>
                      <a:pt x="684" y="4202"/>
                    </a:cubicBezTo>
                    <a:cubicBezTo>
                      <a:pt x="888" y="4144"/>
                      <a:pt x="1091" y="4086"/>
                      <a:pt x="1309" y="4028"/>
                    </a:cubicBezTo>
                    <a:cubicBezTo>
                      <a:pt x="1745" y="3912"/>
                      <a:pt x="2182" y="3752"/>
                      <a:pt x="2676" y="3606"/>
                    </a:cubicBezTo>
                    <a:cubicBezTo>
                      <a:pt x="3606" y="3272"/>
                      <a:pt x="4653" y="2894"/>
                      <a:pt x="5700" y="2443"/>
                    </a:cubicBezTo>
                    <a:cubicBezTo>
                      <a:pt x="7445" y="1673"/>
                      <a:pt x="8986" y="902"/>
                      <a:pt x="10222" y="219"/>
                    </a:cubicBezTo>
                    <a:lnTo>
                      <a:pt x="10164" y="1"/>
                    </a:lnTo>
                    <a:close/>
                  </a:path>
                </a:pathLst>
              </a:custGeom>
              <a:solidFill>
                <a:srgbClr val="CB7F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39"/>
              <p:cNvSpPr/>
              <p:nvPr/>
            </p:nvSpPr>
            <p:spPr>
              <a:xfrm>
                <a:off x="775350" y="2708450"/>
                <a:ext cx="271550" cy="688475"/>
              </a:xfrm>
              <a:custGeom>
                <a:rect b="b" l="l" r="r" t="t"/>
                <a:pathLst>
                  <a:path extrusionOk="0" h="27539" w="10862">
                    <a:moveTo>
                      <a:pt x="88" y="1"/>
                    </a:moveTo>
                    <a:cubicBezTo>
                      <a:pt x="44" y="146"/>
                      <a:pt x="15" y="277"/>
                      <a:pt x="1" y="422"/>
                    </a:cubicBezTo>
                    <a:cubicBezTo>
                      <a:pt x="233" y="1004"/>
                      <a:pt x="466" y="1644"/>
                      <a:pt x="742" y="2313"/>
                    </a:cubicBezTo>
                    <a:cubicBezTo>
                      <a:pt x="2138" y="5904"/>
                      <a:pt x="4014" y="10905"/>
                      <a:pt x="6122" y="16416"/>
                    </a:cubicBezTo>
                    <a:cubicBezTo>
                      <a:pt x="7169" y="19164"/>
                      <a:pt x="8216" y="21781"/>
                      <a:pt x="9190" y="24137"/>
                    </a:cubicBezTo>
                    <a:cubicBezTo>
                      <a:pt x="9684" y="25314"/>
                      <a:pt x="10135" y="26448"/>
                      <a:pt x="10586" y="27481"/>
                    </a:cubicBezTo>
                    <a:lnTo>
                      <a:pt x="10586" y="27539"/>
                    </a:lnTo>
                    <a:cubicBezTo>
                      <a:pt x="10688" y="27452"/>
                      <a:pt x="10775" y="27379"/>
                      <a:pt x="10862" y="27306"/>
                    </a:cubicBezTo>
                    <a:cubicBezTo>
                      <a:pt x="10426" y="26288"/>
                      <a:pt x="9990" y="25183"/>
                      <a:pt x="9524" y="24020"/>
                    </a:cubicBezTo>
                    <a:cubicBezTo>
                      <a:pt x="8579" y="21650"/>
                      <a:pt x="7547" y="19033"/>
                      <a:pt x="6486" y="16271"/>
                    </a:cubicBezTo>
                    <a:cubicBezTo>
                      <a:pt x="4377" y="10760"/>
                      <a:pt x="2473" y="5788"/>
                      <a:pt x="989" y="2196"/>
                    </a:cubicBezTo>
                    <a:cubicBezTo>
                      <a:pt x="670" y="1382"/>
                      <a:pt x="364" y="655"/>
                      <a:pt x="88" y="1"/>
                    </a:cubicBezTo>
                    <a:close/>
                  </a:path>
                </a:pathLst>
              </a:custGeom>
              <a:solidFill>
                <a:srgbClr val="E2B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39"/>
              <p:cNvSpPr/>
              <p:nvPr/>
            </p:nvSpPr>
            <p:spPr>
              <a:xfrm>
                <a:off x="668125" y="2117050"/>
                <a:ext cx="122150" cy="106800"/>
              </a:xfrm>
              <a:custGeom>
                <a:rect b="b" l="l" r="r" t="t"/>
                <a:pathLst>
                  <a:path extrusionOk="0" h="4272" w="4886">
                    <a:moveTo>
                      <a:pt x="684" y="1"/>
                    </a:moveTo>
                    <a:lnTo>
                      <a:pt x="437" y="2894"/>
                    </a:lnTo>
                    <a:cubicBezTo>
                      <a:pt x="408" y="3185"/>
                      <a:pt x="233" y="3418"/>
                      <a:pt x="1" y="3548"/>
                    </a:cubicBezTo>
                    <a:cubicBezTo>
                      <a:pt x="408" y="3868"/>
                      <a:pt x="917" y="4086"/>
                      <a:pt x="1455" y="4203"/>
                    </a:cubicBezTo>
                    <a:cubicBezTo>
                      <a:pt x="1698" y="4249"/>
                      <a:pt x="1945" y="4271"/>
                      <a:pt x="2192" y="4271"/>
                    </a:cubicBezTo>
                    <a:cubicBezTo>
                      <a:pt x="2950" y="4271"/>
                      <a:pt x="3712" y="4066"/>
                      <a:pt x="4392" y="3737"/>
                    </a:cubicBezTo>
                    <a:cubicBezTo>
                      <a:pt x="4581" y="3636"/>
                      <a:pt x="4741" y="3563"/>
                      <a:pt x="4886" y="3447"/>
                    </a:cubicBezTo>
                    <a:cubicBezTo>
                      <a:pt x="4682" y="3301"/>
                      <a:pt x="4551" y="3083"/>
                      <a:pt x="4551" y="2836"/>
                    </a:cubicBezTo>
                    <a:lnTo>
                      <a:pt x="4464" y="335"/>
                    </a:lnTo>
                    <a:lnTo>
                      <a:pt x="684" y="1"/>
                    </a:lnTo>
                    <a:close/>
                  </a:path>
                </a:pathLst>
              </a:custGeom>
              <a:solidFill>
                <a:srgbClr val="F895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39"/>
              <p:cNvSpPr/>
              <p:nvPr/>
            </p:nvSpPr>
            <p:spPr>
              <a:xfrm>
                <a:off x="680125" y="2117425"/>
                <a:ext cx="101425" cy="64800"/>
              </a:xfrm>
              <a:custGeom>
                <a:rect b="b" l="l" r="r" t="t"/>
                <a:pathLst>
                  <a:path extrusionOk="0" h="2592" w="4057">
                    <a:moveTo>
                      <a:pt x="189" y="0"/>
                    </a:moveTo>
                    <a:lnTo>
                      <a:pt x="0" y="2181"/>
                    </a:lnTo>
                    <a:cubicBezTo>
                      <a:pt x="924" y="2448"/>
                      <a:pt x="1899" y="2592"/>
                      <a:pt x="2863" y="2592"/>
                    </a:cubicBezTo>
                    <a:cubicBezTo>
                      <a:pt x="3264" y="2592"/>
                      <a:pt x="3664" y="2567"/>
                      <a:pt x="4057" y="2516"/>
                    </a:cubicBezTo>
                    <a:lnTo>
                      <a:pt x="3970" y="349"/>
                    </a:lnTo>
                    <a:lnTo>
                      <a:pt x="189" y="0"/>
                    </a:lnTo>
                    <a:close/>
                  </a:path>
                </a:pathLst>
              </a:custGeom>
              <a:solidFill>
                <a:srgbClr val="3A3939">
                  <a:alpha val="301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39"/>
              <p:cNvSpPr/>
              <p:nvPr/>
            </p:nvSpPr>
            <p:spPr>
              <a:xfrm>
                <a:off x="574350" y="1869025"/>
                <a:ext cx="294075" cy="288250"/>
              </a:xfrm>
              <a:custGeom>
                <a:rect b="b" l="l" r="r" t="t"/>
                <a:pathLst>
                  <a:path extrusionOk="0" h="11530" w="11763">
                    <a:moveTo>
                      <a:pt x="6469" y="0"/>
                    </a:moveTo>
                    <a:cubicBezTo>
                      <a:pt x="5692" y="0"/>
                      <a:pt x="4918" y="139"/>
                      <a:pt x="4188" y="427"/>
                    </a:cubicBezTo>
                    <a:cubicBezTo>
                      <a:pt x="3461" y="718"/>
                      <a:pt x="2705" y="1154"/>
                      <a:pt x="2196" y="1736"/>
                    </a:cubicBezTo>
                    <a:cubicBezTo>
                      <a:pt x="1454" y="2608"/>
                      <a:pt x="1672" y="4091"/>
                      <a:pt x="1861" y="5109"/>
                    </a:cubicBezTo>
                    <a:cubicBezTo>
                      <a:pt x="1905" y="5400"/>
                      <a:pt x="1963" y="5662"/>
                      <a:pt x="2007" y="5938"/>
                    </a:cubicBezTo>
                    <a:cubicBezTo>
                      <a:pt x="1878" y="5892"/>
                      <a:pt x="1743" y="5870"/>
                      <a:pt x="1609" y="5870"/>
                    </a:cubicBezTo>
                    <a:cubicBezTo>
                      <a:pt x="1107" y="5870"/>
                      <a:pt x="601" y="6168"/>
                      <a:pt x="349" y="6592"/>
                    </a:cubicBezTo>
                    <a:cubicBezTo>
                      <a:pt x="0" y="7188"/>
                      <a:pt x="58" y="7973"/>
                      <a:pt x="407" y="8599"/>
                    </a:cubicBezTo>
                    <a:cubicBezTo>
                      <a:pt x="655" y="9049"/>
                      <a:pt x="1033" y="9427"/>
                      <a:pt x="1527" y="9631"/>
                    </a:cubicBezTo>
                    <a:cubicBezTo>
                      <a:pt x="1731" y="9710"/>
                      <a:pt x="1954" y="9750"/>
                      <a:pt x="2174" y="9750"/>
                    </a:cubicBezTo>
                    <a:cubicBezTo>
                      <a:pt x="2439" y="9750"/>
                      <a:pt x="2700" y="9692"/>
                      <a:pt x="2923" y="9573"/>
                    </a:cubicBezTo>
                    <a:cubicBezTo>
                      <a:pt x="3658" y="10921"/>
                      <a:pt x="4968" y="11529"/>
                      <a:pt x="6528" y="11529"/>
                    </a:cubicBezTo>
                    <a:cubicBezTo>
                      <a:pt x="6634" y="11529"/>
                      <a:pt x="6741" y="11527"/>
                      <a:pt x="6849" y="11521"/>
                    </a:cubicBezTo>
                    <a:cubicBezTo>
                      <a:pt x="8739" y="11405"/>
                      <a:pt x="11763" y="10707"/>
                      <a:pt x="11690" y="8250"/>
                    </a:cubicBezTo>
                    <a:cubicBezTo>
                      <a:pt x="11661" y="6927"/>
                      <a:pt x="11559" y="5589"/>
                      <a:pt x="11240" y="4309"/>
                    </a:cubicBezTo>
                    <a:cubicBezTo>
                      <a:pt x="10963" y="3219"/>
                      <a:pt x="10891" y="2056"/>
                      <a:pt x="10018" y="1227"/>
                    </a:cubicBezTo>
                    <a:cubicBezTo>
                      <a:pt x="9538" y="791"/>
                      <a:pt x="8957" y="456"/>
                      <a:pt x="8346" y="267"/>
                    </a:cubicBezTo>
                    <a:cubicBezTo>
                      <a:pt x="7734" y="91"/>
                      <a:pt x="7101" y="0"/>
                      <a:pt x="6469" y="0"/>
                    </a:cubicBezTo>
                    <a:close/>
                  </a:path>
                </a:pathLst>
              </a:custGeom>
              <a:solidFill>
                <a:srgbClr val="F895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39"/>
              <p:cNvSpPr/>
              <p:nvPr/>
            </p:nvSpPr>
            <p:spPr>
              <a:xfrm>
                <a:off x="766275" y="2039150"/>
                <a:ext cx="10200" cy="5250"/>
              </a:xfrm>
              <a:custGeom>
                <a:rect b="b" l="l" r="r" t="t"/>
                <a:pathLst>
                  <a:path extrusionOk="0" h="210" w="408">
                    <a:moveTo>
                      <a:pt x="67" y="1"/>
                    </a:moveTo>
                    <a:cubicBezTo>
                      <a:pt x="39" y="1"/>
                      <a:pt x="21" y="8"/>
                      <a:pt x="15" y="20"/>
                    </a:cubicBezTo>
                    <a:cubicBezTo>
                      <a:pt x="0" y="63"/>
                      <a:pt x="73" y="136"/>
                      <a:pt x="175" y="165"/>
                    </a:cubicBezTo>
                    <a:cubicBezTo>
                      <a:pt x="250" y="193"/>
                      <a:pt x="313" y="209"/>
                      <a:pt x="352" y="209"/>
                    </a:cubicBezTo>
                    <a:cubicBezTo>
                      <a:pt x="373" y="209"/>
                      <a:pt x="388" y="205"/>
                      <a:pt x="393" y="194"/>
                    </a:cubicBezTo>
                    <a:cubicBezTo>
                      <a:pt x="407" y="151"/>
                      <a:pt x="335" y="78"/>
                      <a:pt x="233" y="49"/>
                    </a:cubicBezTo>
                    <a:cubicBezTo>
                      <a:pt x="165" y="15"/>
                      <a:pt x="107" y="1"/>
                      <a:pt x="67" y="1"/>
                    </a:cubicBezTo>
                    <a:close/>
                  </a:path>
                </a:pathLst>
              </a:custGeom>
              <a:solidFill>
                <a:srgbClr val="455E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39"/>
              <p:cNvSpPr/>
              <p:nvPr/>
            </p:nvSpPr>
            <p:spPr>
              <a:xfrm>
                <a:off x="596925" y="2039950"/>
                <a:ext cx="55950" cy="56775"/>
              </a:xfrm>
              <a:custGeom>
                <a:rect b="b" l="l" r="r" t="t"/>
                <a:pathLst>
                  <a:path extrusionOk="0" h="2271" w="2238">
                    <a:moveTo>
                      <a:pt x="472" y="1"/>
                    </a:moveTo>
                    <a:cubicBezTo>
                      <a:pt x="176" y="1"/>
                      <a:pt x="1" y="91"/>
                      <a:pt x="28" y="104"/>
                    </a:cubicBezTo>
                    <a:cubicBezTo>
                      <a:pt x="28" y="106"/>
                      <a:pt x="30" y="107"/>
                      <a:pt x="35" y="107"/>
                    </a:cubicBezTo>
                    <a:cubicBezTo>
                      <a:pt x="61" y="107"/>
                      <a:pt x="153" y="88"/>
                      <a:pt x="298" y="88"/>
                    </a:cubicBezTo>
                    <a:cubicBezTo>
                      <a:pt x="366" y="88"/>
                      <a:pt x="446" y="92"/>
                      <a:pt x="537" y="104"/>
                    </a:cubicBezTo>
                    <a:cubicBezTo>
                      <a:pt x="842" y="133"/>
                      <a:pt x="1249" y="322"/>
                      <a:pt x="1569" y="686"/>
                    </a:cubicBezTo>
                    <a:cubicBezTo>
                      <a:pt x="1874" y="1049"/>
                      <a:pt x="2020" y="1456"/>
                      <a:pt x="2122" y="1762"/>
                    </a:cubicBezTo>
                    <a:cubicBezTo>
                      <a:pt x="2194" y="2067"/>
                      <a:pt x="2209" y="2271"/>
                      <a:pt x="2223" y="2271"/>
                    </a:cubicBezTo>
                    <a:cubicBezTo>
                      <a:pt x="2238" y="2271"/>
                      <a:pt x="2238" y="2067"/>
                      <a:pt x="2194" y="1733"/>
                    </a:cubicBezTo>
                    <a:cubicBezTo>
                      <a:pt x="2136" y="1427"/>
                      <a:pt x="1991" y="977"/>
                      <a:pt x="1656" y="584"/>
                    </a:cubicBezTo>
                    <a:cubicBezTo>
                      <a:pt x="1307" y="206"/>
                      <a:pt x="857" y="31"/>
                      <a:pt x="537" y="2"/>
                    </a:cubicBezTo>
                    <a:cubicBezTo>
                      <a:pt x="515" y="1"/>
                      <a:pt x="493" y="1"/>
                      <a:pt x="472" y="1"/>
                    </a:cubicBezTo>
                    <a:close/>
                  </a:path>
                </a:pathLst>
              </a:custGeom>
              <a:solidFill>
                <a:srgbClr val="455E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39"/>
              <p:cNvSpPr/>
              <p:nvPr/>
            </p:nvSpPr>
            <p:spPr>
              <a:xfrm>
                <a:off x="623425" y="2049050"/>
                <a:ext cx="8750" cy="40450"/>
              </a:xfrm>
              <a:custGeom>
                <a:rect b="b" l="l" r="r" t="t"/>
                <a:pathLst>
                  <a:path extrusionOk="0" h="1618" w="350">
                    <a:moveTo>
                      <a:pt x="326" y="0"/>
                    </a:moveTo>
                    <a:cubicBezTo>
                      <a:pt x="293" y="0"/>
                      <a:pt x="227" y="72"/>
                      <a:pt x="160" y="205"/>
                    </a:cubicBezTo>
                    <a:cubicBezTo>
                      <a:pt x="87" y="351"/>
                      <a:pt x="15" y="554"/>
                      <a:pt x="0" y="802"/>
                    </a:cubicBezTo>
                    <a:cubicBezTo>
                      <a:pt x="0" y="1063"/>
                      <a:pt x="73" y="1267"/>
                      <a:pt x="146" y="1412"/>
                    </a:cubicBezTo>
                    <a:cubicBezTo>
                      <a:pt x="199" y="1545"/>
                      <a:pt x="277" y="1618"/>
                      <a:pt x="289" y="1618"/>
                    </a:cubicBezTo>
                    <a:cubicBezTo>
                      <a:pt x="290" y="1618"/>
                      <a:pt x="291" y="1617"/>
                      <a:pt x="291" y="1616"/>
                    </a:cubicBezTo>
                    <a:cubicBezTo>
                      <a:pt x="335" y="1587"/>
                      <a:pt x="116" y="1267"/>
                      <a:pt x="131" y="816"/>
                    </a:cubicBezTo>
                    <a:cubicBezTo>
                      <a:pt x="131" y="351"/>
                      <a:pt x="349" y="45"/>
                      <a:pt x="335" y="2"/>
                    </a:cubicBezTo>
                    <a:cubicBezTo>
                      <a:pt x="332" y="1"/>
                      <a:pt x="329" y="0"/>
                      <a:pt x="326" y="0"/>
                    </a:cubicBezTo>
                    <a:close/>
                  </a:path>
                </a:pathLst>
              </a:custGeom>
              <a:solidFill>
                <a:srgbClr val="455E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39"/>
              <p:cNvSpPr/>
              <p:nvPr/>
            </p:nvSpPr>
            <p:spPr>
              <a:xfrm>
                <a:off x="763000" y="1946575"/>
                <a:ext cx="34925" cy="101800"/>
              </a:xfrm>
              <a:custGeom>
                <a:rect b="b" l="l" r="r" t="t"/>
                <a:pathLst>
                  <a:path extrusionOk="0" h="4072" w="1397">
                    <a:moveTo>
                      <a:pt x="437" y="1"/>
                    </a:moveTo>
                    <a:cubicBezTo>
                      <a:pt x="422" y="1"/>
                      <a:pt x="291" y="262"/>
                      <a:pt x="175" y="699"/>
                    </a:cubicBezTo>
                    <a:cubicBezTo>
                      <a:pt x="131" y="917"/>
                      <a:pt x="73" y="1178"/>
                      <a:pt x="30" y="1469"/>
                    </a:cubicBezTo>
                    <a:cubicBezTo>
                      <a:pt x="15" y="1615"/>
                      <a:pt x="15" y="1789"/>
                      <a:pt x="0" y="1949"/>
                    </a:cubicBezTo>
                    <a:cubicBezTo>
                      <a:pt x="0" y="2109"/>
                      <a:pt x="0" y="2312"/>
                      <a:pt x="146" y="2458"/>
                    </a:cubicBezTo>
                    <a:cubicBezTo>
                      <a:pt x="291" y="2603"/>
                      <a:pt x="495" y="2618"/>
                      <a:pt x="640" y="2661"/>
                    </a:cubicBezTo>
                    <a:cubicBezTo>
                      <a:pt x="786" y="2691"/>
                      <a:pt x="902" y="2763"/>
                      <a:pt x="1018" y="2850"/>
                    </a:cubicBezTo>
                    <a:cubicBezTo>
                      <a:pt x="1207" y="3054"/>
                      <a:pt x="1294" y="3316"/>
                      <a:pt x="1251" y="3534"/>
                    </a:cubicBezTo>
                    <a:cubicBezTo>
                      <a:pt x="1207" y="3752"/>
                      <a:pt x="1105" y="3897"/>
                      <a:pt x="1033" y="3985"/>
                    </a:cubicBezTo>
                    <a:cubicBezTo>
                      <a:pt x="946" y="4043"/>
                      <a:pt x="873" y="4072"/>
                      <a:pt x="887" y="4072"/>
                    </a:cubicBezTo>
                    <a:cubicBezTo>
                      <a:pt x="887" y="4072"/>
                      <a:pt x="960" y="4057"/>
                      <a:pt x="1076" y="3985"/>
                    </a:cubicBezTo>
                    <a:cubicBezTo>
                      <a:pt x="1164" y="3912"/>
                      <a:pt x="1294" y="3752"/>
                      <a:pt x="1338" y="3505"/>
                    </a:cubicBezTo>
                    <a:cubicBezTo>
                      <a:pt x="1396" y="3272"/>
                      <a:pt x="1324" y="2967"/>
                      <a:pt x="1105" y="2749"/>
                    </a:cubicBezTo>
                    <a:cubicBezTo>
                      <a:pt x="1004" y="2632"/>
                      <a:pt x="829" y="2545"/>
                      <a:pt x="669" y="2516"/>
                    </a:cubicBezTo>
                    <a:cubicBezTo>
                      <a:pt x="509" y="2472"/>
                      <a:pt x="349" y="2458"/>
                      <a:pt x="248" y="2342"/>
                    </a:cubicBezTo>
                    <a:cubicBezTo>
                      <a:pt x="160" y="2240"/>
                      <a:pt x="146" y="2080"/>
                      <a:pt x="146" y="1934"/>
                    </a:cubicBezTo>
                    <a:cubicBezTo>
                      <a:pt x="146" y="1760"/>
                      <a:pt x="146" y="1615"/>
                      <a:pt x="160" y="1469"/>
                    </a:cubicBezTo>
                    <a:cubicBezTo>
                      <a:pt x="175" y="1178"/>
                      <a:pt x="233" y="931"/>
                      <a:pt x="277" y="713"/>
                    </a:cubicBezTo>
                    <a:cubicBezTo>
                      <a:pt x="364" y="277"/>
                      <a:pt x="451" y="15"/>
                      <a:pt x="437" y="1"/>
                    </a:cubicBezTo>
                    <a:close/>
                  </a:path>
                </a:pathLst>
              </a:custGeom>
              <a:solidFill>
                <a:srgbClr val="455E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39"/>
              <p:cNvSpPr/>
              <p:nvPr/>
            </p:nvSpPr>
            <p:spPr>
              <a:xfrm>
                <a:off x="712100" y="1995250"/>
                <a:ext cx="5475" cy="33150"/>
              </a:xfrm>
              <a:custGeom>
                <a:rect b="b" l="l" r="r" t="t"/>
                <a:pathLst>
                  <a:path extrusionOk="0" h="1326" w="219">
                    <a:moveTo>
                      <a:pt x="36" y="0"/>
                    </a:moveTo>
                    <a:cubicBezTo>
                      <a:pt x="34" y="0"/>
                      <a:pt x="32" y="1"/>
                      <a:pt x="30" y="2"/>
                    </a:cubicBezTo>
                    <a:cubicBezTo>
                      <a:pt x="1" y="2"/>
                      <a:pt x="1" y="307"/>
                      <a:pt x="30" y="671"/>
                    </a:cubicBezTo>
                    <a:cubicBezTo>
                      <a:pt x="87" y="1026"/>
                      <a:pt x="144" y="1326"/>
                      <a:pt x="173" y="1326"/>
                    </a:cubicBezTo>
                    <a:cubicBezTo>
                      <a:pt x="174" y="1326"/>
                      <a:pt x="175" y="1325"/>
                      <a:pt x="175" y="1325"/>
                    </a:cubicBezTo>
                    <a:cubicBezTo>
                      <a:pt x="219" y="1325"/>
                      <a:pt x="219" y="1020"/>
                      <a:pt x="175" y="656"/>
                    </a:cubicBezTo>
                    <a:cubicBezTo>
                      <a:pt x="147" y="308"/>
                      <a:pt x="80" y="0"/>
                      <a:pt x="36" y="0"/>
                    </a:cubicBezTo>
                    <a:close/>
                  </a:path>
                </a:pathLst>
              </a:custGeom>
              <a:solidFill>
                <a:srgbClr val="455E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39"/>
              <p:cNvSpPr/>
              <p:nvPr/>
            </p:nvSpPr>
            <p:spPr>
              <a:xfrm>
                <a:off x="818625" y="1979300"/>
                <a:ext cx="5100" cy="37825"/>
              </a:xfrm>
              <a:custGeom>
                <a:rect b="b" l="l" r="r" t="t"/>
                <a:pathLst>
                  <a:path extrusionOk="0" h="1513" w="204">
                    <a:moveTo>
                      <a:pt x="44" y="0"/>
                    </a:moveTo>
                    <a:cubicBezTo>
                      <a:pt x="0" y="0"/>
                      <a:pt x="0" y="349"/>
                      <a:pt x="44" y="771"/>
                    </a:cubicBezTo>
                    <a:cubicBezTo>
                      <a:pt x="58" y="1178"/>
                      <a:pt x="131" y="1512"/>
                      <a:pt x="174" y="1512"/>
                    </a:cubicBezTo>
                    <a:cubicBezTo>
                      <a:pt x="204" y="1512"/>
                      <a:pt x="204" y="1163"/>
                      <a:pt x="174" y="742"/>
                    </a:cubicBezTo>
                    <a:cubicBezTo>
                      <a:pt x="131" y="335"/>
                      <a:pt x="73" y="0"/>
                      <a:pt x="44" y="0"/>
                    </a:cubicBezTo>
                    <a:close/>
                  </a:path>
                </a:pathLst>
              </a:custGeom>
              <a:solidFill>
                <a:srgbClr val="455E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39"/>
              <p:cNvSpPr/>
              <p:nvPr/>
            </p:nvSpPr>
            <p:spPr>
              <a:xfrm>
                <a:off x="688850" y="1937225"/>
                <a:ext cx="52000" cy="32650"/>
              </a:xfrm>
              <a:custGeom>
                <a:rect b="b" l="l" r="r" t="t"/>
                <a:pathLst>
                  <a:path extrusionOk="0" h="1306" w="2080">
                    <a:moveTo>
                      <a:pt x="1534" y="0"/>
                    </a:moveTo>
                    <a:cubicBezTo>
                      <a:pt x="1324" y="0"/>
                      <a:pt x="1062" y="65"/>
                      <a:pt x="800" y="200"/>
                    </a:cubicBezTo>
                    <a:cubicBezTo>
                      <a:pt x="291" y="447"/>
                      <a:pt x="0" y="869"/>
                      <a:pt x="131" y="1116"/>
                    </a:cubicBezTo>
                    <a:cubicBezTo>
                      <a:pt x="202" y="1243"/>
                      <a:pt x="358" y="1305"/>
                      <a:pt x="557" y="1305"/>
                    </a:cubicBezTo>
                    <a:cubicBezTo>
                      <a:pt x="768" y="1305"/>
                      <a:pt x="1026" y="1236"/>
                      <a:pt x="1280" y="1102"/>
                    </a:cubicBezTo>
                    <a:cubicBezTo>
                      <a:pt x="1789" y="854"/>
                      <a:pt x="2079" y="433"/>
                      <a:pt x="1949" y="171"/>
                    </a:cubicBezTo>
                    <a:cubicBezTo>
                      <a:pt x="1885" y="58"/>
                      <a:pt x="1733" y="0"/>
                      <a:pt x="1534" y="0"/>
                    </a:cubicBezTo>
                    <a:close/>
                  </a:path>
                </a:pathLst>
              </a:custGeom>
              <a:solidFill>
                <a:srgbClr val="455E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39"/>
              <p:cNvSpPr/>
              <p:nvPr/>
            </p:nvSpPr>
            <p:spPr>
              <a:xfrm>
                <a:off x="795350" y="1930825"/>
                <a:ext cx="52000" cy="30100"/>
              </a:xfrm>
              <a:custGeom>
                <a:rect b="b" l="l" r="r" t="t"/>
                <a:pathLst>
                  <a:path extrusionOk="0" h="1204" w="2080">
                    <a:moveTo>
                      <a:pt x="609" y="0"/>
                    </a:moveTo>
                    <a:cubicBezTo>
                      <a:pt x="343" y="0"/>
                      <a:pt x="140" y="88"/>
                      <a:pt x="88" y="253"/>
                    </a:cubicBezTo>
                    <a:cubicBezTo>
                      <a:pt x="0" y="529"/>
                      <a:pt x="335" y="892"/>
                      <a:pt x="873" y="1081"/>
                    </a:cubicBezTo>
                    <a:cubicBezTo>
                      <a:pt x="1086" y="1164"/>
                      <a:pt x="1297" y="1204"/>
                      <a:pt x="1478" y="1204"/>
                    </a:cubicBezTo>
                    <a:cubicBezTo>
                      <a:pt x="1741" y="1204"/>
                      <a:pt x="1941" y="1120"/>
                      <a:pt x="1992" y="965"/>
                    </a:cubicBezTo>
                    <a:cubicBezTo>
                      <a:pt x="2080" y="689"/>
                      <a:pt x="1731" y="325"/>
                      <a:pt x="1207" y="122"/>
                    </a:cubicBezTo>
                    <a:cubicBezTo>
                      <a:pt x="997" y="40"/>
                      <a:pt x="788" y="0"/>
                      <a:pt x="609" y="0"/>
                    </a:cubicBezTo>
                    <a:close/>
                  </a:path>
                </a:pathLst>
              </a:custGeom>
              <a:solidFill>
                <a:srgbClr val="455E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39"/>
              <p:cNvSpPr/>
              <p:nvPr/>
            </p:nvSpPr>
            <p:spPr>
              <a:xfrm>
                <a:off x="599800" y="1844625"/>
                <a:ext cx="251925" cy="171050"/>
              </a:xfrm>
              <a:custGeom>
                <a:rect b="b" l="l" r="r" t="t"/>
                <a:pathLst>
                  <a:path extrusionOk="0" h="6842" w="10077">
                    <a:moveTo>
                      <a:pt x="7541" y="0"/>
                    </a:moveTo>
                    <a:cubicBezTo>
                      <a:pt x="7047" y="0"/>
                      <a:pt x="6548" y="137"/>
                      <a:pt x="6049" y="211"/>
                    </a:cubicBezTo>
                    <a:cubicBezTo>
                      <a:pt x="4944" y="357"/>
                      <a:pt x="3868" y="415"/>
                      <a:pt x="2806" y="793"/>
                    </a:cubicBezTo>
                    <a:cubicBezTo>
                      <a:pt x="1803" y="1142"/>
                      <a:pt x="785" y="1694"/>
                      <a:pt x="349" y="2697"/>
                    </a:cubicBezTo>
                    <a:cubicBezTo>
                      <a:pt x="44" y="3424"/>
                      <a:pt x="15" y="4297"/>
                      <a:pt x="15" y="5067"/>
                    </a:cubicBezTo>
                    <a:cubicBezTo>
                      <a:pt x="15" y="5547"/>
                      <a:pt x="0" y="6245"/>
                      <a:pt x="364" y="6623"/>
                    </a:cubicBezTo>
                    <a:cubicBezTo>
                      <a:pt x="513" y="6782"/>
                      <a:pt x="694" y="6842"/>
                      <a:pt x="887" y="6842"/>
                    </a:cubicBezTo>
                    <a:cubicBezTo>
                      <a:pt x="1241" y="6842"/>
                      <a:pt x="1633" y="6643"/>
                      <a:pt x="1934" y="6492"/>
                    </a:cubicBezTo>
                    <a:cubicBezTo>
                      <a:pt x="2545" y="6172"/>
                      <a:pt x="3112" y="5678"/>
                      <a:pt x="3548" y="5111"/>
                    </a:cubicBezTo>
                    <a:cubicBezTo>
                      <a:pt x="4304" y="4108"/>
                      <a:pt x="4856" y="2828"/>
                      <a:pt x="4624" y="1563"/>
                    </a:cubicBezTo>
                    <a:lnTo>
                      <a:pt x="4624" y="1563"/>
                    </a:lnTo>
                    <a:cubicBezTo>
                      <a:pt x="5322" y="2189"/>
                      <a:pt x="6310" y="2334"/>
                      <a:pt x="7212" y="2421"/>
                    </a:cubicBezTo>
                    <a:cubicBezTo>
                      <a:pt x="7463" y="2447"/>
                      <a:pt x="7855" y="2492"/>
                      <a:pt x="8262" y="2492"/>
                    </a:cubicBezTo>
                    <a:cubicBezTo>
                      <a:pt x="8986" y="2492"/>
                      <a:pt x="9762" y="2350"/>
                      <a:pt x="9902" y="1709"/>
                    </a:cubicBezTo>
                    <a:cubicBezTo>
                      <a:pt x="10076" y="953"/>
                      <a:pt x="8695" y="211"/>
                      <a:pt x="8084" y="66"/>
                    </a:cubicBezTo>
                    <a:cubicBezTo>
                      <a:pt x="7904" y="19"/>
                      <a:pt x="7723" y="0"/>
                      <a:pt x="7541" y="0"/>
                    </a:cubicBezTo>
                    <a:close/>
                  </a:path>
                </a:pathLst>
              </a:custGeom>
              <a:solidFill>
                <a:srgbClr val="6FA0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39"/>
              <p:cNvSpPr/>
              <p:nvPr/>
            </p:nvSpPr>
            <p:spPr>
              <a:xfrm>
                <a:off x="450750" y="2206475"/>
                <a:ext cx="161050" cy="259550"/>
              </a:xfrm>
              <a:custGeom>
                <a:rect b="b" l="l" r="r" t="t"/>
                <a:pathLst>
                  <a:path extrusionOk="0" h="10382" w="6442">
                    <a:moveTo>
                      <a:pt x="6442" y="1"/>
                    </a:moveTo>
                    <a:lnTo>
                      <a:pt x="6442" y="1"/>
                    </a:lnTo>
                    <a:cubicBezTo>
                      <a:pt x="6326" y="15"/>
                      <a:pt x="6195" y="30"/>
                      <a:pt x="6093" y="73"/>
                    </a:cubicBezTo>
                    <a:lnTo>
                      <a:pt x="6093" y="76"/>
                    </a:lnTo>
                    <a:lnTo>
                      <a:pt x="6093" y="76"/>
                    </a:lnTo>
                    <a:cubicBezTo>
                      <a:pt x="6211" y="45"/>
                      <a:pt x="6328" y="20"/>
                      <a:pt x="6442" y="1"/>
                    </a:cubicBezTo>
                    <a:close/>
                    <a:moveTo>
                      <a:pt x="6093" y="76"/>
                    </a:moveTo>
                    <a:cubicBezTo>
                      <a:pt x="4797" y="422"/>
                      <a:pt x="3269" y="1544"/>
                      <a:pt x="1644" y="4595"/>
                    </a:cubicBezTo>
                    <a:lnTo>
                      <a:pt x="1" y="7648"/>
                    </a:lnTo>
                    <a:cubicBezTo>
                      <a:pt x="1" y="7648"/>
                      <a:pt x="1" y="7648"/>
                      <a:pt x="1" y="7648"/>
                    </a:cubicBezTo>
                    <a:cubicBezTo>
                      <a:pt x="26" y="7648"/>
                      <a:pt x="1972" y="10237"/>
                      <a:pt x="5104" y="10382"/>
                    </a:cubicBezTo>
                    <a:cubicBezTo>
                      <a:pt x="4479" y="6602"/>
                      <a:pt x="6384" y="4653"/>
                      <a:pt x="6384" y="4653"/>
                    </a:cubicBezTo>
                    <a:lnTo>
                      <a:pt x="6093" y="76"/>
                    </a:lnTo>
                    <a:close/>
                  </a:path>
                </a:pathLst>
              </a:custGeom>
              <a:solidFill>
                <a:srgbClr val="2845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39"/>
              <p:cNvSpPr/>
              <p:nvPr/>
            </p:nvSpPr>
            <p:spPr>
              <a:xfrm>
                <a:off x="464575" y="2368225"/>
                <a:ext cx="111250" cy="68375"/>
              </a:xfrm>
              <a:custGeom>
                <a:rect b="b" l="l" r="r" t="t"/>
                <a:pathLst>
                  <a:path extrusionOk="0" h="2735" w="4450">
                    <a:moveTo>
                      <a:pt x="88" y="1"/>
                    </a:moveTo>
                    <a:lnTo>
                      <a:pt x="0" y="161"/>
                    </a:lnTo>
                    <a:lnTo>
                      <a:pt x="73" y="233"/>
                    </a:lnTo>
                    <a:cubicBezTo>
                      <a:pt x="247" y="437"/>
                      <a:pt x="451" y="597"/>
                      <a:pt x="669" y="800"/>
                    </a:cubicBezTo>
                    <a:cubicBezTo>
                      <a:pt x="1105" y="1178"/>
                      <a:pt x="1629" y="1542"/>
                      <a:pt x="2210" y="1876"/>
                    </a:cubicBezTo>
                    <a:cubicBezTo>
                      <a:pt x="2792" y="2196"/>
                      <a:pt x="3388" y="2443"/>
                      <a:pt x="3955" y="2603"/>
                    </a:cubicBezTo>
                    <a:cubicBezTo>
                      <a:pt x="4115" y="2661"/>
                      <a:pt x="4290" y="2690"/>
                      <a:pt x="4449" y="2734"/>
                    </a:cubicBezTo>
                    <a:cubicBezTo>
                      <a:pt x="4449" y="2676"/>
                      <a:pt x="4435" y="2603"/>
                      <a:pt x="4435" y="2545"/>
                    </a:cubicBezTo>
                    <a:cubicBezTo>
                      <a:pt x="4290" y="2516"/>
                      <a:pt x="4159" y="2458"/>
                      <a:pt x="4013" y="2414"/>
                    </a:cubicBezTo>
                    <a:cubicBezTo>
                      <a:pt x="3461" y="2240"/>
                      <a:pt x="2908" y="2007"/>
                      <a:pt x="2327" y="1687"/>
                    </a:cubicBezTo>
                    <a:cubicBezTo>
                      <a:pt x="1760" y="1367"/>
                      <a:pt x="1236" y="1018"/>
                      <a:pt x="800" y="655"/>
                    </a:cubicBezTo>
                    <a:cubicBezTo>
                      <a:pt x="582" y="480"/>
                      <a:pt x="378" y="291"/>
                      <a:pt x="189" y="117"/>
                    </a:cubicBezTo>
                    <a:lnTo>
                      <a:pt x="88" y="1"/>
                    </a:lnTo>
                    <a:close/>
                  </a:path>
                </a:pathLst>
              </a:custGeom>
              <a:solidFill>
                <a:srgbClr val="2845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39"/>
              <p:cNvSpPr/>
              <p:nvPr/>
            </p:nvSpPr>
            <p:spPr>
              <a:xfrm>
                <a:off x="899675" y="2306800"/>
                <a:ext cx="78175" cy="92350"/>
              </a:xfrm>
              <a:custGeom>
                <a:rect b="b" l="l" r="r" t="t"/>
                <a:pathLst>
                  <a:path extrusionOk="0" h="3694" w="3127">
                    <a:moveTo>
                      <a:pt x="2981" y="0"/>
                    </a:moveTo>
                    <a:cubicBezTo>
                      <a:pt x="2618" y="626"/>
                      <a:pt x="2167" y="1280"/>
                      <a:pt x="1643" y="1920"/>
                    </a:cubicBezTo>
                    <a:cubicBezTo>
                      <a:pt x="1120" y="2516"/>
                      <a:pt x="582" y="3039"/>
                      <a:pt x="29" y="3461"/>
                    </a:cubicBezTo>
                    <a:cubicBezTo>
                      <a:pt x="15" y="3475"/>
                      <a:pt x="0" y="3475"/>
                      <a:pt x="0" y="3490"/>
                    </a:cubicBezTo>
                    <a:cubicBezTo>
                      <a:pt x="15" y="3563"/>
                      <a:pt x="15" y="3635"/>
                      <a:pt x="29" y="3694"/>
                    </a:cubicBezTo>
                    <a:cubicBezTo>
                      <a:pt x="73" y="3650"/>
                      <a:pt x="102" y="3635"/>
                      <a:pt x="160" y="3606"/>
                    </a:cubicBezTo>
                    <a:cubicBezTo>
                      <a:pt x="727" y="3185"/>
                      <a:pt x="1294" y="2661"/>
                      <a:pt x="1818" y="2036"/>
                    </a:cubicBezTo>
                    <a:cubicBezTo>
                      <a:pt x="2341" y="1396"/>
                      <a:pt x="2777" y="771"/>
                      <a:pt x="3126" y="146"/>
                    </a:cubicBezTo>
                    <a:cubicBezTo>
                      <a:pt x="3054" y="117"/>
                      <a:pt x="3010" y="59"/>
                      <a:pt x="2981" y="0"/>
                    </a:cubicBezTo>
                    <a:close/>
                  </a:path>
                </a:pathLst>
              </a:custGeom>
              <a:solidFill>
                <a:srgbClr val="2845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39"/>
              <p:cNvSpPr/>
              <p:nvPr/>
            </p:nvSpPr>
            <p:spPr>
              <a:xfrm>
                <a:off x="725200" y="2391850"/>
                <a:ext cx="375500" cy="168800"/>
              </a:xfrm>
              <a:custGeom>
                <a:rect b="b" l="l" r="r" t="t"/>
                <a:pathLst>
                  <a:path extrusionOk="0" h="6752" w="15020">
                    <a:moveTo>
                      <a:pt x="9029" y="1"/>
                    </a:moveTo>
                    <a:lnTo>
                      <a:pt x="9029" y="1"/>
                    </a:lnTo>
                    <a:cubicBezTo>
                      <a:pt x="9059" y="15"/>
                      <a:pt x="9073" y="44"/>
                      <a:pt x="9073" y="59"/>
                    </a:cubicBezTo>
                    <a:cubicBezTo>
                      <a:pt x="8243" y="20"/>
                      <a:pt x="7412" y="1"/>
                      <a:pt x="6581" y="1"/>
                    </a:cubicBezTo>
                    <a:cubicBezTo>
                      <a:pt x="4588" y="1"/>
                      <a:pt x="2596" y="114"/>
                      <a:pt x="625" y="350"/>
                    </a:cubicBezTo>
                    <a:cubicBezTo>
                      <a:pt x="218" y="408"/>
                      <a:pt x="0" y="3912"/>
                      <a:pt x="0" y="4363"/>
                    </a:cubicBezTo>
                    <a:cubicBezTo>
                      <a:pt x="0" y="4435"/>
                      <a:pt x="0" y="4508"/>
                      <a:pt x="44" y="4566"/>
                    </a:cubicBezTo>
                    <a:cubicBezTo>
                      <a:pt x="88" y="4639"/>
                      <a:pt x="160" y="4653"/>
                      <a:pt x="262" y="4668"/>
                    </a:cubicBezTo>
                    <a:cubicBezTo>
                      <a:pt x="1658" y="5002"/>
                      <a:pt x="2966" y="5453"/>
                      <a:pt x="4406" y="5744"/>
                    </a:cubicBezTo>
                    <a:cubicBezTo>
                      <a:pt x="5249" y="5904"/>
                      <a:pt x="6107" y="6093"/>
                      <a:pt x="6965" y="6253"/>
                    </a:cubicBezTo>
                    <a:cubicBezTo>
                      <a:pt x="8151" y="6490"/>
                      <a:pt x="9485" y="6752"/>
                      <a:pt x="10774" y="6752"/>
                    </a:cubicBezTo>
                    <a:cubicBezTo>
                      <a:pt x="11461" y="6752"/>
                      <a:pt x="12134" y="6677"/>
                      <a:pt x="12766" y="6485"/>
                    </a:cubicBezTo>
                    <a:cubicBezTo>
                      <a:pt x="14816" y="5875"/>
                      <a:pt x="15020" y="3490"/>
                      <a:pt x="14191" y="1833"/>
                    </a:cubicBezTo>
                    <a:cubicBezTo>
                      <a:pt x="14075" y="1542"/>
                      <a:pt x="13900" y="1280"/>
                      <a:pt x="13711" y="1019"/>
                    </a:cubicBezTo>
                    <a:cubicBezTo>
                      <a:pt x="12185" y="582"/>
                      <a:pt x="10614" y="233"/>
                      <a:pt x="9029" y="1"/>
                    </a:cubicBezTo>
                    <a:close/>
                  </a:path>
                </a:pathLst>
              </a:custGeom>
              <a:solidFill>
                <a:srgbClr val="F895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39"/>
              <p:cNvSpPr/>
              <p:nvPr/>
            </p:nvSpPr>
            <p:spPr>
              <a:xfrm>
                <a:off x="863675" y="2390200"/>
                <a:ext cx="161800" cy="14775"/>
              </a:xfrm>
              <a:custGeom>
                <a:rect b="b" l="l" r="r" t="t"/>
                <a:pathLst>
                  <a:path extrusionOk="0" h="591" w="6472">
                    <a:moveTo>
                      <a:pt x="2129" y="1"/>
                    </a:moveTo>
                    <a:cubicBezTo>
                      <a:pt x="1677" y="1"/>
                      <a:pt x="1273" y="20"/>
                      <a:pt x="946" y="52"/>
                    </a:cubicBezTo>
                    <a:cubicBezTo>
                      <a:pt x="364" y="110"/>
                      <a:pt x="1" y="154"/>
                      <a:pt x="1" y="198"/>
                    </a:cubicBezTo>
                    <a:cubicBezTo>
                      <a:pt x="1" y="210"/>
                      <a:pt x="66" y="214"/>
                      <a:pt x="185" y="214"/>
                    </a:cubicBezTo>
                    <a:cubicBezTo>
                      <a:pt x="347" y="214"/>
                      <a:pt x="610" y="206"/>
                      <a:pt x="946" y="198"/>
                    </a:cubicBezTo>
                    <a:cubicBezTo>
                      <a:pt x="1159" y="192"/>
                      <a:pt x="1405" y="189"/>
                      <a:pt x="1675" y="189"/>
                    </a:cubicBezTo>
                    <a:cubicBezTo>
                      <a:pt x="2142" y="189"/>
                      <a:pt x="2681" y="199"/>
                      <a:pt x="3243" y="227"/>
                    </a:cubicBezTo>
                    <a:cubicBezTo>
                      <a:pt x="4130" y="285"/>
                      <a:pt x="4930" y="372"/>
                      <a:pt x="5512" y="474"/>
                    </a:cubicBezTo>
                    <a:cubicBezTo>
                      <a:pt x="5968" y="541"/>
                      <a:pt x="6288" y="590"/>
                      <a:pt x="6413" y="590"/>
                    </a:cubicBezTo>
                    <a:cubicBezTo>
                      <a:pt x="6451" y="590"/>
                      <a:pt x="6471" y="586"/>
                      <a:pt x="6471" y="576"/>
                    </a:cubicBezTo>
                    <a:cubicBezTo>
                      <a:pt x="6471" y="561"/>
                      <a:pt x="6137" y="445"/>
                      <a:pt x="5555" y="314"/>
                    </a:cubicBezTo>
                    <a:cubicBezTo>
                      <a:pt x="4974" y="198"/>
                      <a:pt x="4174" y="81"/>
                      <a:pt x="3258" y="38"/>
                    </a:cubicBezTo>
                    <a:cubicBezTo>
                      <a:pt x="2863" y="12"/>
                      <a:pt x="2481" y="1"/>
                      <a:pt x="2129" y="1"/>
                    </a:cubicBezTo>
                    <a:close/>
                  </a:path>
                </a:pathLst>
              </a:custGeom>
              <a:solidFill>
                <a:srgbClr val="F895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39"/>
              <p:cNvSpPr/>
              <p:nvPr/>
            </p:nvSpPr>
            <p:spPr>
              <a:xfrm>
                <a:off x="621600" y="2395125"/>
                <a:ext cx="169400" cy="124700"/>
              </a:xfrm>
              <a:custGeom>
                <a:rect b="b" l="l" r="r" t="t"/>
                <a:pathLst>
                  <a:path extrusionOk="0" h="4988" w="6776">
                    <a:moveTo>
                      <a:pt x="6776" y="1"/>
                    </a:moveTo>
                    <a:lnTo>
                      <a:pt x="6776" y="1"/>
                    </a:lnTo>
                    <a:cubicBezTo>
                      <a:pt x="6174" y="63"/>
                      <a:pt x="5529" y="169"/>
                      <a:pt x="4915" y="169"/>
                    </a:cubicBezTo>
                    <a:cubicBezTo>
                      <a:pt x="4817" y="169"/>
                      <a:pt x="4720" y="167"/>
                      <a:pt x="4624" y="161"/>
                    </a:cubicBezTo>
                    <a:cubicBezTo>
                      <a:pt x="4496" y="150"/>
                      <a:pt x="4366" y="145"/>
                      <a:pt x="4237" y="145"/>
                    </a:cubicBezTo>
                    <a:cubicBezTo>
                      <a:pt x="3646" y="145"/>
                      <a:pt x="3044" y="245"/>
                      <a:pt x="2472" y="364"/>
                    </a:cubicBezTo>
                    <a:cubicBezTo>
                      <a:pt x="1673" y="524"/>
                      <a:pt x="597" y="786"/>
                      <a:pt x="204" y="1600"/>
                    </a:cubicBezTo>
                    <a:cubicBezTo>
                      <a:pt x="189" y="1658"/>
                      <a:pt x="160" y="1687"/>
                      <a:pt x="160" y="1745"/>
                    </a:cubicBezTo>
                    <a:cubicBezTo>
                      <a:pt x="189" y="1818"/>
                      <a:pt x="262" y="1833"/>
                      <a:pt x="335" y="1833"/>
                    </a:cubicBezTo>
                    <a:cubicBezTo>
                      <a:pt x="509" y="1818"/>
                      <a:pt x="713" y="1600"/>
                      <a:pt x="873" y="1513"/>
                    </a:cubicBezTo>
                    <a:cubicBezTo>
                      <a:pt x="1105" y="1382"/>
                      <a:pt x="1367" y="1266"/>
                      <a:pt x="1643" y="1193"/>
                    </a:cubicBezTo>
                    <a:cubicBezTo>
                      <a:pt x="2066" y="1064"/>
                      <a:pt x="2499" y="991"/>
                      <a:pt x="2941" y="991"/>
                    </a:cubicBezTo>
                    <a:cubicBezTo>
                      <a:pt x="3046" y="991"/>
                      <a:pt x="3151" y="995"/>
                      <a:pt x="3257" y="1004"/>
                    </a:cubicBezTo>
                    <a:cubicBezTo>
                      <a:pt x="2923" y="1091"/>
                      <a:pt x="2618" y="1236"/>
                      <a:pt x="2298" y="1309"/>
                    </a:cubicBezTo>
                    <a:cubicBezTo>
                      <a:pt x="2007" y="1382"/>
                      <a:pt x="1760" y="1440"/>
                      <a:pt x="1498" y="1585"/>
                    </a:cubicBezTo>
                    <a:cubicBezTo>
                      <a:pt x="1178" y="1731"/>
                      <a:pt x="887" y="1920"/>
                      <a:pt x="640" y="2167"/>
                    </a:cubicBezTo>
                    <a:cubicBezTo>
                      <a:pt x="408" y="2385"/>
                      <a:pt x="131" y="2603"/>
                      <a:pt x="15" y="2909"/>
                    </a:cubicBezTo>
                    <a:cubicBezTo>
                      <a:pt x="0" y="2938"/>
                      <a:pt x="0" y="2981"/>
                      <a:pt x="15" y="3010"/>
                    </a:cubicBezTo>
                    <a:cubicBezTo>
                      <a:pt x="44" y="3054"/>
                      <a:pt x="88" y="3068"/>
                      <a:pt x="131" y="3068"/>
                    </a:cubicBezTo>
                    <a:cubicBezTo>
                      <a:pt x="160" y="3068"/>
                      <a:pt x="204" y="3039"/>
                      <a:pt x="233" y="3010"/>
                    </a:cubicBezTo>
                    <a:cubicBezTo>
                      <a:pt x="684" y="2719"/>
                      <a:pt x="1076" y="2356"/>
                      <a:pt x="1556" y="2123"/>
                    </a:cubicBezTo>
                    <a:cubicBezTo>
                      <a:pt x="2065" y="1891"/>
                      <a:pt x="2632" y="1745"/>
                      <a:pt x="3199" y="1702"/>
                    </a:cubicBezTo>
                    <a:lnTo>
                      <a:pt x="3199" y="1702"/>
                    </a:lnTo>
                    <a:cubicBezTo>
                      <a:pt x="2559" y="1934"/>
                      <a:pt x="1905" y="2182"/>
                      <a:pt x="1338" y="2560"/>
                    </a:cubicBezTo>
                    <a:cubicBezTo>
                      <a:pt x="1047" y="2734"/>
                      <a:pt x="800" y="2981"/>
                      <a:pt x="582" y="3228"/>
                    </a:cubicBezTo>
                    <a:cubicBezTo>
                      <a:pt x="422" y="3417"/>
                      <a:pt x="219" y="3708"/>
                      <a:pt x="160" y="3941"/>
                    </a:cubicBezTo>
                    <a:cubicBezTo>
                      <a:pt x="135" y="4068"/>
                      <a:pt x="171" y="4114"/>
                      <a:pt x="237" y="4114"/>
                    </a:cubicBezTo>
                    <a:cubicBezTo>
                      <a:pt x="399" y="4114"/>
                      <a:pt x="742" y="3834"/>
                      <a:pt x="815" y="3752"/>
                    </a:cubicBezTo>
                    <a:cubicBezTo>
                      <a:pt x="1440" y="3170"/>
                      <a:pt x="2167" y="2690"/>
                      <a:pt x="2981" y="2487"/>
                    </a:cubicBezTo>
                    <a:lnTo>
                      <a:pt x="2981" y="2487"/>
                    </a:lnTo>
                    <a:cubicBezTo>
                      <a:pt x="2414" y="2778"/>
                      <a:pt x="1876" y="3141"/>
                      <a:pt x="1382" y="3563"/>
                    </a:cubicBezTo>
                    <a:cubicBezTo>
                      <a:pt x="1091" y="3795"/>
                      <a:pt x="873" y="4028"/>
                      <a:pt x="800" y="4406"/>
                    </a:cubicBezTo>
                    <a:cubicBezTo>
                      <a:pt x="800" y="4464"/>
                      <a:pt x="786" y="4522"/>
                      <a:pt x="815" y="4581"/>
                    </a:cubicBezTo>
                    <a:cubicBezTo>
                      <a:pt x="840" y="4598"/>
                      <a:pt x="866" y="4605"/>
                      <a:pt x="894" y="4605"/>
                    </a:cubicBezTo>
                    <a:cubicBezTo>
                      <a:pt x="914" y="4605"/>
                      <a:pt x="936" y="4601"/>
                      <a:pt x="960" y="4595"/>
                    </a:cubicBezTo>
                    <a:cubicBezTo>
                      <a:pt x="1018" y="4581"/>
                      <a:pt x="1047" y="4537"/>
                      <a:pt x="1091" y="4508"/>
                    </a:cubicBezTo>
                    <a:cubicBezTo>
                      <a:pt x="1396" y="4217"/>
                      <a:pt x="1832" y="3970"/>
                      <a:pt x="2269" y="3897"/>
                    </a:cubicBezTo>
                    <a:cubicBezTo>
                      <a:pt x="2335" y="3887"/>
                      <a:pt x="2400" y="3882"/>
                      <a:pt x="2464" y="3882"/>
                    </a:cubicBezTo>
                    <a:cubicBezTo>
                      <a:pt x="3047" y="3882"/>
                      <a:pt x="3549" y="4269"/>
                      <a:pt x="4086" y="4479"/>
                    </a:cubicBezTo>
                    <a:cubicBezTo>
                      <a:pt x="4755" y="4741"/>
                      <a:pt x="5467" y="4915"/>
                      <a:pt x="6180" y="4988"/>
                    </a:cubicBezTo>
                    <a:lnTo>
                      <a:pt x="6776" y="1"/>
                    </a:lnTo>
                    <a:close/>
                  </a:path>
                </a:pathLst>
              </a:custGeom>
              <a:solidFill>
                <a:srgbClr val="F895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39"/>
              <p:cNvSpPr/>
              <p:nvPr/>
            </p:nvSpPr>
            <p:spPr>
              <a:xfrm>
                <a:off x="1671375" y="3010525"/>
                <a:ext cx="210125" cy="255925"/>
              </a:xfrm>
              <a:custGeom>
                <a:rect b="b" l="l" r="r" t="t"/>
                <a:pathLst>
                  <a:path extrusionOk="0" h="10237" w="8405">
                    <a:moveTo>
                      <a:pt x="8404" y="0"/>
                    </a:moveTo>
                    <a:lnTo>
                      <a:pt x="0" y="509"/>
                    </a:lnTo>
                    <a:lnTo>
                      <a:pt x="2487" y="5700"/>
                    </a:lnTo>
                    <a:lnTo>
                      <a:pt x="6267" y="5569"/>
                    </a:lnTo>
                    <a:lnTo>
                      <a:pt x="6267" y="5569"/>
                    </a:lnTo>
                    <a:cubicBezTo>
                      <a:pt x="6267" y="5569"/>
                      <a:pt x="5845" y="9364"/>
                      <a:pt x="8244" y="10236"/>
                    </a:cubicBezTo>
                    <a:lnTo>
                      <a:pt x="8390" y="2138"/>
                    </a:lnTo>
                    <a:lnTo>
                      <a:pt x="6936" y="1570"/>
                    </a:lnTo>
                    <a:lnTo>
                      <a:pt x="8259" y="1236"/>
                    </a:lnTo>
                    <a:lnTo>
                      <a:pt x="8404" y="0"/>
                    </a:lnTo>
                    <a:close/>
                  </a:path>
                </a:pathLst>
              </a:custGeom>
              <a:solidFill>
                <a:srgbClr val="3A39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39"/>
              <p:cNvSpPr/>
              <p:nvPr/>
            </p:nvSpPr>
            <p:spPr>
              <a:xfrm>
                <a:off x="1230825" y="3391450"/>
                <a:ext cx="264650" cy="210500"/>
              </a:xfrm>
              <a:custGeom>
                <a:rect b="b" l="l" r="r" t="t"/>
                <a:pathLst>
                  <a:path extrusionOk="0" h="8420" w="10586">
                    <a:moveTo>
                      <a:pt x="10585" y="1"/>
                    </a:moveTo>
                    <a:lnTo>
                      <a:pt x="5162" y="1876"/>
                    </a:lnTo>
                    <a:lnTo>
                      <a:pt x="4871" y="5657"/>
                    </a:lnTo>
                    <a:cubicBezTo>
                      <a:pt x="4871" y="5657"/>
                      <a:pt x="4209" y="5507"/>
                      <a:pt x="3357" y="5507"/>
                    </a:cubicBezTo>
                    <a:cubicBezTo>
                      <a:pt x="2189" y="5507"/>
                      <a:pt x="664" y="5789"/>
                      <a:pt x="0" y="7125"/>
                    </a:cubicBezTo>
                    <a:lnTo>
                      <a:pt x="8041" y="8157"/>
                    </a:lnTo>
                    <a:lnTo>
                      <a:pt x="8680" y="6631"/>
                    </a:lnTo>
                    <a:lnTo>
                      <a:pt x="8942" y="8143"/>
                    </a:lnTo>
                    <a:lnTo>
                      <a:pt x="10163" y="8419"/>
                    </a:lnTo>
                    <a:lnTo>
                      <a:pt x="10585" y="1"/>
                    </a:lnTo>
                    <a:close/>
                  </a:path>
                </a:pathLst>
              </a:custGeom>
              <a:solidFill>
                <a:srgbClr val="3A39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39"/>
              <p:cNvSpPr/>
              <p:nvPr/>
            </p:nvSpPr>
            <p:spPr>
              <a:xfrm>
                <a:off x="1202825" y="2553600"/>
                <a:ext cx="560175" cy="629400"/>
              </a:xfrm>
              <a:custGeom>
                <a:rect b="b" l="l" r="r" t="t"/>
                <a:pathLst>
                  <a:path extrusionOk="0" h="25176" w="22407">
                    <a:moveTo>
                      <a:pt x="14540" y="1"/>
                    </a:moveTo>
                    <a:cubicBezTo>
                      <a:pt x="11182" y="132"/>
                      <a:pt x="7837" y="699"/>
                      <a:pt x="4639" y="1687"/>
                    </a:cubicBezTo>
                    <a:cubicBezTo>
                      <a:pt x="4362" y="1789"/>
                      <a:pt x="4086" y="1876"/>
                      <a:pt x="3868" y="2036"/>
                    </a:cubicBezTo>
                    <a:cubicBezTo>
                      <a:pt x="3563" y="2269"/>
                      <a:pt x="3359" y="2633"/>
                      <a:pt x="3185" y="2981"/>
                    </a:cubicBezTo>
                    <a:cubicBezTo>
                      <a:pt x="2927" y="3501"/>
                      <a:pt x="2683" y="4028"/>
                      <a:pt x="2453" y="4562"/>
                    </a:cubicBezTo>
                    <a:lnTo>
                      <a:pt x="2453" y="4562"/>
                    </a:lnTo>
                    <a:cubicBezTo>
                      <a:pt x="1871" y="5572"/>
                      <a:pt x="1518" y="6938"/>
                      <a:pt x="1178" y="8056"/>
                    </a:cubicBezTo>
                    <a:cubicBezTo>
                      <a:pt x="1004" y="8666"/>
                      <a:pt x="815" y="9292"/>
                      <a:pt x="669" y="9931"/>
                    </a:cubicBezTo>
                    <a:lnTo>
                      <a:pt x="700" y="9909"/>
                    </a:lnTo>
                    <a:lnTo>
                      <a:pt x="700" y="9909"/>
                    </a:lnTo>
                    <a:cubicBezTo>
                      <a:pt x="246" y="11903"/>
                      <a:pt x="1" y="13941"/>
                      <a:pt x="1" y="15980"/>
                    </a:cubicBezTo>
                    <a:cubicBezTo>
                      <a:pt x="1" y="17419"/>
                      <a:pt x="131" y="18888"/>
                      <a:pt x="829" y="20124"/>
                    </a:cubicBezTo>
                    <a:cubicBezTo>
                      <a:pt x="1455" y="21171"/>
                      <a:pt x="2429" y="21956"/>
                      <a:pt x="3519" y="22479"/>
                    </a:cubicBezTo>
                    <a:cubicBezTo>
                      <a:pt x="4610" y="23017"/>
                      <a:pt x="5802" y="23322"/>
                      <a:pt x="6980" y="23599"/>
                    </a:cubicBezTo>
                    <a:cubicBezTo>
                      <a:pt x="11649" y="24650"/>
                      <a:pt x="16447" y="25176"/>
                      <a:pt x="21240" y="25176"/>
                    </a:cubicBezTo>
                    <a:cubicBezTo>
                      <a:pt x="21551" y="25176"/>
                      <a:pt x="21862" y="25173"/>
                      <a:pt x="22174" y="25169"/>
                    </a:cubicBezTo>
                    <a:cubicBezTo>
                      <a:pt x="22334" y="22625"/>
                      <a:pt x="22406" y="20109"/>
                      <a:pt x="22392" y="17565"/>
                    </a:cubicBezTo>
                    <a:cubicBezTo>
                      <a:pt x="18335" y="17056"/>
                      <a:pt x="14162" y="16983"/>
                      <a:pt x="10324" y="15573"/>
                    </a:cubicBezTo>
                    <a:cubicBezTo>
                      <a:pt x="9902" y="15427"/>
                      <a:pt x="9451" y="15195"/>
                      <a:pt x="9306" y="14759"/>
                    </a:cubicBezTo>
                    <a:cubicBezTo>
                      <a:pt x="9219" y="14468"/>
                      <a:pt x="9277" y="14162"/>
                      <a:pt x="9364" y="13872"/>
                    </a:cubicBezTo>
                    <a:cubicBezTo>
                      <a:pt x="10207" y="10658"/>
                      <a:pt x="11051" y="7416"/>
                      <a:pt x="11909" y="4203"/>
                    </a:cubicBezTo>
                    <a:cubicBezTo>
                      <a:pt x="11975" y="3937"/>
                      <a:pt x="10976" y="3659"/>
                      <a:pt x="9752" y="3429"/>
                    </a:cubicBezTo>
                    <a:lnTo>
                      <a:pt x="9752" y="3429"/>
                    </a:lnTo>
                    <a:lnTo>
                      <a:pt x="14540" y="1"/>
                    </a:lnTo>
                    <a:close/>
                  </a:path>
                </a:pathLst>
              </a:custGeom>
              <a:solidFill>
                <a:srgbClr val="98C4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39"/>
              <p:cNvSpPr/>
              <p:nvPr/>
            </p:nvSpPr>
            <p:spPr>
              <a:xfrm>
                <a:off x="1316975" y="2665450"/>
                <a:ext cx="444575" cy="431600"/>
              </a:xfrm>
              <a:custGeom>
                <a:rect b="b" l="l" r="r" t="t"/>
                <a:pathLst>
                  <a:path extrusionOk="0" h="17264" w="17783">
                    <a:moveTo>
                      <a:pt x="2365" y="0"/>
                    </a:moveTo>
                    <a:cubicBezTo>
                      <a:pt x="2294" y="0"/>
                      <a:pt x="2224" y="37"/>
                      <a:pt x="2196" y="121"/>
                    </a:cubicBezTo>
                    <a:cubicBezTo>
                      <a:pt x="1265" y="3102"/>
                      <a:pt x="654" y="6184"/>
                      <a:pt x="334" y="9281"/>
                    </a:cubicBezTo>
                    <a:cubicBezTo>
                      <a:pt x="218" y="10648"/>
                      <a:pt x="0" y="12088"/>
                      <a:pt x="727" y="13309"/>
                    </a:cubicBezTo>
                    <a:cubicBezTo>
                      <a:pt x="1323" y="14327"/>
                      <a:pt x="2501" y="14850"/>
                      <a:pt x="3562" y="15184"/>
                    </a:cubicBezTo>
                    <a:cubicBezTo>
                      <a:pt x="6499" y="16159"/>
                      <a:pt x="9713" y="16580"/>
                      <a:pt x="12795" y="16915"/>
                    </a:cubicBezTo>
                    <a:cubicBezTo>
                      <a:pt x="14438" y="17104"/>
                      <a:pt x="16096" y="17220"/>
                      <a:pt x="17753" y="17264"/>
                    </a:cubicBezTo>
                    <a:cubicBezTo>
                      <a:pt x="17782" y="17147"/>
                      <a:pt x="17782" y="17031"/>
                      <a:pt x="17782" y="16900"/>
                    </a:cubicBezTo>
                    <a:cubicBezTo>
                      <a:pt x="13537" y="16755"/>
                      <a:pt x="9305" y="16217"/>
                      <a:pt x="5162" y="15228"/>
                    </a:cubicBezTo>
                    <a:cubicBezTo>
                      <a:pt x="3780" y="14908"/>
                      <a:pt x="2370" y="14545"/>
                      <a:pt x="1338" y="13483"/>
                    </a:cubicBezTo>
                    <a:cubicBezTo>
                      <a:pt x="189" y="12306"/>
                      <a:pt x="596" y="10401"/>
                      <a:pt x="742" y="8947"/>
                    </a:cubicBezTo>
                    <a:cubicBezTo>
                      <a:pt x="1032" y="5981"/>
                      <a:pt x="1672" y="3058"/>
                      <a:pt x="2544" y="223"/>
                    </a:cubicBezTo>
                    <a:cubicBezTo>
                      <a:pt x="2589" y="90"/>
                      <a:pt x="2476" y="0"/>
                      <a:pt x="2365" y="0"/>
                    </a:cubicBezTo>
                    <a:close/>
                  </a:path>
                </a:pathLst>
              </a:custGeom>
              <a:solidFill>
                <a:srgbClr val="3A6D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39"/>
              <p:cNvSpPr/>
              <p:nvPr/>
            </p:nvSpPr>
            <p:spPr>
              <a:xfrm>
                <a:off x="1715725" y="2988350"/>
                <a:ext cx="22925" cy="194475"/>
              </a:xfrm>
              <a:custGeom>
                <a:rect b="b" l="l" r="r" t="t"/>
                <a:pathLst>
                  <a:path extrusionOk="0" h="7779" w="917">
                    <a:moveTo>
                      <a:pt x="567" y="0"/>
                    </a:moveTo>
                    <a:cubicBezTo>
                      <a:pt x="480" y="2603"/>
                      <a:pt x="291" y="5205"/>
                      <a:pt x="0" y="7779"/>
                    </a:cubicBezTo>
                    <a:lnTo>
                      <a:pt x="364" y="7779"/>
                    </a:lnTo>
                    <a:cubicBezTo>
                      <a:pt x="625" y="5205"/>
                      <a:pt x="814" y="2646"/>
                      <a:pt x="916" y="44"/>
                    </a:cubicBezTo>
                    <a:cubicBezTo>
                      <a:pt x="800" y="29"/>
                      <a:pt x="669" y="29"/>
                      <a:pt x="567" y="0"/>
                    </a:cubicBezTo>
                    <a:close/>
                  </a:path>
                </a:pathLst>
              </a:custGeom>
              <a:solidFill>
                <a:srgbClr val="3A6D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39"/>
              <p:cNvSpPr/>
              <p:nvPr/>
            </p:nvSpPr>
            <p:spPr>
              <a:xfrm>
                <a:off x="1339875" y="2621725"/>
                <a:ext cx="331150" cy="875175"/>
              </a:xfrm>
              <a:custGeom>
                <a:rect b="b" l="l" r="r" t="t"/>
                <a:pathLst>
                  <a:path extrusionOk="0" h="35007" w="13246">
                    <a:moveTo>
                      <a:pt x="10134" y="1"/>
                    </a:moveTo>
                    <a:cubicBezTo>
                      <a:pt x="7745" y="1"/>
                      <a:pt x="4318" y="2190"/>
                      <a:pt x="4318" y="2190"/>
                    </a:cubicBezTo>
                    <a:cubicBezTo>
                      <a:pt x="4318" y="2190"/>
                      <a:pt x="204" y="19972"/>
                      <a:pt x="0" y="34279"/>
                    </a:cubicBezTo>
                    <a:cubicBezTo>
                      <a:pt x="480" y="34352"/>
                      <a:pt x="989" y="34425"/>
                      <a:pt x="1498" y="34483"/>
                    </a:cubicBezTo>
                    <a:cubicBezTo>
                      <a:pt x="2966" y="34643"/>
                      <a:pt x="4435" y="34788"/>
                      <a:pt x="5932" y="34919"/>
                    </a:cubicBezTo>
                    <a:cubicBezTo>
                      <a:pt x="6368" y="34948"/>
                      <a:pt x="6776" y="34977"/>
                      <a:pt x="7226" y="35006"/>
                    </a:cubicBezTo>
                    <a:cubicBezTo>
                      <a:pt x="7837" y="31081"/>
                      <a:pt x="9742" y="20597"/>
                      <a:pt x="10163" y="18562"/>
                    </a:cubicBezTo>
                    <a:cubicBezTo>
                      <a:pt x="10672" y="16017"/>
                      <a:pt x="13246" y="5418"/>
                      <a:pt x="12286" y="1565"/>
                    </a:cubicBezTo>
                    <a:cubicBezTo>
                      <a:pt x="11997" y="406"/>
                      <a:pt x="11162" y="1"/>
                      <a:pt x="10134" y="1"/>
                    </a:cubicBezTo>
                    <a:close/>
                  </a:path>
                </a:pathLst>
              </a:custGeom>
              <a:solidFill>
                <a:srgbClr val="73A0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39"/>
              <p:cNvSpPr/>
              <p:nvPr/>
            </p:nvSpPr>
            <p:spPr>
              <a:xfrm>
                <a:off x="1414025" y="2623775"/>
                <a:ext cx="158500" cy="865125"/>
              </a:xfrm>
              <a:custGeom>
                <a:rect b="b" l="l" r="r" t="t"/>
                <a:pathLst>
                  <a:path extrusionOk="0" h="34605" w="6340">
                    <a:moveTo>
                      <a:pt x="6339" y="0"/>
                    </a:moveTo>
                    <a:lnTo>
                      <a:pt x="6339" y="0"/>
                    </a:lnTo>
                    <a:cubicBezTo>
                      <a:pt x="6223" y="15"/>
                      <a:pt x="6092" y="29"/>
                      <a:pt x="5976" y="73"/>
                    </a:cubicBezTo>
                    <a:cubicBezTo>
                      <a:pt x="5133" y="11734"/>
                      <a:pt x="305" y="22842"/>
                      <a:pt x="0" y="34561"/>
                    </a:cubicBezTo>
                    <a:cubicBezTo>
                      <a:pt x="116" y="34575"/>
                      <a:pt x="233" y="34575"/>
                      <a:pt x="364" y="34604"/>
                    </a:cubicBezTo>
                    <a:cubicBezTo>
                      <a:pt x="654" y="22842"/>
                      <a:pt x="5496" y="11719"/>
                      <a:pt x="6339" y="0"/>
                    </a:cubicBezTo>
                    <a:close/>
                  </a:path>
                </a:pathLst>
              </a:custGeom>
              <a:solidFill>
                <a:srgbClr val="3A6D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39"/>
              <p:cNvSpPr/>
              <p:nvPr/>
            </p:nvSpPr>
            <p:spPr>
              <a:xfrm>
                <a:off x="1339875" y="3444150"/>
                <a:ext cx="185400" cy="27650"/>
              </a:xfrm>
              <a:custGeom>
                <a:rect b="b" l="l" r="r" t="t"/>
                <a:pathLst>
                  <a:path extrusionOk="0" h="1106" w="7416">
                    <a:moveTo>
                      <a:pt x="0" y="1"/>
                    </a:moveTo>
                    <a:lnTo>
                      <a:pt x="0" y="350"/>
                    </a:lnTo>
                    <a:cubicBezTo>
                      <a:pt x="2457" y="641"/>
                      <a:pt x="4914" y="888"/>
                      <a:pt x="7372" y="1106"/>
                    </a:cubicBezTo>
                    <a:cubicBezTo>
                      <a:pt x="7386" y="1004"/>
                      <a:pt x="7401" y="873"/>
                      <a:pt x="7415" y="772"/>
                    </a:cubicBezTo>
                    <a:cubicBezTo>
                      <a:pt x="4944" y="553"/>
                      <a:pt x="2472" y="292"/>
                      <a:pt x="0" y="1"/>
                    </a:cubicBezTo>
                    <a:close/>
                  </a:path>
                </a:pathLst>
              </a:custGeom>
              <a:solidFill>
                <a:srgbClr val="3A6D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39"/>
              <p:cNvSpPr/>
              <p:nvPr/>
            </p:nvSpPr>
            <p:spPr>
              <a:xfrm>
                <a:off x="1593950" y="2665325"/>
                <a:ext cx="37825" cy="245975"/>
              </a:xfrm>
              <a:custGeom>
                <a:rect b="b" l="l" r="r" t="t"/>
                <a:pathLst>
                  <a:path extrusionOk="0" h="9839" w="1513">
                    <a:moveTo>
                      <a:pt x="1008" y="1"/>
                    </a:moveTo>
                    <a:cubicBezTo>
                      <a:pt x="919" y="1"/>
                      <a:pt x="822" y="59"/>
                      <a:pt x="800" y="170"/>
                    </a:cubicBezTo>
                    <a:cubicBezTo>
                      <a:pt x="524" y="2642"/>
                      <a:pt x="0" y="7614"/>
                      <a:pt x="1425" y="9839"/>
                    </a:cubicBezTo>
                    <a:cubicBezTo>
                      <a:pt x="1454" y="9650"/>
                      <a:pt x="1483" y="9475"/>
                      <a:pt x="1512" y="9286"/>
                    </a:cubicBezTo>
                    <a:cubicBezTo>
                      <a:pt x="407" y="7164"/>
                      <a:pt x="902" y="2438"/>
                      <a:pt x="1164" y="170"/>
                    </a:cubicBezTo>
                    <a:cubicBezTo>
                      <a:pt x="1171" y="56"/>
                      <a:pt x="1093" y="1"/>
                      <a:pt x="1008" y="1"/>
                    </a:cubicBezTo>
                    <a:close/>
                  </a:path>
                </a:pathLst>
              </a:custGeom>
              <a:solidFill>
                <a:srgbClr val="3A6D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39"/>
              <p:cNvSpPr/>
              <p:nvPr/>
            </p:nvSpPr>
            <p:spPr>
              <a:xfrm>
                <a:off x="1064700" y="2354050"/>
                <a:ext cx="251200" cy="205825"/>
              </a:xfrm>
              <a:custGeom>
                <a:rect b="b" l="l" r="r" t="t"/>
                <a:pathLst>
                  <a:path extrusionOk="0" h="8233" w="10048">
                    <a:moveTo>
                      <a:pt x="3635" y="1"/>
                    </a:moveTo>
                    <a:cubicBezTo>
                      <a:pt x="2021" y="1993"/>
                      <a:pt x="0" y="5002"/>
                      <a:pt x="2283" y="7198"/>
                    </a:cubicBezTo>
                    <a:cubicBezTo>
                      <a:pt x="2748" y="7634"/>
                      <a:pt x="3272" y="8070"/>
                      <a:pt x="3883" y="8201"/>
                    </a:cubicBezTo>
                    <a:cubicBezTo>
                      <a:pt x="4008" y="8223"/>
                      <a:pt x="4133" y="8233"/>
                      <a:pt x="4257" y="8233"/>
                    </a:cubicBezTo>
                    <a:cubicBezTo>
                      <a:pt x="4625" y="8233"/>
                      <a:pt x="4989" y="8146"/>
                      <a:pt x="5337" y="8026"/>
                    </a:cubicBezTo>
                    <a:cubicBezTo>
                      <a:pt x="7779" y="7169"/>
                      <a:pt x="9379" y="4755"/>
                      <a:pt x="10047" y="2254"/>
                    </a:cubicBezTo>
                    <a:lnTo>
                      <a:pt x="3635" y="1"/>
                    </a:lnTo>
                    <a:close/>
                  </a:path>
                </a:pathLst>
              </a:custGeom>
              <a:solidFill>
                <a:srgbClr val="F895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39"/>
              <p:cNvSpPr/>
              <p:nvPr/>
            </p:nvSpPr>
            <p:spPr>
              <a:xfrm>
                <a:off x="1255175" y="1848550"/>
                <a:ext cx="340250" cy="269975"/>
              </a:xfrm>
              <a:custGeom>
                <a:rect b="b" l="l" r="r" t="t"/>
                <a:pathLst>
                  <a:path extrusionOk="0" h="10799" w="13610">
                    <a:moveTo>
                      <a:pt x="7073" y="0"/>
                    </a:moveTo>
                    <a:cubicBezTo>
                      <a:pt x="6428" y="0"/>
                      <a:pt x="5786" y="120"/>
                      <a:pt x="5133" y="185"/>
                    </a:cubicBezTo>
                    <a:cubicBezTo>
                      <a:pt x="5030" y="194"/>
                      <a:pt x="4929" y="197"/>
                      <a:pt x="4828" y="197"/>
                    </a:cubicBezTo>
                    <a:cubicBezTo>
                      <a:pt x="4349" y="197"/>
                      <a:pt x="3887" y="117"/>
                      <a:pt x="3418" y="117"/>
                    </a:cubicBezTo>
                    <a:cubicBezTo>
                      <a:pt x="3146" y="117"/>
                      <a:pt x="2871" y="144"/>
                      <a:pt x="2588" y="229"/>
                    </a:cubicBezTo>
                    <a:cubicBezTo>
                      <a:pt x="582" y="868"/>
                      <a:pt x="0" y="3500"/>
                      <a:pt x="306" y="5390"/>
                    </a:cubicBezTo>
                    <a:cubicBezTo>
                      <a:pt x="466" y="6335"/>
                      <a:pt x="887" y="7266"/>
                      <a:pt x="1556" y="7920"/>
                    </a:cubicBezTo>
                    <a:lnTo>
                      <a:pt x="11588" y="10799"/>
                    </a:lnTo>
                    <a:cubicBezTo>
                      <a:pt x="12315" y="9810"/>
                      <a:pt x="12766" y="8662"/>
                      <a:pt x="13173" y="7513"/>
                    </a:cubicBezTo>
                    <a:cubicBezTo>
                      <a:pt x="13348" y="7019"/>
                      <a:pt x="13377" y="6626"/>
                      <a:pt x="13420" y="6103"/>
                    </a:cubicBezTo>
                    <a:cubicBezTo>
                      <a:pt x="13479" y="5463"/>
                      <a:pt x="13609" y="4852"/>
                      <a:pt x="13464" y="4212"/>
                    </a:cubicBezTo>
                    <a:cubicBezTo>
                      <a:pt x="13199" y="2940"/>
                      <a:pt x="11979" y="1825"/>
                      <a:pt x="10686" y="1825"/>
                    </a:cubicBezTo>
                    <a:cubicBezTo>
                      <a:pt x="10561" y="1825"/>
                      <a:pt x="10435" y="1835"/>
                      <a:pt x="10309" y="1857"/>
                    </a:cubicBezTo>
                    <a:cubicBezTo>
                      <a:pt x="10338" y="1581"/>
                      <a:pt x="10134" y="1348"/>
                      <a:pt x="9945" y="1145"/>
                    </a:cubicBezTo>
                    <a:cubicBezTo>
                      <a:pt x="9407" y="621"/>
                      <a:pt x="8855" y="345"/>
                      <a:pt x="8157" y="141"/>
                    </a:cubicBezTo>
                    <a:cubicBezTo>
                      <a:pt x="7793" y="37"/>
                      <a:pt x="7433" y="0"/>
                      <a:pt x="7073" y="0"/>
                    </a:cubicBezTo>
                    <a:close/>
                  </a:path>
                </a:pathLst>
              </a:custGeom>
              <a:solidFill>
                <a:srgbClr val="2845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39"/>
              <p:cNvSpPr/>
              <p:nvPr/>
            </p:nvSpPr>
            <p:spPr>
              <a:xfrm>
                <a:off x="1135575" y="2197025"/>
                <a:ext cx="569625" cy="502650"/>
              </a:xfrm>
              <a:custGeom>
                <a:rect b="b" l="l" r="r" t="t"/>
                <a:pathLst>
                  <a:path extrusionOk="0" h="20106" w="22785">
                    <a:moveTo>
                      <a:pt x="14599" y="0"/>
                    </a:moveTo>
                    <a:cubicBezTo>
                      <a:pt x="13973" y="873"/>
                      <a:pt x="13072" y="1542"/>
                      <a:pt x="12025" y="1731"/>
                    </a:cubicBezTo>
                    <a:cubicBezTo>
                      <a:pt x="11874" y="1757"/>
                      <a:pt x="11721" y="1769"/>
                      <a:pt x="11568" y="1769"/>
                    </a:cubicBezTo>
                    <a:cubicBezTo>
                      <a:pt x="10440" y="1769"/>
                      <a:pt x="9304" y="1085"/>
                      <a:pt x="8855" y="73"/>
                    </a:cubicBezTo>
                    <a:lnTo>
                      <a:pt x="8797" y="73"/>
                    </a:lnTo>
                    <a:cubicBezTo>
                      <a:pt x="8539" y="44"/>
                      <a:pt x="8237" y="22"/>
                      <a:pt x="7907" y="22"/>
                    </a:cubicBezTo>
                    <a:cubicBezTo>
                      <a:pt x="6750" y="22"/>
                      <a:pt x="5265" y="292"/>
                      <a:pt x="4246" y="1469"/>
                    </a:cubicBezTo>
                    <a:cubicBezTo>
                      <a:pt x="2342" y="3664"/>
                      <a:pt x="1" y="6689"/>
                      <a:pt x="1" y="6689"/>
                    </a:cubicBezTo>
                    <a:cubicBezTo>
                      <a:pt x="1" y="6689"/>
                      <a:pt x="1934" y="9611"/>
                      <a:pt x="4944" y="10106"/>
                    </a:cubicBezTo>
                    <a:lnTo>
                      <a:pt x="4944" y="10106"/>
                    </a:lnTo>
                    <a:cubicBezTo>
                      <a:pt x="4934" y="10116"/>
                      <a:pt x="5488" y="13122"/>
                      <a:pt x="6936" y="14642"/>
                    </a:cubicBezTo>
                    <a:cubicBezTo>
                      <a:pt x="6936" y="14642"/>
                      <a:pt x="5947" y="15936"/>
                      <a:pt x="5875" y="16023"/>
                    </a:cubicBezTo>
                    <a:cubicBezTo>
                      <a:pt x="5308" y="16823"/>
                      <a:pt x="5700" y="17143"/>
                      <a:pt x="6398" y="17652"/>
                    </a:cubicBezTo>
                    <a:cubicBezTo>
                      <a:pt x="7125" y="18204"/>
                      <a:pt x="7954" y="18626"/>
                      <a:pt x="8812" y="18989"/>
                    </a:cubicBezTo>
                    <a:cubicBezTo>
                      <a:pt x="10527" y="19702"/>
                      <a:pt x="12389" y="20051"/>
                      <a:pt x="14250" y="20094"/>
                    </a:cubicBezTo>
                    <a:cubicBezTo>
                      <a:pt x="14498" y="20102"/>
                      <a:pt x="14748" y="20106"/>
                      <a:pt x="14997" y="20106"/>
                    </a:cubicBezTo>
                    <a:cubicBezTo>
                      <a:pt x="17079" y="20106"/>
                      <a:pt x="19171" y="19831"/>
                      <a:pt x="21171" y="19207"/>
                    </a:cubicBezTo>
                    <a:cubicBezTo>
                      <a:pt x="21258" y="18713"/>
                      <a:pt x="21331" y="18233"/>
                      <a:pt x="21374" y="17724"/>
                    </a:cubicBezTo>
                    <a:cubicBezTo>
                      <a:pt x="21432" y="17041"/>
                      <a:pt x="21331" y="16387"/>
                      <a:pt x="21243" y="15761"/>
                    </a:cubicBezTo>
                    <a:cubicBezTo>
                      <a:pt x="20793" y="15500"/>
                      <a:pt x="20444" y="15107"/>
                      <a:pt x="20371" y="14598"/>
                    </a:cubicBezTo>
                    <a:cubicBezTo>
                      <a:pt x="19949" y="11879"/>
                      <a:pt x="20429" y="9291"/>
                      <a:pt x="21985" y="7009"/>
                    </a:cubicBezTo>
                    <a:cubicBezTo>
                      <a:pt x="22130" y="6820"/>
                      <a:pt x="22305" y="6631"/>
                      <a:pt x="22494" y="6485"/>
                    </a:cubicBezTo>
                    <a:cubicBezTo>
                      <a:pt x="22595" y="6340"/>
                      <a:pt x="22683" y="6209"/>
                      <a:pt x="22784" y="6093"/>
                    </a:cubicBezTo>
                    <a:cubicBezTo>
                      <a:pt x="21505" y="3883"/>
                      <a:pt x="18844" y="30"/>
                      <a:pt x="16154" y="30"/>
                    </a:cubicBezTo>
                    <a:lnTo>
                      <a:pt x="14599" y="0"/>
                    </a:lnTo>
                    <a:close/>
                  </a:path>
                </a:pathLst>
              </a:custGeom>
              <a:solidFill>
                <a:srgbClr val="E2B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39"/>
              <p:cNvSpPr/>
              <p:nvPr/>
            </p:nvSpPr>
            <p:spPr>
              <a:xfrm>
                <a:off x="1149025" y="2339525"/>
                <a:ext cx="104725" cy="85800"/>
              </a:xfrm>
              <a:custGeom>
                <a:rect b="b" l="l" r="r" t="t"/>
                <a:pathLst>
                  <a:path extrusionOk="0" h="3432" w="4189">
                    <a:moveTo>
                      <a:pt x="204" y="0"/>
                    </a:moveTo>
                    <a:cubicBezTo>
                      <a:pt x="132" y="87"/>
                      <a:pt x="59" y="189"/>
                      <a:pt x="1" y="262"/>
                    </a:cubicBezTo>
                    <a:cubicBezTo>
                      <a:pt x="539" y="1076"/>
                      <a:pt x="1411" y="1977"/>
                      <a:pt x="2574" y="2675"/>
                    </a:cubicBezTo>
                    <a:cubicBezTo>
                      <a:pt x="3098" y="2981"/>
                      <a:pt x="3636" y="3242"/>
                      <a:pt x="4174" y="3431"/>
                    </a:cubicBezTo>
                    <a:cubicBezTo>
                      <a:pt x="4144" y="3301"/>
                      <a:pt x="4174" y="3155"/>
                      <a:pt x="4188" y="3024"/>
                    </a:cubicBezTo>
                    <a:cubicBezTo>
                      <a:pt x="3737" y="2835"/>
                      <a:pt x="3243" y="2603"/>
                      <a:pt x="2763" y="2326"/>
                    </a:cubicBezTo>
                    <a:cubicBezTo>
                      <a:pt x="1615" y="1643"/>
                      <a:pt x="757" y="771"/>
                      <a:pt x="204" y="0"/>
                    </a:cubicBezTo>
                    <a:close/>
                  </a:path>
                </a:pathLst>
              </a:custGeom>
              <a:solidFill>
                <a:srgbClr val="F2CC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39"/>
              <p:cNvSpPr/>
              <p:nvPr/>
            </p:nvSpPr>
            <p:spPr>
              <a:xfrm>
                <a:off x="1272625" y="1880850"/>
                <a:ext cx="292625" cy="289250"/>
              </a:xfrm>
              <a:custGeom>
                <a:rect b="b" l="l" r="r" t="t"/>
                <a:pathLst>
                  <a:path extrusionOk="0" h="11570" w="11705">
                    <a:moveTo>
                      <a:pt x="5526" y="0"/>
                    </a:moveTo>
                    <a:cubicBezTo>
                      <a:pt x="5176" y="0"/>
                      <a:pt x="4829" y="30"/>
                      <a:pt x="4493" y="85"/>
                    </a:cubicBezTo>
                    <a:cubicBezTo>
                      <a:pt x="1876" y="536"/>
                      <a:pt x="1018" y="2833"/>
                      <a:pt x="524" y="5116"/>
                    </a:cubicBezTo>
                    <a:cubicBezTo>
                      <a:pt x="276" y="6279"/>
                      <a:pt x="0" y="7486"/>
                      <a:pt x="189" y="8678"/>
                    </a:cubicBezTo>
                    <a:cubicBezTo>
                      <a:pt x="349" y="9783"/>
                      <a:pt x="989" y="10394"/>
                      <a:pt x="2007" y="10859"/>
                    </a:cubicBezTo>
                    <a:cubicBezTo>
                      <a:pt x="2912" y="11288"/>
                      <a:pt x="3946" y="11570"/>
                      <a:pt x="4978" y="11570"/>
                    </a:cubicBezTo>
                    <a:cubicBezTo>
                      <a:pt x="5239" y="11570"/>
                      <a:pt x="5499" y="11552"/>
                      <a:pt x="5758" y="11513"/>
                    </a:cubicBezTo>
                    <a:cubicBezTo>
                      <a:pt x="6747" y="11383"/>
                      <a:pt x="7575" y="10961"/>
                      <a:pt x="8244" y="10350"/>
                    </a:cubicBezTo>
                    <a:cubicBezTo>
                      <a:pt x="8575" y="10519"/>
                      <a:pt x="8950" y="10607"/>
                      <a:pt x="9325" y="10607"/>
                    </a:cubicBezTo>
                    <a:cubicBezTo>
                      <a:pt x="9692" y="10607"/>
                      <a:pt x="10058" y="10523"/>
                      <a:pt x="10382" y="10350"/>
                    </a:cubicBezTo>
                    <a:cubicBezTo>
                      <a:pt x="11181" y="9958"/>
                      <a:pt x="11705" y="9042"/>
                      <a:pt x="11676" y="8140"/>
                    </a:cubicBezTo>
                    <a:cubicBezTo>
                      <a:pt x="11647" y="7878"/>
                      <a:pt x="11603" y="7631"/>
                      <a:pt x="11472" y="7413"/>
                    </a:cubicBezTo>
                    <a:cubicBezTo>
                      <a:pt x="11189" y="6952"/>
                      <a:pt x="10713" y="6722"/>
                      <a:pt x="10225" y="6722"/>
                    </a:cubicBezTo>
                    <a:cubicBezTo>
                      <a:pt x="10112" y="6722"/>
                      <a:pt x="9999" y="6734"/>
                      <a:pt x="9887" y="6759"/>
                    </a:cubicBezTo>
                    <a:cubicBezTo>
                      <a:pt x="10076" y="5887"/>
                      <a:pt x="10222" y="5014"/>
                      <a:pt x="10163" y="4142"/>
                    </a:cubicBezTo>
                    <a:cubicBezTo>
                      <a:pt x="10105" y="3211"/>
                      <a:pt x="9873" y="2412"/>
                      <a:pt x="9378" y="1743"/>
                    </a:cubicBezTo>
                    <a:cubicBezTo>
                      <a:pt x="9088" y="1336"/>
                      <a:pt x="8709" y="1001"/>
                      <a:pt x="8215" y="710"/>
                    </a:cubicBezTo>
                    <a:cubicBezTo>
                      <a:pt x="7421" y="213"/>
                      <a:pt x="6465" y="0"/>
                      <a:pt x="5526" y="0"/>
                    </a:cubicBezTo>
                    <a:close/>
                  </a:path>
                </a:pathLst>
              </a:custGeom>
              <a:solidFill>
                <a:srgbClr val="F895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39"/>
              <p:cNvSpPr/>
              <p:nvPr/>
            </p:nvSpPr>
            <p:spPr>
              <a:xfrm>
                <a:off x="1362775" y="2053525"/>
                <a:ext cx="8000" cy="7275"/>
              </a:xfrm>
              <a:custGeom>
                <a:rect b="b" l="l" r="r" t="t"/>
                <a:pathLst>
                  <a:path extrusionOk="0" h="291" w="320">
                    <a:moveTo>
                      <a:pt x="281" y="1"/>
                    </a:moveTo>
                    <a:cubicBezTo>
                      <a:pt x="245" y="1"/>
                      <a:pt x="177" y="31"/>
                      <a:pt x="102" y="85"/>
                    </a:cubicBezTo>
                    <a:cubicBezTo>
                      <a:pt x="29" y="172"/>
                      <a:pt x="0" y="274"/>
                      <a:pt x="29" y="288"/>
                    </a:cubicBezTo>
                    <a:cubicBezTo>
                      <a:pt x="34" y="290"/>
                      <a:pt x="39" y="290"/>
                      <a:pt x="44" y="290"/>
                    </a:cubicBezTo>
                    <a:cubicBezTo>
                      <a:pt x="88" y="290"/>
                      <a:pt x="152" y="237"/>
                      <a:pt x="204" y="172"/>
                    </a:cubicBezTo>
                    <a:cubicBezTo>
                      <a:pt x="276" y="99"/>
                      <a:pt x="320" y="26"/>
                      <a:pt x="305" y="12"/>
                    </a:cubicBezTo>
                    <a:cubicBezTo>
                      <a:pt x="302" y="4"/>
                      <a:pt x="293" y="1"/>
                      <a:pt x="281" y="1"/>
                    </a:cubicBezTo>
                    <a:close/>
                  </a:path>
                </a:pathLst>
              </a:custGeom>
              <a:solidFill>
                <a:srgbClr val="455E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39"/>
              <p:cNvSpPr/>
              <p:nvPr/>
            </p:nvSpPr>
            <p:spPr>
              <a:xfrm>
                <a:off x="1489625" y="2069375"/>
                <a:ext cx="53825" cy="63700"/>
              </a:xfrm>
              <a:custGeom>
                <a:rect b="b" l="l" r="r" t="t"/>
                <a:pathLst>
                  <a:path extrusionOk="0" h="2548" w="2153">
                    <a:moveTo>
                      <a:pt x="1901" y="0"/>
                    </a:moveTo>
                    <a:cubicBezTo>
                      <a:pt x="1823" y="0"/>
                      <a:pt x="1727" y="9"/>
                      <a:pt x="1614" y="32"/>
                    </a:cubicBezTo>
                    <a:cubicBezTo>
                      <a:pt x="1454" y="76"/>
                      <a:pt x="1251" y="134"/>
                      <a:pt x="1062" y="265"/>
                    </a:cubicBezTo>
                    <a:cubicBezTo>
                      <a:pt x="887" y="396"/>
                      <a:pt x="698" y="585"/>
                      <a:pt x="538" y="774"/>
                    </a:cubicBezTo>
                    <a:cubicBezTo>
                      <a:pt x="233" y="1195"/>
                      <a:pt x="73" y="1646"/>
                      <a:pt x="29" y="1995"/>
                    </a:cubicBezTo>
                    <a:cubicBezTo>
                      <a:pt x="0" y="2344"/>
                      <a:pt x="88" y="2548"/>
                      <a:pt x="102" y="2548"/>
                    </a:cubicBezTo>
                    <a:cubicBezTo>
                      <a:pt x="117" y="2548"/>
                      <a:pt x="73" y="2344"/>
                      <a:pt x="117" y="2010"/>
                    </a:cubicBezTo>
                    <a:cubicBezTo>
                      <a:pt x="175" y="1690"/>
                      <a:pt x="364" y="1268"/>
                      <a:pt x="655" y="875"/>
                    </a:cubicBezTo>
                    <a:cubicBezTo>
                      <a:pt x="945" y="468"/>
                      <a:pt x="1338" y="221"/>
                      <a:pt x="1643" y="119"/>
                    </a:cubicBezTo>
                    <a:cubicBezTo>
                      <a:pt x="1934" y="32"/>
                      <a:pt x="2152" y="76"/>
                      <a:pt x="2152" y="47"/>
                    </a:cubicBezTo>
                    <a:cubicBezTo>
                      <a:pt x="2152" y="37"/>
                      <a:pt x="2066" y="0"/>
                      <a:pt x="1901" y="0"/>
                    </a:cubicBezTo>
                    <a:close/>
                  </a:path>
                </a:pathLst>
              </a:custGeom>
              <a:solidFill>
                <a:srgbClr val="455E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39"/>
              <p:cNvSpPr/>
              <p:nvPr/>
            </p:nvSpPr>
            <p:spPr>
              <a:xfrm>
                <a:off x="1508150" y="2083775"/>
                <a:ext cx="14575" cy="42100"/>
              </a:xfrm>
              <a:custGeom>
                <a:rect b="b" l="l" r="r" t="t"/>
                <a:pathLst>
                  <a:path extrusionOk="0" h="1684" w="583">
                    <a:moveTo>
                      <a:pt x="93" y="0"/>
                    </a:moveTo>
                    <a:cubicBezTo>
                      <a:pt x="83" y="0"/>
                      <a:pt x="76" y="3"/>
                      <a:pt x="74" y="9"/>
                    </a:cubicBezTo>
                    <a:cubicBezTo>
                      <a:pt x="59" y="23"/>
                      <a:pt x="146" y="96"/>
                      <a:pt x="234" y="241"/>
                    </a:cubicBezTo>
                    <a:cubicBezTo>
                      <a:pt x="321" y="387"/>
                      <a:pt x="437" y="605"/>
                      <a:pt x="423" y="852"/>
                    </a:cubicBezTo>
                    <a:cubicBezTo>
                      <a:pt x="394" y="1114"/>
                      <a:pt x="292" y="1332"/>
                      <a:pt x="175" y="1463"/>
                    </a:cubicBezTo>
                    <a:cubicBezTo>
                      <a:pt x="88" y="1579"/>
                      <a:pt x="1" y="1652"/>
                      <a:pt x="15" y="1681"/>
                    </a:cubicBezTo>
                    <a:cubicBezTo>
                      <a:pt x="15" y="1683"/>
                      <a:pt x="17" y="1683"/>
                      <a:pt x="21" y="1683"/>
                    </a:cubicBezTo>
                    <a:cubicBezTo>
                      <a:pt x="48" y="1683"/>
                      <a:pt x="162" y="1637"/>
                      <a:pt x="277" y="1535"/>
                    </a:cubicBezTo>
                    <a:cubicBezTo>
                      <a:pt x="423" y="1404"/>
                      <a:pt x="568" y="1172"/>
                      <a:pt x="568" y="852"/>
                    </a:cubicBezTo>
                    <a:cubicBezTo>
                      <a:pt x="583" y="561"/>
                      <a:pt x="437" y="314"/>
                      <a:pt x="321" y="169"/>
                    </a:cubicBezTo>
                    <a:cubicBezTo>
                      <a:pt x="227" y="51"/>
                      <a:pt x="133" y="0"/>
                      <a:pt x="93" y="0"/>
                    </a:cubicBezTo>
                    <a:close/>
                  </a:path>
                </a:pathLst>
              </a:custGeom>
              <a:solidFill>
                <a:srgbClr val="455E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39"/>
              <p:cNvSpPr/>
              <p:nvPr/>
            </p:nvSpPr>
            <p:spPr>
              <a:xfrm>
                <a:off x="1336950" y="1978925"/>
                <a:ext cx="29825" cy="83000"/>
              </a:xfrm>
              <a:custGeom>
                <a:rect b="b" l="l" r="r" t="t"/>
                <a:pathLst>
                  <a:path extrusionOk="0" h="3320" w="1193">
                    <a:moveTo>
                      <a:pt x="961" y="0"/>
                    </a:moveTo>
                    <a:cubicBezTo>
                      <a:pt x="960" y="0"/>
                      <a:pt x="960" y="0"/>
                      <a:pt x="960" y="1"/>
                    </a:cubicBezTo>
                    <a:cubicBezTo>
                      <a:pt x="946" y="1"/>
                      <a:pt x="975" y="219"/>
                      <a:pt x="1033" y="568"/>
                    </a:cubicBezTo>
                    <a:cubicBezTo>
                      <a:pt x="1048" y="742"/>
                      <a:pt x="1062" y="946"/>
                      <a:pt x="1048" y="1164"/>
                    </a:cubicBezTo>
                    <a:cubicBezTo>
                      <a:pt x="1033" y="1382"/>
                      <a:pt x="960" y="1629"/>
                      <a:pt x="815" y="1847"/>
                    </a:cubicBezTo>
                    <a:cubicBezTo>
                      <a:pt x="742" y="1964"/>
                      <a:pt x="640" y="2051"/>
                      <a:pt x="553" y="2109"/>
                    </a:cubicBezTo>
                    <a:cubicBezTo>
                      <a:pt x="466" y="2182"/>
                      <a:pt x="335" y="2240"/>
                      <a:pt x="248" y="2313"/>
                    </a:cubicBezTo>
                    <a:cubicBezTo>
                      <a:pt x="161" y="2385"/>
                      <a:pt x="73" y="2487"/>
                      <a:pt x="30" y="2603"/>
                    </a:cubicBezTo>
                    <a:cubicBezTo>
                      <a:pt x="1" y="2705"/>
                      <a:pt x="15" y="2821"/>
                      <a:pt x="44" y="2909"/>
                    </a:cubicBezTo>
                    <a:cubicBezTo>
                      <a:pt x="117" y="3083"/>
                      <a:pt x="233" y="3199"/>
                      <a:pt x="321" y="3258"/>
                    </a:cubicBezTo>
                    <a:cubicBezTo>
                      <a:pt x="392" y="3302"/>
                      <a:pt x="436" y="3319"/>
                      <a:pt x="466" y="3319"/>
                    </a:cubicBezTo>
                    <a:cubicBezTo>
                      <a:pt x="485" y="3319"/>
                      <a:pt x="498" y="3312"/>
                      <a:pt x="510" y="3301"/>
                    </a:cubicBezTo>
                    <a:cubicBezTo>
                      <a:pt x="510" y="3287"/>
                      <a:pt x="451" y="3272"/>
                      <a:pt x="379" y="3214"/>
                    </a:cubicBezTo>
                    <a:cubicBezTo>
                      <a:pt x="306" y="3156"/>
                      <a:pt x="219" y="3054"/>
                      <a:pt x="161" y="2894"/>
                    </a:cubicBezTo>
                    <a:cubicBezTo>
                      <a:pt x="146" y="2807"/>
                      <a:pt x="146" y="2720"/>
                      <a:pt x="161" y="2632"/>
                    </a:cubicBezTo>
                    <a:cubicBezTo>
                      <a:pt x="175" y="2545"/>
                      <a:pt x="248" y="2472"/>
                      <a:pt x="335" y="2414"/>
                    </a:cubicBezTo>
                    <a:cubicBezTo>
                      <a:pt x="437" y="2342"/>
                      <a:pt x="539" y="2283"/>
                      <a:pt x="655" y="2211"/>
                    </a:cubicBezTo>
                    <a:cubicBezTo>
                      <a:pt x="757" y="2138"/>
                      <a:pt x="873" y="2036"/>
                      <a:pt x="946" y="1920"/>
                    </a:cubicBezTo>
                    <a:cubicBezTo>
                      <a:pt x="1106" y="1687"/>
                      <a:pt x="1164" y="1411"/>
                      <a:pt x="1178" y="1178"/>
                    </a:cubicBezTo>
                    <a:cubicBezTo>
                      <a:pt x="1193" y="946"/>
                      <a:pt x="1164" y="728"/>
                      <a:pt x="1120" y="539"/>
                    </a:cubicBezTo>
                    <a:cubicBezTo>
                      <a:pt x="1050" y="215"/>
                      <a:pt x="966" y="0"/>
                      <a:pt x="961" y="0"/>
                    </a:cubicBezTo>
                    <a:close/>
                  </a:path>
                </a:pathLst>
              </a:custGeom>
              <a:solidFill>
                <a:srgbClr val="455E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39"/>
              <p:cNvSpPr/>
              <p:nvPr/>
            </p:nvSpPr>
            <p:spPr>
              <a:xfrm>
                <a:off x="1316975" y="2004000"/>
                <a:ext cx="7650" cy="32025"/>
              </a:xfrm>
              <a:custGeom>
                <a:rect b="b" l="l" r="r" t="t"/>
                <a:pathLst>
                  <a:path extrusionOk="0" h="1281" w="306">
                    <a:moveTo>
                      <a:pt x="262" y="1"/>
                    </a:moveTo>
                    <a:cubicBezTo>
                      <a:pt x="233" y="1"/>
                      <a:pt x="145" y="263"/>
                      <a:pt x="87" y="626"/>
                    </a:cubicBezTo>
                    <a:cubicBezTo>
                      <a:pt x="15" y="975"/>
                      <a:pt x="0" y="1266"/>
                      <a:pt x="29" y="1280"/>
                    </a:cubicBezTo>
                    <a:cubicBezTo>
                      <a:pt x="73" y="1280"/>
                      <a:pt x="160" y="1019"/>
                      <a:pt x="218" y="655"/>
                    </a:cubicBezTo>
                    <a:cubicBezTo>
                      <a:pt x="291" y="306"/>
                      <a:pt x="305" y="1"/>
                      <a:pt x="262" y="1"/>
                    </a:cubicBezTo>
                    <a:close/>
                  </a:path>
                </a:pathLst>
              </a:custGeom>
              <a:solidFill>
                <a:srgbClr val="455E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39"/>
              <p:cNvSpPr/>
              <p:nvPr/>
            </p:nvSpPr>
            <p:spPr>
              <a:xfrm>
                <a:off x="1404575" y="2015650"/>
                <a:ext cx="9475" cy="32725"/>
              </a:xfrm>
              <a:custGeom>
                <a:rect b="b" l="l" r="r" t="t"/>
                <a:pathLst>
                  <a:path extrusionOk="0" h="1309" w="379">
                    <a:moveTo>
                      <a:pt x="335" y="0"/>
                    </a:moveTo>
                    <a:cubicBezTo>
                      <a:pt x="305" y="0"/>
                      <a:pt x="218" y="276"/>
                      <a:pt x="116" y="640"/>
                    </a:cubicBezTo>
                    <a:cubicBezTo>
                      <a:pt x="58" y="1003"/>
                      <a:pt x="0" y="1294"/>
                      <a:pt x="29" y="1309"/>
                    </a:cubicBezTo>
                    <a:cubicBezTo>
                      <a:pt x="73" y="1309"/>
                      <a:pt x="160" y="1033"/>
                      <a:pt x="247" y="669"/>
                    </a:cubicBezTo>
                    <a:cubicBezTo>
                      <a:pt x="335" y="306"/>
                      <a:pt x="378" y="0"/>
                      <a:pt x="335" y="0"/>
                    </a:cubicBezTo>
                    <a:close/>
                  </a:path>
                </a:pathLst>
              </a:custGeom>
              <a:solidFill>
                <a:srgbClr val="455E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39"/>
              <p:cNvSpPr/>
              <p:nvPr/>
            </p:nvSpPr>
            <p:spPr>
              <a:xfrm>
                <a:off x="1304600" y="1953475"/>
                <a:ext cx="44000" cy="21550"/>
              </a:xfrm>
              <a:custGeom>
                <a:rect b="b" l="l" r="r" t="t"/>
                <a:pathLst>
                  <a:path extrusionOk="0" h="862" w="1760">
                    <a:moveTo>
                      <a:pt x="917" y="0"/>
                    </a:moveTo>
                    <a:cubicBezTo>
                      <a:pt x="898" y="0"/>
                      <a:pt x="878" y="0"/>
                      <a:pt x="859" y="1"/>
                    </a:cubicBezTo>
                    <a:cubicBezTo>
                      <a:pt x="379" y="15"/>
                      <a:pt x="1" y="234"/>
                      <a:pt x="15" y="466"/>
                    </a:cubicBezTo>
                    <a:cubicBezTo>
                      <a:pt x="29" y="695"/>
                      <a:pt x="379" y="862"/>
                      <a:pt x="801" y="862"/>
                    </a:cubicBezTo>
                    <a:cubicBezTo>
                      <a:pt x="834" y="862"/>
                      <a:pt x="868" y="861"/>
                      <a:pt x="902" y="859"/>
                    </a:cubicBezTo>
                    <a:cubicBezTo>
                      <a:pt x="1382" y="830"/>
                      <a:pt x="1760" y="612"/>
                      <a:pt x="1745" y="379"/>
                    </a:cubicBezTo>
                    <a:cubicBezTo>
                      <a:pt x="1732" y="156"/>
                      <a:pt x="1357" y="0"/>
                      <a:pt x="917" y="0"/>
                    </a:cubicBezTo>
                    <a:close/>
                  </a:path>
                </a:pathLst>
              </a:custGeom>
              <a:solidFill>
                <a:srgbClr val="455E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39"/>
              <p:cNvSpPr/>
              <p:nvPr/>
            </p:nvSpPr>
            <p:spPr>
              <a:xfrm>
                <a:off x="1403475" y="1967925"/>
                <a:ext cx="42925" cy="28825"/>
              </a:xfrm>
              <a:custGeom>
                <a:rect b="b" l="l" r="r" t="t"/>
                <a:pathLst>
                  <a:path extrusionOk="0" h="1153" w="1717">
                    <a:moveTo>
                      <a:pt x="451" y="1"/>
                    </a:moveTo>
                    <a:cubicBezTo>
                      <a:pt x="305" y="1"/>
                      <a:pt x="189" y="45"/>
                      <a:pt x="131" y="135"/>
                    </a:cubicBezTo>
                    <a:cubicBezTo>
                      <a:pt x="0" y="353"/>
                      <a:pt x="248" y="717"/>
                      <a:pt x="640" y="950"/>
                    </a:cubicBezTo>
                    <a:cubicBezTo>
                      <a:pt x="879" y="1081"/>
                      <a:pt x="1118" y="1152"/>
                      <a:pt x="1301" y="1152"/>
                    </a:cubicBezTo>
                    <a:cubicBezTo>
                      <a:pt x="1441" y="1152"/>
                      <a:pt x="1549" y="1111"/>
                      <a:pt x="1600" y="1022"/>
                    </a:cubicBezTo>
                    <a:cubicBezTo>
                      <a:pt x="1716" y="819"/>
                      <a:pt x="1498" y="455"/>
                      <a:pt x="1091" y="208"/>
                    </a:cubicBezTo>
                    <a:cubicBezTo>
                      <a:pt x="864" y="71"/>
                      <a:pt x="633" y="1"/>
                      <a:pt x="451" y="1"/>
                    </a:cubicBezTo>
                    <a:close/>
                  </a:path>
                </a:pathLst>
              </a:custGeom>
              <a:solidFill>
                <a:srgbClr val="455E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39"/>
              <p:cNvSpPr/>
              <p:nvPr/>
            </p:nvSpPr>
            <p:spPr>
              <a:xfrm>
                <a:off x="1255525" y="2241375"/>
                <a:ext cx="54550" cy="250475"/>
              </a:xfrm>
              <a:custGeom>
                <a:rect b="b" l="l" r="r" t="t"/>
                <a:pathLst>
                  <a:path extrusionOk="0" h="10019" w="2182">
                    <a:moveTo>
                      <a:pt x="2109" y="0"/>
                    </a:moveTo>
                    <a:cubicBezTo>
                      <a:pt x="2095" y="0"/>
                      <a:pt x="2109" y="146"/>
                      <a:pt x="2065" y="407"/>
                    </a:cubicBezTo>
                    <a:cubicBezTo>
                      <a:pt x="2036" y="655"/>
                      <a:pt x="1920" y="1004"/>
                      <a:pt x="1760" y="1440"/>
                    </a:cubicBezTo>
                    <a:cubicBezTo>
                      <a:pt x="1557" y="1934"/>
                      <a:pt x="1368" y="2443"/>
                      <a:pt x="1149" y="2966"/>
                    </a:cubicBezTo>
                    <a:cubicBezTo>
                      <a:pt x="902" y="3548"/>
                      <a:pt x="670" y="4188"/>
                      <a:pt x="452" y="4871"/>
                    </a:cubicBezTo>
                    <a:cubicBezTo>
                      <a:pt x="233" y="5569"/>
                      <a:pt x="103" y="6252"/>
                      <a:pt x="59" y="6878"/>
                    </a:cubicBezTo>
                    <a:cubicBezTo>
                      <a:pt x="1" y="7517"/>
                      <a:pt x="30" y="8070"/>
                      <a:pt x="103" y="8550"/>
                    </a:cubicBezTo>
                    <a:cubicBezTo>
                      <a:pt x="175" y="9015"/>
                      <a:pt x="321" y="9378"/>
                      <a:pt x="437" y="9640"/>
                    </a:cubicBezTo>
                    <a:cubicBezTo>
                      <a:pt x="524" y="9887"/>
                      <a:pt x="597" y="10018"/>
                      <a:pt x="611" y="10018"/>
                    </a:cubicBezTo>
                    <a:cubicBezTo>
                      <a:pt x="670" y="10004"/>
                      <a:pt x="393" y="9480"/>
                      <a:pt x="306" y="8550"/>
                    </a:cubicBezTo>
                    <a:cubicBezTo>
                      <a:pt x="248" y="8099"/>
                      <a:pt x="248" y="7532"/>
                      <a:pt x="306" y="6936"/>
                    </a:cubicBezTo>
                    <a:cubicBezTo>
                      <a:pt x="364" y="6325"/>
                      <a:pt x="510" y="5656"/>
                      <a:pt x="728" y="4987"/>
                    </a:cubicBezTo>
                    <a:cubicBezTo>
                      <a:pt x="931" y="4319"/>
                      <a:pt x="1164" y="3679"/>
                      <a:pt x="1382" y="3097"/>
                    </a:cubicBezTo>
                    <a:cubicBezTo>
                      <a:pt x="1600" y="2516"/>
                      <a:pt x="1804" y="1992"/>
                      <a:pt x="1949" y="1527"/>
                    </a:cubicBezTo>
                    <a:cubicBezTo>
                      <a:pt x="2095" y="1076"/>
                      <a:pt x="2182" y="698"/>
                      <a:pt x="2182" y="422"/>
                    </a:cubicBezTo>
                    <a:cubicBezTo>
                      <a:pt x="2182" y="146"/>
                      <a:pt x="2124" y="0"/>
                      <a:pt x="2109" y="0"/>
                    </a:cubicBezTo>
                    <a:close/>
                  </a:path>
                </a:pathLst>
              </a:custGeom>
              <a:solidFill>
                <a:srgbClr val="C69F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39"/>
              <p:cNvSpPr/>
              <p:nvPr/>
            </p:nvSpPr>
            <p:spPr>
              <a:xfrm>
                <a:off x="1276250" y="2254075"/>
                <a:ext cx="7300" cy="75275"/>
              </a:xfrm>
              <a:custGeom>
                <a:rect b="b" l="l" r="r" t="t"/>
                <a:pathLst>
                  <a:path extrusionOk="0" h="3011" w="292">
                    <a:moveTo>
                      <a:pt x="45" y="1"/>
                    </a:moveTo>
                    <a:cubicBezTo>
                      <a:pt x="45" y="1"/>
                      <a:pt x="45" y="1"/>
                      <a:pt x="44" y="1"/>
                    </a:cubicBezTo>
                    <a:cubicBezTo>
                      <a:pt x="1" y="1"/>
                      <a:pt x="59" y="685"/>
                      <a:pt x="117" y="1513"/>
                    </a:cubicBezTo>
                    <a:cubicBezTo>
                      <a:pt x="175" y="2328"/>
                      <a:pt x="190" y="3011"/>
                      <a:pt x="219" y="3011"/>
                    </a:cubicBezTo>
                    <a:cubicBezTo>
                      <a:pt x="262" y="3011"/>
                      <a:pt x="291" y="2328"/>
                      <a:pt x="248" y="1499"/>
                    </a:cubicBezTo>
                    <a:cubicBezTo>
                      <a:pt x="190" y="664"/>
                      <a:pt x="76" y="1"/>
                      <a:pt x="45" y="1"/>
                    </a:cubicBezTo>
                    <a:close/>
                  </a:path>
                </a:pathLst>
              </a:custGeom>
              <a:solidFill>
                <a:srgbClr val="C69F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39"/>
              <p:cNvSpPr/>
              <p:nvPr/>
            </p:nvSpPr>
            <p:spPr>
              <a:xfrm>
                <a:off x="1339125" y="2197025"/>
                <a:ext cx="187225" cy="67550"/>
              </a:xfrm>
              <a:custGeom>
                <a:rect b="b" l="l" r="r" t="t"/>
                <a:pathLst>
                  <a:path extrusionOk="0" h="2702" w="7489">
                    <a:moveTo>
                      <a:pt x="6428" y="0"/>
                    </a:moveTo>
                    <a:cubicBezTo>
                      <a:pt x="5817" y="873"/>
                      <a:pt x="4901" y="1542"/>
                      <a:pt x="3869" y="1731"/>
                    </a:cubicBezTo>
                    <a:cubicBezTo>
                      <a:pt x="3716" y="1757"/>
                      <a:pt x="3562" y="1769"/>
                      <a:pt x="3407" y="1769"/>
                    </a:cubicBezTo>
                    <a:cubicBezTo>
                      <a:pt x="2269" y="1769"/>
                      <a:pt x="1132" y="1085"/>
                      <a:pt x="684" y="73"/>
                    </a:cubicBezTo>
                    <a:lnTo>
                      <a:pt x="626" y="73"/>
                    </a:lnTo>
                    <a:cubicBezTo>
                      <a:pt x="437" y="59"/>
                      <a:pt x="219" y="30"/>
                      <a:pt x="1" y="15"/>
                    </a:cubicBezTo>
                    <a:lnTo>
                      <a:pt x="1" y="15"/>
                    </a:lnTo>
                    <a:cubicBezTo>
                      <a:pt x="205" y="786"/>
                      <a:pt x="655" y="1454"/>
                      <a:pt x="1266" y="1949"/>
                    </a:cubicBezTo>
                    <a:cubicBezTo>
                      <a:pt x="1905" y="2434"/>
                      <a:pt x="2703" y="2701"/>
                      <a:pt x="3507" y="2701"/>
                    </a:cubicBezTo>
                    <a:cubicBezTo>
                      <a:pt x="3764" y="2701"/>
                      <a:pt x="4022" y="2674"/>
                      <a:pt x="4276" y="2618"/>
                    </a:cubicBezTo>
                    <a:cubicBezTo>
                      <a:pt x="5192" y="2414"/>
                      <a:pt x="5991" y="1847"/>
                      <a:pt x="6631" y="1164"/>
                    </a:cubicBezTo>
                    <a:cubicBezTo>
                      <a:pt x="6965" y="815"/>
                      <a:pt x="7227" y="422"/>
                      <a:pt x="7489" y="15"/>
                    </a:cubicBezTo>
                    <a:lnTo>
                      <a:pt x="6428" y="0"/>
                    </a:lnTo>
                    <a:close/>
                  </a:path>
                </a:pathLst>
              </a:custGeom>
              <a:solidFill>
                <a:srgbClr val="F2CC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39"/>
              <p:cNvSpPr/>
              <p:nvPr/>
            </p:nvSpPr>
            <p:spPr>
              <a:xfrm>
                <a:off x="1081425" y="2335525"/>
                <a:ext cx="338425" cy="233775"/>
              </a:xfrm>
              <a:custGeom>
                <a:rect b="b" l="l" r="r" t="t"/>
                <a:pathLst>
                  <a:path extrusionOk="0" h="9351" w="13537">
                    <a:moveTo>
                      <a:pt x="11690" y="0"/>
                    </a:moveTo>
                    <a:cubicBezTo>
                      <a:pt x="10164" y="596"/>
                      <a:pt x="8637" y="1192"/>
                      <a:pt x="7110" y="1774"/>
                    </a:cubicBezTo>
                    <a:cubicBezTo>
                      <a:pt x="5889" y="2254"/>
                      <a:pt x="4566" y="3024"/>
                      <a:pt x="3286" y="3272"/>
                    </a:cubicBezTo>
                    <a:cubicBezTo>
                      <a:pt x="2312" y="3475"/>
                      <a:pt x="1512" y="3330"/>
                      <a:pt x="814" y="4275"/>
                    </a:cubicBezTo>
                    <a:cubicBezTo>
                      <a:pt x="0" y="5423"/>
                      <a:pt x="364" y="6703"/>
                      <a:pt x="1062" y="7793"/>
                    </a:cubicBezTo>
                    <a:cubicBezTo>
                      <a:pt x="1614" y="8695"/>
                      <a:pt x="2603" y="9305"/>
                      <a:pt x="3650" y="9349"/>
                    </a:cubicBezTo>
                    <a:cubicBezTo>
                      <a:pt x="3693" y="9350"/>
                      <a:pt x="3737" y="9350"/>
                      <a:pt x="3780" y="9350"/>
                    </a:cubicBezTo>
                    <a:cubicBezTo>
                      <a:pt x="5966" y="9350"/>
                      <a:pt x="7901" y="8279"/>
                      <a:pt x="9640" y="7110"/>
                    </a:cubicBezTo>
                    <a:cubicBezTo>
                      <a:pt x="11167" y="6078"/>
                      <a:pt x="12228" y="5074"/>
                      <a:pt x="13537" y="4158"/>
                    </a:cubicBezTo>
                    <a:cubicBezTo>
                      <a:pt x="13304" y="3402"/>
                      <a:pt x="13202" y="3097"/>
                      <a:pt x="12882" y="2326"/>
                    </a:cubicBezTo>
                    <a:cubicBezTo>
                      <a:pt x="12563" y="1527"/>
                      <a:pt x="12214" y="713"/>
                      <a:pt x="11690" y="0"/>
                    </a:cubicBezTo>
                    <a:close/>
                  </a:path>
                </a:pathLst>
              </a:custGeom>
              <a:solidFill>
                <a:srgbClr val="F895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39"/>
              <p:cNvSpPr/>
              <p:nvPr/>
            </p:nvSpPr>
            <p:spPr>
              <a:xfrm>
                <a:off x="1354400" y="2102875"/>
                <a:ext cx="145050" cy="138175"/>
              </a:xfrm>
              <a:custGeom>
                <a:rect b="b" l="l" r="r" t="t"/>
                <a:pathLst>
                  <a:path extrusionOk="0" h="5527" w="5802">
                    <a:moveTo>
                      <a:pt x="1" y="3839"/>
                    </a:moveTo>
                    <a:cubicBezTo>
                      <a:pt x="21" y="3842"/>
                      <a:pt x="41" y="3843"/>
                      <a:pt x="61" y="3844"/>
                    </a:cubicBezTo>
                    <a:lnTo>
                      <a:pt x="61" y="3844"/>
                    </a:lnTo>
                    <a:cubicBezTo>
                      <a:pt x="60" y="3843"/>
                      <a:pt x="60" y="3841"/>
                      <a:pt x="59" y="3839"/>
                    </a:cubicBezTo>
                    <a:close/>
                    <a:moveTo>
                      <a:pt x="4682" y="1"/>
                    </a:moveTo>
                    <a:lnTo>
                      <a:pt x="829" y="1251"/>
                    </a:lnTo>
                    <a:lnTo>
                      <a:pt x="858" y="3054"/>
                    </a:lnTo>
                    <a:cubicBezTo>
                      <a:pt x="872" y="3500"/>
                      <a:pt x="534" y="3845"/>
                      <a:pt x="101" y="3845"/>
                    </a:cubicBezTo>
                    <a:cubicBezTo>
                      <a:pt x="88" y="3845"/>
                      <a:pt x="75" y="3845"/>
                      <a:pt x="61" y="3844"/>
                    </a:cubicBezTo>
                    <a:lnTo>
                      <a:pt x="61" y="3844"/>
                    </a:lnTo>
                    <a:cubicBezTo>
                      <a:pt x="518" y="4842"/>
                      <a:pt x="1678" y="5527"/>
                      <a:pt x="2832" y="5527"/>
                    </a:cubicBezTo>
                    <a:cubicBezTo>
                      <a:pt x="2969" y="5527"/>
                      <a:pt x="3107" y="5517"/>
                      <a:pt x="3243" y="5497"/>
                    </a:cubicBezTo>
                    <a:cubicBezTo>
                      <a:pt x="4290" y="5308"/>
                      <a:pt x="5191" y="4639"/>
                      <a:pt x="5802" y="3766"/>
                    </a:cubicBezTo>
                    <a:lnTo>
                      <a:pt x="5526" y="3766"/>
                    </a:lnTo>
                    <a:cubicBezTo>
                      <a:pt x="5148" y="3752"/>
                      <a:pt x="4828" y="3418"/>
                      <a:pt x="4799" y="3025"/>
                    </a:cubicBezTo>
                    <a:lnTo>
                      <a:pt x="4682" y="1"/>
                    </a:lnTo>
                    <a:close/>
                  </a:path>
                </a:pathLst>
              </a:custGeom>
              <a:solidFill>
                <a:srgbClr val="F895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39"/>
              <p:cNvSpPr/>
              <p:nvPr/>
            </p:nvSpPr>
            <p:spPr>
              <a:xfrm>
                <a:off x="1322425" y="1870875"/>
                <a:ext cx="218475" cy="187500"/>
              </a:xfrm>
              <a:custGeom>
                <a:rect b="b" l="l" r="r" t="t"/>
                <a:pathLst>
                  <a:path extrusionOk="0" h="7500" w="8739">
                    <a:moveTo>
                      <a:pt x="3846" y="0"/>
                    </a:moveTo>
                    <a:cubicBezTo>
                      <a:pt x="3693" y="0"/>
                      <a:pt x="3540" y="6"/>
                      <a:pt x="3388" y="19"/>
                    </a:cubicBezTo>
                    <a:cubicBezTo>
                      <a:pt x="2516" y="92"/>
                      <a:pt x="1643" y="353"/>
                      <a:pt x="974" y="906"/>
                    </a:cubicBezTo>
                    <a:lnTo>
                      <a:pt x="0" y="1153"/>
                    </a:lnTo>
                    <a:cubicBezTo>
                      <a:pt x="320" y="1735"/>
                      <a:pt x="974" y="2069"/>
                      <a:pt x="1629" y="2229"/>
                    </a:cubicBezTo>
                    <a:cubicBezTo>
                      <a:pt x="2143" y="2359"/>
                      <a:pt x="2667" y="2412"/>
                      <a:pt x="3194" y="2412"/>
                    </a:cubicBezTo>
                    <a:cubicBezTo>
                      <a:pt x="4083" y="2412"/>
                      <a:pt x="4978" y="2261"/>
                      <a:pt x="5845" y="2069"/>
                    </a:cubicBezTo>
                    <a:lnTo>
                      <a:pt x="5845" y="2069"/>
                    </a:lnTo>
                    <a:cubicBezTo>
                      <a:pt x="5205" y="3319"/>
                      <a:pt x="5191" y="4861"/>
                      <a:pt x="5772" y="6140"/>
                    </a:cubicBezTo>
                    <a:cubicBezTo>
                      <a:pt x="5961" y="6533"/>
                      <a:pt x="6194" y="6896"/>
                      <a:pt x="6543" y="7172"/>
                    </a:cubicBezTo>
                    <a:cubicBezTo>
                      <a:pt x="6789" y="7375"/>
                      <a:pt x="7105" y="7500"/>
                      <a:pt x="7417" y="7500"/>
                    </a:cubicBezTo>
                    <a:cubicBezTo>
                      <a:pt x="7529" y="7500"/>
                      <a:pt x="7642" y="7483"/>
                      <a:pt x="7750" y="7449"/>
                    </a:cubicBezTo>
                    <a:cubicBezTo>
                      <a:pt x="7953" y="7391"/>
                      <a:pt x="8157" y="7260"/>
                      <a:pt x="8259" y="7085"/>
                    </a:cubicBezTo>
                    <a:cubicBezTo>
                      <a:pt x="8360" y="6940"/>
                      <a:pt x="8390" y="6751"/>
                      <a:pt x="8433" y="6591"/>
                    </a:cubicBezTo>
                    <a:cubicBezTo>
                      <a:pt x="8535" y="6024"/>
                      <a:pt x="8622" y="5442"/>
                      <a:pt x="8666" y="4890"/>
                    </a:cubicBezTo>
                    <a:cubicBezTo>
                      <a:pt x="8695" y="4454"/>
                      <a:pt x="8739" y="3988"/>
                      <a:pt x="8666" y="3552"/>
                    </a:cubicBezTo>
                    <a:cubicBezTo>
                      <a:pt x="8550" y="2941"/>
                      <a:pt x="8259" y="2360"/>
                      <a:pt x="7939" y="1807"/>
                    </a:cubicBezTo>
                    <a:cubicBezTo>
                      <a:pt x="7721" y="1429"/>
                      <a:pt x="7459" y="1051"/>
                      <a:pt x="7125" y="790"/>
                    </a:cubicBezTo>
                    <a:cubicBezTo>
                      <a:pt x="6790" y="542"/>
                      <a:pt x="6369" y="412"/>
                      <a:pt x="5976" y="310"/>
                    </a:cubicBezTo>
                    <a:cubicBezTo>
                      <a:pt x="5282" y="130"/>
                      <a:pt x="4559" y="0"/>
                      <a:pt x="3846" y="0"/>
                    </a:cubicBezTo>
                    <a:close/>
                  </a:path>
                </a:pathLst>
              </a:custGeom>
              <a:solidFill>
                <a:srgbClr val="2845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39"/>
              <p:cNvSpPr/>
              <p:nvPr/>
            </p:nvSpPr>
            <p:spPr>
              <a:xfrm>
                <a:off x="1127225" y="2374650"/>
                <a:ext cx="146150" cy="68550"/>
              </a:xfrm>
              <a:custGeom>
                <a:rect b="b" l="l" r="r" t="t"/>
                <a:pathLst>
                  <a:path extrusionOk="0" h="2742" w="5846">
                    <a:moveTo>
                      <a:pt x="5831" y="0"/>
                    </a:moveTo>
                    <a:cubicBezTo>
                      <a:pt x="5760" y="0"/>
                      <a:pt x="5419" y="98"/>
                      <a:pt x="4929" y="253"/>
                    </a:cubicBezTo>
                    <a:cubicBezTo>
                      <a:pt x="4391" y="456"/>
                      <a:pt x="3621" y="747"/>
                      <a:pt x="2821" y="1125"/>
                    </a:cubicBezTo>
                    <a:cubicBezTo>
                      <a:pt x="2021" y="1503"/>
                      <a:pt x="1309" y="1896"/>
                      <a:pt x="800" y="2201"/>
                    </a:cubicBezTo>
                    <a:cubicBezTo>
                      <a:pt x="291" y="2506"/>
                      <a:pt x="0" y="2710"/>
                      <a:pt x="29" y="2739"/>
                    </a:cubicBezTo>
                    <a:cubicBezTo>
                      <a:pt x="30" y="2741"/>
                      <a:pt x="33" y="2742"/>
                      <a:pt x="37" y="2742"/>
                    </a:cubicBezTo>
                    <a:cubicBezTo>
                      <a:pt x="90" y="2742"/>
                      <a:pt x="387" y="2574"/>
                      <a:pt x="873" y="2332"/>
                    </a:cubicBezTo>
                    <a:cubicBezTo>
                      <a:pt x="1382" y="2055"/>
                      <a:pt x="2109" y="1692"/>
                      <a:pt x="2908" y="1314"/>
                    </a:cubicBezTo>
                    <a:cubicBezTo>
                      <a:pt x="3708" y="921"/>
                      <a:pt x="4464" y="616"/>
                      <a:pt x="4987" y="383"/>
                    </a:cubicBezTo>
                    <a:cubicBezTo>
                      <a:pt x="5511" y="165"/>
                      <a:pt x="5845" y="20"/>
                      <a:pt x="5845" y="5"/>
                    </a:cubicBezTo>
                    <a:cubicBezTo>
                      <a:pt x="5845" y="2"/>
                      <a:pt x="5841" y="0"/>
                      <a:pt x="5831" y="0"/>
                    </a:cubicBezTo>
                    <a:close/>
                  </a:path>
                </a:pathLst>
              </a:custGeom>
              <a:solidFill>
                <a:srgbClr val="F895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39"/>
              <p:cNvSpPr/>
              <p:nvPr/>
            </p:nvSpPr>
            <p:spPr>
              <a:xfrm>
                <a:off x="1572875" y="2321350"/>
                <a:ext cx="214475" cy="438750"/>
              </a:xfrm>
              <a:custGeom>
                <a:rect b="b" l="l" r="r" t="t"/>
                <a:pathLst>
                  <a:path extrusionOk="0" h="17550" w="8579">
                    <a:moveTo>
                      <a:pt x="4115" y="0"/>
                    </a:moveTo>
                    <a:cubicBezTo>
                      <a:pt x="4057" y="0"/>
                      <a:pt x="3998" y="44"/>
                      <a:pt x="3969" y="73"/>
                    </a:cubicBezTo>
                    <a:lnTo>
                      <a:pt x="1570" y="1876"/>
                    </a:lnTo>
                    <a:cubicBezTo>
                      <a:pt x="1018" y="2297"/>
                      <a:pt x="0" y="2515"/>
                      <a:pt x="0" y="3330"/>
                    </a:cubicBezTo>
                    <a:cubicBezTo>
                      <a:pt x="0" y="3824"/>
                      <a:pt x="276" y="4275"/>
                      <a:pt x="553" y="4696"/>
                    </a:cubicBezTo>
                    <a:cubicBezTo>
                      <a:pt x="1992" y="7081"/>
                      <a:pt x="2923" y="9509"/>
                      <a:pt x="2748" y="12344"/>
                    </a:cubicBezTo>
                    <a:cubicBezTo>
                      <a:pt x="2661" y="13784"/>
                      <a:pt x="2472" y="15194"/>
                      <a:pt x="2181" y="16619"/>
                    </a:cubicBezTo>
                    <a:cubicBezTo>
                      <a:pt x="3271" y="17070"/>
                      <a:pt x="4464" y="17331"/>
                      <a:pt x="5583" y="17433"/>
                    </a:cubicBezTo>
                    <a:cubicBezTo>
                      <a:pt x="6136" y="17491"/>
                      <a:pt x="6470" y="17520"/>
                      <a:pt x="7037" y="17549"/>
                    </a:cubicBezTo>
                    <a:cubicBezTo>
                      <a:pt x="7488" y="16052"/>
                      <a:pt x="8041" y="14525"/>
                      <a:pt x="8273" y="13028"/>
                    </a:cubicBezTo>
                    <a:cubicBezTo>
                      <a:pt x="8578" y="11108"/>
                      <a:pt x="8360" y="9073"/>
                      <a:pt x="7822" y="7255"/>
                    </a:cubicBezTo>
                    <a:cubicBezTo>
                      <a:pt x="7546" y="6368"/>
                      <a:pt x="7212" y="5496"/>
                      <a:pt x="6790" y="4696"/>
                    </a:cubicBezTo>
                    <a:cubicBezTo>
                      <a:pt x="5990" y="3141"/>
                      <a:pt x="5307" y="1570"/>
                      <a:pt x="4289" y="131"/>
                    </a:cubicBezTo>
                    <a:cubicBezTo>
                      <a:pt x="4260" y="73"/>
                      <a:pt x="4202" y="0"/>
                      <a:pt x="4115" y="0"/>
                    </a:cubicBezTo>
                    <a:close/>
                  </a:path>
                </a:pathLst>
              </a:custGeom>
              <a:solidFill>
                <a:srgbClr val="F895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39"/>
              <p:cNvSpPr/>
              <p:nvPr/>
            </p:nvSpPr>
            <p:spPr>
              <a:xfrm>
                <a:off x="1488525" y="2202075"/>
                <a:ext cx="248300" cy="281775"/>
              </a:xfrm>
              <a:custGeom>
                <a:rect b="b" l="l" r="r" t="t"/>
                <a:pathLst>
                  <a:path extrusionOk="0" h="11271" w="9932">
                    <a:moveTo>
                      <a:pt x="3289" y="0"/>
                    </a:moveTo>
                    <a:cubicBezTo>
                      <a:pt x="2772" y="0"/>
                      <a:pt x="2253" y="188"/>
                      <a:pt x="1746" y="627"/>
                    </a:cubicBezTo>
                    <a:cubicBezTo>
                      <a:pt x="670" y="1558"/>
                      <a:pt x="1" y="2910"/>
                      <a:pt x="277" y="4335"/>
                    </a:cubicBezTo>
                    <a:cubicBezTo>
                      <a:pt x="437" y="5207"/>
                      <a:pt x="888" y="5992"/>
                      <a:pt x="1338" y="6763"/>
                    </a:cubicBezTo>
                    <a:cubicBezTo>
                      <a:pt x="2240" y="8261"/>
                      <a:pt x="3127" y="9758"/>
                      <a:pt x="4014" y="11270"/>
                    </a:cubicBezTo>
                    <a:cubicBezTo>
                      <a:pt x="6398" y="10558"/>
                      <a:pt x="8477" y="8915"/>
                      <a:pt x="9931" y="6879"/>
                    </a:cubicBezTo>
                    <a:cubicBezTo>
                      <a:pt x="9757" y="6618"/>
                      <a:pt x="9583" y="6341"/>
                      <a:pt x="9423" y="6109"/>
                    </a:cubicBezTo>
                    <a:cubicBezTo>
                      <a:pt x="8359" y="4562"/>
                      <a:pt x="5838" y="0"/>
                      <a:pt x="3289" y="0"/>
                    </a:cubicBezTo>
                    <a:close/>
                  </a:path>
                </a:pathLst>
              </a:custGeom>
              <a:solidFill>
                <a:srgbClr val="E2B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39"/>
              <p:cNvSpPr/>
              <p:nvPr/>
            </p:nvSpPr>
            <p:spPr>
              <a:xfrm>
                <a:off x="1571775" y="2350050"/>
                <a:ext cx="154500" cy="112700"/>
              </a:xfrm>
              <a:custGeom>
                <a:rect b="b" l="l" r="r" t="t"/>
                <a:pathLst>
                  <a:path extrusionOk="0" h="4508" w="6180">
                    <a:moveTo>
                      <a:pt x="5962" y="1"/>
                    </a:moveTo>
                    <a:lnTo>
                      <a:pt x="5845" y="117"/>
                    </a:lnTo>
                    <a:cubicBezTo>
                      <a:pt x="5235" y="728"/>
                      <a:pt x="4508" y="1367"/>
                      <a:pt x="3708" y="1964"/>
                    </a:cubicBezTo>
                    <a:cubicBezTo>
                      <a:pt x="2908" y="2560"/>
                      <a:pt x="2094" y="3098"/>
                      <a:pt x="1338" y="3505"/>
                    </a:cubicBezTo>
                    <a:cubicBezTo>
                      <a:pt x="960" y="3708"/>
                      <a:pt x="597" y="3926"/>
                      <a:pt x="248" y="4086"/>
                    </a:cubicBezTo>
                    <a:cubicBezTo>
                      <a:pt x="160" y="4130"/>
                      <a:pt x="88" y="4188"/>
                      <a:pt x="0" y="4217"/>
                    </a:cubicBezTo>
                    <a:cubicBezTo>
                      <a:pt x="59" y="4304"/>
                      <a:pt x="102" y="4392"/>
                      <a:pt x="160" y="4508"/>
                    </a:cubicBezTo>
                    <a:cubicBezTo>
                      <a:pt x="233" y="4479"/>
                      <a:pt x="306" y="4435"/>
                      <a:pt x="393" y="4392"/>
                    </a:cubicBezTo>
                    <a:cubicBezTo>
                      <a:pt x="756" y="4246"/>
                      <a:pt x="1149" y="4057"/>
                      <a:pt x="1527" y="3854"/>
                    </a:cubicBezTo>
                    <a:cubicBezTo>
                      <a:pt x="2312" y="3432"/>
                      <a:pt x="3141" y="2909"/>
                      <a:pt x="3955" y="2283"/>
                    </a:cubicBezTo>
                    <a:cubicBezTo>
                      <a:pt x="4769" y="1673"/>
                      <a:pt x="5496" y="1004"/>
                      <a:pt x="6122" y="364"/>
                    </a:cubicBezTo>
                    <a:lnTo>
                      <a:pt x="6180" y="306"/>
                    </a:lnTo>
                    <a:cubicBezTo>
                      <a:pt x="6136" y="262"/>
                      <a:pt x="6122" y="219"/>
                      <a:pt x="6093" y="190"/>
                    </a:cubicBezTo>
                    <a:cubicBezTo>
                      <a:pt x="6049" y="132"/>
                      <a:pt x="6020" y="73"/>
                      <a:pt x="5962" y="1"/>
                    </a:cubicBezTo>
                    <a:close/>
                  </a:path>
                </a:pathLst>
              </a:custGeom>
              <a:solidFill>
                <a:srgbClr val="F2CC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39"/>
              <p:cNvSpPr/>
              <p:nvPr/>
            </p:nvSpPr>
            <p:spPr>
              <a:xfrm>
                <a:off x="1491450" y="2200625"/>
                <a:ext cx="103600" cy="285425"/>
              </a:xfrm>
              <a:custGeom>
                <a:rect b="b" l="l" r="r" t="t"/>
                <a:pathLst>
                  <a:path extrusionOk="0" h="11417" w="4144">
                    <a:moveTo>
                      <a:pt x="2875" y="0"/>
                    </a:moveTo>
                    <a:cubicBezTo>
                      <a:pt x="2849" y="0"/>
                      <a:pt x="2679" y="74"/>
                      <a:pt x="2399" y="235"/>
                    </a:cubicBezTo>
                    <a:cubicBezTo>
                      <a:pt x="2108" y="424"/>
                      <a:pt x="1672" y="685"/>
                      <a:pt x="1236" y="1121"/>
                    </a:cubicBezTo>
                    <a:cubicBezTo>
                      <a:pt x="1018" y="1340"/>
                      <a:pt x="800" y="1616"/>
                      <a:pt x="596" y="1921"/>
                    </a:cubicBezTo>
                    <a:cubicBezTo>
                      <a:pt x="407" y="2256"/>
                      <a:pt x="247" y="2619"/>
                      <a:pt x="175" y="3012"/>
                    </a:cubicBezTo>
                    <a:cubicBezTo>
                      <a:pt x="0" y="3840"/>
                      <a:pt x="87" y="4785"/>
                      <a:pt x="436" y="5672"/>
                    </a:cubicBezTo>
                    <a:cubicBezTo>
                      <a:pt x="596" y="6123"/>
                      <a:pt x="829" y="6530"/>
                      <a:pt x="1062" y="6908"/>
                    </a:cubicBezTo>
                    <a:cubicBezTo>
                      <a:pt x="1280" y="7286"/>
                      <a:pt x="1527" y="7650"/>
                      <a:pt x="1745" y="7999"/>
                    </a:cubicBezTo>
                    <a:cubicBezTo>
                      <a:pt x="2181" y="8682"/>
                      <a:pt x="2588" y="9293"/>
                      <a:pt x="2937" y="9802"/>
                    </a:cubicBezTo>
                    <a:cubicBezTo>
                      <a:pt x="3286" y="10310"/>
                      <a:pt x="3577" y="10703"/>
                      <a:pt x="3780" y="10979"/>
                    </a:cubicBezTo>
                    <a:cubicBezTo>
                      <a:pt x="3989" y="11258"/>
                      <a:pt x="4105" y="11416"/>
                      <a:pt x="4114" y="11416"/>
                    </a:cubicBezTo>
                    <a:cubicBezTo>
                      <a:pt x="4115" y="11416"/>
                      <a:pt x="4115" y="11416"/>
                      <a:pt x="4115" y="11415"/>
                    </a:cubicBezTo>
                    <a:cubicBezTo>
                      <a:pt x="4144" y="11415"/>
                      <a:pt x="4028" y="11226"/>
                      <a:pt x="3853" y="10936"/>
                    </a:cubicBezTo>
                    <a:cubicBezTo>
                      <a:pt x="3664" y="10645"/>
                      <a:pt x="3388" y="10238"/>
                      <a:pt x="3068" y="9729"/>
                    </a:cubicBezTo>
                    <a:cubicBezTo>
                      <a:pt x="2734" y="9220"/>
                      <a:pt x="2312" y="8595"/>
                      <a:pt x="1905" y="7911"/>
                    </a:cubicBezTo>
                    <a:cubicBezTo>
                      <a:pt x="1687" y="7562"/>
                      <a:pt x="1469" y="7199"/>
                      <a:pt x="1251" y="6821"/>
                    </a:cubicBezTo>
                    <a:cubicBezTo>
                      <a:pt x="1032" y="6428"/>
                      <a:pt x="800" y="6050"/>
                      <a:pt x="625" y="5614"/>
                    </a:cubicBezTo>
                    <a:cubicBezTo>
                      <a:pt x="305" y="4756"/>
                      <a:pt x="218" y="3855"/>
                      <a:pt x="378" y="3070"/>
                    </a:cubicBezTo>
                    <a:cubicBezTo>
                      <a:pt x="451" y="2692"/>
                      <a:pt x="596" y="2328"/>
                      <a:pt x="756" y="2023"/>
                    </a:cubicBezTo>
                    <a:cubicBezTo>
                      <a:pt x="945" y="1703"/>
                      <a:pt x="1134" y="1456"/>
                      <a:pt x="1338" y="1238"/>
                    </a:cubicBezTo>
                    <a:cubicBezTo>
                      <a:pt x="1759" y="802"/>
                      <a:pt x="2152" y="511"/>
                      <a:pt x="2443" y="307"/>
                    </a:cubicBezTo>
                    <a:cubicBezTo>
                      <a:pt x="2734" y="104"/>
                      <a:pt x="2908" y="16"/>
                      <a:pt x="2879" y="2"/>
                    </a:cubicBezTo>
                    <a:cubicBezTo>
                      <a:pt x="2879" y="1"/>
                      <a:pt x="2878" y="0"/>
                      <a:pt x="2875" y="0"/>
                    </a:cubicBezTo>
                    <a:close/>
                  </a:path>
                </a:pathLst>
              </a:custGeom>
              <a:solidFill>
                <a:srgbClr val="C69F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39"/>
              <p:cNvSpPr/>
              <p:nvPr/>
            </p:nvSpPr>
            <p:spPr>
              <a:xfrm>
                <a:off x="1328600" y="2261075"/>
                <a:ext cx="170500" cy="198050"/>
              </a:xfrm>
              <a:custGeom>
                <a:rect b="b" l="l" r="r" t="t"/>
                <a:pathLst>
                  <a:path extrusionOk="0" h="7922" w="6820">
                    <a:moveTo>
                      <a:pt x="6081" y="0"/>
                    </a:moveTo>
                    <a:cubicBezTo>
                      <a:pt x="5808" y="0"/>
                      <a:pt x="5441" y="232"/>
                      <a:pt x="5235" y="361"/>
                    </a:cubicBezTo>
                    <a:cubicBezTo>
                      <a:pt x="4944" y="535"/>
                      <a:pt x="4653" y="783"/>
                      <a:pt x="4420" y="1044"/>
                    </a:cubicBezTo>
                    <a:cubicBezTo>
                      <a:pt x="3955" y="1539"/>
                      <a:pt x="3592" y="2120"/>
                      <a:pt x="3257" y="2702"/>
                    </a:cubicBezTo>
                    <a:cubicBezTo>
                      <a:pt x="3272" y="1960"/>
                      <a:pt x="3693" y="1262"/>
                      <a:pt x="4086" y="637"/>
                    </a:cubicBezTo>
                    <a:cubicBezTo>
                      <a:pt x="4144" y="579"/>
                      <a:pt x="4188" y="506"/>
                      <a:pt x="4188" y="419"/>
                    </a:cubicBezTo>
                    <a:cubicBezTo>
                      <a:pt x="4188" y="346"/>
                      <a:pt x="4130" y="245"/>
                      <a:pt x="4042" y="245"/>
                    </a:cubicBezTo>
                    <a:cubicBezTo>
                      <a:pt x="3999" y="245"/>
                      <a:pt x="3955" y="274"/>
                      <a:pt x="3926" y="288"/>
                    </a:cubicBezTo>
                    <a:cubicBezTo>
                      <a:pt x="3039" y="812"/>
                      <a:pt x="2763" y="1873"/>
                      <a:pt x="2050" y="2600"/>
                    </a:cubicBezTo>
                    <a:cubicBezTo>
                      <a:pt x="1876" y="2760"/>
                      <a:pt x="1672" y="2905"/>
                      <a:pt x="1469" y="3036"/>
                    </a:cubicBezTo>
                    <a:cubicBezTo>
                      <a:pt x="1309" y="3138"/>
                      <a:pt x="1091" y="3211"/>
                      <a:pt x="945" y="3356"/>
                    </a:cubicBezTo>
                    <a:cubicBezTo>
                      <a:pt x="655" y="3676"/>
                      <a:pt x="407" y="3967"/>
                      <a:pt x="0" y="4141"/>
                    </a:cubicBezTo>
                    <a:lnTo>
                      <a:pt x="2138" y="7922"/>
                    </a:lnTo>
                    <a:cubicBezTo>
                      <a:pt x="2676" y="7863"/>
                      <a:pt x="3068" y="7485"/>
                      <a:pt x="3504" y="7238"/>
                    </a:cubicBezTo>
                    <a:cubicBezTo>
                      <a:pt x="4348" y="6744"/>
                      <a:pt x="4726" y="6002"/>
                      <a:pt x="5017" y="5101"/>
                    </a:cubicBezTo>
                    <a:cubicBezTo>
                      <a:pt x="5191" y="4519"/>
                      <a:pt x="5554" y="4039"/>
                      <a:pt x="5947" y="3574"/>
                    </a:cubicBezTo>
                    <a:cubicBezTo>
                      <a:pt x="6122" y="3342"/>
                      <a:pt x="6311" y="3138"/>
                      <a:pt x="6325" y="2818"/>
                    </a:cubicBezTo>
                    <a:cubicBezTo>
                      <a:pt x="6332" y="2693"/>
                      <a:pt x="6299" y="2651"/>
                      <a:pt x="6248" y="2651"/>
                    </a:cubicBezTo>
                    <a:cubicBezTo>
                      <a:pt x="6193" y="2651"/>
                      <a:pt x="6117" y="2700"/>
                      <a:pt x="6049" y="2745"/>
                    </a:cubicBezTo>
                    <a:cubicBezTo>
                      <a:pt x="5874" y="2891"/>
                      <a:pt x="5671" y="2978"/>
                      <a:pt x="5482" y="3109"/>
                    </a:cubicBezTo>
                    <a:cubicBezTo>
                      <a:pt x="5293" y="3254"/>
                      <a:pt x="5104" y="3400"/>
                      <a:pt x="4944" y="3560"/>
                    </a:cubicBezTo>
                    <a:cubicBezTo>
                      <a:pt x="4822" y="3682"/>
                      <a:pt x="4598" y="3842"/>
                      <a:pt x="4522" y="4005"/>
                    </a:cubicBezTo>
                    <a:lnTo>
                      <a:pt x="4522" y="4005"/>
                    </a:lnTo>
                    <a:cubicBezTo>
                      <a:pt x="4869" y="3148"/>
                      <a:pt x="5331" y="2432"/>
                      <a:pt x="6020" y="1800"/>
                    </a:cubicBezTo>
                    <a:cubicBezTo>
                      <a:pt x="6122" y="1684"/>
                      <a:pt x="6819" y="1204"/>
                      <a:pt x="6587" y="1001"/>
                    </a:cubicBezTo>
                    <a:cubicBezTo>
                      <a:pt x="6535" y="958"/>
                      <a:pt x="6468" y="940"/>
                      <a:pt x="6393" y="940"/>
                    </a:cubicBezTo>
                    <a:cubicBezTo>
                      <a:pt x="6112" y="940"/>
                      <a:pt x="5715" y="1191"/>
                      <a:pt x="5554" y="1306"/>
                    </a:cubicBezTo>
                    <a:cubicBezTo>
                      <a:pt x="5249" y="1539"/>
                      <a:pt x="5002" y="1829"/>
                      <a:pt x="4740" y="2120"/>
                    </a:cubicBezTo>
                    <a:cubicBezTo>
                      <a:pt x="4551" y="2367"/>
                      <a:pt x="4348" y="2615"/>
                      <a:pt x="4159" y="2876"/>
                    </a:cubicBezTo>
                    <a:cubicBezTo>
                      <a:pt x="3999" y="3094"/>
                      <a:pt x="3781" y="3356"/>
                      <a:pt x="3693" y="3618"/>
                    </a:cubicBezTo>
                    <a:cubicBezTo>
                      <a:pt x="3911" y="2964"/>
                      <a:pt x="4202" y="2440"/>
                      <a:pt x="4609" y="1902"/>
                    </a:cubicBezTo>
                    <a:cubicBezTo>
                      <a:pt x="5017" y="1408"/>
                      <a:pt x="5453" y="957"/>
                      <a:pt x="5918" y="535"/>
                    </a:cubicBezTo>
                    <a:cubicBezTo>
                      <a:pt x="6049" y="419"/>
                      <a:pt x="6252" y="216"/>
                      <a:pt x="6180" y="12"/>
                    </a:cubicBezTo>
                    <a:cubicBezTo>
                      <a:pt x="6148" y="4"/>
                      <a:pt x="6115" y="0"/>
                      <a:pt x="6081" y="0"/>
                    </a:cubicBezTo>
                    <a:close/>
                  </a:path>
                </a:pathLst>
              </a:custGeom>
              <a:solidFill>
                <a:srgbClr val="F895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39"/>
              <p:cNvSpPr/>
              <p:nvPr/>
            </p:nvSpPr>
            <p:spPr>
              <a:xfrm>
                <a:off x="1597950" y="2701175"/>
                <a:ext cx="162500" cy="181775"/>
              </a:xfrm>
              <a:custGeom>
                <a:rect b="b" l="l" r="r" t="t"/>
                <a:pathLst>
                  <a:path extrusionOk="0" h="7271" w="6500">
                    <a:moveTo>
                      <a:pt x="1498" y="1"/>
                    </a:moveTo>
                    <a:cubicBezTo>
                      <a:pt x="1207" y="1091"/>
                      <a:pt x="771" y="2153"/>
                      <a:pt x="466" y="3243"/>
                    </a:cubicBezTo>
                    <a:cubicBezTo>
                      <a:pt x="320" y="3767"/>
                      <a:pt x="189" y="4319"/>
                      <a:pt x="117" y="4872"/>
                    </a:cubicBezTo>
                    <a:cubicBezTo>
                      <a:pt x="58" y="5381"/>
                      <a:pt x="0" y="5991"/>
                      <a:pt x="146" y="6471"/>
                    </a:cubicBezTo>
                    <a:cubicBezTo>
                      <a:pt x="175" y="6544"/>
                      <a:pt x="189" y="6602"/>
                      <a:pt x="218" y="6675"/>
                    </a:cubicBezTo>
                    <a:cubicBezTo>
                      <a:pt x="270" y="6807"/>
                      <a:pt x="327" y="6858"/>
                      <a:pt x="382" y="6858"/>
                    </a:cubicBezTo>
                    <a:cubicBezTo>
                      <a:pt x="495" y="6858"/>
                      <a:pt x="601" y="6638"/>
                      <a:pt x="640" y="6471"/>
                    </a:cubicBezTo>
                    <a:cubicBezTo>
                      <a:pt x="727" y="6064"/>
                      <a:pt x="713" y="5628"/>
                      <a:pt x="785" y="5192"/>
                    </a:cubicBezTo>
                    <a:cubicBezTo>
                      <a:pt x="902" y="4537"/>
                      <a:pt x="1076" y="3927"/>
                      <a:pt x="1382" y="3345"/>
                    </a:cubicBezTo>
                    <a:cubicBezTo>
                      <a:pt x="1425" y="3301"/>
                      <a:pt x="1454" y="3229"/>
                      <a:pt x="1512" y="3185"/>
                    </a:cubicBezTo>
                    <a:lnTo>
                      <a:pt x="1512" y="3185"/>
                    </a:lnTo>
                    <a:cubicBezTo>
                      <a:pt x="1483" y="3665"/>
                      <a:pt x="1338" y="4101"/>
                      <a:pt x="1280" y="4566"/>
                    </a:cubicBezTo>
                    <a:cubicBezTo>
                      <a:pt x="1222" y="5061"/>
                      <a:pt x="1193" y="5570"/>
                      <a:pt x="1193" y="6064"/>
                    </a:cubicBezTo>
                    <a:cubicBezTo>
                      <a:pt x="1193" y="6442"/>
                      <a:pt x="1222" y="6791"/>
                      <a:pt x="1411" y="7111"/>
                    </a:cubicBezTo>
                    <a:cubicBezTo>
                      <a:pt x="1440" y="7184"/>
                      <a:pt x="1512" y="7271"/>
                      <a:pt x="1600" y="7271"/>
                    </a:cubicBezTo>
                    <a:cubicBezTo>
                      <a:pt x="1658" y="7271"/>
                      <a:pt x="1716" y="7213"/>
                      <a:pt x="1730" y="7184"/>
                    </a:cubicBezTo>
                    <a:cubicBezTo>
                      <a:pt x="1803" y="7038"/>
                      <a:pt x="1774" y="6791"/>
                      <a:pt x="1774" y="6631"/>
                    </a:cubicBezTo>
                    <a:cubicBezTo>
                      <a:pt x="1745" y="5511"/>
                      <a:pt x="1818" y="4334"/>
                      <a:pt x="2428" y="3360"/>
                    </a:cubicBezTo>
                    <a:lnTo>
                      <a:pt x="2428" y="3360"/>
                    </a:lnTo>
                    <a:cubicBezTo>
                      <a:pt x="2370" y="3461"/>
                      <a:pt x="2385" y="3679"/>
                      <a:pt x="2370" y="3767"/>
                    </a:cubicBezTo>
                    <a:cubicBezTo>
                      <a:pt x="2356" y="3912"/>
                      <a:pt x="2327" y="4058"/>
                      <a:pt x="2327" y="4203"/>
                    </a:cubicBezTo>
                    <a:cubicBezTo>
                      <a:pt x="2312" y="4508"/>
                      <a:pt x="2298" y="4814"/>
                      <a:pt x="2298" y="5133"/>
                    </a:cubicBezTo>
                    <a:cubicBezTo>
                      <a:pt x="2298" y="5671"/>
                      <a:pt x="2239" y="6268"/>
                      <a:pt x="2399" y="6806"/>
                    </a:cubicBezTo>
                    <a:cubicBezTo>
                      <a:pt x="2428" y="6878"/>
                      <a:pt x="2443" y="6922"/>
                      <a:pt x="2501" y="6980"/>
                    </a:cubicBezTo>
                    <a:cubicBezTo>
                      <a:pt x="2545" y="7038"/>
                      <a:pt x="2603" y="7067"/>
                      <a:pt x="2676" y="7067"/>
                    </a:cubicBezTo>
                    <a:cubicBezTo>
                      <a:pt x="2748" y="7067"/>
                      <a:pt x="2806" y="7024"/>
                      <a:pt x="2836" y="6965"/>
                    </a:cubicBezTo>
                    <a:cubicBezTo>
                      <a:pt x="2879" y="6907"/>
                      <a:pt x="2894" y="6835"/>
                      <a:pt x="2908" y="6776"/>
                    </a:cubicBezTo>
                    <a:cubicBezTo>
                      <a:pt x="2966" y="6529"/>
                      <a:pt x="2952" y="6340"/>
                      <a:pt x="2952" y="6093"/>
                    </a:cubicBezTo>
                    <a:cubicBezTo>
                      <a:pt x="2923" y="5802"/>
                      <a:pt x="2966" y="5511"/>
                      <a:pt x="3010" y="5221"/>
                    </a:cubicBezTo>
                    <a:cubicBezTo>
                      <a:pt x="3083" y="4639"/>
                      <a:pt x="3243" y="4072"/>
                      <a:pt x="3592" y="3578"/>
                    </a:cubicBezTo>
                    <a:lnTo>
                      <a:pt x="3592" y="3578"/>
                    </a:lnTo>
                    <a:cubicBezTo>
                      <a:pt x="3461" y="4145"/>
                      <a:pt x="3344" y="4712"/>
                      <a:pt x="3315" y="5293"/>
                    </a:cubicBezTo>
                    <a:cubicBezTo>
                      <a:pt x="3272" y="5788"/>
                      <a:pt x="3272" y="6340"/>
                      <a:pt x="3475" y="6806"/>
                    </a:cubicBezTo>
                    <a:cubicBezTo>
                      <a:pt x="3500" y="6881"/>
                      <a:pt x="3590" y="6989"/>
                      <a:pt x="3671" y="6989"/>
                    </a:cubicBezTo>
                    <a:cubicBezTo>
                      <a:pt x="3684" y="6989"/>
                      <a:pt x="3696" y="6986"/>
                      <a:pt x="3708" y="6980"/>
                    </a:cubicBezTo>
                    <a:cubicBezTo>
                      <a:pt x="3766" y="6965"/>
                      <a:pt x="3810" y="6907"/>
                      <a:pt x="3824" y="6849"/>
                    </a:cubicBezTo>
                    <a:cubicBezTo>
                      <a:pt x="4028" y="6326"/>
                      <a:pt x="3926" y="5744"/>
                      <a:pt x="4115" y="5221"/>
                    </a:cubicBezTo>
                    <a:cubicBezTo>
                      <a:pt x="4275" y="4697"/>
                      <a:pt x="4711" y="4334"/>
                      <a:pt x="5060" y="3912"/>
                    </a:cubicBezTo>
                    <a:cubicBezTo>
                      <a:pt x="5860" y="2996"/>
                      <a:pt x="6369" y="1862"/>
                      <a:pt x="6500" y="655"/>
                    </a:cubicBezTo>
                    <a:lnTo>
                      <a:pt x="1498" y="1"/>
                    </a:lnTo>
                    <a:close/>
                  </a:path>
                </a:pathLst>
              </a:custGeom>
              <a:solidFill>
                <a:srgbClr val="F895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32" name="Google Shape;1832;p39"/>
            <p:cNvSpPr/>
            <p:nvPr/>
          </p:nvSpPr>
          <p:spPr>
            <a:xfrm>
              <a:off x="4273476" y="1542050"/>
              <a:ext cx="65900" cy="16725"/>
            </a:xfrm>
            <a:custGeom>
              <a:rect b="b" l="l" r="r" t="t"/>
              <a:pathLst>
                <a:path extrusionOk="0" h="812" w="1557">
                  <a:moveTo>
                    <a:pt x="0" y="1"/>
                  </a:moveTo>
                  <a:lnTo>
                    <a:pt x="0" y="1"/>
                  </a:lnTo>
                  <a:cubicBezTo>
                    <a:pt x="197" y="616"/>
                    <a:pt x="457" y="811"/>
                    <a:pt x="708" y="811"/>
                  </a:cubicBezTo>
                  <a:cubicBezTo>
                    <a:pt x="1145" y="811"/>
                    <a:pt x="1556" y="219"/>
                    <a:pt x="1556" y="219"/>
                  </a:cubicBez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39"/>
            <p:cNvSpPr/>
            <p:nvPr/>
          </p:nvSpPr>
          <p:spPr>
            <a:xfrm>
              <a:off x="4719088" y="1554925"/>
              <a:ext cx="65900" cy="18350"/>
            </a:xfrm>
            <a:custGeom>
              <a:rect b="b" l="l" r="r" t="t"/>
              <a:pathLst>
                <a:path extrusionOk="0" h="891" w="1310">
                  <a:moveTo>
                    <a:pt x="1309" y="1"/>
                  </a:moveTo>
                  <a:lnTo>
                    <a:pt x="1309" y="1"/>
                  </a:lnTo>
                  <a:cubicBezTo>
                    <a:pt x="1201" y="42"/>
                    <a:pt x="184" y="385"/>
                    <a:pt x="22" y="385"/>
                  </a:cubicBezTo>
                  <a:cubicBezTo>
                    <a:pt x="10" y="385"/>
                    <a:pt x="2" y="383"/>
                    <a:pt x="0" y="379"/>
                  </a:cubicBezTo>
                  <a:lnTo>
                    <a:pt x="0" y="379"/>
                  </a:lnTo>
                  <a:cubicBezTo>
                    <a:pt x="69" y="680"/>
                    <a:pt x="356" y="890"/>
                    <a:pt x="656" y="890"/>
                  </a:cubicBezTo>
                  <a:cubicBezTo>
                    <a:pt x="675" y="890"/>
                    <a:pt x="694" y="890"/>
                    <a:pt x="713" y="888"/>
                  </a:cubicBezTo>
                  <a:cubicBezTo>
                    <a:pt x="800" y="888"/>
                    <a:pt x="902" y="859"/>
                    <a:pt x="975" y="815"/>
                  </a:cubicBezTo>
                  <a:cubicBezTo>
                    <a:pt x="1076" y="728"/>
                    <a:pt x="1149" y="597"/>
                    <a:pt x="1207" y="452"/>
                  </a:cubicBezTo>
                  <a:cubicBezTo>
                    <a:pt x="1265" y="306"/>
                    <a:pt x="1309" y="161"/>
                    <a:pt x="130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34" name="Google Shape;1834;p39"/>
          <p:cNvGrpSpPr/>
          <p:nvPr/>
        </p:nvGrpSpPr>
        <p:grpSpPr>
          <a:xfrm>
            <a:off x="4361660" y="2111642"/>
            <a:ext cx="420629" cy="420621"/>
            <a:chOff x="-30345325" y="3184750"/>
            <a:chExt cx="292225" cy="291450"/>
          </a:xfrm>
        </p:grpSpPr>
        <p:sp>
          <p:nvSpPr>
            <p:cNvPr id="1835" name="Google Shape;1835;p39"/>
            <p:cNvSpPr/>
            <p:nvPr/>
          </p:nvSpPr>
          <p:spPr>
            <a:xfrm>
              <a:off x="-30328000" y="3184750"/>
              <a:ext cx="258375" cy="120950"/>
            </a:xfrm>
            <a:custGeom>
              <a:rect b="b" l="l" r="r" t="t"/>
              <a:pathLst>
                <a:path extrusionOk="0" h="4838" w="10335">
                  <a:moveTo>
                    <a:pt x="1040" y="0"/>
                  </a:moveTo>
                  <a:cubicBezTo>
                    <a:pt x="473" y="0"/>
                    <a:pt x="1" y="473"/>
                    <a:pt x="1" y="1071"/>
                  </a:cubicBezTo>
                  <a:lnTo>
                    <a:pt x="1" y="2458"/>
                  </a:lnTo>
                  <a:cubicBezTo>
                    <a:pt x="1" y="2993"/>
                    <a:pt x="473" y="3466"/>
                    <a:pt x="1040" y="3466"/>
                  </a:cubicBezTo>
                  <a:lnTo>
                    <a:pt x="2048" y="3466"/>
                  </a:lnTo>
                  <a:lnTo>
                    <a:pt x="2048" y="4505"/>
                  </a:lnTo>
                  <a:cubicBezTo>
                    <a:pt x="2048" y="4663"/>
                    <a:pt x="2143" y="4757"/>
                    <a:pt x="2269" y="4820"/>
                  </a:cubicBezTo>
                  <a:cubicBezTo>
                    <a:pt x="2300" y="4831"/>
                    <a:pt x="2339" y="4838"/>
                    <a:pt x="2380" y="4838"/>
                  </a:cubicBezTo>
                  <a:cubicBezTo>
                    <a:pt x="2461" y="4838"/>
                    <a:pt x="2552" y="4810"/>
                    <a:pt x="2615" y="4726"/>
                  </a:cubicBezTo>
                  <a:lnTo>
                    <a:pt x="3876" y="3466"/>
                  </a:lnTo>
                  <a:lnTo>
                    <a:pt x="6365" y="3466"/>
                  </a:lnTo>
                  <a:lnTo>
                    <a:pt x="7625" y="4726"/>
                  </a:lnTo>
                  <a:cubicBezTo>
                    <a:pt x="7688" y="4810"/>
                    <a:pt x="7765" y="4838"/>
                    <a:pt x="7846" y="4838"/>
                  </a:cubicBezTo>
                  <a:cubicBezTo>
                    <a:pt x="7887" y="4838"/>
                    <a:pt x="7929" y="4831"/>
                    <a:pt x="7971" y="4820"/>
                  </a:cubicBezTo>
                  <a:cubicBezTo>
                    <a:pt x="8097" y="4789"/>
                    <a:pt x="8160" y="4631"/>
                    <a:pt x="8160" y="4505"/>
                  </a:cubicBezTo>
                  <a:lnTo>
                    <a:pt x="8160" y="3466"/>
                  </a:lnTo>
                  <a:lnTo>
                    <a:pt x="9231" y="3466"/>
                  </a:lnTo>
                  <a:cubicBezTo>
                    <a:pt x="9862" y="3466"/>
                    <a:pt x="10334" y="2993"/>
                    <a:pt x="10334" y="2458"/>
                  </a:cubicBezTo>
                  <a:lnTo>
                    <a:pt x="10334" y="1071"/>
                  </a:lnTo>
                  <a:cubicBezTo>
                    <a:pt x="10334" y="536"/>
                    <a:pt x="9862" y="0"/>
                    <a:pt x="92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39"/>
            <p:cNvSpPr/>
            <p:nvPr/>
          </p:nvSpPr>
          <p:spPr>
            <a:xfrm>
              <a:off x="-30310675" y="3322575"/>
              <a:ext cx="68550" cy="69350"/>
            </a:xfrm>
            <a:custGeom>
              <a:rect b="b" l="l" r="r" t="t"/>
              <a:pathLst>
                <a:path extrusionOk="0" h="2774" w="2742">
                  <a:moveTo>
                    <a:pt x="1387" y="1"/>
                  </a:moveTo>
                  <a:cubicBezTo>
                    <a:pt x="599" y="1"/>
                    <a:pt x="1" y="631"/>
                    <a:pt x="1" y="1387"/>
                  </a:cubicBezTo>
                  <a:cubicBezTo>
                    <a:pt x="1" y="2143"/>
                    <a:pt x="599" y="2773"/>
                    <a:pt x="1387" y="2773"/>
                  </a:cubicBezTo>
                  <a:cubicBezTo>
                    <a:pt x="2143" y="2773"/>
                    <a:pt x="2742" y="2143"/>
                    <a:pt x="2742" y="1387"/>
                  </a:cubicBezTo>
                  <a:cubicBezTo>
                    <a:pt x="2742" y="631"/>
                    <a:pt x="2143" y="1"/>
                    <a:pt x="13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39"/>
            <p:cNvSpPr/>
            <p:nvPr/>
          </p:nvSpPr>
          <p:spPr>
            <a:xfrm>
              <a:off x="-30345325" y="3408425"/>
              <a:ext cx="137075" cy="67775"/>
            </a:xfrm>
            <a:custGeom>
              <a:rect b="b" l="l" r="r" t="t"/>
              <a:pathLst>
                <a:path extrusionOk="0" h="2711" w="5483">
                  <a:moveTo>
                    <a:pt x="2741" y="1"/>
                  </a:moveTo>
                  <a:cubicBezTo>
                    <a:pt x="1387" y="1"/>
                    <a:pt x="221" y="1040"/>
                    <a:pt x="32" y="2332"/>
                  </a:cubicBezTo>
                  <a:cubicBezTo>
                    <a:pt x="0" y="2521"/>
                    <a:pt x="158" y="2710"/>
                    <a:pt x="378" y="2710"/>
                  </a:cubicBezTo>
                  <a:lnTo>
                    <a:pt x="5104" y="2710"/>
                  </a:lnTo>
                  <a:cubicBezTo>
                    <a:pt x="5325" y="2710"/>
                    <a:pt x="5482" y="2521"/>
                    <a:pt x="5482" y="2332"/>
                  </a:cubicBezTo>
                  <a:cubicBezTo>
                    <a:pt x="5262" y="977"/>
                    <a:pt x="4128" y="1"/>
                    <a:pt x="27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39"/>
            <p:cNvSpPr/>
            <p:nvPr/>
          </p:nvSpPr>
          <p:spPr>
            <a:xfrm>
              <a:off x="-30156300" y="3322575"/>
              <a:ext cx="68550" cy="69350"/>
            </a:xfrm>
            <a:custGeom>
              <a:rect b="b" l="l" r="r" t="t"/>
              <a:pathLst>
                <a:path extrusionOk="0" h="2774" w="2742">
                  <a:moveTo>
                    <a:pt x="1387" y="1"/>
                  </a:moveTo>
                  <a:cubicBezTo>
                    <a:pt x="631" y="1"/>
                    <a:pt x="1" y="631"/>
                    <a:pt x="1" y="1387"/>
                  </a:cubicBezTo>
                  <a:cubicBezTo>
                    <a:pt x="1" y="2143"/>
                    <a:pt x="631" y="2773"/>
                    <a:pt x="1387" y="2773"/>
                  </a:cubicBezTo>
                  <a:cubicBezTo>
                    <a:pt x="2111" y="2773"/>
                    <a:pt x="2742" y="2143"/>
                    <a:pt x="2742" y="1387"/>
                  </a:cubicBezTo>
                  <a:cubicBezTo>
                    <a:pt x="2742" y="631"/>
                    <a:pt x="2111" y="1"/>
                    <a:pt x="13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39"/>
            <p:cNvSpPr/>
            <p:nvPr/>
          </p:nvSpPr>
          <p:spPr>
            <a:xfrm>
              <a:off x="-30190950" y="3408425"/>
              <a:ext cx="137850" cy="67775"/>
            </a:xfrm>
            <a:custGeom>
              <a:rect b="b" l="l" r="r" t="t"/>
              <a:pathLst>
                <a:path extrusionOk="0" h="2711" w="5514">
                  <a:moveTo>
                    <a:pt x="2773" y="1"/>
                  </a:moveTo>
                  <a:cubicBezTo>
                    <a:pt x="1387" y="1"/>
                    <a:pt x="252" y="1040"/>
                    <a:pt x="32" y="2332"/>
                  </a:cubicBezTo>
                  <a:cubicBezTo>
                    <a:pt x="0" y="2521"/>
                    <a:pt x="158" y="2710"/>
                    <a:pt x="410" y="2710"/>
                  </a:cubicBezTo>
                  <a:lnTo>
                    <a:pt x="5167" y="2710"/>
                  </a:lnTo>
                  <a:cubicBezTo>
                    <a:pt x="5356" y="2710"/>
                    <a:pt x="5514" y="2521"/>
                    <a:pt x="5514" y="2332"/>
                  </a:cubicBezTo>
                  <a:cubicBezTo>
                    <a:pt x="5293" y="977"/>
                    <a:pt x="4128" y="1"/>
                    <a:pt x="27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3" name="Shape 1843"/>
        <p:cNvGrpSpPr/>
        <p:nvPr/>
      </p:nvGrpSpPr>
      <p:grpSpPr>
        <a:xfrm>
          <a:off x="0" y="0"/>
          <a:ext cx="0" cy="0"/>
          <a:chOff x="0" y="0"/>
          <a:chExt cx="0" cy="0"/>
        </a:xfrm>
      </p:grpSpPr>
      <p:sp>
        <p:nvSpPr>
          <p:cNvPr id="1844" name="Google Shape;1844;p40"/>
          <p:cNvSpPr txBox="1"/>
          <p:nvPr>
            <p:ph type="title"/>
          </p:nvPr>
        </p:nvSpPr>
        <p:spPr>
          <a:xfrm>
            <a:off x="713225" y="445025"/>
            <a:ext cx="7717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EMOTIONAL LONELINESS FIRST AID INFOGRAPHICS</a:t>
            </a:r>
            <a:endParaRPr/>
          </a:p>
        </p:txBody>
      </p:sp>
      <p:sp>
        <p:nvSpPr>
          <p:cNvPr id="1845" name="Google Shape;1845;p40"/>
          <p:cNvSpPr/>
          <p:nvPr/>
        </p:nvSpPr>
        <p:spPr>
          <a:xfrm>
            <a:off x="6656100" y="1405800"/>
            <a:ext cx="1767900" cy="421200"/>
          </a:xfrm>
          <a:prstGeom prst="roundRect">
            <a:avLst>
              <a:gd fmla="val 0" name="adj"/>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b="1" lang="en" sz="1800">
                <a:solidFill>
                  <a:schemeClr val="dk1"/>
                </a:solidFill>
                <a:latin typeface="Encode Sans"/>
                <a:ea typeface="Encode Sans"/>
                <a:cs typeface="Encode Sans"/>
                <a:sym typeface="Encode Sans"/>
              </a:rPr>
              <a:t>LONELINESS</a:t>
            </a:r>
            <a:endParaRPr b="1" sz="1800">
              <a:solidFill>
                <a:schemeClr val="dk1"/>
              </a:solidFill>
              <a:latin typeface="Encode Sans"/>
              <a:ea typeface="Encode Sans"/>
              <a:cs typeface="Encode Sans"/>
              <a:sym typeface="Encode Sans"/>
            </a:endParaRPr>
          </a:p>
        </p:txBody>
      </p:sp>
      <p:grpSp>
        <p:nvGrpSpPr>
          <p:cNvPr id="1846" name="Google Shape;1846;p40"/>
          <p:cNvGrpSpPr/>
          <p:nvPr/>
        </p:nvGrpSpPr>
        <p:grpSpPr>
          <a:xfrm>
            <a:off x="719440" y="2376450"/>
            <a:ext cx="1767900" cy="2133550"/>
            <a:chOff x="719440" y="2376450"/>
            <a:chExt cx="1767900" cy="2133550"/>
          </a:xfrm>
        </p:grpSpPr>
        <p:sp>
          <p:nvSpPr>
            <p:cNvPr id="1847" name="Google Shape;1847;p40"/>
            <p:cNvSpPr txBox="1"/>
            <p:nvPr/>
          </p:nvSpPr>
          <p:spPr>
            <a:xfrm>
              <a:off x="719440" y="2376450"/>
              <a:ext cx="1767900" cy="3906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b="1" lang="en" sz="1800">
                  <a:solidFill>
                    <a:schemeClr val="dk1"/>
                  </a:solidFill>
                  <a:latin typeface="Encode Sans"/>
                  <a:ea typeface="Encode Sans"/>
                  <a:cs typeface="Encode Sans"/>
                  <a:sym typeface="Encode Sans"/>
                </a:rPr>
                <a:t>ISOLATION</a:t>
              </a:r>
              <a:endParaRPr b="1" sz="1800">
                <a:solidFill>
                  <a:schemeClr val="dk1"/>
                </a:solidFill>
                <a:latin typeface="Encode Sans"/>
                <a:ea typeface="Encode Sans"/>
                <a:cs typeface="Encode Sans"/>
                <a:sym typeface="Encode Sans"/>
              </a:endParaRPr>
            </a:p>
          </p:txBody>
        </p:sp>
        <p:sp>
          <p:nvSpPr>
            <p:cNvPr id="1848" name="Google Shape;1848;p40"/>
            <p:cNvSpPr txBox="1"/>
            <p:nvPr/>
          </p:nvSpPr>
          <p:spPr>
            <a:xfrm>
              <a:off x="719440" y="3825400"/>
              <a:ext cx="1767900" cy="684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a:solidFill>
                    <a:schemeClr val="dk2"/>
                  </a:solidFill>
                  <a:latin typeface="Encode Sans"/>
                  <a:ea typeface="Encode Sans"/>
                  <a:cs typeface="Encode Sans"/>
                  <a:sym typeface="Encode Sans"/>
                </a:rPr>
                <a:t>Venus has a beautiful name but is hot</a:t>
              </a:r>
              <a:endParaRPr>
                <a:solidFill>
                  <a:schemeClr val="dk2"/>
                </a:solidFill>
                <a:latin typeface="Encode Sans"/>
                <a:ea typeface="Encode Sans"/>
                <a:cs typeface="Encode Sans"/>
                <a:sym typeface="Encode Sans"/>
              </a:endParaRPr>
            </a:p>
          </p:txBody>
        </p:sp>
      </p:grpSp>
      <p:grpSp>
        <p:nvGrpSpPr>
          <p:cNvPr id="1849" name="Google Shape;1849;p40"/>
          <p:cNvGrpSpPr/>
          <p:nvPr/>
        </p:nvGrpSpPr>
        <p:grpSpPr>
          <a:xfrm>
            <a:off x="4454950" y="2376450"/>
            <a:ext cx="1767900" cy="2133550"/>
            <a:chOff x="4454950" y="2376450"/>
            <a:chExt cx="1767900" cy="2133550"/>
          </a:xfrm>
        </p:grpSpPr>
        <p:sp>
          <p:nvSpPr>
            <p:cNvPr id="1850" name="Google Shape;1850;p40"/>
            <p:cNvSpPr txBox="1"/>
            <p:nvPr/>
          </p:nvSpPr>
          <p:spPr>
            <a:xfrm>
              <a:off x="4454950" y="2376450"/>
              <a:ext cx="1767900" cy="3906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b="1" lang="en" sz="1800">
                  <a:solidFill>
                    <a:schemeClr val="dk1"/>
                  </a:solidFill>
                  <a:latin typeface="Encode Sans"/>
                  <a:ea typeface="Encode Sans"/>
                  <a:cs typeface="Encode Sans"/>
                  <a:sym typeface="Encode Sans"/>
                </a:rPr>
                <a:t>ANXIETY</a:t>
              </a:r>
              <a:endParaRPr b="1" sz="1800">
                <a:solidFill>
                  <a:schemeClr val="dk1"/>
                </a:solidFill>
                <a:latin typeface="Encode Sans"/>
                <a:ea typeface="Encode Sans"/>
                <a:cs typeface="Encode Sans"/>
                <a:sym typeface="Encode Sans"/>
              </a:endParaRPr>
            </a:p>
          </p:txBody>
        </p:sp>
        <p:sp>
          <p:nvSpPr>
            <p:cNvPr id="1851" name="Google Shape;1851;p40"/>
            <p:cNvSpPr txBox="1"/>
            <p:nvPr/>
          </p:nvSpPr>
          <p:spPr>
            <a:xfrm>
              <a:off x="4454950" y="3825400"/>
              <a:ext cx="1767900" cy="684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a:solidFill>
                    <a:schemeClr val="dk2"/>
                  </a:solidFill>
                  <a:latin typeface="Encode Sans"/>
                  <a:ea typeface="Encode Sans"/>
                  <a:cs typeface="Encode Sans"/>
                  <a:sym typeface="Encode Sans"/>
                </a:rPr>
                <a:t>Neptune is the farthest planet from the Sun</a:t>
              </a:r>
              <a:endParaRPr>
                <a:solidFill>
                  <a:schemeClr val="dk2"/>
                </a:solidFill>
                <a:latin typeface="Encode Sans"/>
                <a:ea typeface="Encode Sans"/>
                <a:cs typeface="Encode Sans"/>
                <a:sym typeface="Encode Sans"/>
              </a:endParaRPr>
            </a:p>
          </p:txBody>
        </p:sp>
      </p:grpSp>
      <p:grpSp>
        <p:nvGrpSpPr>
          <p:cNvPr id="1852" name="Google Shape;1852;p40"/>
          <p:cNvGrpSpPr/>
          <p:nvPr/>
        </p:nvGrpSpPr>
        <p:grpSpPr>
          <a:xfrm>
            <a:off x="2587426" y="2376450"/>
            <a:ext cx="1767900" cy="2133550"/>
            <a:chOff x="2587426" y="2376450"/>
            <a:chExt cx="1767900" cy="2133550"/>
          </a:xfrm>
        </p:grpSpPr>
        <p:sp>
          <p:nvSpPr>
            <p:cNvPr id="1853" name="Google Shape;1853;p40"/>
            <p:cNvSpPr txBox="1"/>
            <p:nvPr/>
          </p:nvSpPr>
          <p:spPr>
            <a:xfrm>
              <a:off x="2587426" y="2376450"/>
              <a:ext cx="1767900" cy="3906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b="1" lang="en" sz="1800">
                  <a:solidFill>
                    <a:schemeClr val="dk1"/>
                  </a:solidFill>
                  <a:latin typeface="Encode Sans"/>
                  <a:ea typeface="Encode Sans"/>
                  <a:cs typeface="Encode Sans"/>
                  <a:sym typeface="Encode Sans"/>
                </a:rPr>
                <a:t>SADNESS</a:t>
              </a:r>
              <a:endParaRPr b="1" sz="1800">
                <a:solidFill>
                  <a:schemeClr val="dk1"/>
                </a:solidFill>
                <a:latin typeface="Encode Sans"/>
                <a:ea typeface="Encode Sans"/>
                <a:cs typeface="Encode Sans"/>
                <a:sym typeface="Encode Sans"/>
              </a:endParaRPr>
            </a:p>
          </p:txBody>
        </p:sp>
        <p:sp>
          <p:nvSpPr>
            <p:cNvPr id="1854" name="Google Shape;1854;p40"/>
            <p:cNvSpPr txBox="1"/>
            <p:nvPr/>
          </p:nvSpPr>
          <p:spPr>
            <a:xfrm>
              <a:off x="2587426" y="3825400"/>
              <a:ext cx="1767900" cy="684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a:solidFill>
                    <a:schemeClr val="dk2"/>
                  </a:solidFill>
                  <a:latin typeface="Encode Sans"/>
                  <a:ea typeface="Encode Sans"/>
                  <a:cs typeface="Encode Sans"/>
                  <a:sym typeface="Encode Sans"/>
                </a:rPr>
                <a:t>Earth is the third planet from the Sun and where we live</a:t>
              </a:r>
              <a:endParaRPr>
                <a:solidFill>
                  <a:schemeClr val="dk2"/>
                </a:solidFill>
                <a:latin typeface="Encode Sans"/>
                <a:ea typeface="Encode Sans"/>
                <a:cs typeface="Encode Sans"/>
                <a:sym typeface="Encode Sans"/>
              </a:endParaRPr>
            </a:p>
          </p:txBody>
        </p:sp>
      </p:grpSp>
      <p:sp>
        <p:nvSpPr>
          <p:cNvPr id="1855" name="Google Shape;1855;p40"/>
          <p:cNvSpPr/>
          <p:nvPr/>
        </p:nvSpPr>
        <p:spPr>
          <a:xfrm>
            <a:off x="1242362" y="2935171"/>
            <a:ext cx="722100" cy="722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40"/>
          <p:cNvSpPr/>
          <p:nvPr/>
        </p:nvSpPr>
        <p:spPr>
          <a:xfrm>
            <a:off x="3110337" y="2935171"/>
            <a:ext cx="722100" cy="722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40"/>
          <p:cNvSpPr/>
          <p:nvPr/>
        </p:nvSpPr>
        <p:spPr>
          <a:xfrm>
            <a:off x="4978312" y="2935171"/>
            <a:ext cx="722100" cy="722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58" name="Google Shape;1858;p40"/>
          <p:cNvCxnSpPr>
            <a:stCxn id="1847" idx="0"/>
            <a:endCxn id="1853" idx="0"/>
          </p:cNvCxnSpPr>
          <p:nvPr/>
        </p:nvCxnSpPr>
        <p:spPr>
          <a:xfrm flipH="1" rot="-5400000">
            <a:off x="2537140" y="1442700"/>
            <a:ext cx="600" cy="1868100"/>
          </a:xfrm>
          <a:prstGeom prst="bentConnector3">
            <a:avLst>
              <a:gd fmla="val -39687500" name="adj1"/>
            </a:avLst>
          </a:prstGeom>
          <a:noFill/>
          <a:ln cap="flat" cmpd="sng" w="19050">
            <a:solidFill>
              <a:schemeClr val="accent3"/>
            </a:solidFill>
            <a:prstDash val="solid"/>
            <a:round/>
            <a:headEnd len="med" w="med" type="none"/>
            <a:tailEnd len="med" w="med" type="none"/>
          </a:ln>
        </p:spPr>
      </p:cxnSp>
      <p:cxnSp>
        <p:nvCxnSpPr>
          <p:cNvPr id="1859" name="Google Shape;1859;p40"/>
          <p:cNvCxnSpPr>
            <a:stCxn id="1853" idx="0"/>
            <a:endCxn id="1850" idx="0"/>
          </p:cNvCxnSpPr>
          <p:nvPr/>
        </p:nvCxnSpPr>
        <p:spPr>
          <a:xfrm flipH="1" rot="-5400000">
            <a:off x="4404826" y="1443000"/>
            <a:ext cx="600" cy="1867500"/>
          </a:xfrm>
          <a:prstGeom prst="bentConnector3">
            <a:avLst>
              <a:gd fmla="val -39687501" name="adj1"/>
            </a:avLst>
          </a:prstGeom>
          <a:noFill/>
          <a:ln cap="flat" cmpd="sng" w="19050">
            <a:solidFill>
              <a:schemeClr val="accent3"/>
            </a:solidFill>
            <a:prstDash val="solid"/>
            <a:round/>
            <a:headEnd len="med" w="med" type="none"/>
            <a:tailEnd len="med" w="med" type="none"/>
          </a:ln>
        </p:spPr>
      </p:cxnSp>
      <p:cxnSp>
        <p:nvCxnSpPr>
          <p:cNvPr id="1860" name="Google Shape;1860;p40"/>
          <p:cNvCxnSpPr>
            <a:stCxn id="1850" idx="0"/>
            <a:endCxn id="1845" idx="1"/>
          </p:cNvCxnSpPr>
          <p:nvPr/>
        </p:nvCxnSpPr>
        <p:spPr>
          <a:xfrm rot="-5400000">
            <a:off x="5617450" y="1337700"/>
            <a:ext cx="760200" cy="1317300"/>
          </a:xfrm>
          <a:prstGeom prst="bentConnector2">
            <a:avLst/>
          </a:prstGeom>
          <a:noFill/>
          <a:ln cap="flat" cmpd="sng" w="19050">
            <a:solidFill>
              <a:schemeClr val="accent3"/>
            </a:solidFill>
            <a:prstDash val="solid"/>
            <a:round/>
            <a:headEnd len="med" w="med" type="none"/>
            <a:tailEnd len="med" w="med" type="triangle"/>
          </a:ln>
        </p:spPr>
      </p:cxnSp>
      <p:cxnSp>
        <p:nvCxnSpPr>
          <p:cNvPr id="1861" name="Google Shape;1861;p40"/>
          <p:cNvCxnSpPr>
            <a:stCxn id="1845" idx="2"/>
            <a:endCxn id="1862" idx="0"/>
          </p:cNvCxnSpPr>
          <p:nvPr/>
        </p:nvCxnSpPr>
        <p:spPr>
          <a:xfrm flipH="1" rot="-5400000">
            <a:off x="6986250" y="2380800"/>
            <a:ext cx="1108200" cy="600"/>
          </a:xfrm>
          <a:prstGeom prst="bentConnector3">
            <a:avLst>
              <a:gd fmla="val 49999" name="adj1"/>
            </a:avLst>
          </a:prstGeom>
          <a:noFill/>
          <a:ln cap="flat" cmpd="sng" w="19050">
            <a:solidFill>
              <a:schemeClr val="accent3"/>
            </a:solidFill>
            <a:prstDash val="solid"/>
            <a:round/>
            <a:headEnd len="med" w="med" type="none"/>
            <a:tailEnd len="med" w="med" type="none"/>
          </a:ln>
        </p:spPr>
      </p:cxnSp>
      <p:grpSp>
        <p:nvGrpSpPr>
          <p:cNvPr id="1863" name="Google Shape;1863;p40"/>
          <p:cNvGrpSpPr/>
          <p:nvPr/>
        </p:nvGrpSpPr>
        <p:grpSpPr>
          <a:xfrm>
            <a:off x="6734257" y="2549585"/>
            <a:ext cx="1511041" cy="1493298"/>
            <a:chOff x="6734257" y="2549585"/>
            <a:chExt cx="1511041" cy="1493298"/>
          </a:xfrm>
        </p:grpSpPr>
        <p:sp>
          <p:nvSpPr>
            <p:cNvPr id="1862" name="Google Shape;1862;p40"/>
            <p:cNvSpPr/>
            <p:nvPr/>
          </p:nvSpPr>
          <p:spPr>
            <a:xfrm>
              <a:off x="7179012" y="2935171"/>
              <a:ext cx="722100" cy="722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64" name="Google Shape;1864;p40"/>
            <p:cNvGrpSpPr/>
            <p:nvPr/>
          </p:nvGrpSpPr>
          <p:grpSpPr>
            <a:xfrm>
              <a:off x="6734257" y="2549585"/>
              <a:ext cx="1511041" cy="1493298"/>
              <a:chOff x="1667575" y="2135300"/>
              <a:chExt cx="1245500" cy="1230875"/>
            </a:xfrm>
          </p:grpSpPr>
          <p:sp>
            <p:nvSpPr>
              <p:cNvPr id="1865" name="Google Shape;1865;p40"/>
              <p:cNvSpPr/>
              <p:nvPr/>
            </p:nvSpPr>
            <p:spPr>
              <a:xfrm>
                <a:off x="1667575" y="2229725"/>
                <a:ext cx="1245500" cy="1026025"/>
              </a:xfrm>
              <a:custGeom>
                <a:rect b="b" l="l" r="r" t="t"/>
                <a:pathLst>
                  <a:path extrusionOk="0" h="41041" w="49820">
                    <a:moveTo>
                      <a:pt x="34945" y="1"/>
                    </a:moveTo>
                    <a:cubicBezTo>
                      <a:pt x="31726" y="1"/>
                      <a:pt x="28635" y="2138"/>
                      <a:pt x="27157" y="4972"/>
                    </a:cubicBezTo>
                    <a:cubicBezTo>
                      <a:pt x="25982" y="7299"/>
                      <a:pt x="24691" y="9834"/>
                      <a:pt x="22237" y="11020"/>
                    </a:cubicBezTo>
                    <a:cubicBezTo>
                      <a:pt x="20851" y="11705"/>
                      <a:pt x="19294" y="11825"/>
                      <a:pt x="17722" y="11825"/>
                    </a:cubicBezTo>
                    <a:cubicBezTo>
                      <a:pt x="16993" y="11825"/>
                      <a:pt x="16262" y="11800"/>
                      <a:pt x="15543" y="11792"/>
                    </a:cubicBezTo>
                    <a:cubicBezTo>
                      <a:pt x="15372" y="11790"/>
                      <a:pt x="15201" y="11788"/>
                      <a:pt x="15030" y="11788"/>
                    </a:cubicBezTo>
                    <a:cubicBezTo>
                      <a:pt x="12230" y="11788"/>
                      <a:pt x="9449" y="12152"/>
                      <a:pt x="6810" y="13129"/>
                    </a:cubicBezTo>
                    <a:cubicBezTo>
                      <a:pt x="3987" y="14166"/>
                      <a:pt x="2685" y="15260"/>
                      <a:pt x="1602" y="18256"/>
                    </a:cubicBezTo>
                    <a:cubicBezTo>
                      <a:pt x="370" y="21678"/>
                      <a:pt x="1" y="25468"/>
                      <a:pt x="911" y="28994"/>
                    </a:cubicBezTo>
                    <a:cubicBezTo>
                      <a:pt x="3292" y="38176"/>
                      <a:pt x="11790" y="41040"/>
                      <a:pt x="20271" y="41040"/>
                    </a:cubicBezTo>
                    <a:cubicBezTo>
                      <a:pt x="23282" y="41040"/>
                      <a:pt x="26291" y="40679"/>
                      <a:pt x="29023" y="40112"/>
                    </a:cubicBezTo>
                    <a:cubicBezTo>
                      <a:pt x="39703" y="37900"/>
                      <a:pt x="49139" y="30515"/>
                      <a:pt x="49623" y="18901"/>
                    </a:cubicBezTo>
                    <a:cubicBezTo>
                      <a:pt x="49819" y="14673"/>
                      <a:pt x="49093" y="8244"/>
                      <a:pt x="46478" y="4741"/>
                    </a:cubicBezTo>
                    <a:cubicBezTo>
                      <a:pt x="44105" y="1573"/>
                      <a:pt x="38955" y="156"/>
                      <a:pt x="35222" y="6"/>
                    </a:cubicBezTo>
                    <a:cubicBezTo>
                      <a:pt x="35129" y="3"/>
                      <a:pt x="35037" y="1"/>
                      <a:pt x="34945" y="1"/>
                    </a:cubicBezTo>
                    <a:close/>
                  </a:path>
                </a:pathLst>
              </a:custGeom>
              <a:solidFill>
                <a:srgbClr val="6FA0A4">
                  <a:alpha val="341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40"/>
              <p:cNvSpPr/>
              <p:nvPr/>
            </p:nvSpPr>
            <p:spPr>
              <a:xfrm>
                <a:off x="1859700" y="2189650"/>
                <a:ext cx="1022825" cy="797200"/>
              </a:xfrm>
              <a:custGeom>
                <a:rect b="b" l="l" r="r" t="t"/>
                <a:pathLst>
                  <a:path extrusionOk="0" h="31888" w="40913">
                    <a:moveTo>
                      <a:pt x="32434" y="0"/>
                    </a:moveTo>
                    <a:cubicBezTo>
                      <a:pt x="30639" y="0"/>
                      <a:pt x="28831" y="611"/>
                      <a:pt x="27421" y="1736"/>
                    </a:cubicBezTo>
                    <a:cubicBezTo>
                      <a:pt x="26189" y="2750"/>
                      <a:pt x="25543" y="3717"/>
                      <a:pt x="25094" y="5273"/>
                    </a:cubicBezTo>
                    <a:cubicBezTo>
                      <a:pt x="24679" y="6736"/>
                      <a:pt x="24460" y="8291"/>
                      <a:pt x="23642" y="9616"/>
                    </a:cubicBezTo>
                    <a:cubicBezTo>
                      <a:pt x="22847" y="10884"/>
                      <a:pt x="21603" y="11817"/>
                      <a:pt x="20267" y="12485"/>
                    </a:cubicBezTo>
                    <a:cubicBezTo>
                      <a:pt x="16972" y="14110"/>
                      <a:pt x="13285" y="14870"/>
                      <a:pt x="9759" y="15838"/>
                    </a:cubicBezTo>
                    <a:cubicBezTo>
                      <a:pt x="6671" y="16690"/>
                      <a:pt x="3503" y="18027"/>
                      <a:pt x="1729" y="20688"/>
                    </a:cubicBezTo>
                    <a:cubicBezTo>
                      <a:pt x="427" y="22682"/>
                      <a:pt x="1" y="25447"/>
                      <a:pt x="726" y="27716"/>
                    </a:cubicBezTo>
                    <a:cubicBezTo>
                      <a:pt x="1389" y="29839"/>
                      <a:pt x="3131" y="31887"/>
                      <a:pt x="5409" y="31887"/>
                    </a:cubicBezTo>
                    <a:cubicBezTo>
                      <a:pt x="5666" y="31887"/>
                      <a:pt x="5930" y="31861"/>
                      <a:pt x="6199" y="31806"/>
                    </a:cubicBezTo>
                    <a:cubicBezTo>
                      <a:pt x="5358" y="31000"/>
                      <a:pt x="4529" y="30182"/>
                      <a:pt x="3964" y="29191"/>
                    </a:cubicBezTo>
                    <a:cubicBezTo>
                      <a:pt x="3399" y="28200"/>
                      <a:pt x="3134" y="26956"/>
                      <a:pt x="3503" y="25873"/>
                    </a:cubicBezTo>
                    <a:cubicBezTo>
                      <a:pt x="3999" y="24490"/>
                      <a:pt x="5416" y="23626"/>
                      <a:pt x="6856" y="23396"/>
                    </a:cubicBezTo>
                    <a:cubicBezTo>
                      <a:pt x="7223" y="23337"/>
                      <a:pt x="7592" y="23312"/>
                      <a:pt x="7961" y="23312"/>
                    </a:cubicBezTo>
                    <a:cubicBezTo>
                      <a:pt x="9044" y="23312"/>
                      <a:pt x="10135" y="23527"/>
                      <a:pt x="11199" y="23742"/>
                    </a:cubicBezTo>
                    <a:cubicBezTo>
                      <a:pt x="14368" y="24375"/>
                      <a:pt x="17559" y="24986"/>
                      <a:pt x="20785" y="25032"/>
                    </a:cubicBezTo>
                    <a:cubicBezTo>
                      <a:pt x="21004" y="25035"/>
                      <a:pt x="21222" y="25036"/>
                      <a:pt x="21440" y="25036"/>
                    </a:cubicBezTo>
                    <a:cubicBezTo>
                      <a:pt x="25796" y="25036"/>
                      <a:pt x="29817" y="24449"/>
                      <a:pt x="33493" y="21771"/>
                    </a:cubicBezTo>
                    <a:cubicBezTo>
                      <a:pt x="35809" y="20078"/>
                      <a:pt x="38136" y="17750"/>
                      <a:pt x="39116" y="15020"/>
                    </a:cubicBezTo>
                    <a:cubicBezTo>
                      <a:pt x="40498" y="11149"/>
                      <a:pt x="40913" y="6863"/>
                      <a:pt x="38793" y="3164"/>
                    </a:cubicBezTo>
                    <a:cubicBezTo>
                      <a:pt x="38148" y="2024"/>
                      <a:pt x="36615" y="1148"/>
                      <a:pt x="35452" y="630"/>
                    </a:cubicBezTo>
                    <a:cubicBezTo>
                      <a:pt x="34503" y="204"/>
                      <a:pt x="33471" y="0"/>
                      <a:pt x="32434" y="0"/>
                    </a:cubicBezTo>
                    <a:close/>
                  </a:path>
                </a:pathLst>
              </a:custGeom>
              <a:solidFill>
                <a:srgbClr val="D6DB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40"/>
              <p:cNvSpPr/>
              <p:nvPr/>
            </p:nvSpPr>
            <p:spPr>
              <a:xfrm>
                <a:off x="2549550" y="2294925"/>
                <a:ext cx="117525" cy="147775"/>
              </a:xfrm>
              <a:custGeom>
                <a:rect b="b" l="l" r="r" t="t"/>
                <a:pathLst>
                  <a:path extrusionOk="0" h="5911" w="4701">
                    <a:moveTo>
                      <a:pt x="3305" y="1"/>
                    </a:moveTo>
                    <a:cubicBezTo>
                      <a:pt x="3056" y="1"/>
                      <a:pt x="2802" y="106"/>
                      <a:pt x="2535" y="232"/>
                    </a:cubicBezTo>
                    <a:cubicBezTo>
                      <a:pt x="1659" y="693"/>
                      <a:pt x="1026" y="1592"/>
                      <a:pt x="553" y="2421"/>
                    </a:cubicBezTo>
                    <a:cubicBezTo>
                      <a:pt x="277" y="2905"/>
                      <a:pt x="81" y="3424"/>
                      <a:pt x="35" y="3954"/>
                    </a:cubicBezTo>
                    <a:cubicBezTo>
                      <a:pt x="0" y="4495"/>
                      <a:pt x="162" y="5060"/>
                      <a:pt x="553" y="5451"/>
                    </a:cubicBezTo>
                    <a:cubicBezTo>
                      <a:pt x="869" y="5767"/>
                      <a:pt x="1301" y="5911"/>
                      <a:pt x="1746" y="5911"/>
                    </a:cubicBezTo>
                    <a:cubicBezTo>
                      <a:pt x="2177" y="5911"/>
                      <a:pt x="2621" y="5776"/>
                      <a:pt x="2984" y="5532"/>
                    </a:cubicBezTo>
                    <a:cubicBezTo>
                      <a:pt x="3722" y="5048"/>
                      <a:pt x="4148" y="4230"/>
                      <a:pt x="4413" y="3389"/>
                    </a:cubicBezTo>
                    <a:cubicBezTo>
                      <a:pt x="4586" y="2825"/>
                      <a:pt x="4701" y="2191"/>
                      <a:pt x="4620" y="1592"/>
                    </a:cubicBezTo>
                    <a:cubicBezTo>
                      <a:pt x="4528" y="1039"/>
                      <a:pt x="4252" y="474"/>
                      <a:pt x="3779" y="152"/>
                    </a:cubicBezTo>
                    <a:cubicBezTo>
                      <a:pt x="3622" y="44"/>
                      <a:pt x="3465" y="1"/>
                      <a:pt x="330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40"/>
              <p:cNvSpPr/>
              <p:nvPr/>
            </p:nvSpPr>
            <p:spPr>
              <a:xfrm>
                <a:off x="2715025" y="2308425"/>
                <a:ext cx="117675" cy="143850"/>
              </a:xfrm>
              <a:custGeom>
                <a:rect b="b" l="l" r="r" t="t"/>
                <a:pathLst>
                  <a:path extrusionOk="0" h="5754" w="4707">
                    <a:moveTo>
                      <a:pt x="1988" y="0"/>
                    </a:moveTo>
                    <a:cubicBezTo>
                      <a:pt x="1" y="0"/>
                      <a:pt x="883" y="3948"/>
                      <a:pt x="1538" y="4865"/>
                    </a:cubicBezTo>
                    <a:cubicBezTo>
                      <a:pt x="1883" y="5332"/>
                      <a:pt x="2415" y="5754"/>
                      <a:pt x="2978" y="5754"/>
                    </a:cubicBezTo>
                    <a:cubicBezTo>
                      <a:pt x="3055" y="5754"/>
                      <a:pt x="3132" y="5746"/>
                      <a:pt x="3209" y="5729"/>
                    </a:cubicBezTo>
                    <a:cubicBezTo>
                      <a:pt x="3762" y="5603"/>
                      <a:pt x="4119" y="5084"/>
                      <a:pt x="4303" y="4566"/>
                    </a:cubicBezTo>
                    <a:cubicBezTo>
                      <a:pt x="4707" y="3425"/>
                      <a:pt x="4534" y="2112"/>
                      <a:pt x="3843" y="1121"/>
                    </a:cubicBezTo>
                    <a:cubicBezTo>
                      <a:pt x="3485" y="602"/>
                      <a:pt x="2967" y="153"/>
                      <a:pt x="2345" y="38"/>
                    </a:cubicBezTo>
                    <a:cubicBezTo>
                      <a:pt x="2217" y="13"/>
                      <a:pt x="2098" y="0"/>
                      <a:pt x="198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40"/>
              <p:cNvSpPr/>
              <p:nvPr/>
            </p:nvSpPr>
            <p:spPr>
              <a:xfrm>
                <a:off x="2649500" y="2397175"/>
                <a:ext cx="79500" cy="78700"/>
              </a:xfrm>
              <a:custGeom>
                <a:rect b="b" l="l" r="r" t="t"/>
                <a:pathLst>
                  <a:path extrusionOk="0" h="3148" w="3180">
                    <a:moveTo>
                      <a:pt x="1722" y="0"/>
                    </a:moveTo>
                    <a:cubicBezTo>
                      <a:pt x="658" y="0"/>
                      <a:pt x="1" y="2055"/>
                      <a:pt x="46" y="2871"/>
                    </a:cubicBezTo>
                    <a:cubicBezTo>
                      <a:pt x="416" y="2574"/>
                      <a:pt x="873" y="2438"/>
                      <a:pt x="1337" y="2438"/>
                    </a:cubicBezTo>
                    <a:cubicBezTo>
                      <a:pt x="1972" y="2438"/>
                      <a:pt x="2618" y="2694"/>
                      <a:pt x="3065" y="3147"/>
                    </a:cubicBezTo>
                    <a:cubicBezTo>
                      <a:pt x="3180" y="2283"/>
                      <a:pt x="2927" y="1603"/>
                      <a:pt x="2592" y="831"/>
                    </a:cubicBezTo>
                    <a:cubicBezTo>
                      <a:pt x="2431" y="451"/>
                      <a:pt x="2155" y="36"/>
                      <a:pt x="1774" y="2"/>
                    </a:cubicBezTo>
                    <a:cubicBezTo>
                      <a:pt x="1757" y="1"/>
                      <a:pt x="1739" y="0"/>
                      <a:pt x="17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40"/>
              <p:cNvSpPr/>
              <p:nvPr/>
            </p:nvSpPr>
            <p:spPr>
              <a:xfrm>
                <a:off x="1708775" y="2135300"/>
                <a:ext cx="993150" cy="1108475"/>
              </a:xfrm>
              <a:custGeom>
                <a:rect b="b" l="l" r="r" t="t"/>
                <a:pathLst>
                  <a:path extrusionOk="0" h="44339" w="39726">
                    <a:moveTo>
                      <a:pt x="9456" y="0"/>
                    </a:moveTo>
                    <a:cubicBezTo>
                      <a:pt x="9236" y="0"/>
                      <a:pt x="9014" y="9"/>
                      <a:pt x="8791" y="27"/>
                    </a:cubicBezTo>
                    <a:cubicBezTo>
                      <a:pt x="6049" y="234"/>
                      <a:pt x="3422" y="1709"/>
                      <a:pt x="1925" y="4060"/>
                    </a:cubicBezTo>
                    <a:cubicBezTo>
                      <a:pt x="173" y="6802"/>
                      <a:pt x="0" y="10396"/>
                      <a:pt x="818" y="13472"/>
                    </a:cubicBezTo>
                    <a:cubicBezTo>
                      <a:pt x="1648" y="16583"/>
                      <a:pt x="3054" y="19844"/>
                      <a:pt x="5565" y="21941"/>
                    </a:cubicBezTo>
                    <a:cubicBezTo>
                      <a:pt x="8088" y="24061"/>
                      <a:pt x="11418" y="24971"/>
                      <a:pt x="14667" y="25351"/>
                    </a:cubicBezTo>
                    <a:cubicBezTo>
                      <a:pt x="17939" y="25743"/>
                      <a:pt x="21257" y="25674"/>
                      <a:pt x="24506" y="26088"/>
                    </a:cubicBezTo>
                    <a:cubicBezTo>
                      <a:pt x="27778" y="26503"/>
                      <a:pt x="31073" y="27494"/>
                      <a:pt x="33539" y="29671"/>
                    </a:cubicBezTo>
                    <a:cubicBezTo>
                      <a:pt x="35786" y="31676"/>
                      <a:pt x="37641" y="35040"/>
                      <a:pt x="36419" y="38024"/>
                    </a:cubicBezTo>
                    <a:cubicBezTo>
                      <a:pt x="35774" y="39626"/>
                      <a:pt x="34472" y="40905"/>
                      <a:pt x="32986" y="41803"/>
                    </a:cubicBezTo>
                    <a:cubicBezTo>
                      <a:pt x="31523" y="42702"/>
                      <a:pt x="29852" y="43244"/>
                      <a:pt x="28193" y="43704"/>
                    </a:cubicBezTo>
                    <a:lnTo>
                      <a:pt x="28608" y="44338"/>
                    </a:lnTo>
                    <a:cubicBezTo>
                      <a:pt x="32548" y="43716"/>
                      <a:pt x="36846" y="41976"/>
                      <a:pt x="38620" y="38163"/>
                    </a:cubicBezTo>
                    <a:cubicBezTo>
                      <a:pt x="39726" y="35789"/>
                      <a:pt x="39726" y="32771"/>
                      <a:pt x="38712" y="30351"/>
                    </a:cubicBezTo>
                    <a:cubicBezTo>
                      <a:pt x="37825" y="28254"/>
                      <a:pt x="36235" y="26192"/>
                      <a:pt x="34680" y="24533"/>
                    </a:cubicBezTo>
                    <a:cubicBezTo>
                      <a:pt x="33078" y="22851"/>
                      <a:pt x="30186" y="22021"/>
                      <a:pt x="28089" y="21100"/>
                    </a:cubicBezTo>
                    <a:cubicBezTo>
                      <a:pt x="25244" y="19832"/>
                      <a:pt x="22317" y="18265"/>
                      <a:pt x="20658" y="15627"/>
                    </a:cubicBezTo>
                    <a:cubicBezTo>
                      <a:pt x="19379" y="13565"/>
                      <a:pt x="19045" y="11122"/>
                      <a:pt x="18815" y="8760"/>
                    </a:cubicBezTo>
                    <a:cubicBezTo>
                      <a:pt x="18341" y="4080"/>
                      <a:pt x="14216" y="0"/>
                      <a:pt x="9456" y="0"/>
                    </a:cubicBezTo>
                    <a:close/>
                  </a:path>
                </a:pathLst>
              </a:custGeom>
              <a:solidFill>
                <a:srgbClr val="C3CA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40"/>
              <p:cNvSpPr/>
              <p:nvPr/>
            </p:nvSpPr>
            <p:spPr>
              <a:xfrm>
                <a:off x="1780200" y="2292025"/>
                <a:ext cx="100850" cy="163425"/>
              </a:xfrm>
              <a:custGeom>
                <a:rect b="b" l="l" r="r" t="t"/>
                <a:pathLst>
                  <a:path extrusionOk="0" h="6537" w="4034">
                    <a:moveTo>
                      <a:pt x="2279" y="0"/>
                    </a:moveTo>
                    <a:cubicBezTo>
                      <a:pt x="1418" y="0"/>
                      <a:pt x="730" y="1205"/>
                      <a:pt x="450" y="2007"/>
                    </a:cubicBezTo>
                    <a:cubicBezTo>
                      <a:pt x="81" y="3067"/>
                      <a:pt x="1" y="4358"/>
                      <a:pt x="542" y="5395"/>
                    </a:cubicBezTo>
                    <a:cubicBezTo>
                      <a:pt x="862" y="6015"/>
                      <a:pt x="1515" y="6537"/>
                      <a:pt x="2181" y="6537"/>
                    </a:cubicBezTo>
                    <a:cubicBezTo>
                      <a:pt x="2307" y="6537"/>
                      <a:pt x="2434" y="6518"/>
                      <a:pt x="2558" y="6478"/>
                    </a:cubicBezTo>
                    <a:cubicBezTo>
                      <a:pt x="3192" y="6259"/>
                      <a:pt x="3538" y="5579"/>
                      <a:pt x="3722" y="4934"/>
                    </a:cubicBezTo>
                    <a:cubicBezTo>
                      <a:pt x="3964" y="4070"/>
                      <a:pt x="4033" y="3148"/>
                      <a:pt x="3918" y="2261"/>
                    </a:cubicBezTo>
                    <a:cubicBezTo>
                      <a:pt x="3803" y="1523"/>
                      <a:pt x="3572" y="763"/>
                      <a:pt x="3031" y="314"/>
                    </a:cubicBezTo>
                    <a:cubicBezTo>
                      <a:pt x="2770" y="93"/>
                      <a:pt x="2518" y="0"/>
                      <a:pt x="227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40"/>
              <p:cNvSpPr/>
              <p:nvPr/>
            </p:nvSpPr>
            <p:spPr>
              <a:xfrm>
                <a:off x="1960800" y="2234275"/>
                <a:ext cx="135700" cy="133325"/>
              </a:xfrm>
              <a:custGeom>
                <a:rect b="b" l="l" r="r" t="t"/>
                <a:pathLst>
                  <a:path extrusionOk="0" h="5333" w="5428">
                    <a:moveTo>
                      <a:pt x="1626" y="1"/>
                    </a:moveTo>
                    <a:cubicBezTo>
                      <a:pt x="1130" y="1"/>
                      <a:pt x="663" y="134"/>
                      <a:pt x="427" y="515"/>
                    </a:cubicBezTo>
                    <a:cubicBezTo>
                      <a:pt x="1" y="1218"/>
                      <a:pt x="715" y="2889"/>
                      <a:pt x="1015" y="3522"/>
                    </a:cubicBezTo>
                    <a:cubicBezTo>
                      <a:pt x="1383" y="4271"/>
                      <a:pt x="1982" y="4963"/>
                      <a:pt x="2777" y="5228"/>
                    </a:cubicBezTo>
                    <a:cubicBezTo>
                      <a:pt x="2985" y="5298"/>
                      <a:pt x="3207" y="5332"/>
                      <a:pt x="3430" y="5332"/>
                    </a:cubicBezTo>
                    <a:cubicBezTo>
                      <a:pt x="4052" y="5332"/>
                      <a:pt x="4679" y="5065"/>
                      <a:pt x="5001" y="4548"/>
                    </a:cubicBezTo>
                    <a:cubicBezTo>
                      <a:pt x="5427" y="3868"/>
                      <a:pt x="5277" y="2981"/>
                      <a:pt x="4932" y="2255"/>
                    </a:cubicBezTo>
                    <a:cubicBezTo>
                      <a:pt x="4529" y="1437"/>
                      <a:pt x="3883" y="700"/>
                      <a:pt x="3042" y="308"/>
                    </a:cubicBezTo>
                    <a:cubicBezTo>
                      <a:pt x="2699" y="148"/>
                      <a:pt x="2147" y="1"/>
                      <a:pt x="162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40"/>
              <p:cNvSpPr/>
              <p:nvPr/>
            </p:nvSpPr>
            <p:spPr>
              <a:xfrm>
                <a:off x="1902625" y="2360625"/>
                <a:ext cx="110625" cy="89650"/>
              </a:xfrm>
              <a:custGeom>
                <a:rect b="b" l="l" r="r" t="t"/>
                <a:pathLst>
                  <a:path extrusionOk="0" h="3586" w="4425">
                    <a:moveTo>
                      <a:pt x="2026" y="0"/>
                    </a:moveTo>
                    <a:cubicBezTo>
                      <a:pt x="1962" y="0"/>
                      <a:pt x="1897" y="4"/>
                      <a:pt x="1832" y="12"/>
                    </a:cubicBezTo>
                    <a:cubicBezTo>
                      <a:pt x="254" y="197"/>
                      <a:pt x="35" y="2155"/>
                      <a:pt x="0" y="3411"/>
                    </a:cubicBezTo>
                    <a:cubicBezTo>
                      <a:pt x="0" y="3480"/>
                      <a:pt x="23" y="3572"/>
                      <a:pt x="92" y="3584"/>
                    </a:cubicBezTo>
                    <a:cubicBezTo>
                      <a:pt x="98" y="3585"/>
                      <a:pt x="102" y="3585"/>
                      <a:pt x="107" y="3585"/>
                    </a:cubicBezTo>
                    <a:cubicBezTo>
                      <a:pt x="158" y="3585"/>
                      <a:pt x="198" y="3533"/>
                      <a:pt x="219" y="3480"/>
                    </a:cubicBezTo>
                    <a:cubicBezTo>
                      <a:pt x="907" y="2299"/>
                      <a:pt x="2583" y="1823"/>
                      <a:pt x="3943" y="1823"/>
                    </a:cubicBezTo>
                    <a:cubicBezTo>
                      <a:pt x="4109" y="1823"/>
                      <a:pt x="4270" y="1830"/>
                      <a:pt x="4425" y="1844"/>
                    </a:cubicBezTo>
                    <a:cubicBezTo>
                      <a:pt x="4113" y="1383"/>
                      <a:pt x="3791" y="899"/>
                      <a:pt x="3376" y="554"/>
                    </a:cubicBezTo>
                    <a:cubicBezTo>
                      <a:pt x="2989" y="227"/>
                      <a:pt x="2520" y="0"/>
                      <a:pt x="202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40"/>
              <p:cNvSpPr/>
              <p:nvPr/>
            </p:nvSpPr>
            <p:spPr>
              <a:xfrm>
                <a:off x="2018700" y="2848275"/>
                <a:ext cx="580400" cy="517900"/>
              </a:xfrm>
              <a:custGeom>
                <a:rect b="b" l="l" r="r" t="t"/>
                <a:pathLst>
                  <a:path extrusionOk="0" h="20716" w="23216">
                    <a:moveTo>
                      <a:pt x="6571" y="1"/>
                    </a:moveTo>
                    <a:cubicBezTo>
                      <a:pt x="5922" y="1"/>
                      <a:pt x="5270" y="77"/>
                      <a:pt x="4632" y="208"/>
                    </a:cubicBezTo>
                    <a:cubicBezTo>
                      <a:pt x="3192" y="507"/>
                      <a:pt x="1971" y="887"/>
                      <a:pt x="1337" y="2270"/>
                    </a:cubicBezTo>
                    <a:cubicBezTo>
                      <a:pt x="116" y="4978"/>
                      <a:pt x="0" y="8169"/>
                      <a:pt x="1049" y="10946"/>
                    </a:cubicBezTo>
                    <a:cubicBezTo>
                      <a:pt x="1406" y="11902"/>
                      <a:pt x="1901" y="12824"/>
                      <a:pt x="1959" y="13849"/>
                    </a:cubicBezTo>
                    <a:cubicBezTo>
                      <a:pt x="2063" y="15762"/>
                      <a:pt x="565" y="17432"/>
                      <a:pt x="415" y="19345"/>
                    </a:cubicBezTo>
                    <a:cubicBezTo>
                      <a:pt x="3584" y="20271"/>
                      <a:pt x="6885" y="20716"/>
                      <a:pt x="10188" y="20716"/>
                    </a:cubicBezTo>
                    <a:cubicBezTo>
                      <a:pt x="12842" y="20716"/>
                      <a:pt x="15497" y="20429"/>
                      <a:pt x="18089" y="19875"/>
                    </a:cubicBezTo>
                    <a:cubicBezTo>
                      <a:pt x="18607" y="19771"/>
                      <a:pt x="19172" y="19610"/>
                      <a:pt x="19437" y="19149"/>
                    </a:cubicBezTo>
                    <a:cubicBezTo>
                      <a:pt x="19667" y="18746"/>
                      <a:pt x="19587" y="18227"/>
                      <a:pt x="19471" y="17778"/>
                    </a:cubicBezTo>
                    <a:cubicBezTo>
                      <a:pt x="19034" y="15983"/>
                      <a:pt x="18494" y="14222"/>
                      <a:pt x="17804" y="12508"/>
                    </a:cubicBezTo>
                    <a:lnTo>
                      <a:pt x="17804" y="12508"/>
                    </a:lnTo>
                    <a:cubicBezTo>
                      <a:pt x="17825" y="12557"/>
                      <a:pt x="17881" y="12578"/>
                      <a:pt x="17961" y="12578"/>
                    </a:cubicBezTo>
                    <a:cubicBezTo>
                      <a:pt x="18468" y="12578"/>
                      <a:pt x="19965" y="11718"/>
                      <a:pt x="20163" y="11579"/>
                    </a:cubicBezTo>
                    <a:cubicBezTo>
                      <a:pt x="23216" y="9494"/>
                      <a:pt x="21591" y="6130"/>
                      <a:pt x="19921" y="3664"/>
                    </a:cubicBezTo>
                    <a:cubicBezTo>
                      <a:pt x="19863" y="3583"/>
                      <a:pt x="19806" y="3491"/>
                      <a:pt x="19748" y="3422"/>
                    </a:cubicBezTo>
                    <a:cubicBezTo>
                      <a:pt x="18918" y="2235"/>
                      <a:pt x="18112" y="911"/>
                      <a:pt x="16637" y="507"/>
                    </a:cubicBezTo>
                    <a:cubicBezTo>
                      <a:pt x="15925" y="313"/>
                      <a:pt x="15183" y="210"/>
                      <a:pt x="14452" y="210"/>
                    </a:cubicBezTo>
                    <a:cubicBezTo>
                      <a:pt x="13882" y="210"/>
                      <a:pt x="13317" y="272"/>
                      <a:pt x="12778" y="404"/>
                    </a:cubicBezTo>
                    <a:cubicBezTo>
                      <a:pt x="12130" y="564"/>
                      <a:pt x="11440" y="663"/>
                      <a:pt x="10754" y="663"/>
                    </a:cubicBezTo>
                    <a:cubicBezTo>
                      <a:pt x="10110" y="663"/>
                      <a:pt x="9469" y="576"/>
                      <a:pt x="8872" y="369"/>
                    </a:cubicBezTo>
                    <a:cubicBezTo>
                      <a:pt x="8129" y="111"/>
                      <a:pt x="7353" y="1"/>
                      <a:pt x="6571" y="1"/>
                    </a:cubicBezTo>
                    <a:close/>
                  </a:path>
                </a:pathLst>
              </a:custGeom>
              <a:solidFill>
                <a:srgbClr val="98C4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40"/>
              <p:cNvSpPr/>
              <p:nvPr/>
            </p:nvSpPr>
            <p:spPr>
              <a:xfrm>
                <a:off x="2200150" y="2849425"/>
                <a:ext cx="165375" cy="70700"/>
              </a:xfrm>
              <a:custGeom>
                <a:rect b="b" l="l" r="r" t="t"/>
                <a:pathLst>
                  <a:path extrusionOk="0" h="2828" w="6615">
                    <a:moveTo>
                      <a:pt x="1" y="0"/>
                    </a:moveTo>
                    <a:lnTo>
                      <a:pt x="24" y="461"/>
                    </a:lnTo>
                    <a:cubicBezTo>
                      <a:pt x="102" y="1784"/>
                      <a:pt x="1176" y="2827"/>
                      <a:pt x="2493" y="2827"/>
                    </a:cubicBezTo>
                    <a:cubicBezTo>
                      <a:pt x="2541" y="2827"/>
                      <a:pt x="2590" y="2826"/>
                      <a:pt x="2639" y="2823"/>
                    </a:cubicBezTo>
                    <a:lnTo>
                      <a:pt x="4218" y="2754"/>
                    </a:lnTo>
                    <a:cubicBezTo>
                      <a:pt x="5554" y="2673"/>
                      <a:pt x="6614" y="1544"/>
                      <a:pt x="6580" y="208"/>
                    </a:cubicBezTo>
                    <a:lnTo>
                      <a:pt x="6580" y="208"/>
                    </a:lnTo>
                    <a:cubicBezTo>
                      <a:pt x="6222" y="231"/>
                      <a:pt x="5865" y="288"/>
                      <a:pt x="5520" y="381"/>
                    </a:cubicBezTo>
                    <a:cubicBezTo>
                      <a:pt x="4872" y="535"/>
                      <a:pt x="4182" y="634"/>
                      <a:pt x="3496" y="634"/>
                    </a:cubicBezTo>
                    <a:cubicBezTo>
                      <a:pt x="2852" y="634"/>
                      <a:pt x="2211" y="547"/>
                      <a:pt x="1614" y="335"/>
                    </a:cubicBezTo>
                    <a:cubicBezTo>
                      <a:pt x="1095" y="150"/>
                      <a:pt x="542" y="46"/>
                      <a:pt x="1" y="0"/>
                    </a:cubicBezTo>
                    <a:close/>
                  </a:path>
                </a:pathLst>
              </a:custGeom>
              <a:solidFill>
                <a:srgbClr val="73A0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40"/>
              <p:cNvSpPr/>
              <p:nvPr/>
            </p:nvSpPr>
            <p:spPr>
              <a:xfrm>
                <a:off x="2218025" y="2716650"/>
                <a:ext cx="122150" cy="178325"/>
              </a:xfrm>
              <a:custGeom>
                <a:rect b="b" l="l" r="r" t="t"/>
                <a:pathLst>
                  <a:path extrusionOk="0" h="7133" w="4886">
                    <a:moveTo>
                      <a:pt x="4574" y="0"/>
                    </a:moveTo>
                    <a:lnTo>
                      <a:pt x="0" y="219"/>
                    </a:lnTo>
                    <a:lnTo>
                      <a:pt x="288" y="6256"/>
                    </a:lnTo>
                    <a:cubicBezTo>
                      <a:pt x="322" y="6760"/>
                      <a:pt x="725" y="7133"/>
                      <a:pt x="1212" y="7133"/>
                    </a:cubicBezTo>
                    <a:cubicBezTo>
                      <a:pt x="1227" y="7133"/>
                      <a:pt x="1241" y="7132"/>
                      <a:pt x="1256" y="7132"/>
                    </a:cubicBezTo>
                    <a:lnTo>
                      <a:pt x="3998" y="7005"/>
                    </a:lnTo>
                    <a:cubicBezTo>
                      <a:pt x="4493" y="6970"/>
                      <a:pt x="4885" y="6544"/>
                      <a:pt x="4862" y="6037"/>
                    </a:cubicBezTo>
                    <a:lnTo>
                      <a:pt x="4574" y="0"/>
                    </a:lnTo>
                    <a:close/>
                  </a:path>
                </a:pathLst>
              </a:custGeom>
              <a:solidFill>
                <a:srgbClr val="E589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40"/>
              <p:cNvSpPr/>
              <p:nvPr/>
            </p:nvSpPr>
            <p:spPr>
              <a:xfrm>
                <a:off x="1951000" y="2402950"/>
                <a:ext cx="656450" cy="396675"/>
              </a:xfrm>
              <a:custGeom>
                <a:rect b="b" l="l" r="r" t="t"/>
                <a:pathLst>
                  <a:path extrusionOk="0" h="15867" w="26258">
                    <a:moveTo>
                      <a:pt x="11499" y="0"/>
                    </a:moveTo>
                    <a:cubicBezTo>
                      <a:pt x="10348" y="0"/>
                      <a:pt x="9228" y="200"/>
                      <a:pt x="8112" y="681"/>
                    </a:cubicBezTo>
                    <a:cubicBezTo>
                      <a:pt x="7513" y="923"/>
                      <a:pt x="6787" y="1257"/>
                      <a:pt x="6303" y="1706"/>
                    </a:cubicBezTo>
                    <a:cubicBezTo>
                      <a:pt x="5900" y="2110"/>
                      <a:pt x="5612" y="2720"/>
                      <a:pt x="5370" y="3227"/>
                    </a:cubicBezTo>
                    <a:cubicBezTo>
                      <a:pt x="4667" y="4702"/>
                      <a:pt x="4805" y="6488"/>
                      <a:pt x="4344" y="8066"/>
                    </a:cubicBezTo>
                    <a:cubicBezTo>
                      <a:pt x="4206" y="8585"/>
                      <a:pt x="4079" y="9311"/>
                      <a:pt x="3803" y="9771"/>
                    </a:cubicBezTo>
                    <a:cubicBezTo>
                      <a:pt x="3526" y="10232"/>
                      <a:pt x="2916" y="10347"/>
                      <a:pt x="2420" y="10509"/>
                    </a:cubicBezTo>
                    <a:cubicBezTo>
                      <a:pt x="1764" y="10705"/>
                      <a:pt x="934" y="10947"/>
                      <a:pt x="485" y="11500"/>
                    </a:cubicBezTo>
                    <a:cubicBezTo>
                      <a:pt x="1" y="12099"/>
                      <a:pt x="1" y="13285"/>
                      <a:pt x="59" y="14011"/>
                    </a:cubicBezTo>
                    <a:cubicBezTo>
                      <a:pt x="819" y="14057"/>
                      <a:pt x="1568" y="14103"/>
                      <a:pt x="2328" y="14150"/>
                    </a:cubicBezTo>
                    <a:lnTo>
                      <a:pt x="2593" y="12894"/>
                    </a:lnTo>
                    <a:cubicBezTo>
                      <a:pt x="2685" y="13435"/>
                      <a:pt x="2801" y="13988"/>
                      <a:pt x="2904" y="14553"/>
                    </a:cubicBezTo>
                    <a:lnTo>
                      <a:pt x="6752" y="14380"/>
                    </a:lnTo>
                    <a:cubicBezTo>
                      <a:pt x="6649" y="13401"/>
                      <a:pt x="6822" y="12398"/>
                      <a:pt x="7236" y="11523"/>
                    </a:cubicBezTo>
                    <a:lnTo>
                      <a:pt x="16269" y="12721"/>
                    </a:lnTo>
                    <a:cubicBezTo>
                      <a:pt x="16442" y="13769"/>
                      <a:pt x="16615" y="14806"/>
                      <a:pt x="16776" y="15866"/>
                    </a:cubicBezTo>
                    <a:cubicBezTo>
                      <a:pt x="17790" y="15636"/>
                      <a:pt x="18781" y="15382"/>
                      <a:pt x="19783" y="15152"/>
                    </a:cubicBezTo>
                    <a:cubicBezTo>
                      <a:pt x="19771" y="14438"/>
                      <a:pt x="19737" y="13712"/>
                      <a:pt x="19725" y="12997"/>
                    </a:cubicBezTo>
                    <a:lnTo>
                      <a:pt x="19725" y="12997"/>
                    </a:lnTo>
                    <a:cubicBezTo>
                      <a:pt x="20013" y="13516"/>
                      <a:pt x="20221" y="14080"/>
                      <a:pt x="20301" y="14668"/>
                    </a:cubicBezTo>
                    <a:cubicBezTo>
                      <a:pt x="21154" y="14495"/>
                      <a:pt x="22007" y="14322"/>
                      <a:pt x="22871" y="14150"/>
                    </a:cubicBezTo>
                    <a:cubicBezTo>
                      <a:pt x="22859" y="13366"/>
                      <a:pt x="22825" y="12606"/>
                      <a:pt x="22813" y="11834"/>
                    </a:cubicBezTo>
                    <a:lnTo>
                      <a:pt x="22813" y="11834"/>
                    </a:lnTo>
                    <a:cubicBezTo>
                      <a:pt x="23355" y="12387"/>
                      <a:pt x="23781" y="13078"/>
                      <a:pt x="24046" y="13815"/>
                    </a:cubicBezTo>
                    <a:cubicBezTo>
                      <a:pt x="24772" y="13712"/>
                      <a:pt x="26223" y="13251"/>
                      <a:pt x="26235" y="12318"/>
                    </a:cubicBezTo>
                    <a:cubicBezTo>
                      <a:pt x="26258" y="11050"/>
                      <a:pt x="25163" y="9725"/>
                      <a:pt x="23919" y="9564"/>
                    </a:cubicBezTo>
                    <a:cubicBezTo>
                      <a:pt x="23516" y="9506"/>
                      <a:pt x="23113" y="9553"/>
                      <a:pt x="22721" y="9426"/>
                    </a:cubicBezTo>
                    <a:cubicBezTo>
                      <a:pt x="22226" y="9253"/>
                      <a:pt x="21857" y="8815"/>
                      <a:pt x="21661" y="8331"/>
                    </a:cubicBezTo>
                    <a:cubicBezTo>
                      <a:pt x="21073" y="6949"/>
                      <a:pt x="21223" y="5336"/>
                      <a:pt x="20682" y="3919"/>
                    </a:cubicBezTo>
                    <a:cubicBezTo>
                      <a:pt x="20186" y="2640"/>
                      <a:pt x="19357" y="1395"/>
                      <a:pt x="18078" y="819"/>
                    </a:cubicBezTo>
                    <a:cubicBezTo>
                      <a:pt x="17018" y="347"/>
                      <a:pt x="16062" y="508"/>
                      <a:pt x="14933" y="405"/>
                    </a:cubicBezTo>
                    <a:cubicBezTo>
                      <a:pt x="14460" y="359"/>
                      <a:pt x="13999" y="266"/>
                      <a:pt x="13538" y="186"/>
                    </a:cubicBezTo>
                    <a:cubicBezTo>
                      <a:pt x="12845" y="67"/>
                      <a:pt x="12167" y="0"/>
                      <a:pt x="11499" y="0"/>
                    </a:cubicBezTo>
                    <a:close/>
                  </a:path>
                </a:pathLst>
              </a:custGeom>
              <a:solidFill>
                <a:srgbClr val="2845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40"/>
              <p:cNvSpPr/>
              <p:nvPr/>
            </p:nvSpPr>
            <p:spPr>
              <a:xfrm>
                <a:off x="2087550" y="2431925"/>
                <a:ext cx="411900" cy="387525"/>
              </a:xfrm>
              <a:custGeom>
                <a:rect b="b" l="l" r="r" t="t"/>
                <a:pathLst>
                  <a:path extrusionOk="0" h="15501" w="16476">
                    <a:moveTo>
                      <a:pt x="7786" y="1"/>
                    </a:moveTo>
                    <a:cubicBezTo>
                      <a:pt x="6500" y="1"/>
                      <a:pt x="5215" y="209"/>
                      <a:pt x="4113" y="547"/>
                    </a:cubicBezTo>
                    <a:cubicBezTo>
                      <a:pt x="3088" y="859"/>
                      <a:pt x="2016" y="1204"/>
                      <a:pt x="1406" y="2126"/>
                    </a:cubicBezTo>
                    <a:cubicBezTo>
                      <a:pt x="714" y="3186"/>
                      <a:pt x="242" y="4649"/>
                      <a:pt x="369" y="5905"/>
                    </a:cubicBezTo>
                    <a:cubicBezTo>
                      <a:pt x="484" y="7011"/>
                      <a:pt x="461" y="8152"/>
                      <a:pt x="207" y="9258"/>
                    </a:cubicBezTo>
                    <a:cubicBezTo>
                      <a:pt x="0" y="10272"/>
                      <a:pt x="58" y="11101"/>
                      <a:pt x="69" y="12138"/>
                    </a:cubicBezTo>
                    <a:cubicBezTo>
                      <a:pt x="92" y="14143"/>
                      <a:pt x="1417" y="15110"/>
                      <a:pt x="3307" y="15283"/>
                    </a:cubicBezTo>
                    <a:cubicBezTo>
                      <a:pt x="4442" y="15389"/>
                      <a:pt x="5607" y="15500"/>
                      <a:pt x="6764" y="15500"/>
                    </a:cubicBezTo>
                    <a:cubicBezTo>
                      <a:pt x="8119" y="15500"/>
                      <a:pt x="9464" y="15348"/>
                      <a:pt x="10738" y="14857"/>
                    </a:cubicBezTo>
                    <a:cubicBezTo>
                      <a:pt x="11878" y="14431"/>
                      <a:pt x="12581" y="13555"/>
                      <a:pt x="13019" y="12530"/>
                    </a:cubicBezTo>
                    <a:cubicBezTo>
                      <a:pt x="13130" y="12541"/>
                      <a:pt x="13242" y="12547"/>
                      <a:pt x="13354" y="12547"/>
                    </a:cubicBezTo>
                    <a:cubicBezTo>
                      <a:pt x="14229" y="12547"/>
                      <a:pt x="15107" y="12192"/>
                      <a:pt x="15669" y="11539"/>
                    </a:cubicBezTo>
                    <a:cubicBezTo>
                      <a:pt x="16326" y="10755"/>
                      <a:pt x="16475" y="9546"/>
                      <a:pt x="15934" y="8682"/>
                    </a:cubicBezTo>
                    <a:cubicBezTo>
                      <a:pt x="15565" y="8083"/>
                      <a:pt x="14842" y="7709"/>
                      <a:pt x="14146" y="7709"/>
                    </a:cubicBezTo>
                    <a:cubicBezTo>
                      <a:pt x="14038" y="7709"/>
                      <a:pt x="13931" y="7718"/>
                      <a:pt x="13826" y="7737"/>
                    </a:cubicBezTo>
                    <a:cubicBezTo>
                      <a:pt x="13883" y="6608"/>
                      <a:pt x="13860" y="5502"/>
                      <a:pt x="13745" y="4407"/>
                    </a:cubicBezTo>
                    <a:cubicBezTo>
                      <a:pt x="13653" y="3370"/>
                      <a:pt x="13273" y="1792"/>
                      <a:pt x="12351" y="1181"/>
                    </a:cubicBezTo>
                    <a:cubicBezTo>
                      <a:pt x="11077" y="341"/>
                      <a:pt x="9430" y="1"/>
                      <a:pt x="7786" y="1"/>
                    </a:cubicBezTo>
                    <a:close/>
                  </a:path>
                </a:pathLst>
              </a:custGeom>
              <a:solidFill>
                <a:srgbClr val="F895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40"/>
              <p:cNvSpPr/>
              <p:nvPr/>
            </p:nvSpPr>
            <p:spPr>
              <a:xfrm>
                <a:off x="2408975" y="2645775"/>
                <a:ext cx="58175" cy="80675"/>
              </a:xfrm>
              <a:custGeom>
                <a:rect b="b" l="l" r="r" t="t"/>
                <a:pathLst>
                  <a:path extrusionOk="0" h="3227" w="2327">
                    <a:moveTo>
                      <a:pt x="1830" y="1"/>
                    </a:moveTo>
                    <a:cubicBezTo>
                      <a:pt x="1777" y="1"/>
                      <a:pt x="1720" y="4"/>
                      <a:pt x="1660" y="12"/>
                    </a:cubicBezTo>
                    <a:cubicBezTo>
                      <a:pt x="1222" y="58"/>
                      <a:pt x="646" y="370"/>
                      <a:pt x="335" y="969"/>
                    </a:cubicBezTo>
                    <a:cubicBezTo>
                      <a:pt x="12" y="1556"/>
                      <a:pt x="1" y="2155"/>
                      <a:pt x="24" y="2559"/>
                    </a:cubicBezTo>
                    <a:cubicBezTo>
                      <a:pt x="58" y="2985"/>
                      <a:pt x="128" y="3227"/>
                      <a:pt x="151" y="3227"/>
                    </a:cubicBezTo>
                    <a:cubicBezTo>
                      <a:pt x="185" y="3227"/>
                      <a:pt x="174" y="2962"/>
                      <a:pt x="185" y="2559"/>
                    </a:cubicBezTo>
                    <a:cubicBezTo>
                      <a:pt x="197" y="2155"/>
                      <a:pt x="243" y="1602"/>
                      <a:pt x="519" y="1084"/>
                    </a:cubicBezTo>
                    <a:cubicBezTo>
                      <a:pt x="807" y="565"/>
                      <a:pt x="1291" y="254"/>
                      <a:pt x="1671" y="185"/>
                    </a:cubicBezTo>
                    <a:cubicBezTo>
                      <a:pt x="1824" y="145"/>
                      <a:pt x="1954" y="134"/>
                      <a:pt x="2057" y="134"/>
                    </a:cubicBezTo>
                    <a:cubicBezTo>
                      <a:pt x="2171" y="134"/>
                      <a:pt x="2251" y="147"/>
                      <a:pt x="2290" y="147"/>
                    </a:cubicBezTo>
                    <a:cubicBezTo>
                      <a:pt x="2305" y="147"/>
                      <a:pt x="2315" y="145"/>
                      <a:pt x="2317" y="139"/>
                    </a:cubicBezTo>
                    <a:cubicBezTo>
                      <a:pt x="2326" y="129"/>
                      <a:pt x="2150" y="1"/>
                      <a:pt x="1830" y="1"/>
                    </a:cubicBezTo>
                    <a:close/>
                  </a:path>
                </a:pathLst>
              </a:custGeom>
              <a:solidFill>
                <a:srgbClr val="2845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40"/>
              <p:cNvSpPr/>
              <p:nvPr/>
            </p:nvSpPr>
            <p:spPr>
              <a:xfrm>
                <a:off x="2422225" y="2663125"/>
                <a:ext cx="23375" cy="50475"/>
              </a:xfrm>
              <a:custGeom>
                <a:rect b="b" l="l" r="r" t="t"/>
                <a:pathLst>
                  <a:path extrusionOk="0" h="2019" w="935">
                    <a:moveTo>
                      <a:pt x="52" y="0"/>
                    </a:moveTo>
                    <a:cubicBezTo>
                      <a:pt x="32" y="0"/>
                      <a:pt x="18" y="4"/>
                      <a:pt x="12" y="10"/>
                    </a:cubicBezTo>
                    <a:cubicBezTo>
                      <a:pt x="1" y="44"/>
                      <a:pt x="128" y="113"/>
                      <a:pt x="277" y="252"/>
                    </a:cubicBezTo>
                    <a:cubicBezTo>
                      <a:pt x="416" y="401"/>
                      <a:pt x="588" y="632"/>
                      <a:pt x="646" y="931"/>
                    </a:cubicBezTo>
                    <a:cubicBezTo>
                      <a:pt x="704" y="1231"/>
                      <a:pt x="623" y="1519"/>
                      <a:pt x="531" y="1692"/>
                    </a:cubicBezTo>
                    <a:cubicBezTo>
                      <a:pt x="439" y="1888"/>
                      <a:pt x="335" y="1980"/>
                      <a:pt x="358" y="2014"/>
                    </a:cubicBezTo>
                    <a:cubicBezTo>
                      <a:pt x="361" y="2017"/>
                      <a:pt x="365" y="2019"/>
                      <a:pt x="371" y="2019"/>
                    </a:cubicBezTo>
                    <a:cubicBezTo>
                      <a:pt x="415" y="2019"/>
                      <a:pt x="538" y="1946"/>
                      <a:pt x="669" y="1784"/>
                    </a:cubicBezTo>
                    <a:cubicBezTo>
                      <a:pt x="807" y="1600"/>
                      <a:pt x="934" y="1265"/>
                      <a:pt x="876" y="885"/>
                    </a:cubicBezTo>
                    <a:cubicBezTo>
                      <a:pt x="807" y="517"/>
                      <a:pt x="577" y="240"/>
                      <a:pt x="381" y="125"/>
                    </a:cubicBezTo>
                    <a:cubicBezTo>
                      <a:pt x="227" y="31"/>
                      <a:pt x="111" y="0"/>
                      <a:pt x="52" y="0"/>
                    </a:cubicBezTo>
                    <a:close/>
                  </a:path>
                </a:pathLst>
              </a:custGeom>
              <a:solidFill>
                <a:srgbClr val="2845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40"/>
              <p:cNvSpPr/>
              <p:nvPr/>
            </p:nvSpPr>
            <p:spPr>
              <a:xfrm>
                <a:off x="2136800" y="2600275"/>
                <a:ext cx="6350" cy="49850"/>
              </a:xfrm>
              <a:custGeom>
                <a:rect b="b" l="l" r="r" t="t"/>
                <a:pathLst>
                  <a:path extrusionOk="0" h="1994" w="254">
                    <a:moveTo>
                      <a:pt x="115" y="0"/>
                    </a:moveTo>
                    <a:cubicBezTo>
                      <a:pt x="58" y="0"/>
                      <a:pt x="0" y="450"/>
                      <a:pt x="12" y="1003"/>
                    </a:cubicBezTo>
                    <a:cubicBezTo>
                      <a:pt x="12" y="1544"/>
                      <a:pt x="69" y="1994"/>
                      <a:pt x="138" y="1994"/>
                    </a:cubicBezTo>
                    <a:cubicBezTo>
                      <a:pt x="196" y="1994"/>
                      <a:pt x="254" y="1544"/>
                      <a:pt x="242" y="1003"/>
                    </a:cubicBezTo>
                    <a:cubicBezTo>
                      <a:pt x="242" y="450"/>
                      <a:pt x="184" y="0"/>
                      <a:pt x="115" y="0"/>
                    </a:cubicBezTo>
                    <a:close/>
                  </a:path>
                </a:pathLst>
              </a:custGeom>
              <a:solidFill>
                <a:srgbClr val="2845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40"/>
              <p:cNvSpPr/>
              <p:nvPr/>
            </p:nvSpPr>
            <p:spPr>
              <a:xfrm>
                <a:off x="2177125" y="2565700"/>
                <a:ext cx="30250" cy="91800"/>
              </a:xfrm>
              <a:custGeom>
                <a:rect b="b" l="l" r="r" t="t"/>
                <a:pathLst>
                  <a:path extrusionOk="0" h="3672" w="1210">
                    <a:moveTo>
                      <a:pt x="910" y="1"/>
                    </a:moveTo>
                    <a:cubicBezTo>
                      <a:pt x="876" y="12"/>
                      <a:pt x="910" y="266"/>
                      <a:pt x="945" y="681"/>
                    </a:cubicBezTo>
                    <a:cubicBezTo>
                      <a:pt x="968" y="877"/>
                      <a:pt x="979" y="1142"/>
                      <a:pt x="991" y="1418"/>
                    </a:cubicBezTo>
                    <a:cubicBezTo>
                      <a:pt x="991" y="1695"/>
                      <a:pt x="1026" y="2006"/>
                      <a:pt x="807" y="2167"/>
                    </a:cubicBezTo>
                    <a:cubicBezTo>
                      <a:pt x="703" y="2248"/>
                      <a:pt x="565" y="2294"/>
                      <a:pt x="415" y="2363"/>
                    </a:cubicBezTo>
                    <a:cubicBezTo>
                      <a:pt x="277" y="2443"/>
                      <a:pt x="115" y="2559"/>
                      <a:pt x="58" y="2708"/>
                    </a:cubicBezTo>
                    <a:cubicBezTo>
                      <a:pt x="0" y="2881"/>
                      <a:pt x="23" y="3043"/>
                      <a:pt x="81" y="3169"/>
                    </a:cubicBezTo>
                    <a:cubicBezTo>
                      <a:pt x="138" y="3308"/>
                      <a:pt x="242" y="3400"/>
                      <a:pt x="334" y="3457"/>
                    </a:cubicBezTo>
                    <a:cubicBezTo>
                      <a:pt x="530" y="3596"/>
                      <a:pt x="703" y="3619"/>
                      <a:pt x="818" y="3630"/>
                    </a:cubicBezTo>
                    <a:cubicBezTo>
                      <a:pt x="903" y="3661"/>
                      <a:pt x="967" y="3671"/>
                      <a:pt x="1000" y="3671"/>
                    </a:cubicBezTo>
                    <a:cubicBezTo>
                      <a:pt x="1017" y="3671"/>
                      <a:pt x="1026" y="3669"/>
                      <a:pt x="1026" y="3665"/>
                    </a:cubicBezTo>
                    <a:cubicBezTo>
                      <a:pt x="1026" y="3653"/>
                      <a:pt x="968" y="3619"/>
                      <a:pt x="853" y="3573"/>
                    </a:cubicBezTo>
                    <a:cubicBezTo>
                      <a:pt x="749" y="3538"/>
                      <a:pt x="576" y="3469"/>
                      <a:pt x="426" y="3365"/>
                    </a:cubicBezTo>
                    <a:cubicBezTo>
                      <a:pt x="288" y="3250"/>
                      <a:pt x="173" y="3019"/>
                      <a:pt x="242" y="2812"/>
                    </a:cubicBezTo>
                    <a:cubicBezTo>
                      <a:pt x="288" y="2708"/>
                      <a:pt x="392" y="2639"/>
                      <a:pt x="507" y="2582"/>
                    </a:cubicBezTo>
                    <a:cubicBezTo>
                      <a:pt x="634" y="2524"/>
                      <a:pt x="795" y="2466"/>
                      <a:pt x="933" y="2351"/>
                    </a:cubicBezTo>
                    <a:cubicBezTo>
                      <a:pt x="1095" y="2236"/>
                      <a:pt x="1175" y="2029"/>
                      <a:pt x="1198" y="1879"/>
                    </a:cubicBezTo>
                    <a:cubicBezTo>
                      <a:pt x="1210" y="1706"/>
                      <a:pt x="1210" y="1556"/>
                      <a:pt x="1198" y="1418"/>
                    </a:cubicBezTo>
                    <a:cubicBezTo>
                      <a:pt x="1175" y="1130"/>
                      <a:pt x="1141" y="877"/>
                      <a:pt x="1106" y="669"/>
                    </a:cubicBezTo>
                    <a:cubicBezTo>
                      <a:pt x="1026" y="243"/>
                      <a:pt x="933" y="1"/>
                      <a:pt x="910" y="1"/>
                    </a:cubicBezTo>
                    <a:close/>
                  </a:path>
                </a:pathLst>
              </a:custGeom>
              <a:solidFill>
                <a:srgbClr val="2845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40"/>
              <p:cNvSpPr/>
              <p:nvPr/>
            </p:nvSpPr>
            <p:spPr>
              <a:xfrm>
                <a:off x="2212250" y="2643600"/>
                <a:ext cx="10100" cy="9000"/>
              </a:xfrm>
              <a:custGeom>
                <a:rect b="b" l="l" r="r" t="t"/>
                <a:pathLst>
                  <a:path extrusionOk="0" h="360" w="404">
                    <a:moveTo>
                      <a:pt x="318" y="0"/>
                    </a:moveTo>
                    <a:cubicBezTo>
                      <a:pt x="262" y="0"/>
                      <a:pt x="183" y="41"/>
                      <a:pt x="116" y="99"/>
                    </a:cubicBezTo>
                    <a:cubicBezTo>
                      <a:pt x="35" y="203"/>
                      <a:pt x="1" y="307"/>
                      <a:pt x="47" y="341"/>
                    </a:cubicBezTo>
                    <a:cubicBezTo>
                      <a:pt x="59" y="354"/>
                      <a:pt x="77" y="360"/>
                      <a:pt x="98" y="360"/>
                    </a:cubicBezTo>
                    <a:cubicBezTo>
                      <a:pt x="153" y="360"/>
                      <a:pt x="230" y="319"/>
                      <a:pt x="289" y="261"/>
                    </a:cubicBezTo>
                    <a:cubicBezTo>
                      <a:pt x="381" y="168"/>
                      <a:pt x="404" y="53"/>
                      <a:pt x="369" y="19"/>
                    </a:cubicBezTo>
                    <a:cubicBezTo>
                      <a:pt x="357" y="6"/>
                      <a:pt x="339" y="0"/>
                      <a:pt x="318" y="0"/>
                    </a:cubicBezTo>
                    <a:close/>
                  </a:path>
                </a:pathLst>
              </a:custGeom>
              <a:solidFill>
                <a:srgbClr val="2845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40"/>
              <p:cNvSpPr/>
              <p:nvPr/>
            </p:nvSpPr>
            <p:spPr>
              <a:xfrm>
                <a:off x="2276475" y="2600275"/>
                <a:ext cx="7225" cy="49000"/>
              </a:xfrm>
              <a:custGeom>
                <a:rect b="b" l="l" r="r" t="t"/>
                <a:pathLst>
                  <a:path extrusionOk="0" h="1960" w="289">
                    <a:moveTo>
                      <a:pt x="72" y="0"/>
                    </a:moveTo>
                    <a:cubicBezTo>
                      <a:pt x="72" y="0"/>
                      <a:pt x="71" y="0"/>
                      <a:pt x="70" y="0"/>
                    </a:cubicBezTo>
                    <a:cubicBezTo>
                      <a:pt x="1" y="23"/>
                      <a:pt x="47" y="450"/>
                      <a:pt x="47" y="980"/>
                    </a:cubicBezTo>
                    <a:cubicBezTo>
                      <a:pt x="59" y="1521"/>
                      <a:pt x="24" y="1948"/>
                      <a:pt x="105" y="1959"/>
                    </a:cubicBezTo>
                    <a:cubicBezTo>
                      <a:pt x="106" y="1960"/>
                      <a:pt x="108" y="1960"/>
                      <a:pt x="109" y="1960"/>
                    </a:cubicBezTo>
                    <a:cubicBezTo>
                      <a:pt x="168" y="1960"/>
                      <a:pt x="289" y="1519"/>
                      <a:pt x="278" y="980"/>
                    </a:cubicBezTo>
                    <a:cubicBezTo>
                      <a:pt x="278" y="434"/>
                      <a:pt x="132" y="0"/>
                      <a:pt x="72" y="0"/>
                    </a:cubicBezTo>
                    <a:close/>
                  </a:path>
                </a:pathLst>
              </a:custGeom>
              <a:solidFill>
                <a:srgbClr val="2845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40"/>
              <p:cNvSpPr/>
              <p:nvPr/>
            </p:nvSpPr>
            <p:spPr>
              <a:xfrm>
                <a:off x="2118350" y="2542450"/>
                <a:ext cx="44400" cy="32800"/>
              </a:xfrm>
              <a:custGeom>
                <a:rect b="b" l="l" r="r" t="t"/>
                <a:pathLst>
                  <a:path extrusionOk="0" h="1312" w="1776">
                    <a:moveTo>
                      <a:pt x="1624" y="0"/>
                    </a:moveTo>
                    <a:cubicBezTo>
                      <a:pt x="1490" y="0"/>
                      <a:pt x="1206" y="302"/>
                      <a:pt x="807" y="585"/>
                    </a:cubicBezTo>
                    <a:cubicBezTo>
                      <a:pt x="393" y="919"/>
                      <a:pt x="1" y="1127"/>
                      <a:pt x="35" y="1253"/>
                    </a:cubicBezTo>
                    <a:cubicBezTo>
                      <a:pt x="43" y="1290"/>
                      <a:pt x="101" y="1312"/>
                      <a:pt x="194" y="1312"/>
                    </a:cubicBezTo>
                    <a:cubicBezTo>
                      <a:pt x="394" y="1312"/>
                      <a:pt x="750" y="1213"/>
                      <a:pt x="1095" y="954"/>
                    </a:cubicBezTo>
                    <a:cubicBezTo>
                      <a:pt x="1602" y="574"/>
                      <a:pt x="1775" y="67"/>
                      <a:pt x="1660" y="9"/>
                    </a:cubicBezTo>
                    <a:cubicBezTo>
                      <a:pt x="1649" y="3"/>
                      <a:pt x="1638" y="0"/>
                      <a:pt x="1624" y="0"/>
                    </a:cubicBezTo>
                    <a:close/>
                  </a:path>
                </a:pathLst>
              </a:custGeom>
              <a:solidFill>
                <a:srgbClr val="2845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40"/>
              <p:cNvSpPr/>
              <p:nvPr/>
            </p:nvSpPr>
            <p:spPr>
              <a:xfrm>
                <a:off x="2251150" y="2540725"/>
                <a:ext cx="52425" cy="28200"/>
              </a:xfrm>
              <a:custGeom>
                <a:rect b="b" l="l" r="r" t="t"/>
                <a:pathLst>
                  <a:path extrusionOk="0" h="1128" w="2097">
                    <a:moveTo>
                      <a:pt x="92" y="0"/>
                    </a:moveTo>
                    <a:cubicBezTo>
                      <a:pt x="79" y="0"/>
                      <a:pt x="68" y="3"/>
                      <a:pt x="58" y="9"/>
                    </a:cubicBezTo>
                    <a:cubicBezTo>
                      <a:pt x="0" y="44"/>
                      <a:pt x="35" y="193"/>
                      <a:pt x="161" y="389"/>
                    </a:cubicBezTo>
                    <a:cubicBezTo>
                      <a:pt x="288" y="585"/>
                      <a:pt x="519" y="816"/>
                      <a:pt x="853" y="965"/>
                    </a:cubicBezTo>
                    <a:cubicBezTo>
                      <a:pt x="1109" y="1080"/>
                      <a:pt x="1366" y="1127"/>
                      <a:pt x="1575" y="1127"/>
                    </a:cubicBezTo>
                    <a:cubicBezTo>
                      <a:pt x="1639" y="1127"/>
                      <a:pt x="1698" y="1123"/>
                      <a:pt x="1751" y="1115"/>
                    </a:cubicBezTo>
                    <a:cubicBezTo>
                      <a:pt x="1959" y="1104"/>
                      <a:pt x="2097" y="1023"/>
                      <a:pt x="2074" y="965"/>
                    </a:cubicBezTo>
                    <a:cubicBezTo>
                      <a:pt x="2062" y="827"/>
                      <a:pt x="1555" y="804"/>
                      <a:pt x="1037" y="539"/>
                    </a:cubicBezTo>
                    <a:cubicBezTo>
                      <a:pt x="553" y="318"/>
                      <a:pt x="232" y="0"/>
                      <a:pt x="92" y="0"/>
                    </a:cubicBezTo>
                    <a:close/>
                  </a:path>
                </a:pathLst>
              </a:custGeom>
              <a:solidFill>
                <a:srgbClr val="2845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40"/>
              <p:cNvSpPr/>
              <p:nvPr/>
            </p:nvSpPr>
            <p:spPr>
              <a:xfrm>
                <a:off x="2172800" y="2682075"/>
                <a:ext cx="76925" cy="34025"/>
              </a:xfrm>
              <a:custGeom>
                <a:rect b="b" l="l" r="r" t="t"/>
                <a:pathLst>
                  <a:path extrusionOk="0" h="1361" w="3077">
                    <a:moveTo>
                      <a:pt x="1544" y="1"/>
                    </a:moveTo>
                    <a:cubicBezTo>
                      <a:pt x="761" y="1"/>
                      <a:pt x="127" y="588"/>
                      <a:pt x="0" y="1360"/>
                    </a:cubicBezTo>
                    <a:lnTo>
                      <a:pt x="3077" y="1360"/>
                    </a:lnTo>
                    <a:cubicBezTo>
                      <a:pt x="2950" y="577"/>
                      <a:pt x="2305" y="1"/>
                      <a:pt x="15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40"/>
              <p:cNvSpPr/>
              <p:nvPr/>
            </p:nvSpPr>
            <p:spPr>
              <a:xfrm>
                <a:off x="2089275" y="2419900"/>
                <a:ext cx="355450" cy="210475"/>
              </a:xfrm>
              <a:custGeom>
                <a:rect b="b" l="l" r="r" t="t"/>
                <a:pathLst>
                  <a:path extrusionOk="0" h="8419" w="14218">
                    <a:moveTo>
                      <a:pt x="7491" y="1"/>
                    </a:moveTo>
                    <a:cubicBezTo>
                      <a:pt x="7441" y="1"/>
                      <a:pt x="7391" y="1"/>
                      <a:pt x="7339" y="3"/>
                    </a:cubicBezTo>
                    <a:cubicBezTo>
                      <a:pt x="4367" y="153"/>
                      <a:pt x="1394" y="1282"/>
                      <a:pt x="0" y="4093"/>
                    </a:cubicBezTo>
                    <a:lnTo>
                      <a:pt x="0" y="4427"/>
                    </a:lnTo>
                    <a:cubicBezTo>
                      <a:pt x="461" y="4504"/>
                      <a:pt x="928" y="4541"/>
                      <a:pt x="1396" y="4541"/>
                    </a:cubicBezTo>
                    <a:cubicBezTo>
                      <a:pt x="3671" y="4541"/>
                      <a:pt x="5951" y="3654"/>
                      <a:pt x="7604" y="2077"/>
                    </a:cubicBezTo>
                    <a:cubicBezTo>
                      <a:pt x="7904" y="5049"/>
                      <a:pt x="10254" y="7711"/>
                      <a:pt x="13157" y="8368"/>
                    </a:cubicBezTo>
                    <a:cubicBezTo>
                      <a:pt x="13291" y="8394"/>
                      <a:pt x="13434" y="8418"/>
                      <a:pt x="13571" y="8418"/>
                    </a:cubicBezTo>
                    <a:cubicBezTo>
                      <a:pt x="13730" y="8418"/>
                      <a:pt x="13881" y="8386"/>
                      <a:pt x="13999" y="8287"/>
                    </a:cubicBezTo>
                    <a:cubicBezTo>
                      <a:pt x="14217" y="8103"/>
                      <a:pt x="14217" y="7768"/>
                      <a:pt x="14217" y="7480"/>
                    </a:cubicBezTo>
                    <a:cubicBezTo>
                      <a:pt x="14171" y="6259"/>
                      <a:pt x="14114" y="5003"/>
                      <a:pt x="13768" y="3817"/>
                    </a:cubicBezTo>
                    <a:cubicBezTo>
                      <a:pt x="13422" y="2641"/>
                      <a:pt x="12731" y="1512"/>
                      <a:pt x="11683" y="879"/>
                    </a:cubicBezTo>
                    <a:cubicBezTo>
                      <a:pt x="10957" y="452"/>
                      <a:pt x="10197" y="360"/>
                      <a:pt x="9378" y="234"/>
                    </a:cubicBezTo>
                    <a:cubicBezTo>
                      <a:pt x="8714" y="137"/>
                      <a:pt x="8159" y="1"/>
                      <a:pt x="7491" y="1"/>
                    </a:cubicBezTo>
                    <a:close/>
                  </a:path>
                </a:pathLst>
              </a:custGeom>
              <a:solidFill>
                <a:srgbClr val="2845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40"/>
              <p:cNvSpPr/>
              <p:nvPr/>
            </p:nvSpPr>
            <p:spPr>
              <a:xfrm>
                <a:off x="1921925" y="2754075"/>
                <a:ext cx="263850" cy="425850"/>
              </a:xfrm>
              <a:custGeom>
                <a:rect b="b" l="l" r="r" t="t"/>
                <a:pathLst>
                  <a:path extrusionOk="0" h="17034" w="10554">
                    <a:moveTo>
                      <a:pt x="7109" y="1"/>
                    </a:moveTo>
                    <a:cubicBezTo>
                      <a:pt x="4954" y="2512"/>
                      <a:pt x="2788" y="4759"/>
                      <a:pt x="1510" y="7881"/>
                    </a:cubicBezTo>
                    <a:cubicBezTo>
                      <a:pt x="576" y="10128"/>
                      <a:pt x="0" y="13193"/>
                      <a:pt x="1625" y="15278"/>
                    </a:cubicBezTo>
                    <a:cubicBezTo>
                      <a:pt x="2296" y="16142"/>
                      <a:pt x="3532" y="17033"/>
                      <a:pt x="4676" y="17033"/>
                    </a:cubicBezTo>
                    <a:cubicBezTo>
                      <a:pt x="4828" y="17033"/>
                      <a:pt x="4979" y="17017"/>
                      <a:pt x="5127" y="16983"/>
                    </a:cubicBezTo>
                    <a:cubicBezTo>
                      <a:pt x="6706" y="16626"/>
                      <a:pt x="8250" y="14979"/>
                      <a:pt x="8411" y="13354"/>
                    </a:cubicBezTo>
                    <a:cubicBezTo>
                      <a:pt x="8653" y="10946"/>
                      <a:pt x="8814" y="8607"/>
                      <a:pt x="9425" y="6268"/>
                    </a:cubicBezTo>
                    <a:cubicBezTo>
                      <a:pt x="9505" y="5980"/>
                      <a:pt x="10001" y="4344"/>
                      <a:pt x="10554" y="2766"/>
                    </a:cubicBezTo>
                    <a:cubicBezTo>
                      <a:pt x="9471" y="1775"/>
                      <a:pt x="8307" y="876"/>
                      <a:pt x="7109" y="1"/>
                    </a:cubicBezTo>
                    <a:close/>
                  </a:path>
                </a:pathLst>
              </a:custGeom>
              <a:solidFill>
                <a:srgbClr val="E589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40"/>
              <p:cNvSpPr/>
              <p:nvPr/>
            </p:nvSpPr>
            <p:spPr>
              <a:xfrm>
                <a:off x="2067950" y="2706425"/>
                <a:ext cx="175450" cy="193150"/>
              </a:xfrm>
              <a:custGeom>
                <a:rect b="b" l="l" r="r" t="t"/>
                <a:pathLst>
                  <a:path extrusionOk="0" h="7726" w="7018">
                    <a:moveTo>
                      <a:pt x="4188" y="1"/>
                    </a:moveTo>
                    <a:cubicBezTo>
                      <a:pt x="4128" y="1"/>
                      <a:pt x="4064" y="21"/>
                      <a:pt x="4010" y="52"/>
                    </a:cubicBezTo>
                    <a:cubicBezTo>
                      <a:pt x="3180" y="421"/>
                      <a:pt x="2397" y="962"/>
                      <a:pt x="1706" y="1538"/>
                    </a:cubicBezTo>
                    <a:cubicBezTo>
                      <a:pt x="1026" y="2091"/>
                      <a:pt x="427" y="2782"/>
                      <a:pt x="1" y="3554"/>
                    </a:cubicBezTo>
                    <a:lnTo>
                      <a:pt x="3111" y="7725"/>
                    </a:lnTo>
                    <a:cubicBezTo>
                      <a:pt x="3330" y="7610"/>
                      <a:pt x="3561" y="7610"/>
                      <a:pt x="3780" y="7483"/>
                    </a:cubicBezTo>
                    <a:cubicBezTo>
                      <a:pt x="4010" y="7333"/>
                      <a:pt x="4206" y="7138"/>
                      <a:pt x="4356" y="6907"/>
                    </a:cubicBezTo>
                    <a:cubicBezTo>
                      <a:pt x="4551" y="6573"/>
                      <a:pt x="4667" y="6193"/>
                      <a:pt x="4724" y="5813"/>
                    </a:cubicBezTo>
                    <a:cubicBezTo>
                      <a:pt x="4782" y="5467"/>
                      <a:pt x="4782" y="5121"/>
                      <a:pt x="4851" y="4787"/>
                    </a:cubicBezTo>
                    <a:cubicBezTo>
                      <a:pt x="4955" y="4315"/>
                      <a:pt x="5243" y="3935"/>
                      <a:pt x="5542" y="3566"/>
                    </a:cubicBezTo>
                    <a:cubicBezTo>
                      <a:pt x="5888" y="3163"/>
                      <a:pt x="6268" y="2782"/>
                      <a:pt x="6683" y="2471"/>
                    </a:cubicBezTo>
                    <a:cubicBezTo>
                      <a:pt x="6833" y="2356"/>
                      <a:pt x="7017" y="2149"/>
                      <a:pt x="6902" y="1987"/>
                    </a:cubicBezTo>
                    <a:cubicBezTo>
                      <a:pt x="6856" y="1930"/>
                      <a:pt x="6789" y="1910"/>
                      <a:pt x="6717" y="1910"/>
                    </a:cubicBezTo>
                    <a:cubicBezTo>
                      <a:pt x="6645" y="1910"/>
                      <a:pt x="6568" y="1930"/>
                      <a:pt x="6499" y="1953"/>
                    </a:cubicBezTo>
                    <a:cubicBezTo>
                      <a:pt x="5750" y="2195"/>
                      <a:pt x="5070" y="2598"/>
                      <a:pt x="4494" y="3128"/>
                    </a:cubicBezTo>
                    <a:cubicBezTo>
                      <a:pt x="4678" y="2932"/>
                      <a:pt x="4874" y="2736"/>
                      <a:pt x="5058" y="2552"/>
                    </a:cubicBezTo>
                    <a:cubicBezTo>
                      <a:pt x="5162" y="2437"/>
                      <a:pt x="5231" y="2299"/>
                      <a:pt x="5346" y="2183"/>
                    </a:cubicBezTo>
                    <a:cubicBezTo>
                      <a:pt x="5658" y="1838"/>
                      <a:pt x="6084" y="1584"/>
                      <a:pt x="6395" y="1250"/>
                    </a:cubicBezTo>
                    <a:cubicBezTo>
                      <a:pt x="6452" y="1193"/>
                      <a:pt x="6499" y="1135"/>
                      <a:pt x="6499" y="1054"/>
                    </a:cubicBezTo>
                    <a:cubicBezTo>
                      <a:pt x="6487" y="962"/>
                      <a:pt x="6372" y="881"/>
                      <a:pt x="6268" y="870"/>
                    </a:cubicBezTo>
                    <a:cubicBezTo>
                      <a:pt x="6218" y="860"/>
                      <a:pt x="6167" y="856"/>
                      <a:pt x="6115" y="856"/>
                    </a:cubicBezTo>
                    <a:cubicBezTo>
                      <a:pt x="5618" y="856"/>
                      <a:pt x="5054" y="1275"/>
                      <a:pt x="4678" y="1515"/>
                    </a:cubicBezTo>
                    <a:cubicBezTo>
                      <a:pt x="4340" y="1763"/>
                      <a:pt x="3836" y="2067"/>
                      <a:pt x="3598" y="2415"/>
                    </a:cubicBezTo>
                    <a:lnTo>
                      <a:pt x="3598" y="2415"/>
                    </a:lnTo>
                    <a:cubicBezTo>
                      <a:pt x="4000" y="1813"/>
                      <a:pt x="4513" y="1279"/>
                      <a:pt x="5093" y="858"/>
                    </a:cubicBezTo>
                    <a:cubicBezTo>
                      <a:pt x="5312" y="709"/>
                      <a:pt x="5531" y="570"/>
                      <a:pt x="5669" y="351"/>
                    </a:cubicBezTo>
                    <a:cubicBezTo>
                      <a:pt x="5715" y="294"/>
                      <a:pt x="5750" y="213"/>
                      <a:pt x="5704" y="156"/>
                    </a:cubicBezTo>
                    <a:cubicBezTo>
                      <a:pt x="5673" y="113"/>
                      <a:pt x="5630" y="99"/>
                      <a:pt x="5584" y="99"/>
                    </a:cubicBezTo>
                    <a:cubicBezTo>
                      <a:pt x="5543" y="99"/>
                      <a:pt x="5500" y="110"/>
                      <a:pt x="5462" y="121"/>
                    </a:cubicBezTo>
                    <a:cubicBezTo>
                      <a:pt x="4390" y="455"/>
                      <a:pt x="3515" y="1227"/>
                      <a:pt x="2674" y="1976"/>
                    </a:cubicBezTo>
                    <a:cubicBezTo>
                      <a:pt x="3054" y="1365"/>
                      <a:pt x="3561" y="928"/>
                      <a:pt x="4137" y="501"/>
                    </a:cubicBezTo>
                    <a:cubicBezTo>
                      <a:pt x="4217" y="421"/>
                      <a:pt x="4286" y="363"/>
                      <a:pt x="4333" y="282"/>
                    </a:cubicBezTo>
                    <a:cubicBezTo>
                      <a:pt x="4379" y="190"/>
                      <a:pt x="4367" y="63"/>
                      <a:pt x="4275" y="17"/>
                    </a:cubicBezTo>
                    <a:cubicBezTo>
                      <a:pt x="4248" y="6"/>
                      <a:pt x="4219" y="1"/>
                      <a:pt x="4188" y="1"/>
                    </a:cubicBezTo>
                    <a:close/>
                  </a:path>
                </a:pathLst>
              </a:custGeom>
              <a:solidFill>
                <a:srgbClr val="E589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40"/>
              <p:cNvSpPr/>
              <p:nvPr/>
            </p:nvSpPr>
            <p:spPr>
              <a:xfrm>
                <a:off x="2002850" y="2991425"/>
                <a:ext cx="586175" cy="326800"/>
              </a:xfrm>
              <a:custGeom>
                <a:rect b="b" l="l" r="r" t="t"/>
                <a:pathLst>
                  <a:path extrusionOk="0" h="13072" w="23447">
                    <a:moveTo>
                      <a:pt x="20611" y="1"/>
                    </a:moveTo>
                    <a:cubicBezTo>
                      <a:pt x="19757" y="1"/>
                      <a:pt x="18671" y="422"/>
                      <a:pt x="17939" y="588"/>
                    </a:cubicBezTo>
                    <a:cubicBezTo>
                      <a:pt x="17052" y="807"/>
                      <a:pt x="16073" y="980"/>
                      <a:pt x="15232" y="1371"/>
                    </a:cubicBezTo>
                    <a:cubicBezTo>
                      <a:pt x="15520" y="2408"/>
                      <a:pt x="16661" y="4114"/>
                      <a:pt x="16027" y="5150"/>
                    </a:cubicBezTo>
                    <a:cubicBezTo>
                      <a:pt x="14978" y="6867"/>
                      <a:pt x="11545" y="6533"/>
                      <a:pt x="9759" y="6648"/>
                    </a:cubicBezTo>
                    <a:cubicBezTo>
                      <a:pt x="9633" y="6660"/>
                      <a:pt x="8596" y="6683"/>
                      <a:pt x="7720" y="6683"/>
                    </a:cubicBezTo>
                    <a:cubicBezTo>
                      <a:pt x="7328" y="6660"/>
                      <a:pt x="6937" y="6625"/>
                      <a:pt x="6545" y="6579"/>
                    </a:cubicBezTo>
                    <a:cubicBezTo>
                      <a:pt x="6003" y="6521"/>
                      <a:pt x="5439" y="6487"/>
                      <a:pt x="4897" y="6475"/>
                    </a:cubicBezTo>
                    <a:cubicBezTo>
                      <a:pt x="4629" y="6468"/>
                      <a:pt x="4359" y="6460"/>
                      <a:pt x="4089" y="6460"/>
                    </a:cubicBezTo>
                    <a:cubicBezTo>
                      <a:pt x="3573" y="6460"/>
                      <a:pt x="3058" y="6489"/>
                      <a:pt x="2558" y="6602"/>
                    </a:cubicBezTo>
                    <a:cubicBezTo>
                      <a:pt x="2340" y="6648"/>
                      <a:pt x="2132" y="6717"/>
                      <a:pt x="1925" y="6798"/>
                    </a:cubicBezTo>
                    <a:cubicBezTo>
                      <a:pt x="1740" y="6867"/>
                      <a:pt x="1556" y="6913"/>
                      <a:pt x="1441" y="7086"/>
                    </a:cubicBezTo>
                    <a:cubicBezTo>
                      <a:pt x="1406" y="7109"/>
                      <a:pt x="1395" y="7155"/>
                      <a:pt x="1406" y="7201"/>
                    </a:cubicBezTo>
                    <a:cubicBezTo>
                      <a:pt x="1429" y="7238"/>
                      <a:pt x="1493" y="7249"/>
                      <a:pt x="1566" y="7249"/>
                    </a:cubicBezTo>
                    <a:cubicBezTo>
                      <a:pt x="1676" y="7249"/>
                      <a:pt x="1807" y="7224"/>
                      <a:pt x="1856" y="7224"/>
                    </a:cubicBezTo>
                    <a:cubicBezTo>
                      <a:pt x="2075" y="7201"/>
                      <a:pt x="2305" y="7178"/>
                      <a:pt x="2524" y="7155"/>
                    </a:cubicBezTo>
                    <a:cubicBezTo>
                      <a:pt x="2603" y="7150"/>
                      <a:pt x="2683" y="7147"/>
                      <a:pt x="2764" y="7147"/>
                    </a:cubicBezTo>
                    <a:cubicBezTo>
                      <a:pt x="3185" y="7147"/>
                      <a:pt x="3634" y="7217"/>
                      <a:pt x="4053" y="7311"/>
                    </a:cubicBezTo>
                    <a:lnTo>
                      <a:pt x="4053" y="7311"/>
                    </a:lnTo>
                    <a:cubicBezTo>
                      <a:pt x="4050" y="7310"/>
                      <a:pt x="4046" y="7310"/>
                      <a:pt x="4042" y="7310"/>
                    </a:cubicBezTo>
                    <a:cubicBezTo>
                      <a:pt x="3987" y="7310"/>
                      <a:pt x="3918" y="7342"/>
                      <a:pt x="3872" y="7351"/>
                    </a:cubicBezTo>
                    <a:lnTo>
                      <a:pt x="3676" y="7351"/>
                    </a:lnTo>
                    <a:cubicBezTo>
                      <a:pt x="3503" y="7386"/>
                      <a:pt x="3342" y="7409"/>
                      <a:pt x="3169" y="7443"/>
                    </a:cubicBezTo>
                    <a:cubicBezTo>
                      <a:pt x="2835" y="7512"/>
                      <a:pt x="2501" y="7605"/>
                      <a:pt x="2190" y="7697"/>
                    </a:cubicBezTo>
                    <a:cubicBezTo>
                      <a:pt x="1545" y="7904"/>
                      <a:pt x="911" y="8181"/>
                      <a:pt x="312" y="8492"/>
                    </a:cubicBezTo>
                    <a:cubicBezTo>
                      <a:pt x="174" y="8561"/>
                      <a:pt x="12" y="8699"/>
                      <a:pt x="47" y="8849"/>
                    </a:cubicBezTo>
                    <a:cubicBezTo>
                      <a:pt x="58" y="8987"/>
                      <a:pt x="197" y="9056"/>
                      <a:pt x="335" y="9056"/>
                    </a:cubicBezTo>
                    <a:cubicBezTo>
                      <a:pt x="462" y="9056"/>
                      <a:pt x="577" y="8999"/>
                      <a:pt x="692" y="8952"/>
                    </a:cubicBezTo>
                    <a:cubicBezTo>
                      <a:pt x="1750" y="8502"/>
                      <a:pt x="2897" y="8261"/>
                      <a:pt x="4034" y="8261"/>
                    </a:cubicBezTo>
                    <a:cubicBezTo>
                      <a:pt x="4061" y="8261"/>
                      <a:pt x="4087" y="8261"/>
                      <a:pt x="4114" y="8261"/>
                    </a:cubicBezTo>
                    <a:cubicBezTo>
                      <a:pt x="2789" y="8607"/>
                      <a:pt x="1452" y="8964"/>
                      <a:pt x="346" y="9759"/>
                    </a:cubicBezTo>
                    <a:cubicBezTo>
                      <a:pt x="174" y="9874"/>
                      <a:pt x="1" y="10093"/>
                      <a:pt x="116" y="10266"/>
                    </a:cubicBezTo>
                    <a:cubicBezTo>
                      <a:pt x="173" y="10341"/>
                      <a:pt x="267" y="10369"/>
                      <a:pt x="369" y="10369"/>
                    </a:cubicBezTo>
                    <a:cubicBezTo>
                      <a:pt x="454" y="10369"/>
                      <a:pt x="544" y="10350"/>
                      <a:pt x="623" y="10324"/>
                    </a:cubicBezTo>
                    <a:cubicBezTo>
                      <a:pt x="1752" y="9966"/>
                      <a:pt x="2893" y="9598"/>
                      <a:pt x="4045" y="9241"/>
                    </a:cubicBezTo>
                    <a:lnTo>
                      <a:pt x="4045" y="9241"/>
                    </a:lnTo>
                    <a:cubicBezTo>
                      <a:pt x="3111" y="9655"/>
                      <a:pt x="2144" y="10082"/>
                      <a:pt x="1349" y="10727"/>
                    </a:cubicBezTo>
                    <a:cubicBezTo>
                      <a:pt x="1234" y="10807"/>
                      <a:pt x="1118" y="10923"/>
                      <a:pt x="1061" y="11072"/>
                    </a:cubicBezTo>
                    <a:cubicBezTo>
                      <a:pt x="1026" y="11211"/>
                      <a:pt x="1061" y="11407"/>
                      <a:pt x="1210" y="11441"/>
                    </a:cubicBezTo>
                    <a:cubicBezTo>
                      <a:pt x="1235" y="11449"/>
                      <a:pt x="1261" y="11453"/>
                      <a:pt x="1286" y="11453"/>
                    </a:cubicBezTo>
                    <a:cubicBezTo>
                      <a:pt x="1368" y="11453"/>
                      <a:pt x="1451" y="11416"/>
                      <a:pt x="1522" y="11372"/>
                    </a:cubicBezTo>
                    <a:cubicBezTo>
                      <a:pt x="1982" y="11130"/>
                      <a:pt x="2432" y="10830"/>
                      <a:pt x="2950" y="10784"/>
                    </a:cubicBezTo>
                    <a:cubicBezTo>
                      <a:pt x="2994" y="10781"/>
                      <a:pt x="3038" y="10779"/>
                      <a:pt x="3082" y="10779"/>
                    </a:cubicBezTo>
                    <a:cubicBezTo>
                      <a:pt x="3712" y="10779"/>
                      <a:pt x="4303" y="11150"/>
                      <a:pt x="4863" y="11441"/>
                    </a:cubicBezTo>
                    <a:cubicBezTo>
                      <a:pt x="5289" y="11660"/>
                      <a:pt x="5715" y="11833"/>
                      <a:pt x="6165" y="11960"/>
                    </a:cubicBezTo>
                    <a:cubicBezTo>
                      <a:pt x="6337" y="12040"/>
                      <a:pt x="6533" y="12109"/>
                      <a:pt x="6752" y="12178"/>
                    </a:cubicBezTo>
                    <a:cubicBezTo>
                      <a:pt x="8880" y="12795"/>
                      <a:pt x="11099" y="13071"/>
                      <a:pt x="13316" y="13071"/>
                    </a:cubicBezTo>
                    <a:cubicBezTo>
                      <a:pt x="14040" y="13071"/>
                      <a:pt x="14765" y="13042"/>
                      <a:pt x="15485" y="12985"/>
                    </a:cubicBezTo>
                    <a:cubicBezTo>
                      <a:pt x="19264" y="12685"/>
                      <a:pt x="23401" y="10508"/>
                      <a:pt x="23435" y="6233"/>
                    </a:cubicBezTo>
                    <a:cubicBezTo>
                      <a:pt x="23447" y="5531"/>
                      <a:pt x="23343" y="4793"/>
                      <a:pt x="23170" y="4079"/>
                    </a:cubicBezTo>
                    <a:cubicBezTo>
                      <a:pt x="23101" y="3756"/>
                      <a:pt x="23009" y="3445"/>
                      <a:pt x="22917" y="3123"/>
                    </a:cubicBezTo>
                    <a:cubicBezTo>
                      <a:pt x="22536" y="1924"/>
                      <a:pt x="22467" y="346"/>
                      <a:pt x="21050" y="47"/>
                    </a:cubicBezTo>
                    <a:cubicBezTo>
                      <a:pt x="20914" y="15"/>
                      <a:pt x="20766" y="1"/>
                      <a:pt x="20611" y="1"/>
                    </a:cubicBezTo>
                    <a:close/>
                  </a:path>
                </a:pathLst>
              </a:custGeom>
              <a:solidFill>
                <a:srgbClr val="F895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40"/>
              <p:cNvSpPr/>
              <p:nvPr/>
            </p:nvSpPr>
            <p:spPr>
              <a:xfrm>
                <a:off x="2354825" y="2855375"/>
                <a:ext cx="250900" cy="272275"/>
              </a:xfrm>
              <a:custGeom>
                <a:rect b="b" l="l" r="r" t="t"/>
                <a:pathLst>
                  <a:path extrusionOk="0" h="10891" w="10036">
                    <a:moveTo>
                      <a:pt x="2952" y="1"/>
                    </a:moveTo>
                    <a:cubicBezTo>
                      <a:pt x="2414" y="1"/>
                      <a:pt x="1904" y="167"/>
                      <a:pt x="1464" y="569"/>
                    </a:cubicBezTo>
                    <a:cubicBezTo>
                      <a:pt x="197" y="1710"/>
                      <a:pt x="1" y="3887"/>
                      <a:pt x="116" y="5465"/>
                    </a:cubicBezTo>
                    <a:cubicBezTo>
                      <a:pt x="243" y="7274"/>
                      <a:pt x="773" y="9026"/>
                      <a:pt x="946" y="10846"/>
                    </a:cubicBezTo>
                    <a:cubicBezTo>
                      <a:pt x="1389" y="10876"/>
                      <a:pt x="1834" y="10891"/>
                      <a:pt x="2280" y="10891"/>
                    </a:cubicBezTo>
                    <a:cubicBezTo>
                      <a:pt x="4934" y="10891"/>
                      <a:pt x="7599" y="10364"/>
                      <a:pt x="10036" y="9348"/>
                    </a:cubicBezTo>
                    <a:cubicBezTo>
                      <a:pt x="9598" y="6906"/>
                      <a:pt x="8895" y="4463"/>
                      <a:pt x="7317" y="2574"/>
                    </a:cubicBezTo>
                    <a:cubicBezTo>
                      <a:pt x="6426" y="1501"/>
                      <a:pt x="4568" y="1"/>
                      <a:pt x="2952" y="1"/>
                    </a:cubicBezTo>
                    <a:close/>
                  </a:path>
                </a:pathLst>
              </a:custGeom>
              <a:solidFill>
                <a:srgbClr val="73A0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40"/>
              <p:cNvSpPr/>
              <p:nvPr/>
            </p:nvSpPr>
            <p:spPr>
              <a:xfrm>
                <a:off x="2374425" y="3056225"/>
                <a:ext cx="226125" cy="48325"/>
              </a:xfrm>
              <a:custGeom>
                <a:rect b="b" l="l" r="r" t="t"/>
                <a:pathLst>
                  <a:path extrusionOk="0" h="1933" w="9045">
                    <a:moveTo>
                      <a:pt x="8987" y="1"/>
                    </a:moveTo>
                    <a:cubicBezTo>
                      <a:pt x="8883" y="47"/>
                      <a:pt x="8768" y="104"/>
                      <a:pt x="8664" y="139"/>
                    </a:cubicBezTo>
                    <a:cubicBezTo>
                      <a:pt x="7743" y="519"/>
                      <a:pt x="6706" y="876"/>
                      <a:pt x="5600" y="1164"/>
                    </a:cubicBezTo>
                    <a:cubicBezTo>
                      <a:pt x="4482" y="1429"/>
                      <a:pt x="3399" y="1579"/>
                      <a:pt x="2408" y="1671"/>
                    </a:cubicBezTo>
                    <a:cubicBezTo>
                      <a:pt x="1901" y="1694"/>
                      <a:pt x="1440" y="1729"/>
                      <a:pt x="991" y="1729"/>
                    </a:cubicBezTo>
                    <a:cubicBezTo>
                      <a:pt x="845" y="1729"/>
                      <a:pt x="704" y="1734"/>
                      <a:pt x="562" y="1734"/>
                    </a:cubicBezTo>
                    <a:cubicBezTo>
                      <a:pt x="491" y="1734"/>
                      <a:pt x="419" y="1733"/>
                      <a:pt x="346" y="1729"/>
                    </a:cubicBezTo>
                    <a:cubicBezTo>
                      <a:pt x="231" y="1729"/>
                      <a:pt x="115" y="1717"/>
                      <a:pt x="0" y="1717"/>
                    </a:cubicBezTo>
                    <a:cubicBezTo>
                      <a:pt x="12" y="1775"/>
                      <a:pt x="12" y="1833"/>
                      <a:pt x="23" y="1890"/>
                    </a:cubicBezTo>
                    <a:cubicBezTo>
                      <a:pt x="127" y="1902"/>
                      <a:pt x="231" y="1902"/>
                      <a:pt x="346" y="1913"/>
                    </a:cubicBezTo>
                    <a:cubicBezTo>
                      <a:pt x="542" y="1925"/>
                      <a:pt x="761" y="1925"/>
                      <a:pt x="991" y="1925"/>
                    </a:cubicBezTo>
                    <a:cubicBezTo>
                      <a:pt x="1099" y="1930"/>
                      <a:pt x="1209" y="1933"/>
                      <a:pt x="1319" y="1933"/>
                    </a:cubicBezTo>
                    <a:cubicBezTo>
                      <a:pt x="1670" y="1933"/>
                      <a:pt x="2035" y="1910"/>
                      <a:pt x="2420" y="1902"/>
                    </a:cubicBezTo>
                    <a:cubicBezTo>
                      <a:pt x="3422" y="1833"/>
                      <a:pt x="4517" y="1671"/>
                      <a:pt x="5657" y="1406"/>
                    </a:cubicBezTo>
                    <a:cubicBezTo>
                      <a:pt x="6786" y="1141"/>
                      <a:pt x="7835" y="761"/>
                      <a:pt x="8756" y="358"/>
                    </a:cubicBezTo>
                    <a:cubicBezTo>
                      <a:pt x="8849" y="312"/>
                      <a:pt x="8941" y="277"/>
                      <a:pt x="9044" y="231"/>
                    </a:cubicBezTo>
                    <a:cubicBezTo>
                      <a:pt x="9010" y="127"/>
                      <a:pt x="8998" y="58"/>
                      <a:pt x="8987" y="1"/>
                    </a:cubicBezTo>
                    <a:close/>
                  </a:path>
                </a:pathLst>
              </a:custGeom>
              <a:solidFill>
                <a:srgbClr val="6FA0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894" name="Google Shape;1894;p40"/>
          <p:cNvGrpSpPr/>
          <p:nvPr/>
        </p:nvGrpSpPr>
        <p:grpSpPr>
          <a:xfrm>
            <a:off x="1426497" y="3121751"/>
            <a:ext cx="353802" cy="348926"/>
            <a:chOff x="2034675" y="3617925"/>
            <a:chExt cx="299325" cy="295200"/>
          </a:xfrm>
        </p:grpSpPr>
        <p:sp>
          <p:nvSpPr>
            <p:cNvPr id="1895" name="Google Shape;1895;p40"/>
            <p:cNvSpPr/>
            <p:nvPr/>
          </p:nvSpPr>
          <p:spPr>
            <a:xfrm>
              <a:off x="2195350" y="3721900"/>
              <a:ext cx="69350" cy="33900"/>
            </a:xfrm>
            <a:custGeom>
              <a:rect b="b" l="l" r="r" t="t"/>
              <a:pathLst>
                <a:path extrusionOk="0" h="1356" w="2774">
                  <a:moveTo>
                    <a:pt x="1387" y="1"/>
                  </a:moveTo>
                  <a:cubicBezTo>
                    <a:pt x="631" y="1"/>
                    <a:pt x="1" y="631"/>
                    <a:pt x="1" y="1355"/>
                  </a:cubicBezTo>
                  <a:lnTo>
                    <a:pt x="2773" y="1355"/>
                  </a:lnTo>
                  <a:cubicBezTo>
                    <a:pt x="2773" y="599"/>
                    <a:pt x="2143" y="1"/>
                    <a:pt x="13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40"/>
            <p:cNvSpPr/>
            <p:nvPr/>
          </p:nvSpPr>
          <p:spPr>
            <a:xfrm>
              <a:off x="2211900" y="3669125"/>
              <a:ext cx="35475" cy="35475"/>
            </a:xfrm>
            <a:custGeom>
              <a:rect b="b" l="l" r="r" t="t"/>
              <a:pathLst>
                <a:path extrusionOk="0" h="1419" w="1419">
                  <a:moveTo>
                    <a:pt x="725" y="1"/>
                  </a:moveTo>
                  <a:cubicBezTo>
                    <a:pt x="315" y="1"/>
                    <a:pt x="0" y="316"/>
                    <a:pt x="0" y="725"/>
                  </a:cubicBezTo>
                  <a:cubicBezTo>
                    <a:pt x="0" y="1103"/>
                    <a:pt x="315" y="1418"/>
                    <a:pt x="725" y="1418"/>
                  </a:cubicBezTo>
                  <a:cubicBezTo>
                    <a:pt x="1103" y="1418"/>
                    <a:pt x="1418" y="1103"/>
                    <a:pt x="1418" y="725"/>
                  </a:cubicBezTo>
                  <a:cubicBezTo>
                    <a:pt x="1418" y="316"/>
                    <a:pt x="1103" y="1"/>
                    <a:pt x="7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40"/>
            <p:cNvSpPr/>
            <p:nvPr/>
          </p:nvSpPr>
          <p:spPr>
            <a:xfrm>
              <a:off x="2125250" y="3617925"/>
              <a:ext cx="208750" cy="208750"/>
            </a:xfrm>
            <a:custGeom>
              <a:rect b="b" l="l" r="r" t="t"/>
              <a:pathLst>
                <a:path extrusionOk="0" h="8350" w="8350">
                  <a:moveTo>
                    <a:pt x="4128" y="1387"/>
                  </a:moveTo>
                  <a:cubicBezTo>
                    <a:pt x="4884" y="1387"/>
                    <a:pt x="5514" y="2017"/>
                    <a:pt x="5514" y="2773"/>
                  </a:cubicBezTo>
                  <a:cubicBezTo>
                    <a:pt x="5514" y="3120"/>
                    <a:pt x="5357" y="3466"/>
                    <a:pt x="5136" y="3718"/>
                  </a:cubicBezTo>
                  <a:cubicBezTo>
                    <a:pt x="5766" y="4065"/>
                    <a:pt x="6176" y="4727"/>
                    <a:pt x="6176" y="5514"/>
                  </a:cubicBezTo>
                  <a:lnTo>
                    <a:pt x="6176" y="5892"/>
                  </a:lnTo>
                  <a:lnTo>
                    <a:pt x="6270" y="5892"/>
                  </a:lnTo>
                  <a:cubicBezTo>
                    <a:pt x="6270" y="6081"/>
                    <a:pt x="6113" y="6239"/>
                    <a:pt x="5924" y="6239"/>
                  </a:cubicBezTo>
                  <a:lnTo>
                    <a:pt x="2458" y="6239"/>
                  </a:lnTo>
                  <a:cubicBezTo>
                    <a:pt x="2238" y="6239"/>
                    <a:pt x="2080" y="6081"/>
                    <a:pt x="2080" y="5892"/>
                  </a:cubicBezTo>
                  <a:lnTo>
                    <a:pt x="2080" y="5514"/>
                  </a:lnTo>
                  <a:cubicBezTo>
                    <a:pt x="2080" y="4727"/>
                    <a:pt x="2521" y="4065"/>
                    <a:pt x="3151" y="3718"/>
                  </a:cubicBezTo>
                  <a:cubicBezTo>
                    <a:pt x="2931" y="3466"/>
                    <a:pt x="2773" y="3120"/>
                    <a:pt x="2773" y="2773"/>
                  </a:cubicBezTo>
                  <a:cubicBezTo>
                    <a:pt x="2773" y="2017"/>
                    <a:pt x="3403" y="1387"/>
                    <a:pt x="4128" y="1387"/>
                  </a:cubicBezTo>
                  <a:close/>
                  <a:moveTo>
                    <a:pt x="4191" y="1"/>
                  </a:moveTo>
                  <a:cubicBezTo>
                    <a:pt x="1891" y="1"/>
                    <a:pt x="1" y="1860"/>
                    <a:pt x="1" y="4191"/>
                  </a:cubicBezTo>
                  <a:cubicBezTo>
                    <a:pt x="1" y="6522"/>
                    <a:pt x="1860" y="8350"/>
                    <a:pt x="4191" y="8350"/>
                  </a:cubicBezTo>
                  <a:cubicBezTo>
                    <a:pt x="6459" y="8350"/>
                    <a:pt x="8350" y="6522"/>
                    <a:pt x="8350" y="4191"/>
                  </a:cubicBezTo>
                  <a:cubicBezTo>
                    <a:pt x="8350" y="1860"/>
                    <a:pt x="6459" y="1"/>
                    <a:pt x="41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40"/>
            <p:cNvSpPr/>
            <p:nvPr/>
          </p:nvSpPr>
          <p:spPr>
            <a:xfrm>
              <a:off x="2107150" y="3771525"/>
              <a:ext cx="73275" cy="72475"/>
            </a:xfrm>
            <a:custGeom>
              <a:rect b="b" l="l" r="r" t="t"/>
              <a:pathLst>
                <a:path extrusionOk="0" h="2899" w="2931">
                  <a:moveTo>
                    <a:pt x="504" y="0"/>
                  </a:moveTo>
                  <a:lnTo>
                    <a:pt x="378" y="126"/>
                  </a:lnTo>
                  <a:cubicBezTo>
                    <a:pt x="0" y="536"/>
                    <a:pt x="0" y="1198"/>
                    <a:pt x="378" y="1576"/>
                  </a:cubicBezTo>
                  <a:lnTo>
                    <a:pt x="1355" y="2584"/>
                  </a:lnTo>
                  <a:cubicBezTo>
                    <a:pt x="1576" y="2773"/>
                    <a:pt x="1828" y="2899"/>
                    <a:pt x="2111" y="2899"/>
                  </a:cubicBezTo>
                  <a:cubicBezTo>
                    <a:pt x="2395" y="2899"/>
                    <a:pt x="2678" y="2773"/>
                    <a:pt x="2867" y="2584"/>
                  </a:cubicBezTo>
                  <a:lnTo>
                    <a:pt x="2930" y="2458"/>
                  </a:lnTo>
                  <a:cubicBezTo>
                    <a:pt x="1828" y="1985"/>
                    <a:pt x="977" y="1071"/>
                    <a:pt x="5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40"/>
            <p:cNvSpPr/>
            <p:nvPr/>
          </p:nvSpPr>
          <p:spPr>
            <a:xfrm>
              <a:off x="2034675" y="3816425"/>
              <a:ext cx="100050" cy="96700"/>
            </a:xfrm>
            <a:custGeom>
              <a:rect b="b" l="l" r="r" t="t"/>
              <a:pathLst>
                <a:path extrusionOk="0" h="3868" w="4002">
                  <a:moveTo>
                    <a:pt x="2521" y="0"/>
                  </a:moveTo>
                  <a:lnTo>
                    <a:pt x="410" y="2111"/>
                  </a:lnTo>
                  <a:cubicBezTo>
                    <a:pt x="1" y="2520"/>
                    <a:pt x="1" y="3182"/>
                    <a:pt x="410" y="3560"/>
                  </a:cubicBezTo>
                  <a:cubicBezTo>
                    <a:pt x="599" y="3765"/>
                    <a:pt x="867" y="3867"/>
                    <a:pt x="1135" y="3867"/>
                  </a:cubicBezTo>
                  <a:cubicBezTo>
                    <a:pt x="1403" y="3867"/>
                    <a:pt x="1671" y="3765"/>
                    <a:pt x="1860" y="3560"/>
                  </a:cubicBezTo>
                  <a:lnTo>
                    <a:pt x="4002" y="1449"/>
                  </a:lnTo>
                  <a:cubicBezTo>
                    <a:pt x="3907" y="1418"/>
                    <a:pt x="3844" y="1323"/>
                    <a:pt x="3750" y="1260"/>
                  </a:cubicBezTo>
                  <a:lnTo>
                    <a:pt x="2773" y="252"/>
                  </a:lnTo>
                  <a:cubicBezTo>
                    <a:pt x="2679" y="189"/>
                    <a:pt x="2616" y="95"/>
                    <a:pt x="25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00" name="Google Shape;1900;p40"/>
          <p:cNvGrpSpPr/>
          <p:nvPr/>
        </p:nvGrpSpPr>
        <p:grpSpPr>
          <a:xfrm>
            <a:off x="3301754" y="3126595"/>
            <a:ext cx="339253" cy="339253"/>
            <a:chOff x="5049725" y="3806450"/>
            <a:chExt cx="481825" cy="481825"/>
          </a:xfrm>
        </p:grpSpPr>
        <p:sp>
          <p:nvSpPr>
            <p:cNvPr id="1901" name="Google Shape;1901;p40"/>
            <p:cNvSpPr/>
            <p:nvPr/>
          </p:nvSpPr>
          <p:spPr>
            <a:xfrm>
              <a:off x="5361150" y="3976800"/>
              <a:ext cx="28250" cy="28275"/>
            </a:xfrm>
            <a:custGeom>
              <a:rect b="b" l="l" r="r" t="t"/>
              <a:pathLst>
                <a:path extrusionOk="0" h="1131" w="1130">
                  <a:moveTo>
                    <a:pt x="567" y="1"/>
                  </a:moveTo>
                  <a:cubicBezTo>
                    <a:pt x="254" y="1"/>
                    <a:pt x="1" y="251"/>
                    <a:pt x="1" y="564"/>
                  </a:cubicBezTo>
                  <a:cubicBezTo>
                    <a:pt x="1" y="877"/>
                    <a:pt x="254" y="1130"/>
                    <a:pt x="567" y="1130"/>
                  </a:cubicBezTo>
                  <a:cubicBezTo>
                    <a:pt x="877" y="1130"/>
                    <a:pt x="1130" y="877"/>
                    <a:pt x="1130" y="564"/>
                  </a:cubicBezTo>
                  <a:cubicBezTo>
                    <a:pt x="1130" y="251"/>
                    <a:pt x="877" y="1"/>
                    <a:pt x="5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902" name="Google Shape;1902;p40"/>
            <p:cNvSpPr/>
            <p:nvPr/>
          </p:nvSpPr>
          <p:spPr>
            <a:xfrm>
              <a:off x="5191775" y="3976800"/>
              <a:ext cx="28250" cy="28275"/>
            </a:xfrm>
            <a:custGeom>
              <a:rect b="b" l="l" r="r" t="t"/>
              <a:pathLst>
                <a:path extrusionOk="0" h="1131" w="1130">
                  <a:moveTo>
                    <a:pt x="567" y="1"/>
                  </a:moveTo>
                  <a:cubicBezTo>
                    <a:pt x="253" y="1"/>
                    <a:pt x="0" y="251"/>
                    <a:pt x="0" y="564"/>
                  </a:cubicBezTo>
                  <a:cubicBezTo>
                    <a:pt x="0" y="877"/>
                    <a:pt x="253" y="1130"/>
                    <a:pt x="567" y="1130"/>
                  </a:cubicBezTo>
                  <a:cubicBezTo>
                    <a:pt x="877" y="1130"/>
                    <a:pt x="1130" y="877"/>
                    <a:pt x="1130" y="564"/>
                  </a:cubicBezTo>
                  <a:cubicBezTo>
                    <a:pt x="1130" y="251"/>
                    <a:pt x="877" y="1"/>
                    <a:pt x="5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903" name="Google Shape;1903;p40"/>
            <p:cNvSpPr/>
            <p:nvPr/>
          </p:nvSpPr>
          <p:spPr>
            <a:xfrm>
              <a:off x="5049725" y="3806450"/>
              <a:ext cx="481825" cy="481825"/>
            </a:xfrm>
            <a:custGeom>
              <a:rect b="b" l="l" r="r" t="t"/>
              <a:pathLst>
                <a:path extrusionOk="0" h="19273" w="19273">
                  <a:moveTo>
                    <a:pt x="6249" y="5686"/>
                  </a:moveTo>
                  <a:cubicBezTo>
                    <a:pt x="6932" y="5686"/>
                    <a:pt x="7549" y="6098"/>
                    <a:pt x="7811" y="6730"/>
                  </a:cubicBezTo>
                  <a:cubicBezTo>
                    <a:pt x="8073" y="7363"/>
                    <a:pt x="7929" y="8092"/>
                    <a:pt x="7444" y="8576"/>
                  </a:cubicBezTo>
                  <a:cubicBezTo>
                    <a:pt x="7120" y="8901"/>
                    <a:pt x="6686" y="9073"/>
                    <a:pt x="6246" y="9073"/>
                  </a:cubicBezTo>
                  <a:cubicBezTo>
                    <a:pt x="6028" y="9073"/>
                    <a:pt x="5808" y="9031"/>
                    <a:pt x="5598" y="8944"/>
                  </a:cubicBezTo>
                  <a:cubicBezTo>
                    <a:pt x="4966" y="8682"/>
                    <a:pt x="4553" y="8064"/>
                    <a:pt x="4553" y="7378"/>
                  </a:cubicBezTo>
                  <a:cubicBezTo>
                    <a:pt x="4553" y="6441"/>
                    <a:pt x="5312" y="5686"/>
                    <a:pt x="6249" y="5686"/>
                  </a:cubicBezTo>
                  <a:close/>
                  <a:moveTo>
                    <a:pt x="13024" y="5683"/>
                  </a:moveTo>
                  <a:cubicBezTo>
                    <a:pt x="13242" y="5683"/>
                    <a:pt x="13462" y="5725"/>
                    <a:pt x="13671" y="5812"/>
                  </a:cubicBezTo>
                  <a:cubicBezTo>
                    <a:pt x="14304" y="6074"/>
                    <a:pt x="14716" y="6691"/>
                    <a:pt x="14716" y="7378"/>
                  </a:cubicBezTo>
                  <a:cubicBezTo>
                    <a:pt x="14716" y="8314"/>
                    <a:pt x="13957" y="9070"/>
                    <a:pt x="13024" y="9073"/>
                  </a:cubicBezTo>
                  <a:cubicBezTo>
                    <a:pt x="12337" y="9073"/>
                    <a:pt x="11720" y="8658"/>
                    <a:pt x="11458" y="8025"/>
                  </a:cubicBezTo>
                  <a:cubicBezTo>
                    <a:pt x="11196" y="7393"/>
                    <a:pt x="11341" y="6664"/>
                    <a:pt x="11825" y="6179"/>
                  </a:cubicBezTo>
                  <a:cubicBezTo>
                    <a:pt x="12150" y="5855"/>
                    <a:pt x="12583" y="5683"/>
                    <a:pt x="13024" y="5683"/>
                  </a:cubicBezTo>
                  <a:close/>
                  <a:moveTo>
                    <a:pt x="9636" y="10196"/>
                  </a:moveTo>
                  <a:cubicBezTo>
                    <a:pt x="11955" y="10196"/>
                    <a:pt x="13981" y="11765"/>
                    <a:pt x="14557" y="14012"/>
                  </a:cubicBezTo>
                  <a:cubicBezTo>
                    <a:pt x="14635" y="14316"/>
                    <a:pt x="14454" y="14623"/>
                    <a:pt x="14153" y="14701"/>
                  </a:cubicBezTo>
                  <a:cubicBezTo>
                    <a:pt x="14107" y="14713"/>
                    <a:pt x="14060" y="14718"/>
                    <a:pt x="14014" y="14718"/>
                  </a:cubicBezTo>
                  <a:cubicBezTo>
                    <a:pt x="13760" y="14718"/>
                    <a:pt x="13530" y="14550"/>
                    <a:pt x="13464" y="14295"/>
                  </a:cubicBezTo>
                  <a:cubicBezTo>
                    <a:pt x="13015" y="12548"/>
                    <a:pt x="11440" y="11326"/>
                    <a:pt x="9636" y="11326"/>
                  </a:cubicBezTo>
                  <a:cubicBezTo>
                    <a:pt x="7833" y="11326"/>
                    <a:pt x="6258" y="12548"/>
                    <a:pt x="5809" y="14295"/>
                  </a:cubicBezTo>
                  <a:cubicBezTo>
                    <a:pt x="5743" y="14550"/>
                    <a:pt x="5512" y="14718"/>
                    <a:pt x="5260" y="14718"/>
                  </a:cubicBezTo>
                  <a:cubicBezTo>
                    <a:pt x="5215" y="14718"/>
                    <a:pt x="5169" y="14713"/>
                    <a:pt x="5122" y="14701"/>
                  </a:cubicBezTo>
                  <a:cubicBezTo>
                    <a:pt x="4818" y="14623"/>
                    <a:pt x="4638" y="14316"/>
                    <a:pt x="4716" y="14012"/>
                  </a:cubicBezTo>
                  <a:cubicBezTo>
                    <a:pt x="5291" y="11765"/>
                    <a:pt x="7318" y="10196"/>
                    <a:pt x="9636" y="10196"/>
                  </a:cubicBezTo>
                  <a:close/>
                  <a:moveTo>
                    <a:pt x="9636" y="0"/>
                  </a:moveTo>
                  <a:cubicBezTo>
                    <a:pt x="4342" y="0"/>
                    <a:pt x="0" y="4343"/>
                    <a:pt x="0" y="9636"/>
                  </a:cubicBezTo>
                  <a:cubicBezTo>
                    <a:pt x="0" y="14930"/>
                    <a:pt x="4342" y="19272"/>
                    <a:pt x="9636" y="19272"/>
                  </a:cubicBezTo>
                  <a:cubicBezTo>
                    <a:pt x="14927" y="19272"/>
                    <a:pt x="19272" y="14930"/>
                    <a:pt x="19272" y="9636"/>
                  </a:cubicBezTo>
                  <a:cubicBezTo>
                    <a:pt x="19272" y="4343"/>
                    <a:pt x="14927" y="0"/>
                    <a:pt x="96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904" name="Google Shape;1904;p40"/>
          <p:cNvGrpSpPr/>
          <p:nvPr/>
        </p:nvGrpSpPr>
        <p:grpSpPr>
          <a:xfrm>
            <a:off x="5162452" y="3141851"/>
            <a:ext cx="355663" cy="308725"/>
            <a:chOff x="-28462125" y="3199700"/>
            <a:chExt cx="298550" cy="259150"/>
          </a:xfrm>
        </p:grpSpPr>
        <p:sp>
          <p:nvSpPr>
            <p:cNvPr id="1905" name="Google Shape;1905;p40"/>
            <p:cNvSpPr/>
            <p:nvPr/>
          </p:nvSpPr>
          <p:spPr>
            <a:xfrm>
              <a:off x="-28459750" y="3284775"/>
              <a:ext cx="296175" cy="104775"/>
            </a:xfrm>
            <a:custGeom>
              <a:rect b="b" l="l" r="r" t="t"/>
              <a:pathLst>
                <a:path extrusionOk="0" h="4191" w="11847">
                  <a:moveTo>
                    <a:pt x="5230" y="0"/>
                  </a:moveTo>
                  <a:cubicBezTo>
                    <a:pt x="5073" y="0"/>
                    <a:pt x="4947" y="63"/>
                    <a:pt x="4915" y="189"/>
                  </a:cubicBezTo>
                  <a:lnTo>
                    <a:pt x="4096" y="2080"/>
                  </a:lnTo>
                  <a:lnTo>
                    <a:pt x="347" y="2080"/>
                  </a:lnTo>
                  <a:cubicBezTo>
                    <a:pt x="158" y="2080"/>
                    <a:pt x="0" y="2237"/>
                    <a:pt x="0" y="2426"/>
                  </a:cubicBezTo>
                  <a:cubicBezTo>
                    <a:pt x="0" y="2615"/>
                    <a:pt x="158" y="2773"/>
                    <a:pt x="347" y="2773"/>
                  </a:cubicBezTo>
                  <a:lnTo>
                    <a:pt x="4316" y="2773"/>
                  </a:lnTo>
                  <a:cubicBezTo>
                    <a:pt x="4411" y="2773"/>
                    <a:pt x="4505" y="2710"/>
                    <a:pt x="4600" y="2584"/>
                  </a:cubicBezTo>
                  <a:lnTo>
                    <a:pt x="5199" y="1292"/>
                  </a:lnTo>
                  <a:lnTo>
                    <a:pt x="6238" y="3970"/>
                  </a:lnTo>
                  <a:cubicBezTo>
                    <a:pt x="6301" y="4096"/>
                    <a:pt x="6396" y="4159"/>
                    <a:pt x="6522" y="4191"/>
                  </a:cubicBezTo>
                  <a:lnTo>
                    <a:pt x="6553" y="4191"/>
                  </a:lnTo>
                  <a:cubicBezTo>
                    <a:pt x="6679" y="4191"/>
                    <a:pt x="6805" y="4127"/>
                    <a:pt x="6868" y="4033"/>
                  </a:cubicBezTo>
                  <a:lnTo>
                    <a:pt x="7624" y="2836"/>
                  </a:lnTo>
                  <a:lnTo>
                    <a:pt x="11500" y="2836"/>
                  </a:lnTo>
                  <a:cubicBezTo>
                    <a:pt x="11689" y="2836"/>
                    <a:pt x="11846" y="2678"/>
                    <a:pt x="11846" y="2458"/>
                  </a:cubicBezTo>
                  <a:cubicBezTo>
                    <a:pt x="11846" y="2269"/>
                    <a:pt x="11689" y="2111"/>
                    <a:pt x="11500" y="2111"/>
                  </a:cubicBezTo>
                  <a:lnTo>
                    <a:pt x="7435" y="2111"/>
                  </a:lnTo>
                  <a:cubicBezTo>
                    <a:pt x="7309" y="2111"/>
                    <a:pt x="7183" y="2206"/>
                    <a:pt x="7120" y="2269"/>
                  </a:cubicBezTo>
                  <a:lnTo>
                    <a:pt x="6648" y="3056"/>
                  </a:lnTo>
                  <a:lnTo>
                    <a:pt x="5545" y="221"/>
                  </a:lnTo>
                  <a:cubicBezTo>
                    <a:pt x="5514" y="95"/>
                    <a:pt x="5388" y="0"/>
                    <a:pt x="52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40"/>
            <p:cNvSpPr/>
            <p:nvPr/>
          </p:nvSpPr>
          <p:spPr>
            <a:xfrm>
              <a:off x="-28462125" y="3199700"/>
              <a:ext cx="295400" cy="125275"/>
            </a:xfrm>
            <a:custGeom>
              <a:rect b="b" l="l" r="r" t="t"/>
              <a:pathLst>
                <a:path extrusionOk="0" h="5011" w="11816">
                  <a:moveTo>
                    <a:pt x="3151" y="1"/>
                  </a:moveTo>
                  <a:cubicBezTo>
                    <a:pt x="1387" y="1"/>
                    <a:pt x="1" y="1419"/>
                    <a:pt x="1" y="3277"/>
                  </a:cubicBezTo>
                  <a:cubicBezTo>
                    <a:pt x="1" y="3876"/>
                    <a:pt x="158" y="4349"/>
                    <a:pt x="442" y="4821"/>
                  </a:cubicBezTo>
                  <a:lnTo>
                    <a:pt x="3655" y="4821"/>
                  </a:lnTo>
                  <a:lnTo>
                    <a:pt x="4285" y="3340"/>
                  </a:lnTo>
                  <a:cubicBezTo>
                    <a:pt x="4443" y="2994"/>
                    <a:pt x="4821" y="2773"/>
                    <a:pt x="5199" y="2710"/>
                  </a:cubicBezTo>
                  <a:cubicBezTo>
                    <a:pt x="5672" y="2710"/>
                    <a:pt x="6018" y="2994"/>
                    <a:pt x="6176" y="3403"/>
                  </a:cubicBezTo>
                  <a:lnTo>
                    <a:pt x="6806" y="5010"/>
                  </a:lnTo>
                  <a:cubicBezTo>
                    <a:pt x="6963" y="4884"/>
                    <a:pt x="7215" y="4821"/>
                    <a:pt x="7404" y="4821"/>
                  </a:cubicBezTo>
                  <a:lnTo>
                    <a:pt x="11374" y="4821"/>
                  </a:lnTo>
                  <a:cubicBezTo>
                    <a:pt x="11626" y="4349"/>
                    <a:pt x="11815" y="3813"/>
                    <a:pt x="11815" y="3277"/>
                  </a:cubicBezTo>
                  <a:cubicBezTo>
                    <a:pt x="11815" y="1419"/>
                    <a:pt x="10429" y="1"/>
                    <a:pt x="8665" y="1"/>
                  </a:cubicBezTo>
                  <a:cubicBezTo>
                    <a:pt x="7247" y="1"/>
                    <a:pt x="6396" y="977"/>
                    <a:pt x="5924" y="1860"/>
                  </a:cubicBezTo>
                  <a:cubicBezTo>
                    <a:pt x="5451" y="977"/>
                    <a:pt x="4537" y="1"/>
                    <a:pt x="3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40"/>
            <p:cNvSpPr/>
            <p:nvPr/>
          </p:nvSpPr>
          <p:spPr>
            <a:xfrm>
              <a:off x="-28405400" y="3360375"/>
              <a:ext cx="186675" cy="98475"/>
            </a:xfrm>
            <a:custGeom>
              <a:rect b="b" l="l" r="r" t="t"/>
              <a:pathLst>
                <a:path extrusionOk="0" h="3939" w="7467">
                  <a:moveTo>
                    <a:pt x="2962" y="1"/>
                  </a:moveTo>
                  <a:cubicBezTo>
                    <a:pt x="2773" y="284"/>
                    <a:pt x="2458" y="442"/>
                    <a:pt x="2111" y="442"/>
                  </a:cubicBezTo>
                  <a:lnTo>
                    <a:pt x="0" y="442"/>
                  </a:lnTo>
                  <a:cubicBezTo>
                    <a:pt x="158" y="599"/>
                    <a:pt x="347" y="757"/>
                    <a:pt x="536" y="914"/>
                  </a:cubicBezTo>
                  <a:cubicBezTo>
                    <a:pt x="1449" y="1734"/>
                    <a:pt x="2426" y="2647"/>
                    <a:pt x="3434" y="3813"/>
                  </a:cubicBezTo>
                  <a:cubicBezTo>
                    <a:pt x="3529" y="3907"/>
                    <a:pt x="3592" y="3939"/>
                    <a:pt x="3718" y="3939"/>
                  </a:cubicBezTo>
                  <a:cubicBezTo>
                    <a:pt x="3844" y="3939"/>
                    <a:pt x="3907" y="3907"/>
                    <a:pt x="4001" y="3813"/>
                  </a:cubicBezTo>
                  <a:cubicBezTo>
                    <a:pt x="4978" y="2584"/>
                    <a:pt x="6018" y="1734"/>
                    <a:pt x="6900" y="914"/>
                  </a:cubicBezTo>
                  <a:cubicBezTo>
                    <a:pt x="7120" y="757"/>
                    <a:pt x="7278" y="599"/>
                    <a:pt x="7467" y="442"/>
                  </a:cubicBezTo>
                  <a:lnTo>
                    <a:pt x="5860" y="442"/>
                  </a:lnTo>
                  <a:lnTo>
                    <a:pt x="5293" y="1324"/>
                  </a:lnTo>
                  <a:cubicBezTo>
                    <a:pt x="5104" y="1639"/>
                    <a:pt x="4789" y="1860"/>
                    <a:pt x="4379" y="1860"/>
                  </a:cubicBezTo>
                  <a:lnTo>
                    <a:pt x="4316" y="1860"/>
                  </a:lnTo>
                  <a:cubicBezTo>
                    <a:pt x="3907" y="1797"/>
                    <a:pt x="3592" y="1576"/>
                    <a:pt x="3434" y="1167"/>
                  </a:cubicBezTo>
                  <a:lnTo>
                    <a:pt x="296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1" name="Shape 1911"/>
        <p:cNvGrpSpPr/>
        <p:nvPr/>
      </p:nvGrpSpPr>
      <p:grpSpPr>
        <a:xfrm>
          <a:off x="0" y="0"/>
          <a:ext cx="0" cy="0"/>
          <a:chOff x="0" y="0"/>
          <a:chExt cx="0" cy="0"/>
        </a:xfrm>
      </p:grpSpPr>
      <p:sp>
        <p:nvSpPr>
          <p:cNvPr id="1912" name="Google Shape;1912;p41"/>
          <p:cNvSpPr txBox="1"/>
          <p:nvPr>
            <p:ph type="title"/>
          </p:nvPr>
        </p:nvSpPr>
        <p:spPr>
          <a:xfrm>
            <a:off x="713225" y="445025"/>
            <a:ext cx="7717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EMOTIONAL LONELINESS FIRST AID INFOGRAPHICS</a:t>
            </a:r>
            <a:endParaRPr/>
          </a:p>
        </p:txBody>
      </p:sp>
      <p:sp>
        <p:nvSpPr>
          <p:cNvPr id="1913" name="Google Shape;1913;p41"/>
          <p:cNvSpPr txBox="1"/>
          <p:nvPr/>
        </p:nvSpPr>
        <p:spPr>
          <a:xfrm>
            <a:off x="714225" y="4216925"/>
            <a:ext cx="7715400" cy="293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sz="1200">
                <a:solidFill>
                  <a:schemeClr val="dk2"/>
                </a:solidFill>
                <a:latin typeface="Encode Sans"/>
                <a:ea typeface="Encode Sans"/>
                <a:cs typeface="Encode Sans"/>
                <a:sym typeface="Encode Sans"/>
              </a:rPr>
              <a:t>Follow the link in the graph to modify its data and then paste the new one here. </a:t>
            </a:r>
            <a:r>
              <a:rPr b="1" lang="en" sz="1200">
                <a:solidFill>
                  <a:schemeClr val="dk2"/>
                </a:solidFill>
                <a:uFill>
                  <a:noFill/>
                </a:uFill>
                <a:latin typeface="Encode Sans"/>
                <a:ea typeface="Encode Sans"/>
                <a:cs typeface="Encode Sans"/>
                <a:sym typeface="Encode Sans"/>
                <a:hlinkClick r:id="rId3">
                  <a:extLst>
                    <a:ext uri="{A12FA001-AC4F-418D-AE19-62706E023703}">
                      <ahyp:hlinkClr val="tx"/>
                    </a:ext>
                  </a:extLst>
                </a:hlinkClick>
              </a:rPr>
              <a:t>For more info, </a:t>
            </a:r>
            <a:r>
              <a:rPr b="1" lang="en" sz="1200" u="sng">
                <a:solidFill>
                  <a:schemeClr val="dk2"/>
                </a:solidFill>
                <a:latin typeface="Encode Sans"/>
                <a:ea typeface="Encode Sans"/>
                <a:cs typeface="Encode Sans"/>
                <a:sym typeface="Encode Sans"/>
                <a:hlinkClick r:id="rId4">
                  <a:extLst>
                    <a:ext uri="{A12FA001-AC4F-418D-AE19-62706E023703}">
                      <ahyp:hlinkClr val="tx"/>
                    </a:ext>
                  </a:extLst>
                </a:hlinkClick>
              </a:rPr>
              <a:t>click here</a:t>
            </a:r>
            <a:endParaRPr b="1" sz="1200" u="sng">
              <a:solidFill>
                <a:schemeClr val="dk2"/>
              </a:solidFill>
              <a:latin typeface="Encode Sans"/>
              <a:ea typeface="Encode Sans"/>
              <a:cs typeface="Encode Sans"/>
              <a:sym typeface="Encode Sans"/>
            </a:endParaRPr>
          </a:p>
        </p:txBody>
      </p:sp>
      <p:grpSp>
        <p:nvGrpSpPr>
          <p:cNvPr id="1914" name="Google Shape;1914;p41"/>
          <p:cNvGrpSpPr/>
          <p:nvPr/>
        </p:nvGrpSpPr>
        <p:grpSpPr>
          <a:xfrm>
            <a:off x="714225" y="1210125"/>
            <a:ext cx="2265000" cy="1348750"/>
            <a:chOff x="714225" y="1210125"/>
            <a:chExt cx="2265000" cy="1348750"/>
          </a:xfrm>
        </p:grpSpPr>
        <p:grpSp>
          <p:nvGrpSpPr>
            <p:cNvPr id="1915" name="Google Shape;1915;p41"/>
            <p:cNvGrpSpPr/>
            <p:nvPr/>
          </p:nvGrpSpPr>
          <p:grpSpPr>
            <a:xfrm>
              <a:off x="714225" y="1210125"/>
              <a:ext cx="2061000" cy="1348750"/>
              <a:chOff x="714225" y="1133925"/>
              <a:chExt cx="2061000" cy="1348750"/>
            </a:xfrm>
          </p:grpSpPr>
          <p:sp>
            <p:nvSpPr>
              <p:cNvPr id="1916" name="Google Shape;1916;p41"/>
              <p:cNvSpPr txBox="1"/>
              <p:nvPr/>
            </p:nvSpPr>
            <p:spPr>
              <a:xfrm>
                <a:off x="714225" y="1133925"/>
                <a:ext cx="2061000" cy="3951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b="1" lang="en" sz="1800">
                    <a:solidFill>
                      <a:schemeClr val="dk1"/>
                    </a:solidFill>
                    <a:latin typeface="Encode Sans"/>
                    <a:ea typeface="Encode Sans"/>
                    <a:cs typeface="Encode Sans"/>
                    <a:sym typeface="Encode Sans"/>
                  </a:rPr>
                  <a:t>EMOTIONAL</a:t>
                </a:r>
                <a:endParaRPr b="1" sz="1800">
                  <a:solidFill>
                    <a:schemeClr val="dk1"/>
                  </a:solidFill>
                  <a:latin typeface="Encode Sans"/>
                  <a:ea typeface="Encode Sans"/>
                  <a:cs typeface="Encode Sans"/>
                  <a:sym typeface="Encode Sans"/>
                </a:endParaRPr>
              </a:p>
            </p:txBody>
          </p:sp>
          <p:sp>
            <p:nvSpPr>
              <p:cNvPr id="1917" name="Google Shape;1917;p41"/>
              <p:cNvSpPr txBox="1"/>
              <p:nvPr/>
            </p:nvSpPr>
            <p:spPr>
              <a:xfrm>
                <a:off x="714225" y="1392589"/>
                <a:ext cx="2061000" cy="527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dk2"/>
                    </a:solidFill>
                    <a:latin typeface="Encode Sans"/>
                    <a:ea typeface="Encode Sans"/>
                    <a:cs typeface="Encode Sans"/>
                    <a:sym typeface="Encode Sans"/>
                  </a:rPr>
                  <a:t>Jupiter is a gas giant and the biggest planet</a:t>
                </a:r>
                <a:endParaRPr>
                  <a:solidFill>
                    <a:schemeClr val="dk2"/>
                  </a:solidFill>
                  <a:latin typeface="Encode Sans"/>
                  <a:ea typeface="Encode Sans"/>
                  <a:cs typeface="Encode Sans"/>
                  <a:sym typeface="Encode Sans"/>
                </a:endParaRPr>
              </a:p>
            </p:txBody>
          </p:sp>
          <p:sp>
            <p:nvSpPr>
              <p:cNvPr id="1918" name="Google Shape;1918;p41"/>
              <p:cNvSpPr txBox="1"/>
              <p:nvPr/>
            </p:nvSpPr>
            <p:spPr>
              <a:xfrm>
                <a:off x="714225" y="2027575"/>
                <a:ext cx="1229100" cy="455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en" sz="3000">
                    <a:solidFill>
                      <a:schemeClr val="dk1"/>
                    </a:solidFill>
                    <a:latin typeface="Encode Sans"/>
                    <a:ea typeface="Encode Sans"/>
                    <a:cs typeface="Encode Sans"/>
                    <a:sym typeface="Encode Sans"/>
                  </a:rPr>
                  <a:t>10%</a:t>
                </a:r>
                <a:endParaRPr b="1" sz="3000">
                  <a:solidFill>
                    <a:schemeClr val="dk1"/>
                  </a:solidFill>
                  <a:latin typeface="Encode Sans"/>
                  <a:ea typeface="Encode Sans"/>
                  <a:cs typeface="Encode Sans"/>
                  <a:sym typeface="Encode Sans"/>
                </a:endParaRPr>
              </a:p>
            </p:txBody>
          </p:sp>
        </p:grpSp>
        <p:sp>
          <p:nvSpPr>
            <p:cNvPr id="1919" name="Google Shape;1919;p41"/>
            <p:cNvSpPr/>
            <p:nvPr/>
          </p:nvSpPr>
          <p:spPr>
            <a:xfrm>
              <a:off x="2775225" y="1271645"/>
              <a:ext cx="204000" cy="204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0" name="Google Shape;1920;p41"/>
          <p:cNvGrpSpPr/>
          <p:nvPr/>
        </p:nvGrpSpPr>
        <p:grpSpPr>
          <a:xfrm>
            <a:off x="714225" y="2757737"/>
            <a:ext cx="2265000" cy="1347138"/>
            <a:chOff x="714225" y="2757738"/>
            <a:chExt cx="2265000" cy="1347138"/>
          </a:xfrm>
        </p:grpSpPr>
        <p:grpSp>
          <p:nvGrpSpPr>
            <p:cNvPr id="1921" name="Google Shape;1921;p41"/>
            <p:cNvGrpSpPr/>
            <p:nvPr/>
          </p:nvGrpSpPr>
          <p:grpSpPr>
            <a:xfrm>
              <a:off x="714225" y="2757737"/>
              <a:ext cx="2061000" cy="1347138"/>
              <a:chOff x="714225" y="2757738"/>
              <a:chExt cx="2061000" cy="1347138"/>
            </a:xfrm>
          </p:grpSpPr>
          <p:sp>
            <p:nvSpPr>
              <p:cNvPr id="1922" name="Google Shape;1922;p41"/>
              <p:cNvSpPr txBox="1"/>
              <p:nvPr/>
            </p:nvSpPr>
            <p:spPr>
              <a:xfrm>
                <a:off x="714225" y="2757738"/>
                <a:ext cx="2061000" cy="3951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b="1" lang="en" sz="1800">
                    <a:solidFill>
                      <a:schemeClr val="dk1"/>
                    </a:solidFill>
                    <a:latin typeface="Encode Sans"/>
                    <a:ea typeface="Encode Sans"/>
                    <a:cs typeface="Encode Sans"/>
                    <a:sym typeface="Encode Sans"/>
                  </a:rPr>
                  <a:t>SOCIAL</a:t>
                </a:r>
                <a:endParaRPr b="1" sz="1800">
                  <a:solidFill>
                    <a:schemeClr val="dk1"/>
                  </a:solidFill>
                  <a:latin typeface="Encode Sans"/>
                  <a:ea typeface="Encode Sans"/>
                  <a:cs typeface="Encode Sans"/>
                  <a:sym typeface="Encode Sans"/>
                </a:endParaRPr>
              </a:p>
            </p:txBody>
          </p:sp>
          <p:sp>
            <p:nvSpPr>
              <p:cNvPr id="1923" name="Google Shape;1923;p41"/>
              <p:cNvSpPr txBox="1"/>
              <p:nvPr/>
            </p:nvSpPr>
            <p:spPr>
              <a:xfrm>
                <a:off x="714225" y="3010017"/>
                <a:ext cx="2061000" cy="527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dk2"/>
                    </a:solidFill>
                    <a:latin typeface="Encode Sans"/>
                    <a:ea typeface="Encode Sans"/>
                    <a:cs typeface="Encode Sans"/>
                    <a:sym typeface="Encode Sans"/>
                  </a:rPr>
                  <a:t>Mercury is the closest planet to the Sun</a:t>
                </a:r>
                <a:endParaRPr>
                  <a:solidFill>
                    <a:schemeClr val="dk2"/>
                  </a:solidFill>
                  <a:latin typeface="Encode Sans"/>
                  <a:ea typeface="Encode Sans"/>
                  <a:cs typeface="Encode Sans"/>
                  <a:sym typeface="Encode Sans"/>
                </a:endParaRPr>
              </a:p>
            </p:txBody>
          </p:sp>
          <p:sp>
            <p:nvSpPr>
              <p:cNvPr id="1924" name="Google Shape;1924;p41"/>
              <p:cNvSpPr txBox="1"/>
              <p:nvPr/>
            </p:nvSpPr>
            <p:spPr>
              <a:xfrm>
                <a:off x="714225" y="3649775"/>
                <a:ext cx="1229100" cy="455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en" sz="3000">
                    <a:solidFill>
                      <a:schemeClr val="dk1"/>
                    </a:solidFill>
                    <a:latin typeface="Encode Sans"/>
                    <a:ea typeface="Encode Sans"/>
                    <a:cs typeface="Encode Sans"/>
                    <a:sym typeface="Encode Sans"/>
                  </a:rPr>
                  <a:t>20%</a:t>
                </a:r>
                <a:endParaRPr b="1" sz="3000">
                  <a:solidFill>
                    <a:schemeClr val="dk1"/>
                  </a:solidFill>
                  <a:latin typeface="Encode Sans"/>
                  <a:ea typeface="Encode Sans"/>
                  <a:cs typeface="Encode Sans"/>
                  <a:sym typeface="Encode Sans"/>
                </a:endParaRPr>
              </a:p>
            </p:txBody>
          </p:sp>
        </p:grpSp>
        <p:sp>
          <p:nvSpPr>
            <p:cNvPr id="1925" name="Google Shape;1925;p41"/>
            <p:cNvSpPr/>
            <p:nvPr/>
          </p:nvSpPr>
          <p:spPr>
            <a:xfrm>
              <a:off x="2775225" y="2806020"/>
              <a:ext cx="204000" cy="204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6" name="Google Shape;1926;p41"/>
          <p:cNvGrpSpPr/>
          <p:nvPr/>
        </p:nvGrpSpPr>
        <p:grpSpPr>
          <a:xfrm>
            <a:off x="6164625" y="1210125"/>
            <a:ext cx="2265000" cy="1348750"/>
            <a:chOff x="6164625" y="1210125"/>
            <a:chExt cx="2265000" cy="1348750"/>
          </a:xfrm>
        </p:grpSpPr>
        <p:sp>
          <p:nvSpPr>
            <p:cNvPr id="1927" name="Google Shape;1927;p41"/>
            <p:cNvSpPr txBox="1"/>
            <p:nvPr/>
          </p:nvSpPr>
          <p:spPr>
            <a:xfrm>
              <a:off x="6368625" y="1210125"/>
              <a:ext cx="2061000" cy="395100"/>
            </a:xfrm>
            <a:prstGeom prst="rect">
              <a:avLst/>
            </a:prstGeom>
            <a:noFill/>
            <a:ln>
              <a:noFill/>
            </a:ln>
          </p:spPr>
          <p:txBody>
            <a:bodyPr anchorCtr="0" anchor="b" bIns="91425" lIns="91425" spcFirstLastPara="1" rIns="91425" wrap="square" tIns="91425">
              <a:noAutofit/>
            </a:bodyPr>
            <a:lstStyle/>
            <a:p>
              <a:pPr indent="0" lvl="0" marL="0" marR="0" rtl="0" algn="r">
                <a:lnSpc>
                  <a:spcPct val="100000"/>
                </a:lnSpc>
                <a:spcBef>
                  <a:spcPts val="0"/>
                </a:spcBef>
                <a:spcAft>
                  <a:spcPts val="0"/>
                </a:spcAft>
                <a:buNone/>
              </a:pPr>
              <a:r>
                <a:rPr b="1" lang="en" sz="1800">
                  <a:solidFill>
                    <a:schemeClr val="dk1"/>
                  </a:solidFill>
                  <a:latin typeface="Encode Sans"/>
                  <a:ea typeface="Encode Sans"/>
                  <a:cs typeface="Encode Sans"/>
                  <a:sym typeface="Encode Sans"/>
                </a:rPr>
                <a:t>CHRONIC</a:t>
              </a:r>
              <a:endParaRPr b="1" sz="1800">
                <a:solidFill>
                  <a:schemeClr val="dk1"/>
                </a:solidFill>
                <a:latin typeface="Encode Sans"/>
                <a:ea typeface="Encode Sans"/>
                <a:cs typeface="Encode Sans"/>
                <a:sym typeface="Encode Sans"/>
              </a:endParaRPr>
            </a:p>
          </p:txBody>
        </p:sp>
        <p:sp>
          <p:nvSpPr>
            <p:cNvPr id="1928" name="Google Shape;1928;p41"/>
            <p:cNvSpPr txBox="1"/>
            <p:nvPr/>
          </p:nvSpPr>
          <p:spPr>
            <a:xfrm>
              <a:off x="6368625" y="1468789"/>
              <a:ext cx="2061000" cy="5277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None/>
              </a:pPr>
              <a:r>
                <a:rPr lang="en">
                  <a:solidFill>
                    <a:schemeClr val="dk2"/>
                  </a:solidFill>
                  <a:latin typeface="Encode Sans"/>
                  <a:ea typeface="Encode Sans"/>
                  <a:cs typeface="Encode Sans"/>
                  <a:sym typeface="Encode Sans"/>
                </a:rPr>
                <a:t>Venus is the second planet from the Sun</a:t>
              </a:r>
              <a:endParaRPr>
                <a:solidFill>
                  <a:schemeClr val="dk2"/>
                </a:solidFill>
                <a:latin typeface="Encode Sans"/>
                <a:ea typeface="Encode Sans"/>
                <a:cs typeface="Encode Sans"/>
                <a:sym typeface="Encode Sans"/>
              </a:endParaRPr>
            </a:p>
          </p:txBody>
        </p:sp>
        <p:sp>
          <p:nvSpPr>
            <p:cNvPr id="1929" name="Google Shape;1929;p41"/>
            <p:cNvSpPr txBox="1"/>
            <p:nvPr/>
          </p:nvSpPr>
          <p:spPr>
            <a:xfrm>
              <a:off x="7200450" y="2103775"/>
              <a:ext cx="1229100" cy="4551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r>
                <a:rPr b="1" lang="en" sz="3000">
                  <a:solidFill>
                    <a:schemeClr val="dk1"/>
                  </a:solidFill>
                  <a:latin typeface="Encode Sans"/>
                  <a:ea typeface="Encode Sans"/>
                  <a:cs typeface="Encode Sans"/>
                  <a:sym typeface="Encode Sans"/>
                </a:rPr>
                <a:t>40%</a:t>
              </a:r>
              <a:endParaRPr b="1" sz="3000">
                <a:solidFill>
                  <a:schemeClr val="dk1"/>
                </a:solidFill>
                <a:latin typeface="Encode Sans"/>
                <a:ea typeface="Encode Sans"/>
                <a:cs typeface="Encode Sans"/>
                <a:sym typeface="Encode Sans"/>
              </a:endParaRPr>
            </a:p>
          </p:txBody>
        </p:sp>
        <p:sp>
          <p:nvSpPr>
            <p:cNvPr id="1930" name="Google Shape;1930;p41"/>
            <p:cNvSpPr/>
            <p:nvPr/>
          </p:nvSpPr>
          <p:spPr>
            <a:xfrm>
              <a:off x="6164625" y="1271645"/>
              <a:ext cx="204000" cy="204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31" name="Google Shape;1931;p41"/>
          <p:cNvGrpSpPr/>
          <p:nvPr/>
        </p:nvGrpSpPr>
        <p:grpSpPr>
          <a:xfrm>
            <a:off x="6164625" y="2757737"/>
            <a:ext cx="2265000" cy="1347138"/>
            <a:chOff x="6164625" y="2757738"/>
            <a:chExt cx="2265000" cy="1347138"/>
          </a:xfrm>
        </p:grpSpPr>
        <p:sp>
          <p:nvSpPr>
            <p:cNvPr id="1932" name="Google Shape;1932;p41"/>
            <p:cNvSpPr txBox="1"/>
            <p:nvPr/>
          </p:nvSpPr>
          <p:spPr>
            <a:xfrm>
              <a:off x="6368625" y="2757738"/>
              <a:ext cx="2061000" cy="395100"/>
            </a:xfrm>
            <a:prstGeom prst="rect">
              <a:avLst/>
            </a:prstGeom>
            <a:noFill/>
            <a:ln>
              <a:noFill/>
            </a:ln>
          </p:spPr>
          <p:txBody>
            <a:bodyPr anchorCtr="0" anchor="b" bIns="91425" lIns="91425" spcFirstLastPara="1" rIns="91425" wrap="square" tIns="91425">
              <a:noAutofit/>
            </a:bodyPr>
            <a:lstStyle/>
            <a:p>
              <a:pPr indent="0" lvl="0" marL="0" marR="0" rtl="0" algn="r">
                <a:lnSpc>
                  <a:spcPct val="100000"/>
                </a:lnSpc>
                <a:spcBef>
                  <a:spcPts val="0"/>
                </a:spcBef>
                <a:spcAft>
                  <a:spcPts val="0"/>
                </a:spcAft>
                <a:buNone/>
              </a:pPr>
              <a:r>
                <a:rPr b="1" lang="en" sz="1800">
                  <a:solidFill>
                    <a:schemeClr val="dk1"/>
                  </a:solidFill>
                  <a:latin typeface="Encode Sans"/>
                  <a:ea typeface="Encode Sans"/>
                  <a:cs typeface="Encode Sans"/>
                  <a:sym typeface="Encode Sans"/>
                </a:rPr>
                <a:t>SITUATIONAL</a:t>
              </a:r>
              <a:endParaRPr b="1" sz="1800">
                <a:solidFill>
                  <a:schemeClr val="dk1"/>
                </a:solidFill>
                <a:latin typeface="Encode Sans"/>
                <a:ea typeface="Encode Sans"/>
                <a:cs typeface="Encode Sans"/>
                <a:sym typeface="Encode Sans"/>
              </a:endParaRPr>
            </a:p>
          </p:txBody>
        </p:sp>
        <p:sp>
          <p:nvSpPr>
            <p:cNvPr id="1933" name="Google Shape;1933;p41"/>
            <p:cNvSpPr txBox="1"/>
            <p:nvPr/>
          </p:nvSpPr>
          <p:spPr>
            <a:xfrm>
              <a:off x="6368625" y="3010017"/>
              <a:ext cx="2061000" cy="5277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None/>
              </a:pPr>
              <a:r>
                <a:rPr lang="en">
                  <a:solidFill>
                    <a:schemeClr val="dk2"/>
                  </a:solidFill>
                  <a:latin typeface="Encode Sans"/>
                  <a:ea typeface="Encode Sans"/>
                  <a:cs typeface="Encode Sans"/>
                  <a:sym typeface="Encode Sans"/>
                </a:rPr>
                <a:t>Despite being red, Mars is a cold place</a:t>
              </a:r>
              <a:endParaRPr>
                <a:solidFill>
                  <a:schemeClr val="dk2"/>
                </a:solidFill>
                <a:latin typeface="Encode Sans"/>
                <a:ea typeface="Encode Sans"/>
                <a:cs typeface="Encode Sans"/>
                <a:sym typeface="Encode Sans"/>
              </a:endParaRPr>
            </a:p>
          </p:txBody>
        </p:sp>
        <p:sp>
          <p:nvSpPr>
            <p:cNvPr id="1934" name="Google Shape;1934;p41"/>
            <p:cNvSpPr txBox="1"/>
            <p:nvPr/>
          </p:nvSpPr>
          <p:spPr>
            <a:xfrm>
              <a:off x="7200450" y="3649775"/>
              <a:ext cx="1229100" cy="4551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r>
                <a:rPr b="1" lang="en" sz="3000">
                  <a:solidFill>
                    <a:schemeClr val="dk1"/>
                  </a:solidFill>
                  <a:latin typeface="Encode Sans"/>
                  <a:ea typeface="Encode Sans"/>
                  <a:cs typeface="Encode Sans"/>
                  <a:sym typeface="Encode Sans"/>
                </a:rPr>
                <a:t>30%</a:t>
              </a:r>
              <a:endParaRPr b="1" sz="3000">
                <a:solidFill>
                  <a:schemeClr val="dk1"/>
                </a:solidFill>
                <a:latin typeface="Encode Sans"/>
                <a:ea typeface="Encode Sans"/>
                <a:cs typeface="Encode Sans"/>
                <a:sym typeface="Encode Sans"/>
              </a:endParaRPr>
            </a:p>
          </p:txBody>
        </p:sp>
        <p:sp>
          <p:nvSpPr>
            <p:cNvPr id="1935" name="Google Shape;1935;p41"/>
            <p:cNvSpPr/>
            <p:nvPr/>
          </p:nvSpPr>
          <p:spPr>
            <a:xfrm>
              <a:off x="6164625" y="2806020"/>
              <a:ext cx="204000" cy="204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936" name="Google Shape;1936;p41" title="Chart">
            <a:hlinkClick r:id="rId5"/>
          </p:cNvPr>
          <p:cNvPicPr preferRelativeResize="0"/>
          <p:nvPr/>
        </p:nvPicPr>
        <p:blipFill>
          <a:blip r:embed="rId6">
            <a:alphaModFix/>
          </a:blip>
          <a:stretch>
            <a:fillRect/>
          </a:stretch>
        </p:blipFill>
        <p:spPr>
          <a:xfrm>
            <a:off x="3131625" y="1170125"/>
            <a:ext cx="2863193" cy="289439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0" name="Shape 1940"/>
        <p:cNvGrpSpPr/>
        <p:nvPr/>
      </p:nvGrpSpPr>
      <p:grpSpPr>
        <a:xfrm>
          <a:off x="0" y="0"/>
          <a:ext cx="0" cy="0"/>
          <a:chOff x="0" y="0"/>
          <a:chExt cx="0" cy="0"/>
        </a:xfrm>
      </p:grpSpPr>
      <p:pic>
        <p:nvPicPr>
          <p:cNvPr id="1941" name="Google Shape;1941;p42" title="Chart">
            <a:hlinkClick r:id="rId3"/>
          </p:cNvPr>
          <p:cNvPicPr preferRelativeResize="0"/>
          <p:nvPr/>
        </p:nvPicPr>
        <p:blipFill>
          <a:blip r:embed="rId4">
            <a:alphaModFix/>
          </a:blip>
          <a:stretch>
            <a:fillRect/>
          </a:stretch>
        </p:blipFill>
        <p:spPr>
          <a:xfrm>
            <a:off x="713225" y="1817300"/>
            <a:ext cx="4460200" cy="1798050"/>
          </a:xfrm>
          <a:prstGeom prst="rect">
            <a:avLst/>
          </a:prstGeom>
          <a:noFill/>
          <a:ln>
            <a:noFill/>
          </a:ln>
        </p:spPr>
      </p:pic>
      <p:sp>
        <p:nvSpPr>
          <p:cNvPr id="1942" name="Google Shape;1942;p42">
            <a:hlinkClick r:id="rId5"/>
          </p:cNvPr>
          <p:cNvSpPr/>
          <p:nvPr/>
        </p:nvSpPr>
        <p:spPr>
          <a:xfrm>
            <a:off x="6176075" y="1919279"/>
            <a:ext cx="1286400" cy="1286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42"/>
          <p:cNvSpPr/>
          <p:nvPr/>
        </p:nvSpPr>
        <p:spPr>
          <a:xfrm>
            <a:off x="6176089" y="1919279"/>
            <a:ext cx="1286400" cy="1286400"/>
          </a:xfrm>
          <a:prstGeom prst="pie">
            <a:avLst>
              <a:gd fmla="val 16261269" name="adj1"/>
              <a:gd fmla="val 10703679"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42"/>
          <p:cNvSpPr txBox="1"/>
          <p:nvPr>
            <p:ph type="title"/>
          </p:nvPr>
        </p:nvSpPr>
        <p:spPr>
          <a:xfrm>
            <a:off x="713225" y="445025"/>
            <a:ext cx="7717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EMOTIONAL LONELINESS FIRST AID INFOGRAPHICS</a:t>
            </a:r>
            <a:endParaRPr/>
          </a:p>
        </p:txBody>
      </p:sp>
      <p:sp>
        <p:nvSpPr>
          <p:cNvPr id="1945" name="Google Shape;1945;p42"/>
          <p:cNvSpPr txBox="1"/>
          <p:nvPr/>
        </p:nvSpPr>
        <p:spPr>
          <a:xfrm>
            <a:off x="714225" y="4216925"/>
            <a:ext cx="7715400" cy="293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sz="1200">
                <a:solidFill>
                  <a:schemeClr val="dk2"/>
                </a:solidFill>
                <a:latin typeface="Encode Sans"/>
                <a:ea typeface="Encode Sans"/>
                <a:cs typeface="Encode Sans"/>
                <a:sym typeface="Encode Sans"/>
              </a:rPr>
              <a:t>Follow the link in the graph to modify its data and then paste the new one here. </a:t>
            </a:r>
            <a:r>
              <a:rPr b="1" lang="en" sz="1200">
                <a:solidFill>
                  <a:schemeClr val="dk2"/>
                </a:solidFill>
                <a:uFill>
                  <a:noFill/>
                </a:uFill>
                <a:latin typeface="Encode Sans"/>
                <a:ea typeface="Encode Sans"/>
                <a:cs typeface="Encode Sans"/>
                <a:sym typeface="Encode Sans"/>
                <a:hlinkClick r:id="rId6">
                  <a:extLst>
                    <a:ext uri="{A12FA001-AC4F-418D-AE19-62706E023703}">
                      <ahyp:hlinkClr val="tx"/>
                    </a:ext>
                  </a:extLst>
                </a:hlinkClick>
              </a:rPr>
              <a:t>For more info, </a:t>
            </a:r>
            <a:r>
              <a:rPr b="1" lang="en" sz="1200" u="sng">
                <a:solidFill>
                  <a:schemeClr val="dk2"/>
                </a:solidFill>
                <a:latin typeface="Encode Sans"/>
                <a:ea typeface="Encode Sans"/>
                <a:cs typeface="Encode Sans"/>
                <a:sym typeface="Encode Sans"/>
                <a:hlinkClick r:id="rId7">
                  <a:extLst>
                    <a:ext uri="{A12FA001-AC4F-418D-AE19-62706E023703}">
                      <ahyp:hlinkClr val="tx"/>
                    </a:ext>
                  </a:extLst>
                </a:hlinkClick>
              </a:rPr>
              <a:t>click here</a:t>
            </a:r>
            <a:endParaRPr b="1" sz="1200" u="sng">
              <a:solidFill>
                <a:schemeClr val="dk2"/>
              </a:solidFill>
              <a:latin typeface="Encode Sans"/>
              <a:ea typeface="Encode Sans"/>
              <a:cs typeface="Encode Sans"/>
              <a:sym typeface="Encode Sans"/>
            </a:endParaRPr>
          </a:p>
        </p:txBody>
      </p:sp>
      <p:grpSp>
        <p:nvGrpSpPr>
          <p:cNvPr id="1946" name="Google Shape;1946;p42"/>
          <p:cNvGrpSpPr/>
          <p:nvPr/>
        </p:nvGrpSpPr>
        <p:grpSpPr>
          <a:xfrm>
            <a:off x="1214960" y="1341925"/>
            <a:ext cx="3818906" cy="2689225"/>
            <a:chOff x="1214960" y="1341925"/>
            <a:chExt cx="3818906" cy="2689225"/>
          </a:xfrm>
        </p:grpSpPr>
        <p:grpSp>
          <p:nvGrpSpPr>
            <p:cNvPr id="1947" name="Google Shape;1947;p42"/>
            <p:cNvGrpSpPr/>
            <p:nvPr/>
          </p:nvGrpSpPr>
          <p:grpSpPr>
            <a:xfrm>
              <a:off x="1214960" y="3714650"/>
              <a:ext cx="3818906" cy="316500"/>
              <a:chOff x="1214960" y="3714650"/>
              <a:chExt cx="3818906" cy="316500"/>
            </a:xfrm>
          </p:grpSpPr>
          <p:sp>
            <p:nvSpPr>
              <p:cNvPr id="1948" name="Google Shape;1948;p42"/>
              <p:cNvSpPr txBox="1"/>
              <p:nvPr/>
            </p:nvSpPr>
            <p:spPr>
              <a:xfrm>
                <a:off x="1214960" y="3714650"/>
                <a:ext cx="802200" cy="316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800">
                    <a:solidFill>
                      <a:schemeClr val="dk1"/>
                    </a:solidFill>
                    <a:latin typeface="Encode Sans"/>
                    <a:ea typeface="Encode Sans"/>
                    <a:cs typeface="Encode Sans"/>
                    <a:sym typeface="Encode Sans"/>
                  </a:rPr>
                  <a:t>20%</a:t>
                </a:r>
                <a:endParaRPr b="1" sz="1800">
                  <a:solidFill>
                    <a:schemeClr val="dk1"/>
                  </a:solidFill>
                  <a:latin typeface="Encode Sans"/>
                  <a:ea typeface="Encode Sans"/>
                  <a:cs typeface="Encode Sans"/>
                  <a:sym typeface="Encode Sans"/>
                </a:endParaRPr>
              </a:p>
            </p:txBody>
          </p:sp>
          <p:sp>
            <p:nvSpPr>
              <p:cNvPr id="1949" name="Google Shape;1949;p42"/>
              <p:cNvSpPr txBox="1"/>
              <p:nvPr/>
            </p:nvSpPr>
            <p:spPr>
              <a:xfrm>
                <a:off x="2220529" y="3714650"/>
                <a:ext cx="802200" cy="316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800">
                    <a:solidFill>
                      <a:schemeClr val="dk1"/>
                    </a:solidFill>
                    <a:latin typeface="Encode Sans"/>
                    <a:ea typeface="Encode Sans"/>
                    <a:cs typeface="Encode Sans"/>
                    <a:sym typeface="Encode Sans"/>
                  </a:rPr>
                  <a:t>50%</a:t>
                </a:r>
                <a:endParaRPr b="1" sz="1800">
                  <a:solidFill>
                    <a:schemeClr val="dk1"/>
                  </a:solidFill>
                  <a:latin typeface="Encode Sans"/>
                  <a:ea typeface="Encode Sans"/>
                  <a:cs typeface="Encode Sans"/>
                  <a:sym typeface="Encode Sans"/>
                </a:endParaRPr>
              </a:p>
            </p:txBody>
          </p:sp>
          <p:sp>
            <p:nvSpPr>
              <p:cNvPr id="1950" name="Google Shape;1950;p42"/>
              <p:cNvSpPr txBox="1"/>
              <p:nvPr/>
            </p:nvSpPr>
            <p:spPr>
              <a:xfrm>
                <a:off x="3226097" y="3714650"/>
                <a:ext cx="802200" cy="316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800">
                    <a:solidFill>
                      <a:schemeClr val="dk1"/>
                    </a:solidFill>
                    <a:latin typeface="Encode Sans"/>
                    <a:ea typeface="Encode Sans"/>
                    <a:cs typeface="Encode Sans"/>
                    <a:sym typeface="Encode Sans"/>
                  </a:rPr>
                  <a:t>90%</a:t>
                </a:r>
                <a:endParaRPr b="1" sz="1800">
                  <a:solidFill>
                    <a:schemeClr val="dk1"/>
                  </a:solidFill>
                  <a:latin typeface="Encode Sans"/>
                  <a:ea typeface="Encode Sans"/>
                  <a:cs typeface="Encode Sans"/>
                  <a:sym typeface="Encode Sans"/>
                </a:endParaRPr>
              </a:p>
            </p:txBody>
          </p:sp>
          <p:sp>
            <p:nvSpPr>
              <p:cNvPr id="1951" name="Google Shape;1951;p42"/>
              <p:cNvSpPr txBox="1"/>
              <p:nvPr/>
            </p:nvSpPr>
            <p:spPr>
              <a:xfrm>
                <a:off x="4231666" y="3714650"/>
                <a:ext cx="802200" cy="316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800">
                    <a:solidFill>
                      <a:schemeClr val="dk1"/>
                    </a:solidFill>
                    <a:latin typeface="Encode Sans"/>
                    <a:ea typeface="Encode Sans"/>
                    <a:cs typeface="Encode Sans"/>
                    <a:sym typeface="Encode Sans"/>
                  </a:rPr>
                  <a:t>70%</a:t>
                </a:r>
                <a:endParaRPr b="1" sz="1800">
                  <a:solidFill>
                    <a:schemeClr val="dk1"/>
                  </a:solidFill>
                  <a:latin typeface="Encode Sans"/>
                  <a:ea typeface="Encode Sans"/>
                  <a:cs typeface="Encode Sans"/>
                  <a:sym typeface="Encode Sans"/>
                </a:endParaRPr>
              </a:p>
            </p:txBody>
          </p:sp>
        </p:grpSp>
        <p:sp>
          <p:nvSpPr>
            <p:cNvPr id="1952" name="Google Shape;1952;p42"/>
            <p:cNvSpPr txBox="1"/>
            <p:nvPr/>
          </p:nvSpPr>
          <p:spPr>
            <a:xfrm>
              <a:off x="2177725" y="1341925"/>
              <a:ext cx="1893300" cy="3849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b="1" lang="en" sz="1800">
                  <a:solidFill>
                    <a:schemeClr val="dk1"/>
                  </a:solidFill>
                  <a:latin typeface="Encode Sans"/>
                  <a:ea typeface="Encode Sans"/>
                  <a:cs typeface="Encode Sans"/>
                  <a:sym typeface="Encode Sans"/>
                </a:rPr>
                <a:t>AGE</a:t>
              </a:r>
              <a:endParaRPr b="1" sz="1800">
                <a:solidFill>
                  <a:schemeClr val="dk1"/>
                </a:solidFill>
                <a:latin typeface="Encode Sans"/>
                <a:ea typeface="Encode Sans"/>
                <a:cs typeface="Encode Sans"/>
                <a:sym typeface="Encode Sans"/>
              </a:endParaRPr>
            </a:p>
          </p:txBody>
        </p:sp>
      </p:grpSp>
      <p:sp>
        <p:nvSpPr>
          <p:cNvPr id="1953" name="Google Shape;1953;p42"/>
          <p:cNvSpPr/>
          <p:nvPr/>
        </p:nvSpPr>
        <p:spPr>
          <a:xfrm>
            <a:off x="6176089" y="1919279"/>
            <a:ext cx="1286400" cy="1286400"/>
          </a:xfrm>
          <a:prstGeom prst="pie">
            <a:avLst>
              <a:gd fmla="val 16261269" name="adj1"/>
              <a:gd fmla="val 3902408"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54" name="Google Shape;1954;p42"/>
          <p:cNvGrpSpPr/>
          <p:nvPr/>
        </p:nvGrpSpPr>
        <p:grpSpPr>
          <a:xfrm>
            <a:off x="5128149" y="1341925"/>
            <a:ext cx="3302616" cy="2689225"/>
            <a:chOff x="5128149" y="1341925"/>
            <a:chExt cx="3302616" cy="2689225"/>
          </a:xfrm>
        </p:grpSpPr>
        <p:sp>
          <p:nvSpPr>
            <p:cNvPr id="1955" name="Google Shape;1955;p42"/>
            <p:cNvSpPr txBox="1"/>
            <p:nvPr/>
          </p:nvSpPr>
          <p:spPr>
            <a:xfrm>
              <a:off x="5872575" y="1341925"/>
              <a:ext cx="1893300" cy="3849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b="1" lang="en" sz="1800">
                  <a:solidFill>
                    <a:schemeClr val="dk1"/>
                  </a:solidFill>
                  <a:latin typeface="Encode Sans"/>
                  <a:ea typeface="Encode Sans"/>
                  <a:cs typeface="Encode Sans"/>
                  <a:sym typeface="Encode Sans"/>
                </a:rPr>
                <a:t>GENDER</a:t>
              </a:r>
              <a:endParaRPr b="1" sz="1800">
                <a:solidFill>
                  <a:schemeClr val="dk1"/>
                </a:solidFill>
                <a:latin typeface="Encode Sans"/>
                <a:ea typeface="Encode Sans"/>
                <a:cs typeface="Encode Sans"/>
                <a:sym typeface="Encode Sans"/>
              </a:endParaRPr>
            </a:p>
          </p:txBody>
        </p:sp>
        <p:grpSp>
          <p:nvGrpSpPr>
            <p:cNvPr id="1956" name="Google Shape;1956;p42"/>
            <p:cNvGrpSpPr/>
            <p:nvPr/>
          </p:nvGrpSpPr>
          <p:grpSpPr>
            <a:xfrm>
              <a:off x="5128149" y="3398150"/>
              <a:ext cx="3302616" cy="633000"/>
              <a:chOff x="5128149" y="3398150"/>
              <a:chExt cx="3302616" cy="633000"/>
            </a:xfrm>
          </p:grpSpPr>
          <p:sp>
            <p:nvSpPr>
              <p:cNvPr id="1957" name="Google Shape;1957;p42"/>
              <p:cNvSpPr txBox="1"/>
              <p:nvPr/>
            </p:nvSpPr>
            <p:spPr>
              <a:xfrm>
                <a:off x="5128213" y="3714650"/>
                <a:ext cx="1065600" cy="316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800">
                    <a:solidFill>
                      <a:schemeClr val="dk1"/>
                    </a:solidFill>
                    <a:latin typeface="Encode Sans"/>
                    <a:ea typeface="Encode Sans"/>
                    <a:cs typeface="Encode Sans"/>
                    <a:sym typeface="Encode Sans"/>
                  </a:rPr>
                  <a:t>45</a:t>
                </a:r>
                <a:r>
                  <a:rPr b="1" lang="en" sz="1800">
                    <a:solidFill>
                      <a:schemeClr val="dk1"/>
                    </a:solidFill>
                    <a:latin typeface="Encode Sans"/>
                    <a:ea typeface="Encode Sans"/>
                    <a:cs typeface="Encode Sans"/>
                    <a:sym typeface="Encode Sans"/>
                  </a:rPr>
                  <a:t>%</a:t>
                </a:r>
                <a:endParaRPr b="1" sz="1800">
                  <a:solidFill>
                    <a:schemeClr val="dk1"/>
                  </a:solidFill>
                  <a:latin typeface="Encode Sans"/>
                  <a:ea typeface="Encode Sans"/>
                  <a:cs typeface="Encode Sans"/>
                  <a:sym typeface="Encode Sans"/>
                </a:endParaRPr>
              </a:p>
            </p:txBody>
          </p:sp>
          <p:sp>
            <p:nvSpPr>
              <p:cNvPr id="1958" name="Google Shape;1958;p42"/>
              <p:cNvSpPr txBox="1"/>
              <p:nvPr/>
            </p:nvSpPr>
            <p:spPr>
              <a:xfrm>
                <a:off x="5128149" y="3398150"/>
                <a:ext cx="1065600" cy="3165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b="1" lang="en" sz="1800">
                    <a:solidFill>
                      <a:schemeClr val="dk1"/>
                    </a:solidFill>
                    <a:latin typeface="Encode Sans"/>
                    <a:ea typeface="Encode Sans"/>
                    <a:cs typeface="Encode Sans"/>
                    <a:sym typeface="Encode Sans"/>
                  </a:rPr>
                  <a:t>VENUS</a:t>
                </a:r>
                <a:endParaRPr b="1" sz="1800">
                  <a:solidFill>
                    <a:schemeClr val="dk1"/>
                  </a:solidFill>
                  <a:latin typeface="Encode Sans"/>
                  <a:ea typeface="Encode Sans"/>
                  <a:cs typeface="Encode Sans"/>
                  <a:sym typeface="Encode Sans"/>
                </a:endParaRPr>
              </a:p>
            </p:txBody>
          </p:sp>
          <p:sp>
            <p:nvSpPr>
              <p:cNvPr id="1959" name="Google Shape;1959;p42"/>
              <p:cNvSpPr txBox="1"/>
              <p:nvPr/>
            </p:nvSpPr>
            <p:spPr>
              <a:xfrm>
                <a:off x="7365164" y="3714650"/>
                <a:ext cx="1065600" cy="316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800">
                    <a:solidFill>
                      <a:schemeClr val="accent4"/>
                    </a:solidFill>
                    <a:latin typeface="Encode Sans"/>
                    <a:ea typeface="Encode Sans"/>
                    <a:cs typeface="Encode Sans"/>
                    <a:sym typeface="Encode Sans"/>
                  </a:rPr>
                  <a:t>25</a:t>
                </a:r>
                <a:r>
                  <a:rPr b="1" lang="en" sz="1800">
                    <a:solidFill>
                      <a:schemeClr val="accent4"/>
                    </a:solidFill>
                    <a:latin typeface="Encode Sans"/>
                    <a:ea typeface="Encode Sans"/>
                    <a:cs typeface="Encode Sans"/>
                    <a:sym typeface="Encode Sans"/>
                  </a:rPr>
                  <a:t>%</a:t>
                </a:r>
                <a:endParaRPr b="1" sz="1800">
                  <a:solidFill>
                    <a:schemeClr val="accent4"/>
                  </a:solidFill>
                  <a:latin typeface="Encode Sans"/>
                  <a:ea typeface="Encode Sans"/>
                  <a:cs typeface="Encode Sans"/>
                  <a:sym typeface="Encode Sans"/>
                </a:endParaRPr>
              </a:p>
            </p:txBody>
          </p:sp>
          <p:sp>
            <p:nvSpPr>
              <p:cNvPr id="1960" name="Google Shape;1960;p42"/>
              <p:cNvSpPr txBox="1"/>
              <p:nvPr/>
            </p:nvSpPr>
            <p:spPr>
              <a:xfrm>
                <a:off x="7365100" y="3398150"/>
                <a:ext cx="1065600" cy="3165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b="1" lang="en" sz="1800">
                    <a:solidFill>
                      <a:schemeClr val="dk1"/>
                    </a:solidFill>
                    <a:latin typeface="Encode Sans"/>
                    <a:ea typeface="Encode Sans"/>
                    <a:cs typeface="Encode Sans"/>
                    <a:sym typeface="Encode Sans"/>
                  </a:rPr>
                  <a:t>MARS</a:t>
                </a:r>
                <a:endParaRPr b="1" sz="1800">
                  <a:solidFill>
                    <a:schemeClr val="dk1"/>
                  </a:solidFill>
                  <a:latin typeface="Encode Sans"/>
                  <a:ea typeface="Encode Sans"/>
                  <a:cs typeface="Encode Sans"/>
                  <a:sym typeface="Encode Sans"/>
                </a:endParaRPr>
              </a:p>
            </p:txBody>
          </p:sp>
          <p:sp>
            <p:nvSpPr>
              <p:cNvPr id="1961" name="Google Shape;1961;p42"/>
              <p:cNvSpPr txBox="1"/>
              <p:nvPr/>
            </p:nvSpPr>
            <p:spPr>
              <a:xfrm>
                <a:off x="6246725" y="3714650"/>
                <a:ext cx="1065600" cy="316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800">
                    <a:solidFill>
                      <a:schemeClr val="accent3"/>
                    </a:solidFill>
                    <a:latin typeface="Encode Sans"/>
                    <a:ea typeface="Encode Sans"/>
                    <a:cs typeface="Encode Sans"/>
                    <a:sym typeface="Encode Sans"/>
                  </a:rPr>
                  <a:t>30</a:t>
                </a:r>
                <a:r>
                  <a:rPr b="1" lang="en" sz="1800">
                    <a:solidFill>
                      <a:schemeClr val="accent3"/>
                    </a:solidFill>
                    <a:latin typeface="Encode Sans"/>
                    <a:ea typeface="Encode Sans"/>
                    <a:cs typeface="Encode Sans"/>
                    <a:sym typeface="Encode Sans"/>
                  </a:rPr>
                  <a:t>%</a:t>
                </a:r>
                <a:endParaRPr b="1" sz="1800">
                  <a:solidFill>
                    <a:schemeClr val="accent3"/>
                  </a:solidFill>
                  <a:latin typeface="Encode Sans"/>
                  <a:ea typeface="Encode Sans"/>
                  <a:cs typeface="Encode Sans"/>
                  <a:sym typeface="Encode Sans"/>
                </a:endParaRPr>
              </a:p>
            </p:txBody>
          </p:sp>
          <p:sp>
            <p:nvSpPr>
              <p:cNvPr id="1962" name="Google Shape;1962;p42"/>
              <p:cNvSpPr txBox="1"/>
              <p:nvPr/>
            </p:nvSpPr>
            <p:spPr>
              <a:xfrm>
                <a:off x="6246661" y="3398150"/>
                <a:ext cx="1065600" cy="3165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b="1" lang="en" sz="1800">
                    <a:solidFill>
                      <a:schemeClr val="dk1"/>
                    </a:solidFill>
                    <a:latin typeface="Encode Sans"/>
                    <a:ea typeface="Encode Sans"/>
                    <a:cs typeface="Encode Sans"/>
                    <a:sym typeface="Encode Sans"/>
                  </a:rPr>
                  <a:t>EARTH</a:t>
                </a:r>
                <a:endParaRPr b="1" sz="1800">
                  <a:solidFill>
                    <a:schemeClr val="dk1"/>
                  </a:solidFill>
                  <a:latin typeface="Encode Sans"/>
                  <a:ea typeface="Encode Sans"/>
                  <a:cs typeface="Encode Sans"/>
                  <a:sym typeface="Encode Sans"/>
                </a:endParaRPr>
              </a:p>
            </p:txBody>
          </p:sp>
        </p:grp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6" name="Shape 1966"/>
        <p:cNvGrpSpPr/>
        <p:nvPr/>
      </p:nvGrpSpPr>
      <p:grpSpPr>
        <a:xfrm>
          <a:off x="0" y="0"/>
          <a:ext cx="0" cy="0"/>
          <a:chOff x="0" y="0"/>
          <a:chExt cx="0" cy="0"/>
        </a:xfrm>
      </p:grpSpPr>
      <p:sp>
        <p:nvSpPr>
          <p:cNvPr id="1967" name="Google Shape;1967;p43"/>
          <p:cNvSpPr txBox="1"/>
          <p:nvPr>
            <p:ph type="title"/>
          </p:nvPr>
        </p:nvSpPr>
        <p:spPr>
          <a:xfrm>
            <a:off x="713225" y="445025"/>
            <a:ext cx="7717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EMOTIONAL LONELINESS FIRST AID INFOGRAPHICS</a:t>
            </a:r>
            <a:endParaRPr/>
          </a:p>
        </p:txBody>
      </p:sp>
      <p:grpSp>
        <p:nvGrpSpPr>
          <p:cNvPr id="1968" name="Google Shape;1968;p43"/>
          <p:cNvGrpSpPr/>
          <p:nvPr/>
        </p:nvGrpSpPr>
        <p:grpSpPr>
          <a:xfrm>
            <a:off x="1244788" y="2183479"/>
            <a:ext cx="1677638" cy="2326521"/>
            <a:chOff x="1244788" y="2183479"/>
            <a:chExt cx="1677638" cy="2326521"/>
          </a:xfrm>
        </p:grpSpPr>
        <p:sp>
          <p:nvSpPr>
            <p:cNvPr id="1969" name="Google Shape;1969;p43"/>
            <p:cNvSpPr/>
            <p:nvPr/>
          </p:nvSpPr>
          <p:spPr>
            <a:xfrm>
              <a:off x="1244788" y="2183479"/>
              <a:ext cx="1677600" cy="407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800">
                  <a:solidFill>
                    <a:schemeClr val="dk1"/>
                  </a:solidFill>
                  <a:latin typeface="Encode Sans"/>
                  <a:ea typeface="Encode Sans"/>
                  <a:cs typeface="Encode Sans"/>
                  <a:sym typeface="Encode Sans"/>
                </a:rPr>
                <a:t>3/5</a:t>
              </a:r>
              <a:endParaRPr b="1" sz="1800">
                <a:solidFill>
                  <a:schemeClr val="dk1"/>
                </a:solidFill>
                <a:latin typeface="Encode Sans"/>
                <a:ea typeface="Encode Sans"/>
                <a:cs typeface="Encode Sans"/>
                <a:sym typeface="Encode Sans"/>
              </a:endParaRPr>
            </a:p>
          </p:txBody>
        </p:sp>
        <p:sp>
          <p:nvSpPr>
            <p:cNvPr id="1970" name="Google Shape;1970;p43"/>
            <p:cNvSpPr/>
            <p:nvPr/>
          </p:nvSpPr>
          <p:spPr>
            <a:xfrm>
              <a:off x="1244800" y="3113286"/>
              <a:ext cx="1677600" cy="4536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b="1" lang="en" sz="1800">
                  <a:solidFill>
                    <a:schemeClr val="dk1"/>
                  </a:solidFill>
                  <a:latin typeface="Encode Sans"/>
                  <a:ea typeface="Encode Sans"/>
                  <a:cs typeface="Encode Sans"/>
                  <a:sym typeface="Encode Sans"/>
                </a:rPr>
                <a:t>MERCURY</a:t>
              </a:r>
              <a:endParaRPr b="1" sz="1800">
                <a:solidFill>
                  <a:schemeClr val="dk1"/>
                </a:solidFill>
                <a:latin typeface="Encode Sans"/>
                <a:ea typeface="Encode Sans"/>
                <a:cs typeface="Encode Sans"/>
                <a:sym typeface="Encode Sans"/>
              </a:endParaRPr>
            </a:p>
          </p:txBody>
        </p:sp>
        <p:sp>
          <p:nvSpPr>
            <p:cNvPr id="1971" name="Google Shape;1971;p43"/>
            <p:cNvSpPr txBox="1"/>
            <p:nvPr/>
          </p:nvSpPr>
          <p:spPr>
            <a:xfrm>
              <a:off x="1244825" y="3405100"/>
              <a:ext cx="1677600" cy="1104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a:solidFill>
                    <a:schemeClr val="dk2"/>
                  </a:solidFill>
                  <a:latin typeface="Encode Sans"/>
                  <a:ea typeface="Encode Sans"/>
                  <a:cs typeface="Encode Sans"/>
                  <a:sym typeface="Encode Sans"/>
                </a:rPr>
                <a:t>Mercury is the closest planet to the Sun and the smallest one</a:t>
              </a:r>
              <a:endParaRPr>
                <a:solidFill>
                  <a:schemeClr val="dk2"/>
                </a:solidFill>
                <a:latin typeface="Encode Sans"/>
                <a:ea typeface="Encode Sans"/>
                <a:cs typeface="Encode Sans"/>
                <a:sym typeface="Encode Sans"/>
              </a:endParaRPr>
            </a:p>
          </p:txBody>
        </p:sp>
      </p:grpSp>
      <p:grpSp>
        <p:nvGrpSpPr>
          <p:cNvPr id="1972" name="Google Shape;1972;p43"/>
          <p:cNvGrpSpPr/>
          <p:nvPr/>
        </p:nvGrpSpPr>
        <p:grpSpPr>
          <a:xfrm>
            <a:off x="3733179" y="2183479"/>
            <a:ext cx="1677633" cy="2326522"/>
            <a:chOff x="3733179" y="2183479"/>
            <a:chExt cx="1677633" cy="2326522"/>
          </a:xfrm>
        </p:grpSpPr>
        <p:sp>
          <p:nvSpPr>
            <p:cNvPr id="1973" name="Google Shape;1973;p43"/>
            <p:cNvSpPr/>
            <p:nvPr/>
          </p:nvSpPr>
          <p:spPr>
            <a:xfrm>
              <a:off x="3733179" y="2183479"/>
              <a:ext cx="1677600" cy="407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800">
                  <a:solidFill>
                    <a:schemeClr val="dk1"/>
                  </a:solidFill>
                  <a:latin typeface="Encode Sans"/>
                  <a:ea typeface="Encode Sans"/>
                  <a:cs typeface="Encode Sans"/>
                  <a:sym typeface="Encode Sans"/>
                </a:rPr>
                <a:t>2/5</a:t>
              </a:r>
              <a:endParaRPr b="1" sz="1800">
                <a:solidFill>
                  <a:schemeClr val="dk1"/>
                </a:solidFill>
                <a:latin typeface="Encode Sans"/>
                <a:ea typeface="Encode Sans"/>
                <a:cs typeface="Encode Sans"/>
                <a:sym typeface="Encode Sans"/>
              </a:endParaRPr>
            </a:p>
          </p:txBody>
        </p:sp>
        <p:sp>
          <p:nvSpPr>
            <p:cNvPr id="1974" name="Google Shape;1974;p43"/>
            <p:cNvSpPr/>
            <p:nvPr/>
          </p:nvSpPr>
          <p:spPr>
            <a:xfrm>
              <a:off x="3733188" y="3113274"/>
              <a:ext cx="1677600" cy="4536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b="1" lang="en" sz="1800">
                  <a:solidFill>
                    <a:schemeClr val="dk1"/>
                  </a:solidFill>
                  <a:latin typeface="Encode Sans"/>
                  <a:ea typeface="Encode Sans"/>
                  <a:cs typeface="Encode Sans"/>
                  <a:sym typeface="Encode Sans"/>
                </a:rPr>
                <a:t>JUPITER</a:t>
              </a:r>
              <a:endParaRPr b="1" sz="1800">
                <a:solidFill>
                  <a:schemeClr val="dk1"/>
                </a:solidFill>
                <a:latin typeface="Encode Sans"/>
                <a:ea typeface="Encode Sans"/>
                <a:cs typeface="Encode Sans"/>
                <a:sym typeface="Encode Sans"/>
              </a:endParaRPr>
            </a:p>
          </p:txBody>
        </p:sp>
        <p:sp>
          <p:nvSpPr>
            <p:cNvPr id="1975" name="Google Shape;1975;p43"/>
            <p:cNvSpPr txBox="1"/>
            <p:nvPr/>
          </p:nvSpPr>
          <p:spPr>
            <a:xfrm>
              <a:off x="3733212" y="3405101"/>
              <a:ext cx="1677600" cy="1104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a:solidFill>
                    <a:schemeClr val="dk2"/>
                  </a:solidFill>
                  <a:latin typeface="Encode Sans"/>
                  <a:ea typeface="Encode Sans"/>
                  <a:cs typeface="Encode Sans"/>
                  <a:sym typeface="Encode Sans"/>
                </a:rPr>
                <a:t>Jupiter is a gas giant and the biggest planet in the Solar System</a:t>
              </a:r>
              <a:endParaRPr>
                <a:solidFill>
                  <a:schemeClr val="dk2"/>
                </a:solidFill>
                <a:latin typeface="Encode Sans"/>
                <a:ea typeface="Encode Sans"/>
                <a:cs typeface="Encode Sans"/>
                <a:sym typeface="Encode Sans"/>
              </a:endParaRPr>
            </a:p>
          </p:txBody>
        </p:sp>
      </p:grpSp>
      <p:grpSp>
        <p:nvGrpSpPr>
          <p:cNvPr id="1976" name="Google Shape;1976;p43"/>
          <p:cNvGrpSpPr/>
          <p:nvPr/>
        </p:nvGrpSpPr>
        <p:grpSpPr>
          <a:xfrm>
            <a:off x="1294569" y="2735513"/>
            <a:ext cx="1578075" cy="233400"/>
            <a:chOff x="1294569" y="2735513"/>
            <a:chExt cx="1578075" cy="233400"/>
          </a:xfrm>
        </p:grpSpPr>
        <p:sp>
          <p:nvSpPr>
            <p:cNvPr id="1977" name="Google Shape;1977;p43"/>
            <p:cNvSpPr/>
            <p:nvPr/>
          </p:nvSpPr>
          <p:spPr>
            <a:xfrm>
              <a:off x="1294569" y="2735513"/>
              <a:ext cx="233400" cy="233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43"/>
            <p:cNvSpPr/>
            <p:nvPr/>
          </p:nvSpPr>
          <p:spPr>
            <a:xfrm>
              <a:off x="1630738" y="2735513"/>
              <a:ext cx="233400" cy="233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43"/>
            <p:cNvSpPr/>
            <p:nvPr/>
          </p:nvSpPr>
          <p:spPr>
            <a:xfrm>
              <a:off x="1966906" y="2735513"/>
              <a:ext cx="233400" cy="233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43"/>
            <p:cNvSpPr/>
            <p:nvPr/>
          </p:nvSpPr>
          <p:spPr>
            <a:xfrm>
              <a:off x="2303075" y="2735513"/>
              <a:ext cx="233400" cy="233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43"/>
            <p:cNvSpPr/>
            <p:nvPr/>
          </p:nvSpPr>
          <p:spPr>
            <a:xfrm>
              <a:off x="2639244" y="2735513"/>
              <a:ext cx="233400" cy="233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2" name="Google Shape;1982;p43"/>
          <p:cNvGrpSpPr/>
          <p:nvPr/>
        </p:nvGrpSpPr>
        <p:grpSpPr>
          <a:xfrm>
            <a:off x="3782958" y="2735513"/>
            <a:ext cx="1578075" cy="233400"/>
            <a:chOff x="3782958" y="2735513"/>
            <a:chExt cx="1578075" cy="233400"/>
          </a:xfrm>
        </p:grpSpPr>
        <p:sp>
          <p:nvSpPr>
            <p:cNvPr id="1983" name="Google Shape;1983;p43"/>
            <p:cNvSpPr/>
            <p:nvPr/>
          </p:nvSpPr>
          <p:spPr>
            <a:xfrm>
              <a:off x="3782958" y="2735513"/>
              <a:ext cx="233400" cy="233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43"/>
            <p:cNvSpPr/>
            <p:nvPr/>
          </p:nvSpPr>
          <p:spPr>
            <a:xfrm>
              <a:off x="4119127" y="2735513"/>
              <a:ext cx="233400" cy="233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43"/>
            <p:cNvSpPr/>
            <p:nvPr/>
          </p:nvSpPr>
          <p:spPr>
            <a:xfrm>
              <a:off x="4455295" y="2735513"/>
              <a:ext cx="233400" cy="233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43"/>
            <p:cNvSpPr/>
            <p:nvPr/>
          </p:nvSpPr>
          <p:spPr>
            <a:xfrm>
              <a:off x="4791464" y="2735513"/>
              <a:ext cx="233400" cy="233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43"/>
            <p:cNvSpPr/>
            <p:nvPr/>
          </p:nvSpPr>
          <p:spPr>
            <a:xfrm>
              <a:off x="5127633" y="2735513"/>
              <a:ext cx="233400" cy="233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8" name="Google Shape;1988;p43"/>
          <p:cNvGrpSpPr/>
          <p:nvPr/>
        </p:nvGrpSpPr>
        <p:grpSpPr>
          <a:xfrm>
            <a:off x="6221550" y="2183479"/>
            <a:ext cx="1677625" cy="2326521"/>
            <a:chOff x="6221550" y="2183479"/>
            <a:chExt cx="1677625" cy="2326521"/>
          </a:xfrm>
        </p:grpSpPr>
        <p:sp>
          <p:nvSpPr>
            <p:cNvPr id="1989" name="Google Shape;1989;p43"/>
            <p:cNvSpPr/>
            <p:nvPr/>
          </p:nvSpPr>
          <p:spPr>
            <a:xfrm>
              <a:off x="6221571" y="2183479"/>
              <a:ext cx="1677600" cy="407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800">
                  <a:solidFill>
                    <a:schemeClr val="dk1"/>
                  </a:solidFill>
                  <a:latin typeface="Encode Sans"/>
                  <a:ea typeface="Encode Sans"/>
                  <a:cs typeface="Encode Sans"/>
                  <a:sym typeface="Encode Sans"/>
                </a:rPr>
                <a:t>4/5</a:t>
              </a:r>
              <a:endParaRPr b="1" sz="1800">
                <a:solidFill>
                  <a:schemeClr val="dk1"/>
                </a:solidFill>
                <a:latin typeface="Encode Sans"/>
                <a:ea typeface="Encode Sans"/>
                <a:cs typeface="Encode Sans"/>
                <a:sym typeface="Encode Sans"/>
              </a:endParaRPr>
            </a:p>
          </p:txBody>
        </p:sp>
        <p:sp>
          <p:nvSpPr>
            <p:cNvPr id="1990" name="Google Shape;1990;p43"/>
            <p:cNvSpPr/>
            <p:nvPr/>
          </p:nvSpPr>
          <p:spPr>
            <a:xfrm>
              <a:off x="6221550" y="3113286"/>
              <a:ext cx="1677600" cy="4536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b="1" lang="en" sz="1800">
                  <a:solidFill>
                    <a:schemeClr val="dk1"/>
                  </a:solidFill>
                  <a:latin typeface="Encode Sans"/>
                  <a:ea typeface="Encode Sans"/>
                  <a:cs typeface="Encode Sans"/>
                  <a:sym typeface="Encode Sans"/>
                </a:rPr>
                <a:t>MARS</a:t>
              </a:r>
              <a:endParaRPr b="1" sz="1800">
                <a:solidFill>
                  <a:schemeClr val="dk1"/>
                </a:solidFill>
                <a:latin typeface="Encode Sans"/>
                <a:ea typeface="Encode Sans"/>
                <a:cs typeface="Encode Sans"/>
                <a:sym typeface="Encode Sans"/>
              </a:endParaRPr>
            </a:p>
          </p:txBody>
        </p:sp>
        <p:sp>
          <p:nvSpPr>
            <p:cNvPr id="1991" name="Google Shape;1991;p43"/>
            <p:cNvSpPr txBox="1"/>
            <p:nvPr/>
          </p:nvSpPr>
          <p:spPr>
            <a:xfrm>
              <a:off x="6221575" y="3405100"/>
              <a:ext cx="1677600" cy="1104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a:solidFill>
                    <a:schemeClr val="dk2"/>
                  </a:solidFill>
                  <a:latin typeface="Encode Sans"/>
                  <a:ea typeface="Encode Sans"/>
                  <a:cs typeface="Encode Sans"/>
                  <a:sym typeface="Encode Sans"/>
                </a:rPr>
                <a:t>Despite being red, Mars is a very cold place full of iron oxide dust</a:t>
              </a:r>
              <a:endParaRPr>
                <a:solidFill>
                  <a:schemeClr val="dk2"/>
                </a:solidFill>
                <a:latin typeface="Encode Sans"/>
                <a:ea typeface="Encode Sans"/>
                <a:cs typeface="Encode Sans"/>
                <a:sym typeface="Encode Sans"/>
              </a:endParaRPr>
            </a:p>
          </p:txBody>
        </p:sp>
      </p:grpSp>
      <p:grpSp>
        <p:nvGrpSpPr>
          <p:cNvPr id="1992" name="Google Shape;1992;p43"/>
          <p:cNvGrpSpPr/>
          <p:nvPr/>
        </p:nvGrpSpPr>
        <p:grpSpPr>
          <a:xfrm>
            <a:off x="6271325" y="2735513"/>
            <a:ext cx="1578075" cy="233400"/>
            <a:chOff x="6271325" y="2735513"/>
            <a:chExt cx="1578075" cy="233400"/>
          </a:xfrm>
        </p:grpSpPr>
        <p:sp>
          <p:nvSpPr>
            <p:cNvPr id="1993" name="Google Shape;1993;p43"/>
            <p:cNvSpPr/>
            <p:nvPr/>
          </p:nvSpPr>
          <p:spPr>
            <a:xfrm>
              <a:off x="6271325" y="2735513"/>
              <a:ext cx="233400" cy="233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43"/>
            <p:cNvSpPr/>
            <p:nvPr/>
          </p:nvSpPr>
          <p:spPr>
            <a:xfrm>
              <a:off x="6607494" y="2735513"/>
              <a:ext cx="233400" cy="233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43"/>
            <p:cNvSpPr/>
            <p:nvPr/>
          </p:nvSpPr>
          <p:spPr>
            <a:xfrm>
              <a:off x="6943663" y="2735513"/>
              <a:ext cx="233400" cy="233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43"/>
            <p:cNvSpPr/>
            <p:nvPr/>
          </p:nvSpPr>
          <p:spPr>
            <a:xfrm>
              <a:off x="7279832" y="2735513"/>
              <a:ext cx="233400" cy="233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43"/>
            <p:cNvSpPr/>
            <p:nvPr/>
          </p:nvSpPr>
          <p:spPr>
            <a:xfrm>
              <a:off x="7616000" y="2735513"/>
              <a:ext cx="233400" cy="233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98" name="Google Shape;1998;p43"/>
          <p:cNvSpPr/>
          <p:nvPr/>
        </p:nvSpPr>
        <p:spPr>
          <a:xfrm>
            <a:off x="3622325" y="1207775"/>
            <a:ext cx="1899300" cy="4536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b="1" lang="en" sz="1800">
                <a:solidFill>
                  <a:schemeClr val="dk1"/>
                </a:solidFill>
                <a:latin typeface="Encode Sans"/>
                <a:ea typeface="Encode Sans"/>
                <a:cs typeface="Encode Sans"/>
                <a:sym typeface="Encode Sans"/>
              </a:rPr>
              <a:t>CAUSES</a:t>
            </a:r>
            <a:endParaRPr b="1" sz="1800">
              <a:solidFill>
                <a:schemeClr val="dk1"/>
              </a:solidFill>
              <a:latin typeface="Encode Sans"/>
              <a:ea typeface="Encode Sans"/>
              <a:cs typeface="Encode Sans"/>
              <a:sym typeface="Encode Sans"/>
            </a:endParaRPr>
          </a:p>
        </p:txBody>
      </p:sp>
      <p:cxnSp>
        <p:nvCxnSpPr>
          <p:cNvPr id="1999" name="Google Shape;1999;p43"/>
          <p:cNvCxnSpPr>
            <a:stCxn id="1998" idx="1"/>
            <a:endCxn id="1969" idx="0"/>
          </p:cNvCxnSpPr>
          <p:nvPr/>
        </p:nvCxnSpPr>
        <p:spPr>
          <a:xfrm flipH="1">
            <a:off x="2083625" y="1434575"/>
            <a:ext cx="1538700" cy="748800"/>
          </a:xfrm>
          <a:prstGeom prst="bentConnector2">
            <a:avLst/>
          </a:prstGeom>
          <a:noFill/>
          <a:ln cap="flat" cmpd="sng" w="19050">
            <a:solidFill>
              <a:schemeClr val="accent3"/>
            </a:solidFill>
            <a:prstDash val="solid"/>
            <a:round/>
            <a:headEnd len="med" w="med" type="none"/>
            <a:tailEnd len="med" w="med" type="none"/>
          </a:ln>
        </p:spPr>
      </p:cxnSp>
      <p:cxnSp>
        <p:nvCxnSpPr>
          <p:cNvPr id="2000" name="Google Shape;2000;p43"/>
          <p:cNvCxnSpPr>
            <a:stCxn id="1998" idx="2"/>
            <a:endCxn id="1973" idx="0"/>
          </p:cNvCxnSpPr>
          <p:nvPr/>
        </p:nvCxnSpPr>
        <p:spPr>
          <a:xfrm flipH="1" rot="-5400000">
            <a:off x="4311275" y="1922075"/>
            <a:ext cx="522000" cy="600"/>
          </a:xfrm>
          <a:prstGeom prst="bentConnector3">
            <a:avLst>
              <a:gd fmla="val 50010" name="adj1"/>
            </a:avLst>
          </a:prstGeom>
          <a:noFill/>
          <a:ln cap="flat" cmpd="sng" w="19050">
            <a:solidFill>
              <a:schemeClr val="accent3"/>
            </a:solidFill>
            <a:prstDash val="solid"/>
            <a:round/>
            <a:headEnd len="med" w="med" type="none"/>
            <a:tailEnd len="med" w="med" type="none"/>
          </a:ln>
        </p:spPr>
      </p:cxnSp>
      <p:cxnSp>
        <p:nvCxnSpPr>
          <p:cNvPr id="2001" name="Google Shape;2001;p43"/>
          <p:cNvCxnSpPr>
            <a:stCxn id="1998" idx="3"/>
            <a:endCxn id="1989" idx="0"/>
          </p:cNvCxnSpPr>
          <p:nvPr/>
        </p:nvCxnSpPr>
        <p:spPr>
          <a:xfrm>
            <a:off x="5521625" y="1434575"/>
            <a:ext cx="1538700" cy="748800"/>
          </a:xfrm>
          <a:prstGeom prst="bentConnector2">
            <a:avLst/>
          </a:prstGeom>
          <a:noFill/>
          <a:ln cap="flat" cmpd="sng" w="19050">
            <a:solidFill>
              <a:schemeClr val="accent3"/>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17"/>
          <p:cNvSpPr txBox="1"/>
          <p:nvPr>
            <p:ph type="title"/>
          </p:nvPr>
        </p:nvSpPr>
        <p:spPr>
          <a:xfrm>
            <a:off x="713225" y="445025"/>
            <a:ext cx="7717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EMOTIONAL LONELINESS FIRST AID INFOGRAPHICS</a:t>
            </a:r>
            <a:endParaRPr/>
          </a:p>
        </p:txBody>
      </p:sp>
      <p:grpSp>
        <p:nvGrpSpPr>
          <p:cNvPr id="613" name="Google Shape;613;p17"/>
          <p:cNvGrpSpPr/>
          <p:nvPr/>
        </p:nvGrpSpPr>
        <p:grpSpPr>
          <a:xfrm>
            <a:off x="713225" y="1980375"/>
            <a:ext cx="7717550" cy="2529625"/>
            <a:chOff x="713225" y="1980375"/>
            <a:chExt cx="7717550" cy="2529625"/>
          </a:xfrm>
        </p:grpSpPr>
        <p:sp>
          <p:nvSpPr>
            <p:cNvPr id="614" name="Google Shape;614;p17"/>
            <p:cNvSpPr txBox="1"/>
            <p:nvPr/>
          </p:nvSpPr>
          <p:spPr>
            <a:xfrm>
              <a:off x="2962800" y="2839288"/>
              <a:ext cx="3218400" cy="811800"/>
            </a:xfrm>
            <a:prstGeom prst="rect">
              <a:avLst/>
            </a:prstGeom>
            <a:noFill/>
            <a:ln>
              <a:noFill/>
            </a:ln>
          </p:spPr>
          <p:txBody>
            <a:bodyPr anchorCtr="0" anchor="t" bIns="91425" lIns="91425" spcFirstLastPara="1" rIns="0" wrap="square" tIns="91425">
              <a:noAutofit/>
            </a:bodyPr>
            <a:lstStyle/>
            <a:p>
              <a:pPr indent="0" lvl="0" marL="0" rtl="0" algn="ctr">
                <a:spcBef>
                  <a:spcPts val="0"/>
                </a:spcBef>
                <a:spcAft>
                  <a:spcPts val="0"/>
                </a:spcAft>
                <a:buNone/>
              </a:pPr>
              <a:r>
                <a:rPr lang="en">
                  <a:solidFill>
                    <a:schemeClr val="dk2"/>
                  </a:solidFill>
                  <a:latin typeface="Encode Sans"/>
                  <a:ea typeface="Encode Sans"/>
                  <a:cs typeface="Encode Sans"/>
                  <a:sym typeface="Encode Sans"/>
                </a:rPr>
                <a:t>Emotional loneliness refers to the feeling of being disconnected or isolated from others </a:t>
              </a:r>
              <a:endParaRPr>
                <a:solidFill>
                  <a:schemeClr val="dk2"/>
                </a:solidFill>
                <a:latin typeface="Encode Sans"/>
                <a:ea typeface="Encode Sans"/>
                <a:cs typeface="Encode Sans"/>
                <a:sym typeface="Encode Sans"/>
              </a:endParaRPr>
            </a:p>
          </p:txBody>
        </p:sp>
        <p:sp>
          <p:nvSpPr>
            <p:cNvPr id="615" name="Google Shape;615;p17"/>
            <p:cNvSpPr txBox="1"/>
            <p:nvPr/>
          </p:nvSpPr>
          <p:spPr>
            <a:xfrm>
              <a:off x="3510550" y="1980375"/>
              <a:ext cx="2122800" cy="356700"/>
            </a:xfrm>
            <a:prstGeom prst="rect">
              <a:avLst/>
            </a:prstGeom>
            <a:noFill/>
            <a:ln>
              <a:noFill/>
            </a:ln>
          </p:spPr>
          <p:txBody>
            <a:bodyPr anchorCtr="0" anchor="ctr" bIns="91425" lIns="91425" spcFirstLastPara="1" rIns="0" wrap="square" tIns="91425">
              <a:noAutofit/>
            </a:bodyPr>
            <a:lstStyle/>
            <a:p>
              <a:pPr indent="0" lvl="0" marL="0" rtl="0" algn="ctr">
                <a:spcBef>
                  <a:spcPts val="0"/>
                </a:spcBef>
                <a:spcAft>
                  <a:spcPts val="0"/>
                </a:spcAft>
                <a:buNone/>
              </a:pPr>
              <a:r>
                <a:rPr b="1" lang="en" sz="1800">
                  <a:solidFill>
                    <a:schemeClr val="dk1"/>
                  </a:solidFill>
                  <a:latin typeface="Encode Sans"/>
                  <a:ea typeface="Encode Sans"/>
                  <a:cs typeface="Encode Sans"/>
                  <a:sym typeface="Encode Sans"/>
                </a:rPr>
                <a:t>ME</a:t>
              </a:r>
              <a:endParaRPr b="1" sz="1800">
                <a:solidFill>
                  <a:schemeClr val="dk1"/>
                </a:solidFill>
                <a:latin typeface="Encode Sans"/>
                <a:ea typeface="Encode Sans"/>
                <a:cs typeface="Encode Sans"/>
                <a:sym typeface="Encode Sans"/>
              </a:endParaRPr>
            </a:p>
          </p:txBody>
        </p:sp>
        <p:sp>
          <p:nvSpPr>
            <p:cNvPr id="616" name="Google Shape;616;p17"/>
            <p:cNvSpPr txBox="1"/>
            <p:nvPr/>
          </p:nvSpPr>
          <p:spPr>
            <a:xfrm>
              <a:off x="3510550" y="4153300"/>
              <a:ext cx="2122800" cy="356700"/>
            </a:xfrm>
            <a:prstGeom prst="rect">
              <a:avLst/>
            </a:prstGeom>
            <a:noFill/>
            <a:ln>
              <a:noFill/>
            </a:ln>
          </p:spPr>
          <p:txBody>
            <a:bodyPr anchorCtr="0" anchor="ctr" bIns="91425" lIns="91425" spcFirstLastPara="1" rIns="0" wrap="square" tIns="91425">
              <a:noAutofit/>
            </a:bodyPr>
            <a:lstStyle/>
            <a:p>
              <a:pPr indent="0" lvl="0" marL="0" rtl="0" algn="ctr">
                <a:spcBef>
                  <a:spcPts val="0"/>
                </a:spcBef>
                <a:spcAft>
                  <a:spcPts val="0"/>
                </a:spcAft>
                <a:buNone/>
              </a:pPr>
              <a:r>
                <a:rPr b="1" lang="en" sz="1800">
                  <a:solidFill>
                    <a:schemeClr val="dk1"/>
                  </a:solidFill>
                  <a:latin typeface="Encode Sans"/>
                  <a:ea typeface="Encode Sans"/>
                  <a:cs typeface="Encode Sans"/>
                  <a:sym typeface="Encode Sans"/>
                </a:rPr>
                <a:t>OTHERS</a:t>
              </a:r>
              <a:endParaRPr b="1" sz="1800">
                <a:solidFill>
                  <a:schemeClr val="dk1"/>
                </a:solidFill>
                <a:latin typeface="Encode Sans"/>
                <a:ea typeface="Encode Sans"/>
                <a:cs typeface="Encode Sans"/>
                <a:sym typeface="Encode Sans"/>
              </a:endParaRPr>
            </a:p>
          </p:txBody>
        </p:sp>
        <p:sp>
          <p:nvSpPr>
            <p:cNvPr id="617" name="Google Shape;617;p17"/>
            <p:cNvSpPr txBox="1"/>
            <p:nvPr/>
          </p:nvSpPr>
          <p:spPr>
            <a:xfrm>
              <a:off x="713225" y="3066850"/>
              <a:ext cx="2122800" cy="356700"/>
            </a:xfrm>
            <a:prstGeom prst="rect">
              <a:avLst/>
            </a:prstGeom>
            <a:noFill/>
            <a:ln>
              <a:noFill/>
            </a:ln>
          </p:spPr>
          <p:txBody>
            <a:bodyPr anchorCtr="0" anchor="ctr" bIns="91425" lIns="91425" spcFirstLastPara="1" rIns="0" wrap="square" tIns="91425">
              <a:noAutofit/>
            </a:bodyPr>
            <a:lstStyle/>
            <a:p>
              <a:pPr indent="0" lvl="0" marL="0" rtl="0" algn="ctr">
                <a:spcBef>
                  <a:spcPts val="0"/>
                </a:spcBef>
                <a:spcAft>
                  <a:spcPts val="0"/>
                </a:spcAft>
                <a:buNone/>
              </a:pPr>
              <a:r>
                <a:rPr b="1" lang="en" sz="1800">
                  <a:solidFill>
                    <a:schemeClr val="dk1"/>
                  </a:solidFill>
                  <a:latin typeface="Encode Sans"/>
                  <a:ea typeface="Encode Sans"/>
                  <a:cs typeface="Encode Sans"/>
                  <a:sym typeface="Encode Sans"/>
                </a:rPr>
                <a:t>DISCONNECTED</a:t>
              </a:r>
              <a:endParaRPr b="1" sz="1800">
                <a:solidFill>
                  <a:schemeClr val="dk1"/>
                </a:solidFill>
                <a:latin typeface="Encode Sans"/>
                <a:ea typeface="Encode Sans"/>
                <a:cs typeface="Encode Sans"/>
                <a:sym typeface="Encode Sans"/>
              </a:endParaRPr>
            </a:p>
          </p:txBody>
        </p:sp>
        <p:sp>
          <p:nvSpPr>
            <p:cNvPr id="618" name="Google Shape;618;p17"/>
            <p:cNvSpPr txBox="1"/>
            <p:nvPr/>
          </p:nvSpPr>
          <p:spPr>
            <a:xfrm>
              <a:off x="6307975" y="3066850"/>
              <a:ext cx="2122800" cy="356700"/>
            </a:xfrm>
            <a:prstGeom prst="rect">
              <a:avLst/>
            </a:prstGeom>
            <a:noFill/>
            <a:ln>
              <a:noFill/>
            </a:ln>
          </p:spPr>
          <p:txBody>
            <a:bodyPr anchorCtr="0" anchor="ctr" bIns="91425" lIns="91425" spcFirstLastPara="1" rIns="0" wrap="square" tIns="91425">
              <a:noAutofit/>
            </a:bodyPr>
            <a:lstStyle/>
            <a:p>
              <a:pPr indent="0" lvl="0" marL="0" rtl="0" algn="ctr">
                <a:spcBef>
                  <a:spcPts val="0"/>
                </a:spcBef>
                <a:spcAft>
                  <a:spcPts val="0"/>
                </a:spcAft>
                <a:buNone/>
              </a:pPr>
              <a:r>
                <a:rPr b="1" lang="en" sz="1800">
                  <a:solidFill>
                    <a:schemeClr val="dk1"/>
                  </a:solidFill>
                  <a:latin typeface="Encode Sans"/>
                  <a:ea typeface="Encode Sans"/>
                  <a:cs typeface="Encode Sans"/>
                  <a:sym typeface="Encode Sans"/>
                </a:rPr>
                <a:t>ISOLATED</a:t>
              </a:r>
              <a:endParaRPr b="1" sz="1800">
                <a:solidFill>
                  <a:schemeClr val="dk1"/>
                </a:solidFill>
                <a:latin typeface="Encode Sans"/>
                <a:ea typeface="Encode Sans"/>
                <a:cs typeface="Encode Sans"/>
                <a:sym typeface="Encode Sans"/>
              </a:endParaRPr>
            </a:p>
          </p:txBody>
        </p:sp>
      </p:grpSp>
      <p:cxnSp>
        <p:nvCxnSpPr>
          <p:cNvPr id="619" name="Google Shape;619;p17"/>
          <p:cNvCxnSpPr>
            <a:stCxn id="615" idx="2"/>
            <a:endCxn id="617" idx="0"/>
          </p:cNvCxnSpPr>
          <p:nvPr/>
        </p:nvCxnSpPr>
        <p:spPr>
          <a:xfrm rot="5400000">
            <a:off x="2808400" y="1303425"/>
            <a:ext cx="729900" cy="2797200"/>
          </a:xfrm>
          <a:prstGeom prst="bentConnector3">
            <a:avLst>
              <a:gd fmla="val 49991" name="adj1"/>
            </a:avLst>
          </a:prstGeom>
          <a:noFill/>
          <a:ln cap="flat" cmpd="sng" w="19050">
            <a:solidFill>
              <a:schemeClr val="accent3"/>
            </a:solidFill>
            <a:prstDash val="solid"/>
            <a:round/>
            <a:headEnd len="med" w="med" type="none"/>
            <a:tailEnd len="med" w="med" type="none"/>
          </a:ln>
        </p:spPr>
      </p:cxnSp>
      <p:cxnSp>
        <p:nvCxnSpPr>
          <p:cNvPr id="620" name="Google Shape;620;p17"/>
          <p:cNvCxnSpPr>
            <a:stCxn id="617" idx="2"/>
            <a:endCxn id="616" idx="1"/>
          </p:cNvCxnSpPr>
          <p:nvPr/>
        </p:nvCxnSpPr>
        <p:spPr>
          <a:xfrm flipH="1" rot="-5400000">
            <a:off x="2188475" y="3009700"/>
            <a:ext cx="908100" cy="1735800"/>
          </a:xfrm>
          <a:prstGeom prst="bentConnector2">
            <a:avLst/>
          </a:prstGeom>
          <a:noFill/>
          <a:ln cap="flat" cmpd="sng" w="19050">
            <a:solidFill>
              <a:schemeClr val="accent3"/>
            </a:solidFill>
            <a:prstDash val="solid"/>
            <a:round/>
            <a:headEnd len="med" w="med" type="none"/>
            <a:tailEnd len="med" w="med" type="triangle"/>
          </a:ln>
        </p:spPr>
      </p:cxnSp>
      <p:cxnSp>
        <p:nvCxnSpPr>
          <p:cNvPr id="621" name="Google Shape;621;p17"/>
          <p:cNvCxnSpPr>
            <a:stCxn id="615" idx="2"/>
            <a:endCxn id="618" idx="0"/>
          </p:cNvCxnSpPr>
          <p:nvPr/>
        </p:nvCxnSpPr>
        <p:spPr>
          <a:xfrm flipH="1" rot="-5400000">
            <a:off x="5605750" y="1303275"/>
            <a:ext cx="729900" cy="2797500"/>
          </a:xfrm>
          <a:prstGeom prst="bentConnector3">
            <a:avLst>
              <a:gd fmla="val 49991" name="adj1"/>
            </a:avLst>
          </a:prstGeom>
          <a:noFill/>
          <a:ln cap="flat" cmpd="sng" w="19050">
            <a:solidFill>
              <a:schemeClr val="accent3"/>
            </a:solidFill>
            <a:prstDash val="solid"/>
            <a:round/>
            <a:headEnd len="med" w="med" type="none"/>
            <a:tailEnd len="med" w="med" type="none"/>
          </a:ln>
        </p:spPr>
      </p:cxnSp>
      <p:cxnSp>
        <p:nvCxnSpPr>
          <p:cNvPr id="622" name="Google Shape;622;p17"/>
          <p:cNvCxnSpPr>
            <a:stCxn id="618" idx="2"/>
            <a:endCxn id="616" idx="3"/>
          </p:cNvCxnSpPr>
          <p:nvPr/>
        </p:nvCxnSpPr>
        <p:spPr>
          <a:xfrm rot="5400000">
            <a:off x="6047275" y="3009550"/>
            <a:ext cx="908100" cy="1736100"/>
          </a:xfrm>
          <a:prstGeom prst="bentConnector2">
            <a:avLst/>
          </a:prstGeom>
          <a:noFill/>
          <a:ln cap="flat" cmpd="sng" w="19050">
            <a:solidFill>
              <a:schemeClr val="accent3"/>
            </a:solidFill>
            <a:prstDash val="solid"/>
            <a:round/>
            <a:headEnd len="med" w="med" type="none"/>
            <a:tailEnd len="med" w="med" type="triangle"/>
          </a:ln>
        </p:spPr>
      </p:cxnSp>
      <p:cxnSp>
        <p:nvCxnSpPr>
          <p:cNvPr id="623" name="Google Shape;623;p17"/>
          <p:cNvCxnSpPr>
            <a:stCxn id="624" idx="2"/>
            <a:endCxn id="615" idx="0"/>
          </p:cNvCxnSpPr>
          <p:nvPr/>
        </p:nvCxnSpPr>
        <p:spPr>
          <a:xfrm flipH="1" rot="-5400000">
            <a:off x="4384000" y="1791850"/>
            <a:ext cx="376500" cy="600"/>
          </a:xfrm>
          <a:prstGeom prst="bentConnector3">
            <a:avLst>
              <a:gd fmla="val 49997" name="adj1"/>
            </a:avLst>
          </a:prstGeom>
          <a:noFill/>
          <a:ln cap="flat" cmpd="sng" w="19050">
            <a:solidFill>
              <a:schemeClr val="accent3"/>
            </a:solidFill>
            <a:prstDash val="solid"/>
            <a:round/>
            <a:headEnd len="med" w="med" type="none"/>
            <a:tailEnd len="med" w="med" type="none"/>
          </a:ln>
        </p:spPr>
      </p:cxnSp>
      <p:grpSp>
        <p:nvGrpSpPr>
          <p:cNvPr id="625" name="Google Shape;625;p17"/>
          <p:cNvGrpSpPr/>
          <p:nvPr/>
        </p:nvGrpSpPr>
        <p:grpSpPr>
          <a:xfrm>
            <a:off x="713225" y="1247200"/>
            <a:ext cx="7717450" cy="1089875"/>
            <a:chOff x="713225" y="1247200"/>
            <a:chExt cx="7717450" cy="1089875"/>
          </a:xfrm>
        </p:grpSpPr>
        <p:sp>
          <p:nvSpPr>
            <p:cNvPr id="624" name="Google Shape;624;p17"/>
            <p:cNvSpPr txBox="1"/>
            <p:nvPr/>
          </p:nvSpPr>
          <p:spPr>
            <a:xfrm>
              <a:off x="2962750" y="1247200"/>
              <a:ext cx="3218400" cy="356700"/>
            </a:xfrm>
            <a:prstGeom prst="rect">
              <a:avLst/>
            </a:prstGeom>
            <a:noFill/>
            <a:ln>
              <a:noFill/>
            </a:ln>
          </p:spPr>
          <p:txBody>
            <a:bodyPr anchorCtr="0" anchor="ctr" bIns="91425" lIns="91425" spcFirstLastPara="1" rIns="0" wrap="square" tIns="91425">
              <a:noAutofit/>
            </a:bodyPr>
            <a:lstStyle/>
            <a:p>
              <a:pPr indent="0" lvl="0" marL="0" rtl="0" algn="ctr">
                <a:spcBef>
                  <a:spcPts val="0"/>
                </a:spcBef>
                <a:spcAft>
                  <a:spcPts val="0"/>
                </a:spcAft>
                <a:buNone/>
              </a:pPr>
              <a:r>
                <a:rPr b="1" lang="en" sz="1800">
                  <a:solidFill>
                    <a:schemeClr val="dk1"/>
                  </a:solidFill>
                  <a:latin typeface="Encode Sans"/>
                  <a:ea typeface="Encode Sans"/>
                  <a:cs typeface="Encode Sans"/>
                  <a:sym typeface="Encode Sans"/>
                </a:rPr>
                <a:t>EMOTIONAL LONELINESS</a:t>
              </a:r>
              <a:endParaRPr b="1" sz="1800">
                <a:solidFill>
                  <a:schemeClr val="dk1"/>
                </a:solidFill>
                <a:latin typeface="Encode Sans"/>
                <a:ea typeface="Encode Sans"/>
                <a:cs typeface="Encode Sans"/>
                <a:sym typeface="Encode Sans"/>
              </a:endParaRPr>
            </a:p>
          </p:txBody>
        </p:sp>
        <p:sp>
          <p:nvSpPr>
            <p:cNvPr id="626" name="Google Shape;626;p17"/>
            <p:cNvSpPr txBox="1"/>
            <p:nvPr/>
          </p:nvSpPr>
          <p:spPr>
            <a:xfrm>
              <a:off x="713225" y="1980375"/>
              <a:ext cx="2122800" cy="356700"/>
            </a:xfrm>
            <a:prstGeom prst="rect">
              <a:avLst/>
            </a:prstGeom>
            <a:noFill/>
            <a:ln>
              <a:noFill/>
            </a:ln>
          </p:spPr>
          <p:txBody>
            <a:bodyPr anchorCtr="0" anchor="ctr" bIns="91425" lIns="91425" spcFirstLastPara="1" rIns="0" wrap="square" tIns="91425">
              <a:noAutofit/>
            </a:bodyPr>
            <a:lstStyle/>
            <a:p>
              <a:pPr indent="0" lvl="0" marL="0" marR="0" rtl="0" algn="ctr">
                <a:lnSpc>
                  <a:spcPct val="100000"/>
                </a:lnSpc>
                <a:spcBef>
                  <a:spcPts val="0"/>
                </a:spcBef>
                <a:spcAft>
                  <a:spcPts val="0"/>
                </a:spcAft>
                <a:buNone/>
              </a:pPr>
              <a:r>
                <a:rPr b="1" lang="en" sz="1800">
                  <a:solidFill>
                    <a:schemeClr val="dk1"/>
                  </a:solidFill>
                  <a:latin typeface="Encode Sans"/>
                  <a:ea typeface="Encode Sans"/>
                  <a:cs typeface="Encode Sans"/>
                  <a:sym typeface="Encode Sans"/>
                </a:rPr>
                <a:t>SUBJECTIVE</a:t>
              </a:r>
              <a:endParaRPr b="1" sz="1800">
                <a:solidFill>
                  <a:schemeClr val="dk1"/>
                </a:solidFill>
                <a:latin typeface="Encode Sans"/>
                <a:ea typeface="Encode Sans"/>
                <a:cs typeface="Encode Sans"/>
                <a:sym typeface="Encode Sans"/>
              </a:endParaRPr>
            </a:p>
          </p:txBody>
        </p:sp>
        <p:sp>
          <p:nvSpPr>
            <p:cNvPr id="627" name="Google Shape;627;p17"/>
            <p:cNvSpPr txBox="1"/>
            <p:nvPr/>
          </p:nvSpPr>
          <p:spPr>
            <a:xfrm>
              <a:off x="6307875" y="1980375"/>
              <a:ext cx="2122800" cy="356700"/>
            </a:xfrm>
            <a:prstGeom prst="rect">
              <a:avLst/>
            </a:prstGeom>
            <a:noFill/>
            <a:ln>
              <a:noFill/>
            </a:ln>
          </p:spPr>
          <p:txBody>
            <a:bodyPr anchorCtr="0" anchor="ctr" bIns="91425" lIns="91425" spcFirstLastPara="1" rIns="0" wrap="square" tIns="91425">
              <a:noAutofit/>
            </a:bodyPr>
            <a:lstStyle/>
            <a:p>
              <a:pPr indent="0" lvl="0" marL="0" marR="0" rtl="0" algn="ctr">
                <a:lnSpc>
                  <a:spcPct val="100000"/>
                </a:lnSpc>
                <a:spcBef>
                  <a:spcPts val="0"/>
                </a:spcBef>
                <a:spcAft>
                  <a:spcPts val="0"/>
                </a:spcAft>
                <a:buNone/>
              </a:pPr>
              <a:r>
                <a:rPr b="1" lang="en" sz="1800">
                  <a:solidFill>
                    <a:schemeClr val="dk1"/>
                  </a:solidFill>
                  <a:latin typeface="Encode Sans"/>
                  <a:ea typeface="Encode Sans"/>
                  <a:cs typeface="Encode Sans"/>
                  <a:sym typeface="Encode Sans"/>
                </a:rPr>
                <a:t>NEGATIVE</a:t>
              </a:r>
              <a:endParaRPr b="1" sz="1800">
                <a:solidFill>
                  <a:schemeClr val="dk1"/>
                </a:solidFill>
                <a:latin typeface="Encode Sans"/>
                <a:ea typeface="Encode Sans"/>
                <a:cs typeface="Encode Sans"/>
                <a:sym typeface="Encode Sans"/>
              </a:endParaRPr>
            </a:p>
          </p:txBody>
        </p:sp>
      </p:grpSp>
      <p:cxnSp>
        <p:nvCxnSpPr>
          <p:cNvPr id="628" name="Google Shape;628;p17"/>
          <p:cNvCxnSpPr>
            <a:stCxn id="624" idx="1"/>
            <a:endCxn id="626" idx="0"/>
          </p:cNvCxnSpPr>
          <p:nvPr/>
        </p:nvCxnSpPr>
        <p:spPr>
          <a:xfrm flipH="1">
            <a:off x="1774750" y="1425550"/>
            <a:ext cx="1188000" cy="554700"/>
          </a:xfrm>
          <a:prstGeom prst="bentConnector2">
            <a:avLst/>
          </a:prstGeom>
          <a:noFill/>
          <a:ln cap="flat" cmpd="sng" w="19050">
            <a:solidFill>
              <a:schemeClr val="accent3"/>
            </a:solidFill>
            <a:prstDash val="solid"/>
            <a:round/>
            <a:headEnd len="med" w="med" type="none"/>
            <a:tailEnd len="med" w="med" type="none"/>
          </a:ln>
        </p:spPr>
      </p:cxnSp>
      <p:cxnSp>
        <p:nvCxnSpPr>
          <p:cNvPr id="629" name="Google Shape;629;p17"/>
          <p:cNvCxnSpPr>
            <a:stCxn id="624" idx="3"/>
            <a:endCxn id="627" idx="0"/>
          </p:cNvCxnSpPr>
          <p:nvPr/>
        </p:nvCxnSpPr>
        <p:spPr>
          <a:xfrm>
            <a:off x="6181150" y="1425550"/>
            <a:ext cx="1188000" cy="554700"/>
          </a:xfrm>
          <a:prstGeom prst="bentConnector2">
            <a:avLst/>
          </a:prstGeom>
          <a:noFill/>
          <a:ln cap="flat" cmpd="sng" w="19050">
            <a:solidFill>
              <a:schemeClr val="accent3"/>
            </a:solidFill>
            <a:prstDash val="solid"/>
            <a:round/>
            <a:headEnd len="med" w="med" type="none"/>
            <a:tailEnd len="med" w="med" type="none"/>
          </a:ln>
        </p:spPr>
      </p:cxn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5" name="Shape 2005"/>
        <p:cNvGrpSpPr/>
        <p:nvPr/>
      </p:nvGrpSpPr>
      <p:grpSpPr>
        <a:xfrm>
          <a:off x="0" y="0"/>
          <a:ext cx="0" cy="0"/>
          <a:chOff x="0" y="0"/>
          <a:chExt cx="0" cy="0"/>
        </a:xfrm>
      </p:grpSpPr>
      <p:sp>
        <p:nvSpPr>
          <p:cNvPr id="2006" name="Google Shape;2006;p44"/>
          <p:cNvSpPr txBox="1"/>
          <p:nvPr>
            <p:ph type="title"/>
          </p:nvPr>
        </p:nvSpPr>
        <p:spPr>
          <a:xfrm>
            <a:off x="713225" y="445025"/>
            <a:ext cx="7717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EMOTIONAL LONELINESS FIRST AID INFOGRAPHICS</a:t>
            </a:r>
            <a:endParaRPr/>
          </a:p>
        </p:txBody>
      </p:sp>
      <p:sp>
        <p:nvSpPr>
          <p:cNvPr id="2007" name="Google Shape;2007;p44"/>
          <p:cNvSpPr txBox="1"/>
          <p:nvPr/>
        </p:nvSpPr>
        <p:spPr>
          <a:xfrm>
            <a:off x="714225" y="4216925"/>
            <a:ext cx="7715400" cy="293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sz="1200">
                <a:solidFill>
                  <a:schemeClr val="dk2"/>
                </a:solidFill>
                <a:latin typeface="Encode Sans"/>
                <a:ea typeface="Encode Sans"/>
                <a:cs typeface="Encode Sans"/>
                <a:sym typeface="Encode Sans"/>
              </a:rPr>
              <a:t>Follow the link in the graph to modify its data and then paste the new one here. </a:t>
            </a:r>
            <a:r>
              <a:rPr b="1" lang="en" sz="1200">
                <a:solidFill>
                  <a:schemeClr val="dk2"/>
                </a:solidFill>
                <a:uFill>
                  <a:noFill/>
                </a:uFill>
                <a:latin typeface="Encode Sans"/>
                <a:ea typeface="Encode Sans"/>
                <a:cs typeface="Encode Sans"/>
                <a:sym typeface="Encode Sans"/>
                <a:hlinkClick r:id="rId3">
                  <a:extLst>
                    <a:ext uri="{A12FA001-AC4F-418D-AE19-62706E023703}">
                      <ahyp:hlinkClr val="tx"/>
                    </a:ext>
                  </a:extLst>
                </a:hlinkClick>
              </a:rPr>
              <a:t>For more info, </a:t>
            </a:r>
            <a:r>
              <a:rPr b="1" lang="en" sz="1200" u="sng">
                <a:solidFill>
                  <a:schemeClr val="dk2"/>
                </a:solidFill>
                <a:latin typeface="Encode Sans"/>
                <a:ea typeface="Encode Sans"/>
                <a:cs typeface="Encode Sans"/>
                <a:sym typeface="Encode Sans"/>
                <a:hlinkClick r:id="rId4">
                  <a:extLst>
                    <a:ext uri="{A12FA001-AC4F-418D-AE19-62706E023703}">
                      <ahyp:hlinkClr val="tx"/>
                    </a:ext>
                  </a:extLst>
                </a:hlinkClick>
              </a:rPr>
              <a:t>click here</a:t>
            </a:r>
            <a:endParaRPr b="1" sz="1200" u="sng">
              <a:solidFill>
                <a:schemeClr val="dk2"/>
              </a:solidFill>
              <a:latin typeface="Encode Sans"/>
              <a:ea typeface="Encode Sans"/>
              <a:cs typeface="Encode Sans"/>
              <a:sym typeface="Encode Sans"/>
            </a:endParaRPr>
          </a:p>
        </p:txBody>
      </p:sp>
      <p:grpSp>
        <p:nvGrpSpPr>
          <p:cNvPr id="2008" name="Google Shape;2008;p44"/>
          <p:cNvGrpSpPr/>
          <p:nvPr/>
        </p:nvGrpSpPr>
        <p:grpSpPr>
          <a:xfrm>
            <a:off x="5929775" y="2439500"/>
            <a:ext cx="1613075" cy="427800"/>
            <a:chOff x="5929775" y="2439500"/>
            <a:chExt cx="1613075" cy="427800"/>
          </a:xfrm>
        </p:grpSpPr>
        <p:sp>
          <p:nvSpPr>
            <p:cNvPr id="2009" name="Google Shape;2009;p44"/>
            <p:cNvSpPr txBox="1"/>
            <p:nvPr/>
          </p:nvSpPr>
          <p:spPr>
            <a:xfrm>
              <a:off x="6229450" y="2439500"/>
              <a:ext cx="1313400" cy="427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en" sz="1800">
                  <a:solidFill>
                    <a:schemeClr val="dk1"/>
                  </a:solidFill>
                  <a:latin typeface="Encode Sans"/>
                  <a:ea typeface="Encode Sans"/>
                  <a:cs typeface="Encode Sans"/>
                  <a:sym typeface="Encode Sans"/>
                </a:rPr>
                <a:t>JUPITER</a:t>
              </a:r>
              <a:endParaRPr b="1" sz="1800">
                <a:solidFill>
                  <a:schemeClr val="dk1"/>
                </a:solidFill>
                <a:latin typeface="Encode Sans"/>
                <a:ea typeface="Encode Sans"/>
                <a:cs typeface="Encode Sans"/>
                <a:sym typeface="Encode Sans"/>
              </a:endParaRPr>
            </a:p>
          </p:txBody>
        </p:sp>
        <p:sp>
          <p:nvSpPr>
            <p:cNvPr id="2010" name="Google Shape;2010;p44"/>
            <p:cNvSpPr/>
            <p:nvPr/>
          </p:nvSpPr>
          <p:spPr>
            <a:xfrm>
              <a:off x="5929775" y="2544350"/>
              <a:ext cx="218100" cy="218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800">
                <a:solidFill>
                  <a:srgbClr val="916452"/>
                </a:solidFill>
                <a:latin typeface="Livvic"/>
                <a:ea typeface="Livvic"/>
                <a:cs typeface="Livvic"/>
                <a:sym typeface="Livvic"/>
              </a:endParaRPr>
            </a:p>
          </p:txBody>
        </p:sp>
      </p:grpSp>
      <p:grpSp>
        <p:nvGrpSpPr>
          <p:cNvPr id="2011" name="Google Shape;2011;p44"/>
          <p:cNvGrpSpPr/>
          <p:nvPr/>
        </p:nvGrpSpPr>
        <p:grpSpPr>
          <a:xfrm>
            <a:off x="5929775" y="2943500"/>
            <a:ext cx="1613075" cy="427800"/>
            <a:chOff x="5929775" y="2943500"/>
            <a:chExt cx="1613075" cy="427800"/>
          </a:xfrm>
        </p:grpSpPr>
        <p:sp>
          <p:nvSpPr>
            <p:cNvPr id="2012" name="Google Shape;2012;p44"/>
            <p:cNvSpPr txBox="1"/>
            <p:nvPr/>
          </p:nvSpPr>
          <p:spPr>
            <a:xfrm>
              <a:off x="6229450" y="2943500"/>
              <a:ext cx="1313400" cy="427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en" sz="1800">
                  <a:solidFill>
                    <a:schemeClr val="dk1"/>
                  </a:solidFill>
                  <a:latin typeface="Encode Sans"/>
                  <a:ea typeface="Encode Sans"/>
                  <a:cs typeface="Encode Sans"/>
                  <a:sym typeface="Encode Sans"/>
                </a:rPr>
                <a:t>MERCURY</a:t>
              </a:r>
              <a:endParaRPr b="1" sz="1800">
                <a:solidFill>
                  <a:schemeClr val="dk1"/>
                </a:solidFill>
                <a:latin typeface="Encode Sans"/>
                <a:ea typeface="Encode Sans"/>
                <a:cs typeface="Encode Sans"/>
                <a:sym typeface="Encode Sans"/>
              </a:endParaRPr>
            </a:p>
          </p:txBody>
        </p:sp>
        <p:sp>
          <p:nvSpPr>
            <p:cNvPr id="2013" name="Google Shape;2013;p44"/>
            <p:cNvSpPr/>
            <p:nvPr/>
          </p:nvSpPr>
          <p:spPr>
            <a:xfrm>
              <a:off x="5929775" y="3048350"/>
              <a:ext cx="218100" cy="2181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800">
                <a:solidFill>
                  <a:srgbClr val="916452"/>
                </a:solidFill>
                <a:latin typeface="Livvic"/>
                <a:ea typeface="Livvic"/>
                <a:cs typeface="Livvic"/>
                <a:sym typeface="Livvic"/>
              </a:endParaRPr>
            </a:p>
          </p:txBody>
        </p:sp>
      </p:grpSp>
      <p:grpSp>
        <p:nvGrpSpPr>
          <p:cNvPr id="2014" name="Google Shape;2014;p44"/>
          <p:cNvGrpSpPr/>
          <p:nvPr/>
        </p:nvGrpSpPr>
        <p:grpSpPr>
          <a:xfrm>
            <a:off x="5929775" y="3447500"/>
            <a:ext cx="1613075" cy="427800"/>
            <a:chOff x="5929775" y="3447500"/>
            <a:chExt cx="1613075" cy="427800"/>
          </a:xfrm>
        </p:grpSpPr>
        <p:sp>
          <p:nvSpPr>
            <p:cNvPr id="2015" name="Google Shape;2015;p44"/>
            <p:cNvSpPr txBox="1"/>
            <p:nvPr/>
          </p:nvSpPr>
          <p:spPr>
            <a:xfrm>
              <a:off x="6229450" y="3447500"/>
              <a:ext cx="1313400" cy="427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en" sz="1800">
                  <a:solidFill>
                    <a:schemeClr val="dk1"/>
                  </a:solidFill>
                  <a:latin typeface="Encode Sans"/>
                  <a:ea typeface="Encode Sans"/>
                  <a:cs typeface="Encode Sans"/>
                  <a:sym typeface="Encode Sans"/>
                </a:rPr>
                <a:t>VENUS</a:t>
              </a:r>
              <a:endParaRPr b="1" sz="1800">
                <a:solidFill>
                  <a:schemeClr val="dk1"/>
                </a:solidFill>
                <a:latin typeface="Encode Sans"/>
                <a:ea typeface="Encode Sans"/>
                <a:cs typeface="Encode Sans"/>
                <a:sym typeface="Encode Sans"/>
              </a:endParaRPr>
            </a:p>
          </p:txBody>
        </p:sp>
        <p:sp>
          <p:nvSpPr>
            <p:cNvPr id="2016" name="Google Shape;2016;p44"/>
            <p:cNvSpPr/>
            <p:nvPr/>
          </p:nvSpPr>
          <p:spPr>
            <a:xfrm>
              <a:off x="5929775" y="3552350"/>
              <a:ext cx="218100" cy="2181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800">
                <a:solidFill>
                  <a:srgbClr val="916452"/>
                </a:solidFill>
                <a:latin typeface="Livvic"/>
                <a:ea typeface="Livvic"/>
                <a:cs typeface="Livvic"/>
                <a:sym typeface="Livvic"/>
              </a:endParaRPr>
            </a:p>
          </p:txBody>
        </p:sp>
      </p:grpSp>
      <p:grpSp>
        <p:nvGrpSpPr>
          <p:cNvPr id="2017" name="Google Shape;2017;p44"/>
          <p:cNvGrpSpPr/>
          <p:nvPr/>
        </p:nvGrpSpPr>
        <p:grpSpPr>
          <a:xfrm>
            <a:off x="5826175" y="1426850"/>
            <a:ext cx="2302448" cy="855600"/>
            <a:chOff x="5826175" y="1426850"/>
            <a:chExt cx="2302448" cy="855600"/>
          </a:xfrm>
        </p:grpSpPr>
        <p:sp>
          <p:nvSpPr>
            <p:cNvPr id="2018" name="Google Shape;2018;p44"/>
            <p:cNvSpPr txBox="1"/>
            <p:nvPr/>
          </p:nvSpPr>
          <p:spPr>
            <a:xfrm>
              <a:off x="5826175" y="1426850"/>
              <a:ext cx="2302448" cy="3579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b="1" lang="en" sz="1800">
                  <a:solidFill>
                    <a:schemeClr val="dk1"/>
                  </a:solidFill>
                  <a:latin typeface="Encode Sans"/>
                  <a:ea typeface="Encode Sans"/>
                  <a:cs typeface="Encode Sans"/>
                  <a:sym typeface="Encode Sans"/>
                </a:rPr>
                <a:t>FIRST AID</a:t>
              </a:r>
              <a:endParaRPr b="1" sz="1800">
                <a:solidFill>
                  <a:schemeClr val="dk1"/>
                </a:solidFill>
                <a:latin typeface="Encode Sans"/>
                <a:ea typeface="Encode Sans"/>
                <a:cs typeface="Encode Sans"/>
                <a:sym typeface="Encode Sans"/>
              </a:endParaRPr>
            </a:p>
          </p:txBody>
        </p:sp>
        <p:sp>
          <p:nvSpPr>
            <p:cNvPr id="2019" name="Google Shape;2019;p44"/>
            <p:cNvSpPr txBox="1"/>
            <p:nvPr/>
          </p:nvSpPr>
          <p:spPr>
            <a:xfrm>
              <a:off x="5826175" y="1709750"/>
              <a:ext cx="2302448"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dk2"/>
                  </a:solidFill>
                  <a:latin typeface="Encode Sans"/>
                  <a:ea typeface="Encode Sans"/>
                  <a:cs typeface="Encode Sans"/>
                  <a:sym typeface="Encode Sans"/>
                </a:rPr>
                <a:t>Despite being red, Mars is a very cold place</a:t>
              </a:r>
              <a:endParaRPr>
                <a:solidFill>
                  <a:schemeClr val="dk2"/>
                </a:solidFill>
                <a:latin typeface="Encode Sans"/>
                <a:ea typeface="Encode Sans"/>
                <a:cs typeface="Encode Sans"/>
                <a:sym typeface="Encode Sans"/>
              </a:endParaRPr>
            </a:p>
          </p:txBody>
        </p:sp>
      </p:grpSp>
      <p:grpSp>
        <p:nvGrpSpPr>
          <p:cNvPr id="2020" name="Google Shape;2020;p44"/>
          <p:cNvGrpSpPr/>
          <p:nvPr/>
        </p:nvGrpSpPr>
        <p:grpSpPr>
          <a:xfrm>
            <a:off x="7612907" y="2528404"/>
            <a:ext cx="262981" cy="261680"/>
            <a:chOff x="-63679950" y="3360375"/>
            <a:chExt cx="318225" cy="316650"/>
          </a:xfrm>
        </p:grpSpPr>
        <p:sp>
          <p:nvSpPr>
            <p:cNvPr id="2021" name="Google Shape;2021;p44"/>
            <p:cNvSpPr/>
            <p:nvPr/>
          </p:nvSpPr>
          <p:spPr>
            <a:xfrm>
              <a:off x="-63497200" y="3423400"/>
              <a:ext cx="40975" cy="40975"/>
            </a:xfrm>
            <a:custGeom>
              <a:rect b="b" l="l" r="r" t="t"/>
              <a:pathLst>
                <a:path extrusionOk="0" h="1639" w="1639">
                  <a:moveTo>
                    <a:pt x="819" y="0"/>
                  </a:moveTo>
                  <a:cubicBezTo>
                    <a:pt x="378" y="0"/>
                    <a:pt x="0" y="378"/>
                    <a:pt x="0" y="819"/>
                  </a:cubicBezTo>
                  <a:cubicBezTo>
                    <a:pt x="0" y="1260"/>
                    <a:pt x="378" y="1638"/>
                    <a:pt x="819" y="1638"/>
                  </a:cubicBezTo>
                  <a:cubicBezTo>
                    <a:pt x="1260" y="1638"/>
                    <a:pt x="1638" y="1260"/>
                    <a:pt x="1638" y="819"/>
                  </a:cubicBezTo>
                  <a:cubicBezTo>
                    <a:pt x="1638" y="378"/>
                    <a:pt x="1260" y="0"/>
                    <a:pt x="8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44"/>
            <p:cNvSpPr/>
            <p:nvPr/>
          </p:nvSpPr>
          <p:spPr>
            <a:xfrm>
              <a:off x="-63516900" y="3485625"/>
              <a:ext cx="79575" cy="29950"/>
            </a:xfrm>
            <a:custGeom>
              <a:rect b="b" l="l" r="r" t="t"/>
              <a:pathLst>
                <a:path extrusionOk="0" h="1198" w="3183">
                  <a:moveTo>
                    <a:pt x="1607" y="0"/>
                  </a:moveTo>
                  <a:cubicBezTo>
                    <a:pt x="820" y="0"/>
                    <a:pt x="190" y="504"/>
                    <a:pt x="1" y="1197"/>
                  </a:cubicBezTo>
                  <a:lnTo>
                    <a:pt x="3183" y="1197"/>
                  </a:lnTo>
                  <a:cubicBezTo>
                    <a:pt x="3025" y="504"/>
                    <a:pt x="2395" y="0"/>
                    <a:pt x="16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44"/>
            <p:cNvSpPr/>
            <p:nvPr/>
          </p:nvSpPr>
          <p:spPr>
            <a:xfrm>
              <a:off x="-63618500" y="3360375"/>
              <a:ext cx="256775" cy="256600"/>
            </a:xfrm>
            <a:custGeom>
              <a:rect b="b" l="l" r="r" t="t"/>
              <a:pathLst>
                <a:path extrusionOk="0" h="10264" w="10271">
                  <a:moveTo>
                    <a:pt x="5703" y="1639"/>
                  </a:moveTo>
                  <a:cubicBezTo>
                    <a:pt x="6616" y="1639"/>
                    <a:pt x="7373" y="2395"/>
                    <a:pt x="7373" y="3309"/>
                  </a:cubicBezTo>
                  <a:cubicBezTo>
                    <a:pt x="7373" y="3750"/>
                    <a:pt x="7215" y="4128"/>
                    <a:pt x="6900" y="4443"/>
                  </a:cubicBezTo>
                  <a:cubicBezTo>
                    <a:pt x="7625" y="4884"/>
                    <a:pt x="8192" y="5672"/>
                    <a:pt x="8192" y="6617"/>
                  </a:cubicBezTo>
                  <a:cubicBezTo>
                    <a:pt x="8160" y="6900"/>
                    <a:pt x="8003" y="7058"/>
                    <a:pt x="7751" y="7058"/>
                  </a:cubicBezTo>
                  <a:lnTo>
                    <a:pt x="3623" y="7058"/>
                  </a:lnTo>
                  <a:cubicBezTo>
                    <a:pt x="3371" y="7058"/>
                    <a:pt x="3214" y="6837"/>
                    <a:pt x="3214" y="6617"/>
                  </a:cubicBezTo>
                  <a:cubicBezTo>
                    <a:pt x="3214" y="5672"/>
                    <a:pt x="3749" y="4884"/>
                    <a:pt x="4537" y="4443"/>
                  </a:cubicBezTo>
                  <a:cubicBezTo>
                    <a:pt x="4254" y="4128"/>
                    <a:pt x="4065" y="3718"/>
                    <a:pt x="4065" y="3309"/>
                  </a:cubicBezTo>
                  <a:cubicBezTo>
                    <a:pt x="4065" y="2395"/>
                    <a:pt x="4789" y="1639"/>
                    <a:pt x="5703" y="1639"/>
                  </a:cubicBezTo>
                  <a:close/>
                  <a:moveTo>
                    <a:pt x="5703" y="1"/>
                  </a:moveTo>
                  <a:cubicBezTo>
                    <a:pt x="3182" y="1"/>
                    <a:pt x="1135" y="2049"/>
                    <a:pt x="1135" y="4569"/>
                  </a:cubicBezTo>
                  <a:cubicBezTo>
                    <a:pt x="1135" y="5609"/>
                    <a:pt x="1481" y="6648"/>
                    <a:pt x="2206" y="7467"/>
                  </a:cubicBezTo>
                  <a:lnTo>
                    <a:pt x="1607" y="8066"/>
                  </a:lnTo>
                  <a:lnTo>
                    <a:pt x="756" y="7184"/>
                  </a:lnTo>
                  <a:cubicBezTo>
                    <a:pt x="678" y="7121"/>
                    <a:pt x="567" y="7089"/>
                    <a:pt x="457" y="7089"/>
                  </a:cubicBezTo>
                  <a:cubicBezTo>
                    <a:pt x="347" y="7089"/>
                    <a:pt x="237" y="7121"/>
                    <a:pt x="158" y="7184"/>
                  </a:cubicBezTo>
                  <a:cubicBezTo>
                    <a:pt x="0" y="7341"/>
                    <a:pt x="0" y="7625"/>
                    <a:pt x="158" y="7783"/>
                  </a:cubicBezTo>
                  <a:lnTo>
                    <a:pt x="1324" y="8980"/>
                  </a:lnTo>
                  <a:lnTo>
                    <a:pt x="2521" y="10145"/>
                  </a:lnTo>
                  <a:cubicBezTo>
                    <a:pt x="2600" y="10224"/>
                    <a:pt x="2710" y="10264"/>
                    <a:pt x="2820" y="10264"/>
                  </a:cubicBezTo>
                  <a:cubicBezTo>
                    <a:pt x="2930" y="10264"/>
                    <a:pt x="3041" y="10224"/>
                    <a:pt x="3119" y="10145"/>
                  </a:cubicBezTo>
                  <a:cubicBezTo>
                    <a:pt x="3277" y="9988"/>
                    <a:pt x="3277" y="9704"/>
                    <a:pt x="3119" y="9547"/>
                  </a:cubicBezTo>
                  <a:lnTo>
                    <a:pt x="2237" y="8696"/>
                  </a:lnTo>
                  <a:lnTo>
                    <a:pt x="2836" y="8098"/>
                  </a:lnTo>
                  <a:cubicBezTo>
                    <a:pt x="3655" y="8759"/>
                    <a:pt x="4695" y="9169"/>
                    <a:pt x="5734" y="9169"/>
                  </a:cubicBezTo>
                  <a:cubicBezTo>
                    <a:pt x="8255" y="9169"/>
                    <a:pt x="10271" y="7121"/>
                    <a:pt x="10271" y="4632"/>
                  </a:cubicBezTo>
                  <a:cubicBezTo>
                    <a:pt x="10239" y="2049"/>
                    <a:pt x="8223" y="1"/>
                    <a:pt x="57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44"/>
            <p:cNvSpPr/>
            <p:nvPr/>
          </p:nvSpPr>
          <p:spPr>
            <a:xfrm>
              <a:off x="-63679950" y="3576200"/>
              <a:ext cx="102425" cy="100825"/>
            </a:xfrm>
            <a:custGeom>
              <a:rect b="b" l="l" r="r" t="t"/>
              <a:pathLst>
                <a:path extrusionOk="0" h="4033" w="4097">
                  <a:moveTo>
                    <a:pt x="2332" y="0"/>
                  </a:moveTo>
                  <a:lnTo>
                    <a:pt x="159" y="2142"/>
                  </a:lnTo>
                  <a:cubicBezTo>
                    <a:pt x="1" y="2300"/>
                    <a:pt x="1" y="2584"/>
                    <a:pt x="159" y="2741"/>
                  </a:cubicBezTo>
                  <a:lnTo>
                    <a:pt x="1356" y="3938"/>
                  </a:lnTo>
                  <a:cubicBezTo>
                    <a:pt x="1434" y="4001"/>
                    <a:pt x="1545" y="4033"/>
                    <a:pt x="1655" y="4033"/>
                  </a:cubicBezTo>
                  <a:cubicBezTo>
                    <a:pt x="1765" y="4033"/>
                    <a:pt x="1876" y="4001"/>
                    <a:pt x="1954" y="3938"/>
                  </a:cubicBezTo>
                  <a:lnTo>
                    <a:pt x="4097" y="1764"/>
                  </a:lnTo>
                  <a:lnTo>
                    <a:pt x="233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25" name="Google Shape;2025;p44"/>
          <p:cNvSpPr/>
          <p:nvPr/>
        </p:nvSpPr>
        <p:spPr>
          <a:xfrm>
            <a:off x="7612274" y="3524737"/>
            <a:ext cx="264283" cy="262651"/>
          </a:xfrm>
          <a:custGeom>
            <a:rect b="b" l="l" r="r" t="t"/>
            <a:pathLst>
              <a:path extrusionOk="0" h="12713" w="12792">
                <a:moveTo>
                  <a:pt x="8633" y="1229"/>
                </a:moveTo>
                <a:cubicBezTo>
                  <a:pt x="8854" y="1229"/>
                  <a:pt x="9011" y="1418"/>
                  <a:pt x="9011" y="1607"/>
                </a:cubicBezTo>
                <a:lnTo>
                  <a:pt x="9011" y="1890"/>
                </a:lnTo>
                <a:cubicBezTo>
                  <a:pt x="9484" y="2048"/>
                  <a:pt x="9831" y="2520"/>
                  <a:pt x="9831" y="3088"/>
                </a:cubicBezTo>
                <a:cubicBezTo>
                  <a:pt x="9831" y="3308"/>
                  <a:pt x="9641" y="3497"/>
                  <a:pt x="9452" y="3497"/>
                </a:cubicBezTo>
                <a:cubicBezTo>
                  <a:pt x="9200" y="3497"/>
                  <a:pt x="9011" y="3308"/>
                  <a:pt x="9011" y="3088"/>
                </a:cubicBezTo>
                <a:cubicBezTo>
                  <a:pt x="9011" y="2835"/>
                  <a:pt x="8822" y="2678"/>
                  <a:pt x="8633" y="2678"/>
                </a:cubicBezTo>
                <a:cubicBezTo>
                  <a:pt x="8413" y="2678"/>
                  <a:pt x="8192" y="2867"/>
                  <a:pt x="8192" y="3088"/>
                </a:cubicBezTo>
                <a:cubicBezTo>
                  <a:pt x="8224" y="3308"/>
                  <a:pt x="8570" y="3529"/>
                  <a:pt x="8885" y="3781"/>
                </a:cubicBezTo>
                <a:cubicBezTo>
                  <a:pt x="9326" y="4096"/>
                  <a:pt x="9894" y="4505"/>
                  <a:pt x="9894" y="5167"/>
                </a:cubicBezTo>
                <a:cubicBezTo>
                  <a:pt x="9894" y="5702"/>
                  <a:pt x="9515" y="6143"/>
                  <a:pt x="9043" y="6333"/>
                </a:cubicBezTo>
                <a:lnTo>
                  <a:pt x="9043" y="6616"/>
                </a:lnTo>
                <a:cubicBezTo>
                  <a:pt x="9043" y="6868"/>
                  <a:pt x="8854" y="7026"/>
                  <a:pt x="8665" y="7026"/>
                </a:cubicBezTo>
                <a:cubicBezTo>
                  <a:pt x="8476" y="7026"/>
                  <a:pt x="8224" y="6805"/>
                  <a:pt x="8224" y="6616"/>
                </a:cubicBezTo>
                <a:lnTo>
                  <a:pt x="8224" y="6333"/>
                </a:lnTo>
                <a:cubicBezTo>
                  <a:pt x="7751" y="6175"/>
                  <a:pt x="7405" y="5702"/>
                  <a:pt x="7405" y="5167"/>
                </a:cubicBezTo>
                <a:cubicBezTo>
                  <a:pt x="7405" y="4915"/>
                  <a:pt x="7594" y="4757"/>
                  <a:pt x="7783" y="4757"/>
                </a:cubicBezTo>
                <a:cubicBezTo>
                  <a:pt x="8003" y="4757"/>
                  <a:pt x="8192" y="4978"/>
                  <a:pt x="8192" y="5167"/>
                </a:cubicBezTo>
                <a:cubicBezTo>
                  <a:pt x="8192" y="5387"/>
                  <a:pt x="8381" y="5608"/>
                  <a:pt x="8633" y="5608"/>
                </a:cubicBezTo>
                <a:cubicBezTo>
                  <a:pt x="8854" y="5608"/>
                  <a:pt x="9011" y="5387"/>
                  <a:pt x="9011" y="5167"/>
                </a:cubicBezTo>
                <a:cubicBezTo>
                  <a:pt x="9011" y="4915"/>
                  <a:pt x="8696" y="4694"/>
                  <a:pt x="8350" y="4442"/>
                </a:cubicBezTo>
                <a:cubicBezTo>
                  <a:pt x="7909" y="4127"/>
                  <a:pt x="7373" y="3749"/>
                  <a:pt x="7373" y="3088"/>
                </a:cubicBezTo>
                <a:cubicBezTo>
                  <a:pt x="7373" y="2520"/>
                  <a:pt x="7720" y="2079"/>
                  <a:pt x="8192" y="1890"/>
                </a:cubicBezTo>
                <a:lnTo>
                  <a:pt x="8192" y="1607"/>
                </a:lnTo>
                <a:cubicBezTo>
                  <a:pt x="8192" y="1386"/>
                  <a:pt x="8381" y="1229"/>
                  <a:pt x="8633" y="1229"/>
                </a:cubicBezTo>
                <a:close/>
                <a:moveTo>
                  <a:pt x="6050" y="6616"/>
                </a:moveTo>
                <a:lnTo>
                  <a:pt x="5073" y="10239"/>
                </a:lnTo>
                <a:lnTo>
                  <a:pt x="4853" y="9388"/>
                </a:lnTo>
                <a:cubicBezTo>
                  <a:pt x="4793" y="9168"/>
                  <a:pt x="4617" y="9049"/>
                  <a:pt x="4433" y="9049"/>
                </a:cubicBezTo>
                <a:cubicBezTo>
                  <a:pt x="4328" y="9049"/>
                  <a:pt x="4220" y="9088"/>
                  <a:pt x="4128" y="9168"/>
                </a:cubicBezTo>
                <a:lnTo>
                  <a:pt x="1450" y="11846"/>
                </a:lnTo>
                <a:lnTo>
                  <a:pt x="852" y="11279"/>
                </a:lnTo>
                <a:lnTo>
                  <a:pt x="3530" y="8601"/>
                </a:lnTo>
                <a:cubicBezTo>
                  <a:pt x="3782" y="8349"/>
                  <a:pt x="3656" y="7939"/>
                  <a:pt x="3341" y="7876"/>
                </a:cubicBezTo>
                <a:lnTo>
                  <a:pt x="2490" y="7624"/>
                </a:lnTo>
                <a:lnTo>
                  <a:pt x="6050" y="6616"/>
                </a:lnTo>
                <a:close/>
                <a:moveTo>
                  <a:pt x="8665" y="0"/>
                </a:moveTo>
                <a:cubicBezTo>
                  <a:pt x="6365" y="0"/>
                  <a:pt x="4538" y="1859"/>
                  <a:pt x="4538" y="4127"/>
                </a:cubicBezTo>
                <a:cubicBezTo>
                  <a:pt x="4538" y="4852"/>
                  <a:pt x="4695" y="5513"/>
                  <a:pt x="5042" y="6112"/>
                </a:cubicBezTo>
                <a:lnTo>
                  <a:pt x="820" y="7341"/>
                </a:lnTo>
                <a:cubicBezTo>
                  <a:pt x="442" y="7435"/>
                  <a:pt x="442" y="8034"/>
                  <a:pt x="820" y="8128"/>
                </a:cubicBezTo>
                <a:lnTo>
                  <a:pt x="2490" y="8538"/>
                </a:lnTo>
                <a:lnTo>
                  <a:pt x="316" y="10712"/>
                </a:lnTo>
                <a:cubicBezTo>
                  <a:pt x="1" y="11027"/>
                  <a:pt x="1" y="11594"/>
                  <a:pt x="316" y="11909"/>
                </a:cubicBezTo>
                <a:lnTo>
                  <a:pt x="915" y="12476"/>
                </a:lnTo>
                <a:cubicBezTo>
                  <a:pt x="1072" y="12633"/>
                  <a:pt x="1285" y="12712"/>
                  <a:pt x="1497" y="12712"/>
                </a:cubicBezTo>
                <a:cubicBezTo>
                  <a:pt x="1710" y="12712"/>
                  <a:pt x="1923" y="12633"/>
                  <a:pt x="2080" y="12476"/>
                </a:cubicBezTo>
                <a:lnTo>
                  <a:pt x="4254" y="10334"/>
                </a:lnTo>
                <a:lnTo>
                  <a:pt x="4695" y="11972"/>
                </a:lnTo>
                <a:cubicBezTo>
                  <a:pt x="4759" y="12180"/>
                  <a:pt x="4930" y="12291"/>
                  <a:pt x="5098" y="12291"/>
                </a:cubicBezTo>
                <a:cubicBezTo>
                  <a:pt x="5261" y="12291"/>
                  <a:pt x="5421" y="12188"/>
                  <a:pt x="5483" y="11972"/>
                </a:cubicBezTo>
                <a:lnTo>
                  <a:pt x="6712" y="7750"/>
                </a:lnTo>
                <a:cubicBezTo>
                  <a:pt x="7279" y="8065"/>
                  <a:pt x="7972" y="8286"/>
                  <a:pt x="8665" y="8286"/>
                </a:cubicBezTo>
                <a:cubicBezTo>
                  <a:pt x="10965" y="8286"/>
                  <a:pt x="12792" y="6427"/>
                  <a:pt x="12792" y="4127"/>
                </a:cubicBezTo>
                <a:cubicBezTo>
                  <a:pt x="12760" y="1859"/>
                  <a:pt x="10902" y="0"/>
                  <a:pt x="86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44"/>
          <p:cNvSpPr/>
          <p:nvPr/>
        </p:nvSpPr>
        <p:spPr>
          <a:xfrm>
            <a:off x="7612916" y="3054877"/>
            <a:ext cx="262981" cy="205051"/>
          </a:xfrm>
          <a:custGeom>
            <a:rect b="b" l="l" r="r" t="t"/>
            <a:pathLst>
              <a:path extrusionOk="0" h="9925" w="12729">
                <a:moveTo>
                  <a:pt x="925" y="3644"/>
                </a:moveTo>
                <a:cubicBezTo>
                  <a:pt x="944" y="3644"/>
                  <a:pt x="963" y="3648"/>
                  <a:pt x="978" y="3655"/>
                </a:cubicBezTo>
                <a:lnTo>
                  <a:pt x="1608" y="3970"/>
                </a:lnTo>
                <a:lnTo>
                  <a:pt x="1608" y="5924"/>
                </a:lnTo>
                <a:lnTo>
                  <a:pt x="978" y="6239"/>
                </a:lnTo>
                <a:cubicBezTo>
                  <a:pt x="960" y="6256"/>
                  <a:pt x="937" y="6264"/>
                  <a:pt x="914" y="6264"/>
                </a:cubicBezTo>
                <a:cubicBezTo>
                  <a:pt x="854" y="6264"/>
                  <a:pt x="788" y="6212"/>
                  <a:pt x="788" y="6144"/>
                </a:cubicBezTo>
                <a:lnTo>
                  <a:pt x="788" y="3781"/>
                </a:lnTo>
                <a:cubicBezTo>
                  <a:pt x="788" y="3685"/>
                  <a:pt x="862" y="3644"/>
                  <a:pt x="925" y="3644"/>
                </a:cubicBezTo>
                <a:close/>
                <a:moveTo>
                  <a:pt x="4128" y="7184"/>
                </a:moveTo>
                <a:lnTo>
                  <a:pt x="6963" y="8035"/>
                </a:lnTo>
                <a:cubicBezTo>
                  <a:pt x="6648" y="8507"/>
                  <a:pt x="6176" y="8759"/>
                  <a:pt x="5640" y="8759"/>
                </a:cubicBezTo>
                <a:cubicBezTo>
                  <a:pt x="4821" y="8759"/>
                  <a:pt x="4097" y="8066"/>
                  <a:pt x="4128" y="7184"/>
                </a:cubicBezTo>
                <a:close/>
                <a:moveTo>
                  <a:pt x="11374" y="820"/>
                </a:moveTo>
                <a:cubicBezTo>
                  <a:pt x="11626" y="820"/>
                  <a:pt x="11815" y="1009"/>
                  <a:pt x="11815" y="1198"/>
                </a:cubicBezTo>
                <a:lnTo>
                  <a:pt x="11815" y="8665"/>
                </a:lnTo>
                <a:cubicBezTo>
                  <a:pt x="11815" y="8885"/>
                  <a:pt x="11626" y="9043"/>
                  <a:pt x="11374" y="9043"/>
                </a:cubicBezTo>
                <a:cubicBezTo>
                  <a:pt x="11154" y="9043"/>
                  <a:pt x="10996" y="8854"/>
                  <a:pt x="10996" y="8665"/>
                </a:cubicBezTo>
                <a:lnTo>
                  <a:pt x="10996" y="1198"/>
                </a:lnTo>
                <a:cubicBezTo>
                  <a:pt x="10996" y="977"/>
                  <a:pt x="11185" y="820"/>
                  <a:pt x="11374" y="820"/>
                </a:cubicBezTo>
                <a:close/>
                <a:moveTo>
                  <a:pt x="11437" y="1"/>
                </a:moveTo>
                <a:cubicBezTo>
                  <a:pt x="10870" y="1"/>
                  <a:pt x="10366" y="379"/>
                  <a:pt x="10240" y="883"/>
                </a:cubicBezTo>
                <a:lnTo>
                  <a:pt x="2080" y="3246"/>
                </a:lnTo>
                <a:lnTo>
                  <a:pt x="1387" y="2899"/>
                </a:lnTo>
                <a:cubicBezTo>
                  <a:pt x="1251" y="2831"/>
                  <a:pt x="1109" y="2800"/>
                  <a:pt x="970" y="2800"/>
                </a:cubicBezTo>
                <a:cubicBezTo>
                  <a:pt x="466" y="2800"/>
                  <a:pt x="1" y="3213"/>
                  <a:pt x="1" y="3781"/>
                </a:cubicBezTo>
                <a:lnTo>
                  <a:pt x="1" y="6144"/>
                </a:lnTo>
                <a:cubicBezTo>
                  <a:pt x="1" y="6687"/>
                  <a:pt x="465" y="7095"/>
                  <a:pt x="983" y="7095"/>
                </a:cubicBezTo>
                <a:cubicBezTo>
                  <a:pt x="1127" y="7095"/>
                  <a:pt x="1275" y="7063"/>
                  <a:pt x="1419" y="6995"/>
                </a:cubicBezTo>
                <a:lnTo>
                  <a:pt x="2143" y="6648"/>
                </a:lnTo>
                <a:lnTo>
                  <a:pt x="3340" y="6995"/>
                </a:lnTo>
                <a:cubicBezTo>
                  <a:pt x="3151" y="8444"/>
                  <a:pt x="4286" y="9641"/>
                  <a:pt x="5672" y="9641"/>
                </a:cubicBezTo>
                <a:cubicBezTo>
                  <a:pt x="6585" y="9641"/>
                  <a:pt x="7405" y="9074"/>
                  <a:pt x="7814" y="8287"/>
                </a:cubicBezTo>
                <a:lnTo>
                  <a:pt x="10271" y="9011"/>
                </a:lnTo>
                <a:cubicBezTo>
                  <a:pt x="10429" y="9515"/>
                  <a:pt x="10902" y="9925"/>
                  <a:pt x="11469" y="9925"/>
                </a:cubicBezTo>
                <a:cubicBezTo>
                  <a:pt x="12130" y="9925"/>
                  <a:pt x="12729" y="9358"/>
                  <a:pt x="12729" y="8696"/>
                </a:cubicBezTo>
                <a:lnTo>
                  <a:pt x="12729" y="1261"/>
                </a:lnTo>
                <a:cubicBezTo>
                  <a:pt x="12634" y="536"/>
                  <a:pt x="12099" y="1"/>
                  <a:pt x="114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27" name="Google Shape;2027;p44" title="Gráfico">
            <a:hlinkClick r:id="rId5"/>
          </p:cNvPr>
          <p:cNvPicPr preferRelativeResize="0"/>
          <p:nvPr/>
        </p:nvPicPr>
        <p:blipFill>
          <a:blip r:embed="rId6">
            <a:alphaModFix/>
          </a:blip>
          <a:stretch>
            <a:fillRect/>
          </a:stretch>
        </p:blipFill>
        <p:spPr>
          <a:xfrm>
            <a:off x="723798" y="1392998"/>
            <a:ext cx="5026847" cy="25804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1" name="Shape 2031"/>
        <p:cNvGrpSpPr/>
        <p:nvPr/>
      </p:nvGrpSpPr>
      <p:grpSpPr>
        <a:xfrm>
          <a:off x="0" y="0"/>
          <a:ext cx="0" cy="0"/>
          <a:chOff x="0" y="0"/>
          <a:chExt cx="0" cy="0"/>
        </a:xfrm>
      </p:grpSpPr>
      <p:grpSp>
        <p:nvGrpSpPr>
          <p:cNvPr id="2032" name="Google Shape;2032;p45"/>
          <p:cNvGrpSpPr/>
          <p:nvPr/>
        </p:nvGrpSpPr>
        <p:grpSpPr>
          <a:xfrm>
            <a:off x="2724643" y="1915721"/>
            <a:ext cx="3694980" cy="1968451"/>
            <a:chOff x="233350" y="949250"/>
            <a:chExt cx="7137300" cy="3802300"/>
          </a:xfrm>
        </p:grpSpPr>
        <p:sp>
          <p:nvSpPr>
            <p:cNvPr id="2033" name="Google Shape;2033;p45"/>
            <p:cNvSpPr/>
            <p:nvPr/>
          </p:nvSpPr>
          <p:spPr>
            <a:xfrm>
              <a:off x="4428450" y="2808675"/>
              <a:ext cx="1478900" cy="330100"/>
            </a:xfrm>
            <a:custGeom>
              <a:rect b="b" l="l" r="r" t="t"/>
              <a:pathLst>
                <a:path extrusionOk="0" h="13204" w="59156">
                  <a:moveTo>
                    <a:pt x="1" y="0"/>
                  </a:moveTo>
                  <a:lnTo>
                    <a:pt x="1" y="0"/>
                  </a:lnTo>
                  <a:close/>
                  <a:moveTo>
                    <a:pt x="59155" y="13203"/>
                  </a:move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45"/>
            <p:cNvSpPr/>
            <p:nvPr/>
          </p:nvSpPr>
          <p:spPr>
            <a:xfrm>
              <a:off x="2909400" y="1076125"/>
              <a:ext cx="4118650" cy="3109225"/>
            </a:xfrm>
            <a:custGeom>
              <a:rect b="b" l="l" r="r" t="t"/>
              <a:pathLst>
                <a:path extrusionOk="0" h="124369" w="164746">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45"/>
            <p:cNvSpPr/>
            <p:nvPr/>
          </p:nvSpPr>
          <p:spPr>
            <a:xfrm>
              <a:off x="5913800" y="3523050"/>
              <a:ext cx="1109075" cy="813875"/>
            </a:xfrm>
            <a:custGeom>
              <a:rect b="b" l="l" r="r" t="t"/>
              <a:pathLst>
                <a:path extrusionOk="0" h="32555" w="44363">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45"/>
            <p:cNvSpPr/>
            <p:nvPr/>
          </p:nvSpPr>
          <p:spPr>
            <a:xfrm>
              <a:off x="6442175" y="3238700"/>
              <a:ext cx="571625" cy="311800"/>
            </a:xfrm>
            <a:custGeom>
              <a:rect b="b" l="l" r="r" t="t"/>
              <a:pathLst>
                <a:path extrusionOk="0" h="12472" w="22865">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45"/>
            <p:cNvSpPr/>
            <p:nvPr/>
          </p:nvSpPr>
          <p:spPr>
            <a:xfrm>
              <a:off x="5898675" y="3029225"/>
              <a:ext cx="282150" cy="318450"/>
            </a:xfrm>
            <a:custGeom>
              <a:rect b="b" l="l" r="r" t="t"/>
              <a:pathLst>
                <a:path extrusionOk="0" h="12738" w="11286">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45"/>
            <p:cNvSpPr/>
            <p:nvPr/>
          </p:nvSpPr>
          <p:spPr>
            <a:xfrm>
              <a:off x="5544400" y="3065225"/>
              <a:ext cx="541800" cy="430700"/>
            </a:xfrm>
            <a:custGeom>
              <a:rect b="b" l="l" r="r" t="t"/>
              <a:pathLst>
                <a:path extrusionOk="0" h="17228" w="21672">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45"/>
            <p:cNvSpPr/>
            <p:nvPr/>
          </p:nvSpPr>
          <p:spPr>
            <a:xfrm>
              <a:off x="4388700" y="3530600"/>
              <a:ext cx="227275" cy="395425"/>
            </a:xfrm>
            <a:custGeom>
              <a:rect b="b" l="l" r="r" t="t"/>
              <a:pathLst>
                <a:path extrusionOk="0" h="15817" w="9091">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45"/>
            <p:cNvSpPr/>
            <p:nvPr/>
          </p:nvSpPr>
          <p:spPr>
            <a:xfrm>
              <a:off x="6438300" y="1893850"/>
              <a:ext cx="267450" cy="418275"/>
            </a:xfrm>
            <a:custGeom>
              <a:rect b="b" l="l" r="r" t="t"/>
              <a:pathLst>
                <a:path extrusionOk="0" h="16731" w="10698">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45"/>
            <p:cNvSpPr/>
            <p:nvPr/>
          </p:nvSpPr>
          <p:spPr>
            <a:xfrm>
              <a:off x="6901875" y="4220725"/>
              <a:ext cx="468775" cy="354550"/>
            </a:xfrm>
            <a:custGeom>
              <a:rect b="b" l="l" r="r" t="t"/>
              <a:pathLst>
                <a:path extrusionOk="0" h="14182" w="18751">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45"/>
            <p:cNvSpPr/>
            <p:nvPr/>
          </p:nvSpPr>
          <p:spPr>
            <a:xfrm>
              <a:off x="6306100" y="2654825"/>
              <a:ext cx="232875" cy="385425"/>
            </a:xfrm>
            <a:custGeom>
              <a:rect b="b" l="l" r="r" t="t"/>
              <a:pathLst>
                <a:path extrusionOk="0" h="15417" w="9315">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45"/>
            <p:cNvSpPr/>
            <p:nvPr/>
          </p:nvSpPr>
          <p:spPr>
            <a:xfrm>
              <a:off x="6139750" y="3178550"/>
              <a:ext cx="185375" cy="227425"/>
            </a:xfrm>
            <a:custGeom>
              <a:rect b="b" l="l" r="r" t="t"/>
              <a:pathLst>
                <a:path extrusionOk="0" h="9097" w="7415">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45"/>
            <p:cNvSpPr/>
            <p:nvPr/>
          </p:nvSpPr>
          <p:spPr>
            <a:xfrm>
              <a:off x="4320000" y="1079225"/>
              <a:ext cx="260125" cy="163000"/>
            </a:xfrm>
            <a:custGeom>
              <a:rect b="b" l="l" r="r" t="t"/>
              <a:pathLst>
                <a:path extrusionOk="0" h="6520" w="10405">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45"/>
            <p:cNvSpPr/>
            <p:nvPr/>
          </p:nvSpPr>
          <p:spPr>
            <a:xfrm>
              <a:off x="3605850" y="1017225"/>
              <a:ext cx="246275" cy="88775"/>
            </a:xfrm>
            <a:custGeom>
              <a:rect b="b" l="l" r="r" t="t"/>
              <a:pathLst>
                <a:path extrusionOk="0" h="3551" w="9851">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45"/>
            <p:cNvSpPr/>
            <p:nvPr/>
          </p:nvSpPr>
          <p:spPr>
            <a:xfrm>
              <a:off x="3161275" y="1612775"/>
              <a:ext cx="115825" cy="115825"/>
            </a:xfrm>
            <a:custGeom>
              <a:rect b="b" l="l" r="r" t="t"/>
              <a:pathLst>
                <a:path extrusionOk="0" h="4633" w="4633">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45"/>
            <p:cNvSpPr/>
            <p:nvPr/>
          </p:nvSpPr>
          <p:spPr>
            <a:xfrm>
              <a:off x="6082850" y="3458350"/>
              <a:ext cx="215350" cy="82375"/>
            </a:xfrm>
            <a:custGeom>
              <a:rect b="b" l="l" r="r" t="t"/>
              <a:pathLst>
                <a:path extrusionOk="0" h="3295" w="8614">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45"/>
            <p:cNvSpPr/>
            <p:nvPr/>
          </p:nvSpPr>
          <p:spPr>
            <a:xfrm>
              <a:off x="5726825" y="1103850"/>
              <a:ext cx="262175" cy="54825"/>
            </a:xfrm>
            <a:custGeom>
              <a:rect b="b" l="l" r="r" t="t"/>
              <a:pathLst>
                <a:path extrusionOk="0" h="2193" w="10487">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45"/>
            <p:cNvSpPr/>
            <p:nvPr/>
          </p:nvSpPr>
          <p:spPr>
            <a:xfrm>
              <a:off x="6497925" y="4391525"/>
              <a:ext cx="125725" cy="97375"/>
            </a:xfrm>
            <a:custGeom>
              <a:rect b="b" l="l" r="r" t="t"/>
              <a:pathLst>
                <a:path extrusionOk="0" h="3895" w="5029">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45"/>
            <p:cNvSpPr/>
            <p:nvPr/>
          </p:nvSpPr>
          <p:spPr>
            <a:xfrm>
              <a:off x="5334875" y="2906300"/>
              <a:ext cx="82100" cy="128050"/>
            </a:xfrm>
            <a:custGeom>
              <a:rect b="b" l="l" r="r" t="t"/>
              <a:pathLst>
                <a:path extrusionOk="0" h="5122" w="3284">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45"/>
            <p:cNvSpPr/>
            <p:nvPr/>
          </p:nvSpPr>
          <p:spPr>
            <a:xfrm>
              <a:off x="4869125" y="997550"/>
              <a:ext cx="160750" cy="66150"/>
            </a:xfrm>
            <a:custGeom>
              <a:rect b="b" l="l" r="r" t="t"/>
              <a:pathLst>
                <a:path extrusionOk="0" h="2646" w="643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45"/>
            <p:cNvSpPr/>
            <p:nvPr/>
          </p:nvSpPr>
          <p:spPr>
            <a:xfrm>
              <a:off x="3763550" y="998475"/>
              <a:ext cx="117975" cy="55725"/>
            </a:xfrm>
            <a:custGeom>
              <a:rect b="b" l="l" r="r" t="t"/>
              <a:pathLst>
                <a:path extrusionOk="0" h="2229" w="4719">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45"/>
            <p:cNvSpPr/>
            <p:nvPr/>
          </p:nvSpPr>
          <p:spPr>
            <a:xfrm>
              <a:off x="6244750" y="3463175"/>
              <a:ext cx="127900" cy="76650"/>
            </a:xfrm>
            <a:custGeom>
              <a:rect b="b" l="l" r="r" t="t"/>
              <a:pathLst>
                <a:path extrusionOk="0" h="3066" w="5116">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45"/>
            <p:cNvSpPr/>
            <p:nvPr/>
          </p:nvSpPr>
          <p:spPr>
            <a:xfrm>
              <a:off x="6286725" y="2464325"/>
              <a:ext cx="67775" cy="93850"/>
            </a:xfrm>
            <a:custGeom>
              <a:rect b="b" l="l" r="r" t="t"/>
              <a:pathLst>
                <a:path extrusionOk="0" h="3754" w="2711">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45"/>
            <p:cNvSpPr/>
            <p:nvPr/>
          </p:nvSpPr>
          <p:spPr>
            <a:xfrm>
              <a:off x="6279300" y="2861375"/>
              <a:ext cx="75625" cy="97275"/>
            </a:xfrm>
            <a:custGeom>
              <a:rect b="b" l="l" r="r" t="t"/>
              <a:pathLst>
                <a:path extrusionOk="0" h="3891" w="3025">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45"/>
            <p:cNvSpPr/>
            <p:nvPr/>
          </p:nvSpPr>
          <p:spPr>
            <a:xfrm>
              <a:off x="4145025" y="994975"/>
              <a:ext cx="111500" cy="47325"/>
            </a:xfrm>
            <a:custGeom>
              <a:rect b="b" l="l" r="r" t="t"/>
              <a:pathLst>
                <a:path extrusionOk="0" h="1893" w="446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45"/>
            <p:cNvSpPr/>
            <p:nvPr/>
          </p:nvSpPr>
          <p:spPr>
            <a:xfrm>
              <a:off x="7213625" y="3803350"/>
              <a:ext cx="74075" cy="80050"/>
            </a:xfrm>
            <a:custGeom>
              <a:rect b="b" l="l" r="r" t="t"/>
              <a:pathLst>
                <a:path extrusionOk="0" h="3202" w="2963">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45"/>
            <p:cNvSpPr/>
            <p:nvPr/>
          </p:nvSpPr>
          <p:spPr>
            <a:xfrm>
              <a:off x="6542025" y="3118350"/>
              <a:ext cx="66075" cy="79800"/>
            </a:xfrm>
            <a:custGeom>
              <a:rect b="b" l="l" r="r" t="t"/>
              <a:pathLst>
                <a:path extrusionOk="0" h="3192" w="2643">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45"/>
            <p:cNvSpPr/>
            <p:nvPr/>
          </p:nvSpPr>
          <p:spPr>
            <a:xfrm>
              <a:off x="4278100" y="987200"/>
              <a:ext cx="87225" cy="50150"/>
            </a:xfrm>
            <a:custGeom>
              <a:rect b="b" l="l" r="r" t="t"/>
              <a:pathLst>
                <a:path extrusionOk="0" h="2006" w="3489">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45"/>
            <p:cNvSpPr/>
            <p:nvPr/>
          </p:nvSpPr>
          <p:spPr>
            <a:xfrm>
              <a:off x="6595650" y="1204100"/>
              <a:ext cx="81075" cy="41800"/>
            </a:xfrm>
            <a:custGeom>
              <a:rect b="b" l="l" r="r" t="t"/>
              <a:pathLst>
                <a:path extrusionOk="0" h="1672" w="3243">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45"/>
            <p:cNvSpPr/>
            <p:nvPr/>
          </p:nvSpPr>
          <p:spPr>
            <a:xfrm>
              <a:off x="5040350" y="1034625"/>
              <a:ext cx="81550" cy="46975"/>
            </a:xfrm>
            <a:custGeom>
              <a:rect b="b" l="l" r="r" t="t"/>
              <a:pathLst>
                <a:path extrusionOk="0" h="1879" w="3262">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45"/>
            <p:cNvSpPr/>
            <p:nvPr/>
          </p:nvSpPr>
          <p:spPr>
            <a:xfrm>
              <a:off x="6380950" y="3302475"/>
              <a:ext cx="77800" cy="40225"/>
            </a:xfrm>
            <a:custGeom>
              <a:rect b="b" l="l" r="r" t="t"/>
              <a:pathLst>
                <a:path extrusionOk="0" h="1609" w="3112">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45"/>
            <p:cNvSpPr/>
            <p:nvPr/>
          </p:nvSpPr>
          <p:spPr>
            <a:xfrm>
              <a:off x="4384825" y="996700"/>
              <a:ext cx="62025" cy="39775"/>
            </a:xfrm>
            <a:custGeom>
              <a:rect b="b" l="l" r="r" t="t"/>
              <a:pathLst>
                <a:path extrusionOk="0" h="1591" w="2481">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45"/>
            <p:cNvSpPr/>
            <p:nvPr/>
          </p:nvSpPr>
          <p:spPr>
            <a:xfrm>
              <a:off x="2100625" y="1004500"/>
              <a:ext cx="520200" cy="95050"/>
            </a:xfrm>
            <a:custGeom>
              <a:rect b="b" l="l" r="r" t="t"/>
              <a:pathLst>
                <a:path extrusionOk="0" h="3802" w="20808">
                  <a:moveTo>
                    <a:pt x="20756" y="0"/>
                  </a:moveTo>
                  <a:lnTo>
                    <a:pt x="20738" y="17"/>
                  </a:lnTo>
                  <a:lnTo>
                    <a:pt x="20773" y="17"/>
                  </a:lnTo>
                  <a:lnTo>
                    <a:pt x="20808" y="0"/>
                  </a:lnTo>
                  <a:close/>
                  <a:moveTo>
                    <a:pt x="1" y="3785"/>
                  </a:moveTo>
                  <a:lnTo>
                    <a:pt x="1" y="3802"/>
                  </a:lnTo>
                  <a:lnTo>
                    <a:pt x="18" y="3802"/>
                  </a:lnTo>
                  <a:lnTo>
                    <a:pt x="18" y="378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45"/>
            <p:cNvSpPr/>
            <p:nvPr/>
          </p:nvSpPr>
          <p:spPr>
            <a:xfrm>
              <a:off x="233350" y="949250"/>
              <a:ext cx="3232550" cy="3802300"/>
            </a:xfrm>
            <a:custGeom>
              <a:rect b="b" l="l" r="r" t="t"/>
              <a:pathLst>
                <a:path extrusionOk="0" h="152092" w="129302">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45"/>
            <p:cNvSpPr/>
            <p:nvPr/>
          </p:nvSpPr>
          <p:spPr>
            <a:xfrm>
              <a:off x="1581325" y="1051125"/>
              <a:ext cx="283000" cy="91675"/>
            </a:xfrm>
            <a:custGeom>
              <a:rect b="b" l="l" r="r" t="t"/>
              <a:pathLst>
                <a:path extrusionOk="0" h="3667" w="1132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45"/>
            <p:cNvSpPr/>
            <p:nvPr/>
          </p:nvSpPr>
          <p:spPr>
            <a:xfrm>
              <a:off x="3144425" y="1319375"/>
              <a:ext cx="213450" cy="95575"/>
            </a:xfrm>
            <a:custGeom>
              <a:rect b="b" l="l" r="r" t="t"/>
              <a:pathLst>
                <a:path extrusionOk="0" h="3823" w="8538">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45"/>
            <p:cNvSpPr/>
            <p:nvPr/>
          </p:nvSpPr>
          <p:spPr>
            <a:xfrm>
              <a:off x="1453000" y="2509000"/>
              <a:ext cx="263575" cy="113100"/>
            </a:xfrm>
            <a:custGeom>
              <a:rect b="b" l="l" r="r" t="t"/>
              <a:pathLst>
                <a:path extrusionOk="0" h="4524" w="10543">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45"/>
            <p:cNvSpPr/>
            <p:nvPr/>
          </p:nvSpPr>
          <p:spPr>
            <a:xfrm>
              <a:off x="1880725" y="1020350"/>
              <a:ext cx="162025" cy="112025"/>
            </a:xfrm>
            <a:custGeom>
              <a:rect b="b" l="l" r="r" t="t"/>
              <a:pathLst>
                <a:path extrusionOk="0" h="4481" w="6481">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45"/>
            <p:cNvSpPr/>
            <p:nvPr/>
          </p:nvSpPr>
          <p:spPr>
            <a:xfrm>
              <a:off x="1688900" y="2603450"/>
              <a:ext cx="165050" cy="73950"/>
            </a:xfrm>
            <a:custGeom>
              <a:rect b="b" l="l" r="r" t="t"/>
              <a:pathLst>
                <a:path extrusionOk="0" h="2958" w="6602">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45"/>
            <p:cNvSpPr/>
            <p:nvPr/>
          </p:nvSpPr>
          <p:spPr>
            <a:xfrm>
              <a:off x="1922200" y="1344925"/>
              <a:ext cx="129625" cy="64525"/>
            </a:xfrm>
            <a:custGeom>
              <a:rect b="b" l="l" r="r" t="t"/>
              <a:pathLst>
                <a:path extrusionOk="0" h="2581" w="5185">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45"/>
            <p:cNvSpPr/>
            <p:nvPr/>
          </p:nvSpPr>
          <p:spPr>
            <a:xfrm>
              <a:off x="1787825" y="1030550"/>
              <a:ext cx="94250" cy="44825"/>
            </a:xfrm>
            <a:custGeom>
              <a:rect b="b" l="l" r="r" t="t"/>
              <a:pathLst>
                <a:path extrusionOk="0" h="1793" w="377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45"/>
            <p:cNvSpPr/>
            <p:nvPr/>
          </p:nvSpPr>
          <p:spPr>
            <a:xfrm>
              <a:off x="1870350" y="2639275"/>
              <a:ext cx="59225" cy="44325"/>
            </a:xfrm>
            <a:custGeom>
              <a:rect b="b" l="l" r="r" t="t"/>
              <a:pathLst>
                <a:path extrusionOk="0" h="1773" w="2369">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45"/>
            <p:cNvSpPr/>
            <p:nvPr/>
          </p:nvSpPr>
          <p:spPr>
            <a:xfrm>
              <a:off x="2264800" y="4630125"/>
              <a:ext cx="62675" cy="39225"/>
            </a:xfrm>
            <a:custGeom>
              <a:rect b="b" l="l" r="r" t="t"/>
              <a:pathLst>
                <a:path extrusionOk="0" h="1569" w="2507">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45"/>
            <p:cNvSpPr/>
            <p:nvPr/>
          </p:nvSpPr>
          <p:spPr>
            <a:xfrm>
              <a:off x="1604225" y="2645350"/>
              <a:ext cx="56175" cy="38275"/>
            </a:xfrm>
            <a:custGeom>
              <a:rect b="b" l="l" r="r" t="t"/>
              <a:pathLst>
                <a:path extrusionOk="0" h="1531" w="2247">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45"/>
            <p:cNvSpPr/>
            <p:nvPr/>
          </p:nvSpPr>
          <p:spPr>
            <a:xfrm>
              <a:off x="7045475" y="3384250"/>
              <a:ext cx="47375" cy="53550"/>
            </a:xfrm>
            <a:custGeom>
              <a:rect b="b" l="l" r="r" t="t"/>
              <a:pathLst>
                <a:path extrusionOk="0" h="2142" w="1895">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45"/>
            <p:cNvSpPr/>
            <p:nvPr/>
          </p:nvSpPr>
          <p:spPr>
            <a:xfrm>
              <a:off x="4291500" y="1250400"/>
              <a:ext cx="54900" cy="37900"/>
            </a:xfrm>
            <a:custGeom>
              <a:rect b="b" l="l" r="r" t="t"/>
              <a:pathLst>
                <a:path extrusionOk="0" h="1516" w="2196">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45"/>
            <p:cNvSpPr/>
            <p:nvPr/>
          </p:nvSpPr>
          <p:spPr>
            <a:xfrm>
              <a:off x="6323375" y="3314875"/>
              <a:ext cx="50125" cy="37325"/>
            </a:xfrm>
            <a:custGeom>
              <a:rect b="b" l="l" r="r" t="t"/>
              <a:pathLst>
                <a:path extrusionOk="0" h="1493" w="2005">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45"/>
            <p:cNvSpPr/>
            <p:nvPr/>
          </p:nvSpPr>
          <p:spPr>
            <a:xfrm>
              <a:off x="6680225" y="1890750"/>
              <a:ext cx="46075" cy="42200"/>
            </a:xfrm>
            <a:custGeom>
              <a:rect b="b" l="l" r="r" t="t"/>
              <a:pathLst>
                <a:path extrusionOk="0" h="1688" w="1843">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45"/>
            <p:cNvSpPr/>
            <p:nvPr/>
          </p:nvSpPr>
          <p:spPr>
            <a:xfrm>
              <a:off x="3550975" y="1955400"/>
              <a:ext cx="53600" cy="126175"/>
            </a:xfrm>
            <a:custGeom>
              <a:rect b="b" l="l" r="r" t="t"/>
              <a:pathLst>
                <a:path extrusionOk="0" h="5047" w="2144">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45"/>
            <p:cNvSpPr/>
            <p:nvPr/>
          </p:nvSpPr>
          <p:spPr>
            <a:xfrm>
              <a:off x="3910000" y="2161475"/>
              <a:ext cx="93775" cy="45400"/>
            </a:xfrm>
            <a:custGeom>
              <a:rect b="b" l="l" r="r" t="t"/>
              <a:pathLst>
                <a:path extrusionOk="0" h="1816" w="3751">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45"/>
            <p:cNvSpPr/>
            <p:nvPr/>
          </p:nvSpPr>
          <p:spPr>
            <a:xfrm>
              <a:off x="4125600" y="2173875"/>
              <a:ext cx="50575" cy="37600"/>
            </a:xfrm>
            <a:custGeom>
              <a:rect b="b" l="l" r="r" t="t"/>
              <a:pathLst>
                <a:path extrusionOk="0" h="1504" w="2023">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45"/>
            <p:cNvSpPr/>
            <p:nvPr/>
          </p:nvSpPr>
          <p:spPr>
            <a:xfrm>
              <a:off x="3415775" y="2038325"/>
              <a:ext cx="44925" cy="38175"/>
            </a:xfrm>
            <a:custGeom>
              <a:rect b="b" l="l" r="r" t="t"/>
              <a:pathLst>
                <a:path extrusionOk="0" h="1527" w="1797">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84" name="Google Shape;2084;p45"/>
          <p:cNvSpPr txBox="1"/>
          <p:nvPr>
            <p:ph type="title"/>
          </p:nvPr>
        </p:nvSpPr>
        <p:spPr>
          <a:xfrm>
            <a:off x="713225" y="445025"/>
            <a:ext cx="7717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EMOTIONAL LONELINESS FIRST AID INFOGRAPHICS</a:t>
            </a:r>
            <a:endParaRPr/>
          </a:p>
        </p:txBody>
      </p:sp>
      <p:sp>
        <p:nvSpPr>
          <p:cNvPr id="2085" name="Google Shape;2085;p45"/>
          <p:cNvSpPr/>
          <p:nvPr/>
        </p:nvSpPr>
        <p:spPr>
          <a:xfrm>
            <a:off x="689875" y="2245650"/>
            <a:ext cx="652200" cy="652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45"/>
          <p:cNvSpPr/>
          <p:nvPr/>
        </p:nvSpPr>
        <p:spPr>
          <a:xfrm>
            <a:off x="7796050" y="2966200"/>
            <a:ext cx="652200" cy="652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87" name="Google Shape;2087;p45"/>
          <p:cNvGrpSpPr/>
          <p:nvPr/>
        </p:nvGrpSpPr>
        <p:grpSpPr>
          <a:xfrm>
            <a:off x="719450" y="1767050"/>
            <a:ext cx="3556350" cy="2666750"/>
            <a:chOff x="719450" y="1767050"/>
            <a:chExt cx="3556350" cy="2666750"/>
          </a:xfrm>
        </p:grpSpPr>
        <p:sp>
          <p:nvSpPr>
            <p:cNvPr id="2088" name="Google Shape;2088;p45"/>
            <p:cNvSpPr/>
            <p:nvPr/>
          </p:nvSpPr>
          <p:spPr>
            <a:xfrm>
              <a:off x="2666300" y="1767050"/>
              <a:ext cx="1609500" cy="1609500"/>
            </a:xfrm>
            <a:prstGeom prst="ellipse">
              <a:avLst/>
            </a:prstGeom>
            <a:noFill/>
            <a:ln cap="flat" cmpd="sng" w="19050">
              <a:solidFill>
                <a:schemeClr val="accent3"/>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Encode Sans"/>
                  <a:ea typeface="Encode Sans"/>
                  <a:cs typeface="Encode Sans"/>
                  <a:sym typeface="Encode Sans"/>
                </a:rPr>
                <a:t>75%</a:t>
              </a:r>
              <a:endParaRPr/>
            </a:p>
          </p:txBody>
        </p:sp>
        <p:sp>
          <p:nvSpPr>
            <p:cNvPr id="2089" name="Google Shape;2089;p45"/>
            <p:cNvSpPr txBox="1"/>
            <p:nvPr/>
          </p:nvSpPr>
          <p:spPr>
            <a:xfrm>
              <a:off x="719450" y="3093500"/>
              <a:ext cx="2302200" cy="331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b="1" lang="en" sz="1800">
                  <a:solidFill>
                    <a:schemeClr val="dk1"/>
                  </a:solidFill>
                  <a:latin typeface="Encode Sans"/>
                  <a:ea typeface="Encode Sans"/>
                  <a:cs typeface="Encode Sans"/>
                  <a:sym typeface="Encode Sans"/>
                </a:rPr>
                <a:t>MERCURY</a:t>
              </a:r>
              <a:endParaRPr b="1" sz="1800">
                <a:solidFill>
                  <a:schemeClr val="dk1"/>
                </a:solidFill>
                <a:latin typeface="Encode Sans"/>
                <a:ea typeface="Encode Sans"/>
                <a:cs typeface="Encode Sans"/>
                <a:sym typeface="Encode Sans"/>
              </a:endParaRPr>
            </a:p>
          </p:txBody>
        </p:sp>
        <p:sp>
          <p:nvSpPr>
            <p:cNvPr id="2090" name="Google Shape;2090;p45"/>
            <p:cNvSpPr txBox="1"/>
            <p:nvPr/>
          </p:nvSpPr>
          <p:spPr>
            <a:xfrm>
              <a:off x="719450" y="3282700"/>
              <a:ext cx="2302200" cy="1151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dk2"/>
                  </a:solidFill>
                  <a:latin typeface="Encode Sans"/>
                  <a:ea typeface="Encode Sans"/>
                  <a:cs typeface="Encode Sans"/>
                  <a:sym typeface="Encode Sans"/>
                </a:rPr>
                <a:t>Mercury is the closest planet to the Sun and the smallest one in the entire Solar System</a:t>
              </a:r>
              <a:endParaRPr>
                <a:solidFill>
                  <a:schemeClr val="dk2"/>
                </a:solidFill>
                <a:latin typeface="Encode Sans"/>
                <a:ea typeface="Encode Sans"/>
                <a:cs typeface="Encode Sans"/>
                <a:sym typeface="Encode Sans"/>
              </a:endParaRPr>
            </a:p>
          </p:txBody>
        </p:sp>
      </p:grpSp>
      <p:grpSp>
        <p:nvGrpSpPr>
          <p:cNvPr id="2091" name="Google Shape;2091;p45"/>
          <p:cNvGrpSpPr/>
          <p:nvPr/>
        </p:nvGrpSpPr>
        <p:grpSpPr>
          <a:xfrm>
            <a:off x="4174650" y="1426475"/>
            <a:ext cx="4248800" cy="2369600"/>
            <a:chOff x="4174650" y="1426475"/>
            <a:chExt cx="4248800" cy="2369600"/>
          </a:xfrm>
        </p:grpSpPr>
        <p:sp>
          <p:nvSpPr>
            <p:cNvPr id="2092" name="Google Shape;2092;p45"/>
            <p:cNvSpPr/>
            <p:nvPr/>
          </p:nvSpPr>
          <p:spPr>
            <a:xfrm>
              <a:off x="4174650" y="2788675"/>
              <a:ext cx="1007400" cy="1007400"/>
            </a:xfrm>
            <a:prstGeom prst="ellipse">
              <a:avLst/>
            </a:prstGeom>
            <a:noFill/>
            <a:ln cap="flat" cmpd="sng" w="19050">
              <a:solidFill>
                <a:schemeClr val="accent3"/>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Encode Sans"/>
                  <a:ea typeface="Encode Sans"/>
                  <a:cs typeface="Encode Sans"/>
                  <a:sym typeface="Encode Sans"/>
                </a:rPr>
                <a:t>25%</a:t>
              </a:r>
              <a:endParaRPr/>
            </a:p>
          </p:txBody>
        </p:sp>
        <p:sp>
          <p:nvSpPr>
            <p:cNvPr id="2093" name="Google Shape;2093;p45"/>
            <p:cNvSpPr txBox="1"/>
            <p:nvPr/>
          </p:nvSpPr>
          <p:spPr>
            <a:xfrm>
              <a:off x="6121250" y="1426475"/>
              <a:ext cx="2302200" cy="331800"/>
            </a:xfrm>
            <a:prstGeom prst="rect">
              <a:avLst/>
            </a:prstGeom>
            <a:noFill/>
            <a:ln>
              <a:noFill/>
            </a:ln>
          </p:spPr>
          <p:txBody>
            <a:bodyPr anchorCtr="0" anchor="b" bIns="91425" lIns="91425" spcFirstLastPara="1" rIns="91425" wrap="square" tIns="91425">
              <a:noAutofit/>
            </a:bodyPr>
            <a:lstStyle/>
            <a:p>
              <a:pPr indent="0" lvl="0" marL="0" marR="0" rtl="0" algn="r">
                <a:lnSpc>
                  <a:spcPct val="100000"/>
                </a:lnSpc>
                <a:spcBef>
                  <a:spcPts val="0"/>
                </a:spcBef>
                <a:spcAft>
                  <a:spcPts val="0"/>
                </a:spcAft>
                <a:buNone/>
              </a:pPr>
              <a:r>
                <a:rPr b="1" lang="en" sz="1800">
                  <a:solidFill>
                    <a:schemeClr val="dk1"/>
                  </a:solidFill>
                  <a:latin typeface="Encode Sans"/>
                  <a:ea typeface="Encode Sans"/>
                  <a:cs typeface="Encode Sans"/>
                  <a:sym typeface="Encode Sans"/>
                </a:rPr>
                <a:t>SATURN</a:t>
              </a:r>
              <a:endParaRPr b="1" sz="1800">
                <a:solidFill>
                  <a:schemeClr val="dk1"/>
                </a:solidFill>
                <a:latin typeface="Encode Sans"/>
                <a:ea typeface="Encode Sans"/>
                <a:cs typeface="Encode Sans"/>
                <a:sym typeface="Encode Sans"/>
              </a:endParaRPr>
            </a:p>
          </p:txBody>
        </p:sp>
        <p:sp>
          <p:nvSpPr>
            <p:cNvPr id="2094" name="Google Shape;2094;p45"/>
            <p:cNvSpPr txBox="1"/>
            <p:nvPr/>
          </p:nvSpPr>
          <p:spPr>
            <a:xfrm>
              <a:off x="6121250" y="1615675"/>
              <a:ext cx="2302200" cy="11511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None/>
              </a:pPr>
              <a:r>
                <a:rPr lang="en">
                  <a:solidFill>
                    <a:schemeClr val="dk2"/>
                  </a:solidFill>
                  <a:latin typeface="Encode Sans"/>
                  <a:ea typeface="Encode Sans"/>
                  <a:cs typeface="Encode Sans"/>
                  <a:sym typeface="Encode Sans"/>
                </a:rPr>
                <a:t>Saturn is a gas giant and has several rings. It's composed of hydrogen and helium</a:t>
              </a:r>
              <a:endParaRPr>
                <a:solidFill>
                  <a:schemeClr val="dk2"/>
                </a:solidFill>
                <a:latin typeface="Encode Sans"/>
                <a:ea typeface="Encode Sans"/>
                <a:cs typeface="Encode Sans"/>
                <a:sym typeface="Encode Sans"/>
              </a:endParaRPr>
            </a:p>
          </p:txBody>
        </p:sp>
      </p:grpSp>
      <p:cxnSp>
        <p:nvCxnSpPr>
          <p:cNvPr id="2095" name="Google Shape;2095;p45"/>
          <p:cNvCxnSpPr>
            <a:stCxn id="2085" idx="6"/>
            <a:endCxn id="2088" idx="2"/>
          </p:cNvCxnSpPr>
          <p:nvPr/>
        </p:nvCxnSpPr>
        <p:spPr>
          <a:xfrm>
            <a:off x="1342075" y="2571750"/>
            <a:ext cx="1324200" cy="600"/>
          </a:xfrm>
          <a:prstGeom prst="bentConnector3">
            <a:avLst>
              <a:gd fmla="val 50001" name="adj1"/>
            </a:avLst>
          </a:prstGeom>
          <a:noFill/>
          <a:ln cap="flat" cmpd="sng" w="19050">
            <a:solidFill>
              <a:schemeClr val="accent3"/>
            </a:solidFill>
            <a:prstDash val="solid"/>
            <a:round/>
            <a:headEnd len="med" w="med" type="none"/>
            <a:tailEnd len="med" w="med" type="none"/>
          </a:ln>
        </p:spPr>
      </p:cxnSp>
      <p:cxnSp>
        <p:nvCxnSpPr>
          <p:cNvPr id="2096" name="Google Shape;2096;p45"/>
          <p:cNvCxnSpPr>
            <a:stCxn id="2092" idx="6"/>
            <a:endCxn id="2086" idx="2"/>
          </p:cNvCxnSpPr>
          <p:nvPr/>
        </p:nvCxnSpPr>
        <p:spPr>
          <a:xfrm>
            <a:off x="5182050" y="3292375"/>
            <a:ext cx="2613900" cy="0"/>
          </a:xfrm>
          <a:prstGeom prst="straightConnector1">
            <a:avLst/>
          </a:prstGeom>
          <a:noFill/>
          <a:ln cap="flat" cmpd="sng" w="19050">
            <a:solidFill>
              <a:schemeClr val="accent3"/>
            </a:solidFill>
            <a:prstDash val="solid"/>
            <a:round/>
            <a:headEnd len="med" w="med" type="none"/>
            <a:tailEnd len="med" w="med" type="none"/>
          </a:ln>
        </p:spPr>
      </p:cxnSp>
      <p:grpSp>
        <p:nvGrpSpPr>
          <p:cNvPr id="2097" name="Google Shape;2097;p45"/>
          <p:cNvGrpSpPr/>
          <p:nvPr/>
        </p:nvGrpSpPr>
        <p:grpSpPr>
          <a:xfrm>
            <a:off x="846354" y="2402120"/>
            <a:ext cx="339253" cy="339253"/>
            <a:chOff x="5049725" y="3806450"/>
            <a:chExt cx="481825" cy="481825"/>
          </a:xfrm>
        </p:grpSpPr>
        <p:sp>
          <p:nvSpPr>
            <p:cNvPr id="2098" name="Google Shape;2098;p45"/>
            <p:cNvSpPr/>
            <p:nvPr/>
          </p:nvSpPr>
          <p:spPr>
            <a:xfrm>
              <a:off x="5361150" y="3976800"/>
              <a:ext cx="28250" cy="28275"/>
            </a:xfrm>
            <a:custGeom>
              <a:rect b="b" l="l" r="r" t="t"/>
              <a:pathLst>
                <a:path extrusionOk="0" h="1131" w="1130">
                  <a:moveTo>
                    <a:pt x="567" y="1"/>
                  </a:moveTo>
                  <a:cubicBezTo>
                    <a:pt x="254" y="1"/>
                    <a:pt x="1" y="251"/>
                    <a:pt x="1" y="564"/>
                  </a:cubicBezTo>
                  <a:cubicBezTo>
                    <a:pt x="1" y="877"/>
                    <a:pt x="254" y="1130"/>
                    <a:pt x="567" y="1130"/>
                  </a:cubicBezTo>
                  <a:cubicBezTo>
                    <a:pt x="877" y="1130"/>
                    <a:pt x="1130" y="877"/>
                    <a:pt x="1130" y="564"/>
                  </a:cubicBezTo>
                  <a:cubicBezTo>
                    <a:pt x="1130" y="251"/>
                    <a:pt x="877" y="1"/>
                    <a:pt x="5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099" name="Google Shape;2099;p45"/>
            <p:cNvSpPr/>
            <p:nvPr/>
          </p:nvSpPr>
          <p:spPr>
            <a:xfrm>
              <a:off x="5191775" y="3976800"/>
              <a:ext cx="28250" cy="28275"/>
            </a:xfrm>
            <a:custGeom>
              <a:rect b="b" l="l" r="r" t="t"/>
              <a:pathLst>
                <a:path extrusionOk="0" h="1131" w="1130">
                  <a:moveTo>
                    <a:pt x="567" y="1"/>
                  </a:moveTo>
                  <a:cubicBezTo>
                    <a:pt x="253" y="1"/>
                    <a:pt x="0" y="251"/>
                    <a:pt x="0" y="564"/>
                  </a:cubicBezTo>
                  <a:cubicBezTo>
                    <a:pt x="0" y="877"/>
                    <a:pt x="253" y="1130"/>
                    <a:pt x="567" y="1130"/>
                  </a:cubicBezTo>
                  <a:cubicBezTo>
                    <a:pt x="877" y="1130"/>
                    <a:pt x="1130" y="877"/>
                    <a:pt x="1130" y="564"/>
                  </a:cubicBezTo>
                  <a:cubicBezTo>
                    <a:pt x="1130" y="251"/>
                    <a:pt x="877" y="1"/>
                    <a:pt x="5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100" name="Google Shape;2100;p45"/>
            <p:cNvSpPr/>
            <p:nvPr/>
          </p:nvSpPr>
          <p:spPr>
            <a:xfrm>
              <a:off x="5049725" y="3806450"/>
              <a:ext cx="481825" cy="481825"/>
            </a:xfrm>
            <a:custGeom>
              <a:rect b="b" l="l" r="r" t="t"/>
              <a:pathLst>
                <a:path extrusionOk="0" h="19273" w="19273">
                  <a:moveTo>
                    <a:pt x="6249" y="5686"/>
                  </a:moveTo>
                  <a:cubicBezTo>
                    <a:pt x="6932" y="5686"/>
                    <a:pt x="7549" y="6098"/>
                    <a:pt x="7811" y="6730"/>
                  </a:cubicBezTo>
                  <a:cubicBezTo>
                    <a:pt x="8073" y="7363"/>
                    <a:pt x="7929" y="8092"/>
                    <a:pt x="7444" y="8576"/>
                  </a:cubicBezTo>
                  <a:cubicBezTo>
                    <a:pt x="7120" y="8901"/>
                    <a:pt x="6686" y="9073"/>
                    <a:pt x="6246" y="9073"/>
                  </a:cubicBezTo>
                  <a:cubicBezTo>
                    <a:pt x="6028" y="9073"/>
                    <a:pt x="5808" y="9031"/>
                    <a:pt x="5598" y="8944"/>
                  </a:cubicBezTo>
                  <a:cubicBezTo>
                    <a:pt x="4966" y="8682"/>
                    <a:pt x="4553" y="8064"/>
                    <a:pt x="4553" y="7378"/>
                  </a:cubicBezTo>
                  <a:cubicBezTo>
                    <a:pt x="4553" y="6441"/>
                    <a:pt x="5312" y="5686"/>
                    <a:pt x="6249" y="5686"/>
                  </a:cubicBezTo>
                  <a:close/>
                  <a:moveTo>
                    <a:pt x="13024" y="5683"/>
                  </a:moveTo>
                  <a:cubicBezTo>
                    <a:pt x="13242" y="5683"/>
                    <a:pt x="13462" y="5725"/>
                    <a:pt x="13671" y="5812"/>
                  </a:cubicBezTo>
                  <a:cubicBezTo>
                    <a:pt x="14304" y="6074"/>
                    <a:pt x="14716" y="6691"/>
                    <a:pt x="14716" y="7378"/>
                  </a:cubicBezTo>
                  <a:cubicBezTo>
                    <a:pt x="14716" y="8314"/>
                    <a:pt x="13957" y="9070"/>
                    <a:pt x="13024" y="9073"/>
                  </a:cubicBezTo>
                  <a:cubicBezTo>
                    <a:pt x="12337" y="9073"/>
                    <a:pt x="11720" y="8658"/>
                    <a:pt x="11458" y="8025"/>
                  </a:cubicBezTo>
                  <a:cubicBezTo>
                    <a:pt x="11196" y="7393"/>
                    <a:pt x="11341" y="6664"/>
                    <a:pt x="11825" y="6179"/>
                  </a:cubicBezTo>
                  <a:cubicBezTo>
                    <a:pt x="12150" y="5855"/>
                    <a:pt x="12583" y="5683"/>
                    <a:pt x="13024" y="5683"/>
                  </a:cubicBezTo>
                  <a:close/>
                  <a:moveTo>
                    <a:pt x="9636" y="10196"/>
                  </a:moveTo>
                  <a:cubicBezTo>
                    <a:pt x="11955" y="10196"/>
                    <a:pt x="13981" y="11765"/>
                    <a:pt x="14557" y="14012"/>
                  </a:cubicBezTo>
                  <a:cubicBezTo>
                    <a:pt x="14635" y="14316"/>
                    <a:pt x="14454" y="14623"/>
                    <a:pt x="14153" y="14701"/>
                  </a:cubicBezTo>
                  <a:cubicBezTo>
                    <a:pt x="14107" y="14713"/>
                    <a:pt x="14060" y="14718"/>
                    <a:pt x="14014" y="14718"/>
                  </a:cubicBezTo>
                  <a:cubicBezTo>
                    <a:pt x="13760" y="14718"/>
                    <a:pt x="13530" y="14550"/>
                    <a:pt x="13464" y="14295"/>
                  </a:cubicBezTo>
                  <a:cubicBezTo>
                    <a:pt x="13015" y="12548"/>
                    <a:pt x="11440" y="11326"/>
                    <a:pt x="9636" y="11326"/>
                  </a:cubicBezTo>
                  <a:cubicBezTo>
                    <a:pt x="7833" y="11326"/>
                    <a:pt x="6258" y="12548"/>
                    <a:pt x="5809" y="14295"/>
                  </a:cubicBezTo>
                  <a:cubicBezTo>
                    <a:pt x="5743" y="14550"/>
                    <a:pt x="5512" y="14718"/>
                    <a:pt x="5260" y="14718"/>
                  </a:cubicBezTo>
                  <a:cubicBezTo>
                    <a:pt x="5215" y="14718"/>
                    <a:pt x="5169" y="14713"/>
                    <a:pt x="5122" y="14701"/>
                  </a:cubicBezTo>
                  <a:cubicBezTo>
                    <a:pt x="4818" y="14623"/>
                    <a:pt x="4638" y="14316"/>
                    <a:pt x="4716" y="14012"/>
                  </a:cubicBezTo>
                  <a:cubicBezTo>
                    <a:pt x="5291" y="11765"/>
                    <a:pt x="7318" y="10196"/>
                    <a:pt x="9636" y="10196"/>
                  </a:cubicBezTo>
                  <a:close/>
                  <a:moveTo>
                    <a:pt x="9636" y="0"/>
                  </a:moveTo>
                  <a:cubicBezTo>
                    <a:pt x="4342" y="0"/>
                    <a:pt x="0" y="4343"/>
                    <a:pt x="0" y="9636"/>
                  </a:cubicBezTo>
                  <a:cubicBezTo>
                    <a:pt x="0" y="14930"/>
                    <a:pt x="4342" y="19272"/>
                    <a:pt x="9636" y="19272"/>
                  </a:cubicBezTo>
                  <a:cubicBezTo>
                    <a:pt x="14927" y="19272"/>
                    <a:pt x="19272" y="14930"/>
                    <a:pt x="19272" y="9636"/>
                  </a:cubicBezTo>
                  <a:cubicBezTo>
                    <a:pt x="19272" y="4343"/>
                    <a:pt x="14927" y="0"/>
                    <a:pt x="96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2101" name="Google Shape;2101;p45"/>
          <p:cNvGrpSpPr/>
          <p:nvPr/>
        </p:nvGrpSpPr>
        <p:grpSpPr>
          <a:xfrm>
            <a:off x="7944314" y="3137938"/>
            <a:ext cx="355663" cy="308725"/>
            <a:chOff x="-28462125" y="3199700"/>
            <a:chExt cx="298550" cy="259150"/>
          </a:xfrm>
        </p:grpSpPr>
        <p:sp>
          <p:nvSpPr>
            <p:cNvPr id="2102" name="Google Shape;2102;p45"/>
            <p:cNvSpPr/>
            <p:nvPr/>
          </p:nvSpPr>
          <p:spPr>
            <a:xfrm>
              <a:off x="-28459750" y="3284775"/>
              <a:ext cx="296175" cy="104775"/>
            </a:xfrm>
            <a:custGeom>
              <a:rect b="b" l="l" r="r" t="t"/>
              <a:pathLst>
                <a:path extrusionOk="0" h="4191" w="11847">
                  <a:moveTo>
                    <a:pt x="5230" y="0"/>
                  </a:moveTo>
                  <a:cubicBezTo>
                    <a:pt x="5073" y="0"/>
                    <a:pt x="4947" y="63"/>
                    <a:pt x="4915" y="189"/>
                  </a:cubicBezTo>
                  <a:lnTo>
                    <a:pt x="4096" y="2080"/>
                  </a:lnTo>
                  <a:lnTo>
                    <a:pt x="347" y="2080"/>
                  </a:lnTo>
                  <a:cubicBezTo>
                    <a:pt x="158" y="2080"/>
                    <a:pt x="0" y="2237"/>
                    <a:pt x="0" y="2426"/>
                  </a:cubicBezTo>
                  <a:cubicBezTo>
                    <a:pt x="0" y="2615"/>
                    <a:pt x="158" y="2773"/>
                    <a:pt x="347" y="2773"/>
                  </a:cubicBezTo>
                  <a:lnTo>
                    <a:pt x="4316" y="2773"/>
                  </a:lnTo>
                  <a:cubicBezTo>
                    <a:pt x="4411" y="2773"/>
                    <a:pt x="4505" y="2710"/>
                    <a:pt x="4600" y="2584"/>
                  </a:cubicBezTo>
                  <a:lnTo>
                    <a:pt x="5199" y="1292"/>
                  </a:lnTo>
                  <a:lnTo>
                    <a:pt x="6238" y="3970"/>
                  </a:lnTo>
                  <a:cubicBezTo>
                    <a:pt x="6301" y="4096"/>
                    <a:pt x="6396" y="4159"/>
                    <a:pt x="6522" y="4191"/>
                  </a:cubicBezTo>
                  <a:lnTo>
                    <a:pt x="6553" y="4191"/>
                  </a:lnTo>
                  <a:cubicBezTo>
                    <a:pt x="6679" y="4191"/>
                    <a:pt x="6805" y="4127"/>
                    <a:pt x="6868" y="4033"/>
                  </a:cubicBezTo>
                  <a:lnTo>
                    <a:pt x="7624" y="2836"/>
                  </a:lnTo>
                  <a:lnTo>
                    <a:pt x="11500" y="2836"/>
                  </a:lnTo>
                  <a:cubicBezTo>
                    <a:pt x="11689" y="2836"/>
                    <a:pt x="11846" y="2678"/>
                    <a:pt x="11846" y="2458"/>
                  </a:cubicBezTo>
                  <a:cubicBezTo>
                    <a:pt x="11846" y="2269"/>
                    <a:pt x="11689" y="2111"/>
                    <a:pt x="11500" y="2111"/>
                  </a:cubicBezTo>
                  <a:lnTo>
                    <a:pt x="7435" y="2111"/>
                  </a:lnTo>
                  <a:cubicBezTo>
                    <a:pt x="7309" y="2111"/>
                    <a:pt x="7183" y="2206"/>
                    <a:pt x="7120" y="2269"/>
                  </a:cubicBezTo>
                  <a:lnTo>
                    <a:pt x="6648" y="3056"/>
                  </a:lnTo>
                  <a:lnTo>
                    <a:pt x="5545" y="221"/>
                  </a:lnTo>
                  <a:cubicBezTo>
                    <a:pt x="5514" y="95"/>
                    <a:pt x="5388" y="0"/>
                    <a:pt x="52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45"/>
            <p:cNvSpPr/>
            <p:nvPr/>
          </p:nvSpPr>
          <p:spPr>
            <a:xfrm>
              <a:off x="-28462125" y="3199700"/>
              <a:ext cx="295400" cy="125275"/>
            </a:xfrm>
            <a:custGeom>
              <a:rect b="b" l="l" r="r" t="t"/>
              <a:pathLst>
                <a:path extrusionOk="0" h="5011" w="11816">
                  <a:moveTo>
                    <a:pt x="3151" y="1"/>
                  </a:moveTo>
                  <a:cubicBezTo>
                    <a:pt x="1387" y="1"/>
                    <a:pt x="1" y="1419"/>
                    <a:pt x="1" y="3277"/>
                  </a:cubicBezTo>
                  <a:cubicBezTo>
                    <a:pt x="1" y="3876"/>
                    <a:pt x="158" y="4349"/>
                    <a:pt x="442" y="4821"/>
                  </a:cubicBezTo>
                  <a:lnTo>
                    <a:pt x="3655" y="4821"/>
                  </a:lnTo>
                  <a:lnTo>
                    <a:pt x="4285" y="3340"/>
                  </a:lnTo>
                  <a:cubicBezTo>
                    <a:pt x="4443" y="2994"/>
                    <a:pt x="4821" y="2773"/>
                    <a:pt x="5199" y="2710"/>
                  </a:cubicBezTo>
                  <a:cubicBezTo>
                    <a:pt x="5672" y="2710"/>
                    <a:pt x="6018" y="2994"/>
                    <a:pt x="6176" y="3403"/>
                  </a:cubicBezTo>
                  <a:lnTo>
                    <a:pt x="6806" y="5010"/>
                  </a:lnTo>
                  <a:cubicBezTo>
                    <a:pt x="6963" y="4884"/>
                    <a:pt x="7215" y="4821"/>
                    <a:pt x="7404" y="4821"/>
                  </a:cubicBezTo>
                  <a:lnTo>
                    <a:pt x="11374" y="4821"/>
                  </a:lnTo>
                  <a:cubicBezTo>
                    <a:pt x="11626" y="4349"/>
                    <a:pt x="11815" y="3813"/>
                    <a:pt x="11815" y="3277"/>
                  </a:cubicBezTo>
                  <a:cubicBezTo>
                    <a:pt x="11815" y="1419"/>
                    <a:pt x="10429" y="1"/>
                    <a:pt x="8665" y="1"/>
                  </a:cubicBezTo>
                  <a:cubicBezTo>
                    <a:pt x="7247" y="1"/>
                    <a:pt x="6396" y="977"/>
                    <a:pt x="5924" y="1860"/>
                  </a:cubicBezTo>
                  <a:cubicBezTo>
                    <a:pt x="5451" y="977"/>
                    <a:pt x="4537" y="1"/>
                    <a:pt x="3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45"/>
            <p:cNvSpPr/>
            <p:nvPr/>
          </p:nvSpPr>
          <p:spPr>
            <a:xfrm>
              <a:off x="-28405400" y="3360375"/>
              <a:ext cx="186675" cy="98475"/>
            </a:xfrm>
            <a:custGeom>
              <a:rect b="b" l="l" r="r" t="t"/>
              <a:pathLst>
                <a:path extrusionOk="0" h="3939" w="7467">
                  <a:moveTo>
                    <a:pt x="2962" y="1"/>
                  </a:moveTo>
                  <a:cubicBezTo>
                    <a:pt x="2773" y="284"/>
                    <a:pt x="2458" y="442"/>
                    <a:pt x="2111" y="442"/>
                  </a:cubicBezTo>
                  <a:lnTo>
                    <a:pt x="0" y="442"/>
                  </a:lnTo>
                  <a:cubicBezTo>
                    <a:pt x="158" y="599"/>
                    <a:pt x="347" y="757"/>
                    <a:pt x="536" y="914"/>
                  </a:cubicBezTo>
                  <a:cubicBezTo>
                    <a:pt x="1449" y="1734"/>
                    <a:pt x="2426" y="2647"/>
                    <a:pt x="3434" y="3813"/>
                  </a:cubicBezTo>
                  <a:cubicBezTo>
                    <a:pt x="3529" y="3907"/>
                    <a:pt x="3592" y="3939"/>
                    <a:pt x="3718" y="3939"/>
                  </a:cubicBezTo>
                  <a:cubicBezTo>
                    <a:pt x="3844" y="3939"/>
                    <a:pt x="3907" y="3907"/>
                    <a:pt x="4001" y="3813"/>
                  </a:cubicBezTo>
                  <a:cubicBezTo>
                    <a:pt x="4978" y="2584"/>
                    <a:pt x="6018" y="1734"/>
                    <a:pt x="6900" y="914"/>
                  </a:cubicBezTo>
                  <a:cubicBezTo>
                    <a:pt x="7120" y="757"/>
                    <a:pt x="7278" y="599"/>
                    <a:pt x="7467" y="442"/>
                  </a:cubicBezTo>
                  <a:lnTo>
                    <a:pt x="5860" y="442"/>
                  </a:lnTo>
                  <a:lnTo>
                    <a:pt x="5293" y="1324"/>
                  </a:lnTo>
                  <a:cubicBezTo>
                    <a:pt x="5104" y="1639"/>
                    <a:pt x="4789" y="1860"/>
                    <a:pt x="4379" y="1860"/>
                  </a:cubicBezTo>
                  <a:lnTo>
                    <a:pt x="4316" y="1860"/>
                  </a:lnTo>
                  <a:cubicBezTo>
                    <a:pt x="3907" y="1797"/>
                    <a:pt x="3592" y="1576"/>
                    <a:pt x="3434" y="1167"/>
                  </a:cubicBezTo>
                  <a:lnTo>
                    <a:pt x="296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8" name="Shape 2108"/>
        <p:cNvGrpSpPr/>
        <p:nvPr/>
      </p:nvGrpSpPr>
      <p:grpSpPr>
        <a:xfrm>
          <a:off x="0" y="0"/>
          <a:ext cx="0" cy="0"/>
          <a:chOff x="0" y="0"/>
          <a:chExt cx="0" cy="0"/>
        </a:xfrm>
      </p:grpSpPr>
      <p:sp>
        <p:nvSpPr>
          <p:cNvPr id="2109" name="Google Shape;2109;p46"/>
          <p:cNvSpPr txBox="1"/>
          <p:nvPr>
            <p:ph type="title"/>
          </p:nvPr>
        </p:nvSpPr>
        <p:spPr>
          <a:xfrm>
            <a:off x="713225" y="445025"/>
            <a:ext cx="7717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EMOTIONAL LONELINESS FIRST AID INFOGRAPHICS</a:t>
            </a:r>
            <a:endParaRPr/>
          </a:p>
        </p:txBody>
      </p:sp>
      <p:sp>
        <p:nvSpPr>
          <p:cNvPr id="2110" name="Google Shape;2110;p46"/>
          <p:cNvSpPr txBox="1"/>
          <p:nvPr/>
        </p:nvSpPr>
        <p:spPr>
          <a:xfrm>
            <a:off x="714225" y="4216925"/>
            <a:ext cx="7715400" cy="293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sz="1200">
                <a:solidFill>
                  <a:schemeClr val="dk2"/>
                </a:solidFill>
                <a:latin typeface="Encode Sans"/>
                <a:ea typeface="Encode Sans"/>
                <a:cs typeface="Encode Sans"/>
                <a:sym typeface="Encode Sans"/>
              </a:rPr>
              <a:t>Follow the link in the graph to modify its data and then paste the new one here. </a:t>
            </a:r>
            <a:r>
              <a:rPr b="1" lang="en" sz="1200">
                <a:solidFill>
                  <a:schemeClr val="dk2"/>
                </a:solidFill>
                <a:uFill>
                  <a:noFill/>
                </a:uFill>
                <a:latin typeface="Encode Sans"/>
                <a:ea typeface="Encode Sans"/>
                <a:cs typeface="Encode Sans"/>
                <a:sym typeface="Encode Sans"/>
                <a:hlinkClick r:id="rId3">
                  <a:extLst>
                    <a:ext uri="{A12FA001-AC4F-418D-AE19-62706E023703}">
                      <ahyp:hlinkClr val="tx"/>
                    </a:ext>
                  </a:extLst>
                </a:hlinkClick>
              </a:rPr>
              <a:t>For more info, click here</a:t>
            </a:r>
            <a:endParaRPr b="1" sz="1200">
              <a:solidFill>
                <a:schemeClr val="dk2"/>
              </a:solidFill>
              <a:latin typeface="Encode Sans"/>
              <a:ea typeface="Encode Sans"/>
              <a:cs typeface="Encode Sans"/>
              <a:sym typeface="Encode Sans"/>
            </a:endParaRPr>
          </a:p>
        </p:txBody>
      </p:sp>
      <p:sp>
        <p:nvSpPr>
          <p:cNvPr id="2111" name="Google Shape;2111;p46"/>
          <p:cNvSpPr txBox="1"/>
          <p:nvPr/>
        </p:nvSpPr>
        <p:spPr>
          <a:xfrm>
            <a:off x="3009275" y="1267075"/>
            <a:ext cx="3125400" cy="3849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b="1" lang="en" sz="1800">
                <a:solidFill>
                  <a:schemeClr val="dk1"/>
                </a:solidFill>
                <a:latin typeface="Encode Sans"/>
                <a:ea typeface="Encode Sans"/>
                <a:cs typeface="Encode Sans"/>
                <a:sym typeface="Encode Sans"/>
              </a:rPr>
              <a:t>TYPES OF LONELINESS</a:t>
            </a:r>
            <a:endParaRPr b="1" sz="1800">
              <a:solidFill>
                <a:schemeClr val="dk1"/>
              </a:solidFill>
              <a:latin typeface="Encode Sans"/>
              <a:ea typeface="Encode Sans"/>
              <a:cs typeface="Encode Sans"/>
              <a:sym typeface="Encode Sans"/>
            </a:endParaRPr>
          </a:p>
        </p:txBody>
      </p:sp>
      <p:grpSp>
        <p:nvGrpSpPr>
          <p:cNvPr id="2112" name="Google Shape;2112;p46"/>
          <p:cNvGrpSpPr/>
          <p:nvPr/>
        </p:nvGrpSpPr>
        <p:grpSpPr>
          <a:xfrm>
            <a:off x="5947384" y="1775025"/>
            <a:ext cx="2476241" cy="501000"/>
            <a:chOff x="5947384" y="1775025"/>
            <a:chExt cx="2476241" cy="501000"/>
          </a:xfrm>
        </p:grpSpPr>
        <p:sp>
          <p:nvSpPr>
            <p:cNvPr id="2113" name="Google Shape;2113;p46"/>
            <p:cNvSpPr txBox="1"/>
            <p:nvPr/>
          </p:nvSpPr>
          <p:spPr>
            <a:xfrm>
              <a:off x="5947384" y="1851676"/>
              <a:ext cx="857100" cy="404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800">
                  <a:solidFill>
                    <a:schemeClr val="dk1"/>
                  </a:solidFill>
                  <a:latin typeface="Encode Sans"/>
                  <a:ea typeface="Encode Sans"/>
                  <a:cs typeface="Encode Sans"/>
                  <a:sym typeface="Encode Sans"/>
                </a:rPr>
                <a:t>20%</a:t>
              </a:r>
              <a:endParaRPr b="1" sz="1800">
                <a:solidFill>
                  <a:schemeClr val="dk1"/>
                </a:solidFill>
                <a:latin typeface="Encode Sans"/>
                <a:ea typeface="Encode Sans"/>
                <a:cs typeface="Encode Sans"/>
                <a:sym typeface="Encode Sans"/>
              </a:endParaRPr>
            </a:p>
          </p:txBody>
        </p:sp>
        <p:sp>
          <p:nvSpPr>
            <p:cNvPr id="2114" name="Google Shape;2114;p46"/>
            <p:cNvSpPr txBox="1"/>
            <p:nvPr/>
          </p:nvSpPr>
          <p:spPr>
            <a:xfrm>
              <a:off x="6929925" y="1775025"/>
              <a:ext cx="1493700" cy="5010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None/>
              </a:pPr>
              <a:r>
                <a:rPr lang="en">
                  <a:solidFill>
                    <a:schemeClr val="dk2"/>
                  </a:solidFill>
                  <a:latin typeface="Encode Sans"/>
                  <a:ea typeface="Encode Sans"/>
                  <a:cs typeface="Encode Sans"/>
                  <a:sym typeface="Encode Sans"/>
                </a:rPr>
                <a:t>Mercury is the smallest planet</a:t>
              </a:r>
              <a:endParaRPr>
                <a:solidFill>
                  <a:schemeClr val="dk2"/>
                </a:solidFill>
                <a:latin typeface="Encode Sans"/>
                <a:ea typeface="Encode Sans"/>
                <a:cs typeface="Encode Sans"/>
                <a:sym typeface="Encode Sans"/>
              </a:endParaRPr>
            </a:p>
          </p:txBody>
        </p:sp>
      </p:grpSp>
      <p:grpSp>
        <p:nvGrpSpPr>
          <p:cNvPr id="2115" name="Google Shape;2115;p46"/>
          <p:cNvGrpSpPr/>
          <p:nvPr/>
        </p:nvGrpSpPr>
        <p:grpSpPr>
          <a:xfrm>
            <a:off x="5947384" y="2309283"/>
            <a:ext cx="2476241" cy="501000"/>
            <a:chOff x="5947384" y="2309283"/>
            <a:chExt cx="2476241" cy="501000"/>
          </a:xfrm>
        </p:grpSpPr>
        <p:sp>
          <p:nvSpPr>
            <p:cNvPr id="2116" name="Google Shape;2116;p46"/>
            <p:cNvSpPr txBox="1"/>
            <p:nvPr/>
          </p:nvSpPr>
          <p:spPr>
            <a:xfrm>
              <a:off x="5947384" y="2388433"/>
              <a:ext cx="857100" cy="404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800">
                  <a:solidFill>
                    <a:schemeClr val="dk1"/>
                  </a:solidFill>
                  <a:latin typeface="Encode Sans"/>
                  <a:ea typeface="Encode Sans"/>
                  <a:cs typeface="Encode Sans"/>
                  <a:sym typeface="Encode Sans"/>
                </a:rPr>
                <a:t>50%</a:t>
              </a:r>
              <a:endParaRPr b="1" sz="1800">
                <a:solidFill>
                  <a:schemeClr val="dk1"/>
                </a:solidFill>
                <a:latin typeface="Encode Sans"/>
                <a:ea typeface="Encode Sans"/>
                <a:cs typeface="Encode Sans"/>
                <a:sym typeface="Encode Sans"/>
              </a:endParaRPr>
            </a:p>
          </p:txBody>
        </p:sp>
        <p:sp>
          <p:nvSpPr>
            <p:cNvPr id="2117" name="Google Shape;2117;p46"/>
            <p:cNvSpPr txBox="1"/>
            <p:nvPr/>
          </p:nvSpPr>
          <p:spPr>
            <a:xfrm>
              <a:off x="6929925" y="2309283"/>
              <a:ext cx="1493700" cy="5010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None/>
              </a:pPr>
              <a:r>
                <a:rPr lang="en">
                  <a:solidFill>
                    <a:schemeClr val="dk2"/>
                  </a:solidFill>
                  <a:latin typeface="Encode Sans"/>
                  <a:ea typeface="Encode Sans"/>
                  <a:cs typeface="Encode Sans"/>
                  <a:sym typeface="Encode Sans"/>
                </a:rPr>
                <a:t>Despite being red, Mars is cold</a:t>
              </a:r>
              <a:endParaRPr>
                <a:solidFill>
                  <a:schemeClr val="dk2"/>
                </a:solidFill>
                <a:latin typeface="Encode Sans"/>
                <a:ea typeface="Encode Sans"/>
                <a:cs typeface="Encode Sans"/>
                <a:sym typeface="Encode Sans"/>
              </a:endParaRPr>
            </a:p>
          </p:txBody>
        </p:sp>
      </p:grpSp>
      <p:grpSp>
        <p:nvGrpSpPr>
          <p:cNvPr id="2118" name="Google Shape;2118;p46"/>
          <p:cNvGrpSpPr/>
          <p:nvPr/>
        </p:nvGrpSpPr>
        <p:grpSpPr>
          <a:xfrm>
            <a:off x="5947384" y="2843541"/>
            <a:ext cx="2476241" cy="501000"/>
            <a:chOff x="5947384" y="2843541"/>
            <a:chExt cx="2476241" cy="501000"/>
          </a:xfrm>
        </p:grpSpPr>
        <p:sp>
          <p:nvSpPr>
            <p:cNvPr id="2119" name="Google Shape;2119;p46"/>
            <p:cNvSpPr txBox="1"/>
            <p:nvPr/>
          </p:nvSpPr>
          <p:spPr>
            <a:xfrm>
              <a:off x="5947384" y="2925189"/>
              <a:ext cx="857100" cy="404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800">
                  <a:solidFill>
                    <a:schemeClr val="dk1"/>
                  </a:solidFill>
                  <a:latin typeface="Encode Sans"/>
                  <a:ea typeface="Encode Sans"/>
                  <a:cs typeface="Encode Sans"/>
                  <a:sym typeface="Encode Sans"/>
                </a:rPr>
                <a:t>80%</a:t>
              </a:r>
              <a:endParaRPr b="1" sz="1800">
                <a:solidFill>
                  <a:schemeClr val="dk1"/>
                </a:solidFill>
                <a:latin typeface="Encode Sans"/>
                <a:ea typeface="Encode Sans"/>
                <a:cs typeface="Encode Sans"/>
                <a:sym typeface="Encode Sans"/>
              </a:endParaRPr>
            </a:p>
          </p:txBody>
        </p:sp>
        <p:sp>
          <p:nvSpPr>
            <p:cNvPr id="2120" name="Google Shape;2120;p46"/>
            <p:cNvSpPr txBox="1"/>
            <p:nvPr/>
          </p:nvSpPr>
          <p:spPr>
            <a:xfrm>
              <a:off x="6929925" y="2843541"/>
              <a:ext cx="1493700" cy="5010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None/>
              </a:pPr>
              <a:r>
                <a:rPr lang="en">
                  <a:solidFill>
                    <a:schemeClr val="dk2"/>
                  </a:solidFill>
                  <a:latin typeface="Encode Sans"/>
                  <a:ea typeface="Encode Sans"/>
                  <a:cs typeface="Encode Sans"/>
                  <a:sym typeface="Encode Sans"/>
                </a:rPr>
                <a:t>Jupiter is the biggest planet</a:t>
              </a:r>
              <a:endParaRPr>
                <a:solidFill>
                  <a:schemeClr val="dk2"/>
                </a:solidFill>
                <a:latin typeface="Encode Sans"/>
                <a:ea typeface="Encode Sans"/>
                <a:cs typeface="Encode Sans"/>
                <a:sym typeface="Encode Sans"/>
              </a:endParaRPr>
            </a:p>
          </p:txBody>
        </p:sp>
      </p:grpSp>
      <p:grpSp>
        <p:nvGrpSpPr>
          <p:cNvPr id="2121" name="Google Shape;2121;p46"/>
          <p:cNvGrpSpPr/>
          <p:nvPr/>
        </p:nvGrpSpPr>
        <p:grpSpPr>
          <a:xfrm>
            <a:off x="5947384" y="3377799"/>
            <a:ext cx="2476241" cy="501000"/>
            <a:chOff x="5947384" y="3377799"/>
            <a:chExt cx="2476241" cy="501000"/>
          </a:xfrm>
        </p:grpSpPr>
        <p:sp>
          <p:nvSpPr>
            <p:cNvPr id="2122" name="Google Shape;2122;p46"/>
            <p:cNvSpPr txBox="1"/>
            <p:nvPr/>
          </p:nvSpPr>
          <p:spPr>
            <a:xfrm>
              <a:off x="5947384" y="3461946"/>
              <a:ext cx="857100" cy="404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800">
                  <a:solidFill>
                    <a:schemeClr val="dk1"/>
                  </a:solidFill>
                  <a:latin typeface="Encode Sans"/>
                  <a:ea typeface="Encode Sans"/>
                  <a:cs typeface="Encode Sans"/>
                  <a:sym typeface="Encode Sans"/>
                </a:rPr>
                <a:t>70%</a:t>
              </a:r>
              <a:endParaRPr b="1" sz="1800">
                <a:solidFill>
                  <a:schemeClr val="dk1"/>
                </a:solidFill>
                <a:latin typeface="Encode Sans"/>
                <a:ea typeface="Encode Sans"/>
                <a:cs typeface="Encode Sans"/>
                <a:sym typeface="Encode Sans"/>
              </a:endParaRPr>
            </a:p>
          </p:txBody>
        </p:sp>
        <p:sp>
          <p:nvSpPr>
            <p:cNvPr id="2123" name="Google Shape;2123;p46"/>
            <p:cNvSpPr txBox="1"/>
            <p:nvPr/>
          </p:nvSpPr>
          <p:spPr>
            <a:xfrm>
              <a:off x="6929925" y="3377799"/>
              <a:ext cx="1493700" cy="5010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None/>
              </a:pPr>
              <a:r>
                <a:rPr lang="en">
                  <a:solidFill>
                    <a:schemeClr val="dk2"/>
                  </a:solidFill>
                  <a:latin typeface="Encode Sans"/>
                  <a:ea typeface="Encode Sans"/>
                  <a:cs typeface="Encode Sans"/>
                  <a:sym typeface="Encode Sans"/>
                </a:rPr>
                <a:t>Saturn is a gas giant with rings</a:t>
              </a:r>
              <a:endParaRPr>
                <a:solidFill>
                  <a:schemeClr val="dk2"/>
                </a:solidFill>
                <a:latin typeface="Encode Sans"/>
                <a:ea typeface="Encode Sans"/>
                <a:cs typeface="Encode Sans"/>
                <a:sym typeface="Encode Sans"/>
              </a:endParaRPr>
            </a:p>
          </p:txBody>
        </p:sp>
      </p:grpSp>
      <p:pic>
        <p:nvPicPr>
          <p:cNvPr id="2124" name="Google Shape;2124;p46" title="Chart">
            <a:hlinkClick r:id="rId4"/>
          </p:cNvPr>
          <p:cNvPicPr preferRelativeResize="0"/>
          <p:nvPr/>
        </p:nvPicPr>
        <p:blipFill>
          <a:blip r:embed="rId5">
            <a:alphaModFix/>
          </a:blip>
          <a:stretch>
            <a:fillRect/>
          </a:stretch>
        </p:blipFill>
        <p:spPr>
          <a:xfrm>
            <a:off x="713225" y="1627750"/>
            <a:ext cx="5168249" cy="25891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2128" name="Shape 2128"/>
        <p:cNvGrpSpPr/>
        <p:nvPr/>
      </p:nvGrpSpPr>
      <p:grpSpPr>
        <a:xfrm>
          <a:off x="0" y="0"/>
          <a:ext cx="0" cy="0"/>
          <a:chOff x="0" y="0"/>
          <a:chExt cx="0" cy="0"/>
        </a:xfrm>
      </p:grpSpPr>
      <p:sp>
        <p:nvSpPr>
          <p:cNvPr id="2129" name="Google Shape;2129;p47"/>
          <p:cNvSpPr txBox="1"/>
          <p:nvPr/>
        </p:nvSpPr>
        <p:spPr>
          <a:xfrm>
            <a:off x="1048350" y="323850"/>
            <a:ext cx="7047300" cy="48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rPr>
              <a:t>Instructions for use</a:t>
            </a:r>
            <a:endParaRPr sz="2400">
              <a:solidFill>
                <a:srgbClr val="FFFFFF"/>
              </a:solidFill>
            </a:endParaRPr>
          </a:p>
        </p:txBody>
      </p:sp>
      <p:sp>
        <p:nvSpPr>
          <p:cNvPr id="2130" name="Google Shape;2130;p47"/>
          <p:cNvSpPr txBox="1"/>
          <p:nvPr/>
        </p:nvSpPr>
        <p:spPr>
          <a:xfrm>
            <a:off x="1048350" y="4314290"/>
            <a:ext cx="7047300" cy="440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000">
                <a:solidFill>
                  <a:srgbClr val="FFFFFF"/>
                </a:solidFill>
              </a:rPr>
              <a:t>For more information about editing slides, please read</a:t>
            </a:r>
            <a:r>
              <a:rPr lang="en" sz="900">
                <a:solidFill>
                  <a:srgbClr val="FFFFFF"/>
                </a:solidFill>
              </a:rPr>
              <a:t> </a:t>
            </a:r>
            <a:r>
              <a:rPr lang="en" sz="1000">
                <a:solidFill>
                  <a:srgbClr val="FFFFFF"/>
                </a:solidFill>
              </a:rPr>
              <a:t>our FAQs or visit our blog:</a:t>
            </a:r>
            <a:endParaRPr sz="1000">
              <a:solidFill>
                <a:srgbClr val="FFFFFF"/>
              </a:solidFill>
            </a:endParaRPr>
          </a:p>
          <a:p>
            <a:pPr indent="0" lvl="0" marL="0" rtl="0" algn="ctr">
              <a:lnSpc>
                <a:spcPct val="115000"/>
              </a:lnSpc>
              <a:spcBef>
                <a:spcPts val="0"/>
              </a:spcBef>
              <a:spcAft>
                <a:spcPts val="0"/>
              </a:spcAft>
              <a:buNone/>
            </a:pPr>
            <a:r>
              <a:rPr lang="en" sz="1000" u="sng">
                <a:solidFill>
                  <a:srgbClr val="869FB2"/>
                </a:solidFill>
                <a:hlinkClick r:id="rId3">
                  <a:extLst>
                    <a:ext uri="{A12FA001-AC4F-418D-AE19-62706E023703}">
                      <ahyp:hlinkClr val="tx"/>
                    </a:ext>
                  </a:extLst>
                </a:hlinkClick>
              </a:rPr>
              <a:t>https://slidesgo.com/faqs</a:t>
            </a:r>
            <a:r>
              <a:rPr lang="en" sz="1200">
                <a:solidFill>
                  <a:srgbClr val="FFFFFF"/>
                </a:solidFill>
              </a:rPr>
              <a:t> </a:t>
            </a:r>
            <a:r>
              <a:rPr lang="en" sz="1000">
                <a:solidFill>
                  <a:srgbClr val="FFFFFF"/>
                </a:solidFill>
              </a:rPr>
              <a:t>and</a:t>
            </a:r>
            <a:r>
              <a:rPr lang="en" sz="1200">
                <a:solidFill>
                  <a:srgbClr val="FFFFFF"/>
                </a:solidFill>
              </a:rPr>
              <a:t> </a:t>
            </a:r>
            <a:r>
              <a:rPr lang="en" sz="1000" u="sng">
                <a:solidFill>
                  <a:srgbClr val="869FB2"/>
                </a:solidFill>
                <a:hlinkClick r:id="rId4">
                  <a:extLst>
                    <a:ext uri="{A12FA001-AC4F-418D-AE19-62706E023703}">
                      <ahyp:hlinkClr val="tx"/>
                    </a:ext>
                  </a:extLst>
                </a:hlinkClick>
              </a:rPr>
              <a:t>https://slidesgo.com/slidesgo-school</a:t>
            </a:r>
            <a:endParaRPr sz="1000" u="sng">
              <a:solidFill>
                <a:srgbClr val="869FB2"/>
              </a:solidFill>
            </a:endParaRPr>
          </a:p>
        </p:txBody>
      </p:sp>
      <p:sp>
        <p:nvSpPr>
          <p:cNvPr id="2131" name="Google Shape;2131;p47"/>
          <p:cNvSpPr txBox="1"/>
          <p:nvPr/>
        </p:nvSpPr>
        <p:spPr>
          <a:xfrm>
            <a:off x="1048350" y="902900"/>
            <a:ext cx="7047300" cy="268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rgbClr val="000000"/>
              </a:buClr>
              <a:buSzPts val="1100"/>
              <a:buFont typeface="Arial"/>
              <a:buNone/>
            </a:pPr>
            <a:r>
              <a:rPr lang="en" sz="1000">
                <a:solidFill>
                  <a:srgbClr val="FFFFFF"/>
                </a:solidFill>
              </a:rPr>
              <a:t>If you have a free account, in order to use this template, you must credit </a:t>
            </a:r>
            <a:r>
              <a:rPr b="1" lang="en" sz="1000" u="sng">
                <a:solidFill>
                  <a:srgbClr val="869FB2"/>
                </a:solidFill>
                <a:hlinkClick r:id="rId5">
                  <a:extLst>
                    <a:ext uri="{A12FA001-AC4F-418D-AE19-62706E023703}">
                      <ahyp:hlinkClr val="tx"/>
                    </a:ext>
                  </a:extLst>
                </a:hlinkClick>
              </a:rPr>
              <a:t>Slidesgo</a:t>
            </a:r>
            <a:r>
              <a:rPr lang="en" sz="1000">
                <a:solidFill>
                  <a:srgbClr val="435D74"/>
                </a:solidFill>
              </a:rPr>
              <a:t> </a:t>
            </a:r>
            <a:r>
              <a:rPr lang="en" sz="1000">
                <a:solidFill>
                  <a:srgbClr val="FFFFFF"/>
                </a:solidFill>
              </a:rPr>
              <a:t>in your final presentation. Please refer to the next slide to read the instructions for premium users.</a:t>
            </a:r>
            <a:endParaRPr sz="1000">
              <a:solidFill>
                <a:srgbClr val="FFFFFF"/>
              </a:solidFill>
            </a:endParaRPr>
          </a:p>
          <a:p>
            <a:pPr indent="0" lvl="0" marL="0" rtl="0" algn="l">
              <a:lnSpc>
                <a:spcPct val="115000"/>
              </a:lnSpc>
              <a:spcBef>
                <a:spcPts val="1400"/>
              </a:spcBef>
              <a:spcAft>
                <a:spcPts val="0"/>
              </a:spcAft>
              <a:buClr>
                <a:srgbClr val="000000"/>
              </a:buClr>
              <a:buSzPts val="1100"/>
              <a:buFont typeface="Arial"/>
              <a:buNone/>
            </a:pPr>
            <a:r>
              <a:rPr b="1" lang="en" sz="1000">
                <a:solidFill>
                  <a:srgbClr val="869FB2"/>
                </a:solidFill>
              </a:rPr>
              <a:t>As a Free user, you are allowed to:</a:t>
            </a:r>
            <a:endParaRPr b="1" sz="1000">
              <a:solidFill>
                <a:srgbClr val="869FB2"/>
              </a:solidFill>
            </a:endParaRPr>
          </a:p>
          <a:p>
            <a:pPr indent="0" lvl="0" marL="0" rtl="0" algn="l">
              <a:lnSpc>
                <a:spcPct val="115000"/>
              </a:lnSpc>
              <a:spcBef>
                <a:spcPts val="400"/>
              </a:spcBef>
              <a:spcAft>
                <a:spcPts val="0"/>
              </a:spcAft>
              <a:buClr>
                <a:srgbClr val="000000"/>
              </a:buClr>
              <a:buSzPts val="1100"/>
              <a:buFont typeface="Arial"/>
              <a:buNone/>
            </a:pPr>
            <a:r>
              <a:rPr lang="en" sz="1000">
                <a:solidFill>
                  <a:srgbClr val="FFFFFF"/>
                </a:solidFill>
              </a:rPr>
              <a:t>- Modify this template.</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Use it for both personal and commercial projects.</a:t>
            </a:r>
            <a:endParaRPr sz="1000">
              <a:solidFill>
                <a:srgbClr val="FFFFFF"/>
              </a:solidFill>
            </a:endParaRPr>
          </a:p>
          <a:p>
            <a:pPr indent="0" lvl="0" marL="0" rtl="0" algn="l">
              <a:lnSpc>
                <a:spcPct val="115000"/>
              </a:lnSpc>
              <a:spcBef>
                <a:spcPts val="1400"/>
              </a:spcBef>
              <a:spcAft>
                <a:spcPts val="0"/>
              </a:spcAft>
              <a:buClr>
                <a:srgbClr val="000000"/>
              </a:buClr>
              <a:buSzPts val="1100"/>
              <a:buFont typeface="Arial"/>
              <a:buNone/>
            </a:pPr>
            <a:r>
              <a:rPr b="1" lang="en" sz="1000">
                <a:solidFill>
                  <a:srgbClr val="869FB2"/>
                </a:solidFill>
              </a:rPr>
              <a:t>You are not allowed to:</a:t>
            </a:r>
            <a:endParaRPr b="1" sz="1000">
              <a:solidFill>
                <a:srgbClr val="869FB2"/>
              </a:solidFill>
            </a:endParaRPr>
          </a:p>
          <a:p>
            <a:pPr indent="0" lvl="0" marL="0" rtl="0" algn="l">
              <a:lnSpc>
                <a:spcPct val="115000"/>
              </a:lnSpc>
              <a:spcBef>
                <a:spcPts val="400"/>
              </a:spcBef>
              <a:spcAft>
                <a:spcPts val="0"/>
              </a:spcAft>
              <a:buClr>
                <a:srgbClr val="000000"/>
              </a:buClr>
              <a:buSzPts val="1100"/>
              <a:buFont typeface="Arial"/>
              <a:buNone/>
            </a:pPr>
            <a:r>
              <a:rPr lang="en" sz="1000">
                <a:solidFill>
                  <a:srgbClr val="FFFFFF"/>
                </a:solidFill>
              </a:rPr>
              <a:t>- Sublicense, sell or rent any of Slidesgo Content (or a modified version of Slidesgo Content).</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Distribute Slidesgo Content unless it has been expressly authorized by Slidesgo.</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Include Slidesgo Content in an online or offline database or file.</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Offer Slidesgo templates (or modified versions of Slidesgo templates) for download.</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Acquire the copyright of Slidesgo Content.</a:t>
            </a:r>
            <a:endParaRPr sz="1000">
              <a:solidFill>
                <a:srgbClr val="FFFFFF"/>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2135" name="Shape 2135"/>
        <p:cNvGrpSpPr/>
        <p:nvPr/>
      </p:nvGrpSpPr>
      <p:grpSpPr>
        <a:xfrm>
          <a:off x="0" y="0"/>
          <a:ext cx="0" cy="0"/>
          <a:chOff x="0" y="0"/>
          <a:chExt cx="0" cy="0"/>
        </a:xfrm>
      </p:grpSpPr>
      <p:sp>
        <p:nvSpPr>
          <p:cNvPr id="2136" name="Google Shape;2136;p48"/>
          <p:cNvSpPr txBox="1"/>
          <p:nvPr/>
        </p:nvSpPr>
        <p:spPr>
          <a:xfrm>
            <a:off x="1048350" y="323850"/>
            <a:ext cx="7047300" cy="48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rPr>
              <a:t>Instructions for use (premium users)</a:t>
            </a:r>
            <a:endParaRPr sz="2400">
              <a:solidFill>
                <a:srgbClr val="FFFFFF"/>
              </a:solidFill>
            </a:endParaRPr>
          </a:p>
        </p:txBody>
      </p:sp>
      <p:sp>
        <p:nvSpPr>
          <p:cNvPr id="2137" name="Google Shape;2137;p48"/>
          <p:cNvSpPr txBox="1"/>
          <p:nvPr/>
        </p:nvSpPr>
        <p:spPr>
          <a:xfrm>
            <a:off x="1048350" y="902900"/>
            <a:ext cx="7047300" cy="3929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lang="en" sz="1000">
                <a:solidFill>
                  <a:schemeClr val="lt1"/>
                </a:solidFill>
              </a:rPr>
              <a:t>As a Premium user, you can use this template without attributing </a:t>
            </a:r>
            <a:r>
              <a:rPr b="1" lang="en" sz="1000">
                <a:solidFill>
                  <a:schemeClr val="hlink"/>
                </a:solidFill>
                <a:uFill>
                  <a:noFill/>
                </a:uFill>
                <a:hlinkClick r:id="rId3"/>
              </a:rPr>
              <a:t>Slidesgo</a:t>
            </a:r>
            <a:r>
              <a:rPr lang="en" sz="900">
                <a:solidFill>
                  <a:schemeClr val="lt1"/>
                </a:solidFill>
              </a:rPr>
              <a:t>.</a:t>
            </a:r>
            <a:endParaRPr sz="900">
              <a:solidFill>
                <a:schemeClr val="lt1"/>
              </a:solidFill>
            </a:endParaRPr>
          </a:p>
          <a:p>
            <a:pPr indent="0" lvl="0" marL="0" rtl="0" algn="l">
              <a:lnSpc>
                <a:spcPct val="115000"/>
              </a:lnSpc>
              <a:spcBef>
                <a:spcPts val="1400"/>
              </a:spcBef>
              <a:spcAft>
                <a:spcPts val="0"/>
              </a:spcAft>
              <a:buClr>
                <a:schemeClr val="dk1"/>
              </a:buClr>
              <a:buSzPts val="1100"/>
              <a:buFont typeface="Arial"/>
              <a:buNone/>
            </a:pPr>
            <a:r>
              <a:rPr b="1" lang="en" sz="1000">
                <a:solidFill>
                  <a:srgbClr val="869FB2"/>
                </a:solidFill>
              </a:rPr>
              <a:t>You are allowed to:</a:t>
            </a:r>
            <a:endParaRPr b="1" sz="1000">
              <a:solidFill>
                <a:srgbClr val="869FB2"/>
              </a:solidFill>
            </a:endParaRPr>
          </a:p>
          <a:p>
            <a:pPr indent="-292100" lvl="0" marL="457200" rtl="0" algn="l">
              <a:lnSpc>
                <a:spcPct val="115000"/>
              </a:lnSpc>
              <a:spcBef>
                <a:spcPts val="400"/>
              </a:spcBef>
              <a:spcAft>
                <a:spcPts val="0"/>
              </a:spcAft>
              <a:buClr>
                <a:srgbClr val="FFFFFF"/>
              </a:buClr>
              <a:buSzPts val="1000"/>
              <a:buFont typeface="Arial"/>
              <a:buChar char="●"/>
            </a:pPr>
            <a:r>
              <a:rPr lang="en" sz="1000">
                <a:solidFill>
                  <a:srgbClr val="FFFFFF"/>
                </a:solidFill>
              </a:rPr>
              <a:t>Modify this template.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Use it for both personal and commercial purposes.</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Share this template in an editable format with people who are not part of your team.</a:t>
            </a:r>
            <a:endParaRPr sz="1000">
              <a:solidFill>
                <a:srgbClr val="FFFFFF"/>
              </a:solidFill>
            </a:endParaRPr>
          </a:p>
          <a:p>
            <a:pPr indent="0" lvl="0" marL="0" rtl="0" algn="l">
              <a:lnSpc>
                <a:spcPct val="115000"/>
              </a:lnSpc>
              <a:spcBef>
                <a:spcPts val="1400"/>
              </a:spcBef>
              <a:spcAft>
                <a:spcPts val="0"/>
              </a:spcAft>
              <a:buNone/>
            </a:pPr>
            <a:r>
              <a:rPr b="1" lang="en" sz="1000">
                <a:solidFill>
                  <a:srgbClr val="869FB2"/>
                </a:solidFill>
              </a:rPr>
              <a:t>You are not allowed to:</a:t>
            </a:r>
            <a:endParaRPr b="1" sz="1000">
              <a:solidFill>
                <a:srgbClr val="869FB2"/>
              </a:solidFill>
            </a:endParaRPr>
          </a:p>
          <a:p>
            <a:pPr indent="-292100" lvl="0" marL="457200" rtl="0" algn="l">
              <a:lnSpc>
                <a:spcPct val="115000"/>
              </a:lnSpc>
              <a:spcBef>
                <a:spcPts val="400"/>
              </a:spcBef>
              <a:spcAft>
                <a:spcPts val="0"/>
              </a:spcAft>
              <a:buClr>
                <a:srgbClr val="FFFFFF"/>
              </a:buClr>
              <a:buSzPts val="1000"/>
              <a:buFont typeface="Arial"/>
              <a:buChar char="●"/>
            </a:pPr>
            <a:r>
              <a:rPr lang="en" sz="1000">
                <a:solidFill>
                  <a:srgbClr val="FFFFFF"/>
                </a:solidFill>
              </a:rPr>
              <a:t>Sublicense, sell or rent this Slidesgo Template (or a modified version of this Slidesgo Template).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Distribute this Slidesgo Template (or a modified version of this Slidesgo Template) or include it in a database or in any other product or service that offers downloadable images, icons or presentations that may be subject to distribution or resale.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Use any of the elements that are part of this Slidesgo Template in an isolated and separated way from this Template.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Register any of the elements that are part of this template as a trademark or logo, or register it as a work in an intellectual property registry or similar.</a:t>
            </a:r>
            <a:endParaRPr sz="1000">
              <a:solidFill>
                <a:srgbClr val="FFFFFF"/>
              </a:solidFill>
            </a:endParaRPr>
          </a:p>
          <a:p>
            <a:pPr indent="0" lvl="0" marL="0" rtl="0" algn="l">
              <a:lnSpc>
                <a:spcPct val="115000"/>
              </a:lnSpc>
              <a:spcBef>
                <a:spcPts val="0"/>
              </a:spcBef>
              <a:spcAft>
                <a:spcPts val="0"/>
              </a:spcAft>
              <a:buNone/>
            </a:pPr>
            <a:r>
              <a:t/>
            </a:r>
            <a:endParaRPr sz="1000">
              <a:solidFill>
                <a:srgbClr val="FFFFFF"/>
              </a:solidFill>
            </a:endParaRPr>
          </a:p>
          <a:p>
            <a:pPr indent="0" lvl="0" marL="0" rtl="0" algn="l">
              <a:lnSpc>
                <a:spcPct val="115000"/>
              </a:lnSpc>
              <a:spcBef>
                <a:spcPts val="0"/>
              </a:spcBef>
              <a:spcAft>
                <a:spcPts val="0"/>
              </a:spcAft>
              <a:buNone/>
            </a:pPr>
            <a:r>
              <a:t/>
            </a:r>
            <a:endParaRPr sz="1000">
              <a:solidFill>
                <a:srgbClr val="FFFFFF"/>
              </a:solidFill>
            </a:endParaRPr>
          </a:p>
        </p:txBody>
      </p:sp>
      <p:sp>
        <p:nvSpPr>
          <p:cNvPr id="2138" name="Google Shape;2138;p48"/>
          <p:cNvSpPr txBox="1"/>
          <p:nvPr/>
        </p:nvSpPr>
        <p:spPr>
          <a:xfrm>
            <a:off x="1048350" y="4314290"/>
            <a:ext cx="7047300" cy="440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000">
                <a:solidFill>
                  <a:srgbClr val="FFFFFF"/>
                </a:solidFill>
              </a:rPr>
              <a:t>For more information about editing slides, please read</a:t>
            </a:r>
            <a:r>
              <a:rPr lang="en" sz="900">
                <a:solidFill>
                  <a:srgbClr val="FFFFFF"/>
                </a:solidFill>
              </a:rPr>
              <a:t> </a:t>
            </a:r>
            <a:r>
              <a:rPr lang="en" sz="1000">
                <a:solidFill>
                  <a:srgbClr val="FFFFFF"/>
                </a:solidFill>
              </a:rPr>
              <a:t>our FAQs or visit our blog:</a:t>
            </a:r>
            <a:endParaRPr sz="1000">
              <a:solidFill>
                <a:srgbClr val="FFFFFF"/>
              </a:solidFill>
            </a:endParaRPr>
          </a:p>
          <a:p>
            <a:pPr indent="0" lvl="0" marL="0" rtl="0" algn="ctr">
              <a:lnSpc>
                <a:spcPct val="115000"/>
              </a:lnSpc>
              <a:spcBef>
                <a:spcPts val="0"/>
              </a:spcBef>
              <a:spcAft>
                <a:spcPts val="0"/>
              </a:spcAft>
              <a:buNone/>
            </a:pPr>
            <a:r>
              <a:rPr lang="en" sz="1000" u="sng">
                <a:solidFill>
                  <a:srgbClr val="869FB2"/>
                </a:solidFill>
                <a:hlinkClick r:id="rId4">
                  <a:extLst>
                    <a:ext uri="{A12FA001-AC4F-418D-AE19-62706E023703}">
                      <ahyp:hlinkClr val="tx"/>
                    </a:ext>
                  </a:extLst>
                </a:hlinkClick>
              </a:rPr>
              <a:t>https://slidesgo.com/faqs</a:t>
            </a:r>
            <a:r>
              <a:rPr lang="en" sz="1200">
                <a:solidFill>
                  <a:srgbClr val="FFFFFF"/>
                </a:solidFill>
              </a:rPr>
              <a:t> </a:t>
            </a:r>
            <a:r>
              <a:rPr lang="en" sz="1000">
                <a:solidFill>
                  <a:srgbClr val="FFFFFF"/>
                </a:solidFill>
              </a:rPr>
              <a:t>and</a:t>
            </a:r>
            <a:r>
              <a:rPr lang="en" sz="1200">
                <a:solidFill>
                  <a:srgbClr val="FFFFFF"/>
                </a:solidFill>
              </a:rPr>
              <a:t> </a:t>
            </a:r>
            <a:r>
              <a:rPr lang="en" sz="1000" u="sng">
                <a:solidFill>
                  <a:srgbClr val="869FB2"/>
                </a:solidFill>
                <a:hlinkClick r:id="rId5">
                  <a:extLst>
                    <a:ext uri="{A12FA001-AC4F-418D-AE19-62706E023703}">
                      <ahyp:hlinkClr val="tx"/>
                    </a:ext>
                  </a:extLst>
                </a:hlinkClick>
              </a:rPr>
              <a:t>https://slidesgo.com/slidesgo-school</a:t>
            </a:r>
            <a:endParaRPr sz="1000" u="sng">
              <a:solidFill>
                <a:srgbClr val="869FB2"/>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2142" name="Shape 2142"/>
        <p:cNvGrpSpPr/>
        <p:nvPr/>
      </p:nvGrpSpPr>
      <p:grpSpPr>
        <a:xfrm>
          <a:off x="0" y="0"/>
          <a:ext cx="0" cy="0"/>
          <a:chOff x="0" y="0"/>
          <a:chExt cx="0" cy="0"/>
        </a:xfrm>
      </p:grpSpPr>
      <p:sp>
        <p:nvSpPr>
          <p:cNvPr id="2143" name="Google Shape;2143;p49"/>
          <p:cNvSpPr txBox="1"/>
          <p:nvPr>
            <p:ph idx="4294967295" type="title"/>
          </p:nvPr>
        </p:nvSpPr>
        <p:spPr>
          <a:xfrm>
            <a:off x="1048350" y="320040"/>
            <a:ext cx="7047300" cy="4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latin typeface="Arial"/>
                <a:ea typeface="Arial"/>
                <a:cs typeface="Arial"/>
                <a:sym typeface="Arial"/>
              </a:rPr>
              <a:t>Infographics</a:t>
            </a:r>
            <a:endParaRPr>
              <a:solidFill>
                <a:srgbClr val="FFFFFF"/>
              </a:solidFill>
              <a:latin typeface="Arial"/>
              <a:ea typeface="Arial"/>
              <a:cs typeface="Arial"/>
              <a:sym typeface="Arial"/>
            </a:endParaRPr>
          </a:p>
        </p:txBody>
      </p:sp>
      <p:sp>
        <p:nvSpPr>
          <p:cNvPr id="2144" name="Google Shape;2144;p49"/>
          <p:cNvSpPr txBox="1"/>
          <p:nvPr>
            <p:ph idx="4294967295" type="body"/>
          </p:nvPr>
        </p:nvSpPr>
        <p:spPr>
          <a:xfrm>
            <a:off x="943675" y="1084204"/>
            <a:ext cx="7079400" cy="318300"/>
          </a:xfrm>
          <a:prstGeom prst="rect">
            <a:avLst/>
          </a:prstGeom>
        </p:spPr>
        <p:txBody>
          <a:bodyPr anchorCtr="0" anchor="t" bIns="91425" lIns="91425" spcFirstLastPara="1" rIns="91425" wrap="square" tIns="91425">
            <a:noAutofit/>
          </a:bodyPr>
          <a:lstStyle/>
          <a:p>
            <a:pPr indent="0" lvl="0" marL="114300" rtl="0" algn="l">
              <a:spcBef>
                <a:spcPts val="0"/>
              </a:spcBef>
              <a:spcAft>
                <a:spcPts val="0"/>
              </a:spcAft>
              <a:buNone/>
            </a:pPr>
            <a:r>
              <a:rPr lang="en">
                <a:solidFill>
                  <a:schemeClr val="lt1"/>
                </a:solidFill>
                <a:latin typeface="Arial"/>
                <a:ea typeface="Arial"/>
                <a:cs typeface="Arial"/>
                <a:sym typeface="Arial"/>
              </a:rPr>
              <a:t>You can add and edit some </a:t>
            </a:r>
            <a:r>
              <a:rPr b="1" lang="en">
                <a:solidFill>
                  <a:srgbClr val="869FB2"/>
                </a:solidFill>
                <a:uFill>
                  <a:noFill/>
                </a:uFill>
                <a:latin typeface="Arial"/>
                <a:ea typeface="Arial"/>
                <a:cs typeface="Arial"/>
                <a:sym typeface="Arial"/>
                <a:hlinkClick r:id="rId3">
                  <a:extLst>
                    <a:ext uri="{A12FA001-AC4F-418D-AE19-62706E023703}">
                      <ahyp:hlinkClr val="tx"/>
                    </a:ext>
                  </a:extLst>
                </a:hlinkClick>
              </a:rPr>
              <a:t>i</a:t>
            </a:r>
            <a:r>
              <a:rPr b="1" lang="en">
                <a:solidFill>
                  <a:srgbClr val="869FB2"/>
                </a:solidFill>
                <a:uFill>
                  <a:noFill/>
                </a:uFill>
                <a:latin typeface="Arial"/>
                <a:ea typeface="Arial"/>
                <a:cs typeface="Arial"/>
                <a:sym typeface="Arial"/>
                <a:hlinkClick r:id="rId4">
                  <a:extLst>
                    <a:ext uri="{A12FA001-AC4F-418D-AE19-62706E023703}">
                      <ahyp:hlinkClr val="tx"/>
                    </a:ext>
                  </a:extLst>
                </a:hlinkClick>
              </a:rPr>
              <a:t>nfographics</a:t>
            </a:r>
            <a:r>
              <a:rPr lang="en">
                <a:solidFill>
                  <a:schemeClr val="lt1"/>
                </a:solidFill>
                <a:latin typeface="Arial"/>
                <a:ea typeface="Arial"/>
                <a:cs typeface="Arial"/>
                <a:sym typeface="Arial"/>
              </a:rPr>
              <a:t> </a:t>
            </a:r>
            <a:r>
              <a:rPr lang="en">
                <a:solidFill>
                  <a:schemeClr val="lt1"/>
                </a:solidFill>
                <a:latin typeface="Arial"/>
                <a:ea typeface="Arial"/>
                <a:cs typeface="Arial"/>
                <a:sym typeface="Arial"/>
              </a:rPr>
              <a:t>to your presentation to present your data in a visual way.</a:t>
            </a:r>
            <a:endParaRPr>
              <a:solidFill>
                <a:srgbClr val="FFFFFF"/>
              </a:solidFill>
              <a:latin typeface="Arial"/>
              <a:ea typeface="Arial"/>
              <a:cs typeface="Arial"/>
              <a:sym typeface="Arial"/>
            </a:endParaRPr>
          </a:p>
          <a:p>
            <a:pPr indent="0" lvl="0" marL="0" marR="0" rtl="0" algn="l">
              <a:lnSpc>
                <a:spcPct val="115000"/>
              </a:lnSpc>
              <a:spcBef>
                <a:spcPts val="0"/>
              </a:spcBef>
              <a:spcAft>
                <a:spcPts val="0"/>
              </a:spcAft>
              <a:buNone/>
            </a:pPr>
            <a:r>
              <a:t/>
            </a:r>
            <a:endParaRPr>
              <a:solidFill>
                <a:srgbClr val="869FB2"/>
              </a:solidFill>
              <a:latin typeface="Arial"/>
              <a:ea typeface="Arial"/>
              <a:cs typeface="Arial"/>
              <a:sym typeface="Arial"/>
            </a:endParaRPr>
          </a:p>
        </p:txBody>
      </p:sp>
      <p:sp>
        <p:nvSpPr>
          <p:cNvPr id="2145" name="Google Shape;2145;p49"/>
          <p:cNvSpPr txBox="1"/>
          <p:nvPr/>
        </p:nvSpPr>
        <p:spPr>
          <a:xfrm>
            <a:off x="943675" y="1487934"/>
            <a:ext cx="5571300" cy="29319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FFFFFF"/>
              </a:buClr>
              <a:buSzPts val="1100"/>
              <a:buChar char="●"/>
            </a:pPr>
            <a:r>
              <a:rPr lang="en" sz="1100">
                <a:solidFill>
                  <a:srgbClr val="FFFFFF"/>
                </a:solidFill>
              </a:rPr>
              <a:t>Choose your favourite infographic and insert it in your presentation using Ctrl C + Ctrl V or Cmd C + Cmd V in Mac.</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lang="en" sz="1100">
                <a:solidFill>
                  <a:srgbClr val="FFFFFF"/>
                </a:solidFill>
              </a:rPr>
              <a:t>Select one of the parts and </a:t>
            </a:r>
            <a:r>
              <a:rPr b="1" lang="en" sz="1100">
                <a:solidFill>
                  <a:srgbClr val="869FB2"/>
                </a:solidFill>
              </a:rPr>
              <a:t>ungroup</a:t>
            </a:r>
            <a:r>
              <a:rPr lang="en" sz="1100">
                <a:solidFill>
                  <a:srgbClr val="FFFFFF"/>
                </a:solidFill>
              </a:rPr>
              <a:t> it by right-clicking and choosing “Ungroup”. </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b="1" lang="en" sz="1100">
                <a:solidFill>
                  <a:srgbClr val="869FB2"/>
                </a:solidFill>
              </a:rPr>
              <a:t>Change the color</a:t>
            </a:r>
            <a:r>
              <a:rPr lang="en" sz="1100">
                <a:solidFill>
                  <a:srgbClr val="FFFFFF"/>
                </a:solidFill>
              </a:rPr>
              <a:t> by clicking on the paint bucket. </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lang="en" sz="1100">
                <a:solidFill>
                  <a:srgbClr val="FFFFFF"/>
                </a:solidFill>
              </a:rPr>
              <a:t>Then </a:t>
            </a:r>
            <a:r>
              <a:rPr b="1" lang="en" sz="1100">
                <a:solidFill>
                  <a:srgbClr val="869FB2"/>
                </a:solidFill>
              </a:rPr>
              <a:t>resize</a:t>
            </a:r>
            <a:r>
              <a:rPr lang="en" sz="1100">
                <a:solidFill>
                  <a:srgbClr val="FFFFFF"/>
                </a:solidFill>
              </a:rPr>
              <a:t> the element by clicking and dragging one of the square-shaped points of its bounding box (the cursor should look like a double-headed arrow). Remember to hold Shift while dragging to keep the proportions.</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b="1" lang="en" sz="1100">
                <a:solidFill>
                  <a:srgbClr val="869FB2"/>
                </a:solidFill>
              </a:rPr>
              <a:t>Group</a:t>
            </a:r>
            <a:r>
              <a:rPr lang="en" sz="1100">
                <a:solidFill>
                  <a:srgbClr val="FFFFFF"/>
                </a:solidFill>
              </a:rPr>
              <a:t> the elements again by selecting them, right-clicking and choosing “Group”.</a:t>
            </a:r>
            <a:endParaRPr sz="1100">
              <a:solidFill>
                <a:srgbClr val="FFFFFF"/>
              </a:solidFill>
            </a:endParaRPr>
          </a:p>
          <a:p>
            <a:pPr indent="-298450" lvl="0" marL="457200" rtl="0" algn="l">
              <a:lnSpc>
                <a:spcPct val="115000"/>
              </a:lnSpc>
              <a:spcBef>
                <a:spcPts val="0"/>
              </a:spcBef>
              <a:spcAft>
                <a:spcPts val="0"/>
              </a:spcAft>
              <a:buClr>
                <a:srgbClr val="FFFFFF"/>
              </a:buClr>
              <a:buSzPts val="1100"/>
              <a:buChar char="●"/>
            </a:pPr>
            <a:r>
              <a:rPr lang="en" sz="1100">
                <a:solidFill>
                  <a:srgbClr val="FFFFFF"/>
                </a:solidFill>
              </a:rPr>
              <a:t>Repeat the steps above with the other parts and when you’re done editing, copy the end result and paste it into your presentation.</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lang="en" sz="1100">
                <a:solidFill>
                  <a:srgbClr val="FFFFFF"/>
                </a:solidFill>
              </a:rPr>
              <a:t>Remember to choose the</a:t>
            </a:r>
            <a:r>
              <a:rPr lang="en" sz="1100">
                <a:solidFill>
                  <a:srgbClr val="78909C"/>
                </a:solidFill>
              </a:rPr>
              <a:t> </a:t>
            </a:r>
            <a:r>
              <a:rPr lang="en" sz="1100">
                <a:solidFill>
                  <a:srgbClr val="869FB2"/>
                </a:solidFill>
              </a:rPr>
              <a:t>“</a:t>
            </a:r>
            <a:r>
              <a:rPr b="1" lang="en" sz="1100">
                <a:solidFill>
                  <a:srgbClr val="869FB2"/>
                </a:solidFill>
              </a:rPr>
              <a:t>Keep source formatting</a:t>
            </a:r>
            <a:r>
              <a:rPr lang="en" sz="1100">
                <a:solidFill>
                  <a:srgbClr val="869FB2"/>
                </a:solidFill>
              </a:rPr>
              <a:t>”</a:t>
            </a:r>
            <a:r>
              <a:rPr lang="en" sz="1100">
                <a:solidFill>
                  <a:srgbClr val="FFFFFF"/>
                </a:solidFill>
              </a:rPr>
              <a:t> option so that it keeps the design. For more info, please visit </a:t>
            </a:r>
            <a:r>
              <a:rPr b="1" lang="en" sz="1100">
                <a:solidFill>
                  <a:srgbClr val="869FB2"/>
                </a:solidFill>
                <a:uFill>
                  <a:noFill/>
                </a:uFill>
                <a:hlinkClick r:id="rId5">
                  <a:extLst>
                    <a:ext uri="{A12FA001-AC4F-418D-AE19-62706E023703}">
                      <ahyp:hlinkClr val="tx"/>
                    </a:ext>
                  </a:extLst>
                </a:hlinkClick>
              </a:rPr>
              <a:t>our blog</a:t>
            </a:r>
            <a:r>
              <a:rPr lang="en" sz="1100">
                <a:solidFill>
                  <a:srgbClr val="FFFFFF"/>
                </a:solidFill>
              </a:rPr>
              <a:t>.</a:t>
            </a:r>
            <a:endParaRPr sz="1100"/>
          </a:p>
        </p:txBody>
      </p:sp>
      <p:grpSp>
        <p:nvGrpSpPr>
          <p:cNvPr id="2146" name="Google Shape;2146;p49"/>
          <p:cNvGrpSpPr/>
          <p:nvPr/>
        </p:nvGrpSpPr>
        <p:grpSpPr>
          <a:xfrm>
            <a:off x="6874322" y="1571957"/>
            <a:ext cx="1446116" cy="2863897"/>
            <a:chOff x="6529419" y="1724307"/>
            <a:chExt cx="1480463" cy="2931917"/>
          </a:xfrm>
        </p:grpSpPr>
        <p:grpSp>
          <p:nvGrpSpPr>
            <p:cNvPr id="2147" name="Google Shape;2147;p49"/>
            <p:cNvGrpSpPr/>
            <p:nvPr/>
          </p:nvGrpSpPr>
          <p:grpSpPr>
            <a:xfrm>
              <a:off x="6556827" y="1724307"/>
              <a:ext cx="956596" cy="944294"/>
              <a:chOff x="3800349" y="1238762"/>
              <a:chExt cx="1098904" cy="1084772"/>
            </a:xfrm>
          </p:grpSpPr>
          <p:grpSp>
            <p:nvGrpSpPr>
              <p:cNvPr id="2148" name="Google Shape;2148;p49"/>
              <p:cNvGrpSpPr/>
              <p:nvPr/>
            </p:nvGrpSpPr>
            <p:grpSpPr>
              <a:xfrm>
                <a:off x="3800349" y="1238762"/>
                <a:ext cx="1098904" cy="1084772"/>
                <a:chOff x="3800349" y="1238762"/>
                <a:chExt cx="1098904" cy="1084772"/>
              </a:xfrm>
            </p:grpSpPr>
            <p:sp>
              <p:nvSpPr>
                <p:cNvPr id="2149" name="Google Shape;2149;p49"/>
                <p:cNvSpPr/>
                <p:nvPr/>
              </p:nvSpPr>
              <p:spPr>
                <a:xfrm>
                  <a:off x="3800349" y="1238762"/>
                  <a:ext cx="1098904" cy="1084772"/>
                </a:xfrm>
                <a:custGeom>
                  <a:rect b="b" l="l" r="r" t="t"/>
                  <a:pathLst>
                    <a:path extrusionOk="0" h="45133" w="45721">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49"/>
                <p:cNvSpPr/>
                <p:nvPr/>
              </p:nvSpPr>
              <p:spPr>
                <a:xfrm>
                  <a:off x="3884758" y="1311226"/>
                  <a:ext cx="287338" cy="287050"/>
                </a:xfrm>
                <a:custGeom>
                  <a:rect b="b" l="l" r="r" t="t"/>
                  <a:pathLst>
                    <a:path extrusionOk="0" h="11943" w="11955">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51" name="Google Shape;2151;p49"/>
              <p:cNvSpPr/>
              <p:nvPr/>
            </p:nvSpPr>
            <p:spPr>
              <a:xfrm>
                <a:off x="4162525" y="1593650"/>
                <a:ext cx="374561" cy="374975"/>
              </a:xfrm>
              <a:custGeom>
                <a:rect b="b" l="l" r="r" t="t"/>
                <a:pathLst>
                  <a:path extrusionOk="0" h="10872" w="1086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2" name="Google Shape;2152;p49"/>
            <p:cNvGrpSpPr/>
            <p:nvPr/>
          </p:nvGrpSpPr>
          <p:grpSpPr>
            <a:xfrm>
              <a:off x="7053286" y="2227254"/>
              <a:ext cx="956596" cy="944252"/>
              <a:chOff x="4370663" y="1816530"/>
              <a:chExt cx="1098904" cy="1084724"/>
            </a:xfrm>
          </p:grpSpPr>
          <p:grpSp>
            <p:nvGrpSpPr>
              <p:cNvPr id="2153" name="Google Shape;2153;p49"/>
              <p:cNvGrpSpPr/>
              <p:nvPr/>
            </p:nvGrpSpPr>
            <p:grpSpPr>
              <a:xfrm>
                <a:off x="4370663" y="1816530"/>
                <a:ext cx="1098904" cy="1084724"/>
                <a:chOff x="4370663" y="1816530"/>
                <a:chExt cx="1098904" cy="1084724"/>
              </a:xfrm>
            </p:grpSpPr>
            <p:sp>
              <p:nvSpPr>
                <p:cNvPr id="2154" name="Google Shape;2154;p49"/>
                <p:cNvSpPr/>
                <p:nvPr/>
              </p:nvSpPr>
              <p:spPr>
                <a:xfrm>
                  <a:off x="4370663" y="1816530"/>
                  <a:ext cx="1098904" cy="1084724"/>
                </a:xfrm>
                <a:custGeom>
                  <a:rect b="b" l="l" r="r" t="t"/>
                  <a:pathLst>
                    <a:path extrusionOk="0" h="45131" w="45721">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49"/>
                <p:cNvSpPr/>
                <p:nvPr/>
              </p:nvSpPr>
              <p:spPr>
                <a:xfrm>
                  <a:off x="5055718" y="1904160"/>
                  <a:ext cx="287338" cy="287338"/>
                </a:xfrm>
                <a:custGeom>
                  <a:rect b="b" l="l" r="r" t="t"/>
                  <a:pathLst>
                    <a:path extrusionOk="0" h="11955" w="11955">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6" name="Google Shape;2156;p49"/>
              <p:cNvGrpSpPr/>
              <p:nvPr/>
            </p:nvGrpSpPr>
            <p:grpSpPr>
              <a:xfrm>
                <a:off x="4732628" y="2171596"/>
                <a:ext cx="374986" cy="374572"/>
                <a:chOff x="3303268" y="3817349"/>
                <a:chExt cx="346056" cy="345674"/>
              </a:xfrm>
            </p:grpSpPr>
            <p:sp>
              <p:nvSpPr>
                <p:cNvPr id="2157" name="Google Shape;2157;p49"/>
                <p:cNvSpPr/>
                <p:nvPr/>
              </p:nvSpPr>
              <p:spPr>
                <a:xfrm>
                  <a:off x="3303268" y="3817349"/>
                  <a:ext cx="346056" cy="345674"/>
                </a:xfrm>
                <a:custGeom>
                  <a:rect b="b" l="l" r="r" t="t"/>
                  <a:pathLst>
                    <a:path extrusionOk="0" h="10860" w="10872">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49"/>
                <p:cNvSpPr/>
                <p:nvPr/>
              </p:nvSpPr>
              <p:spPr>
                <a:xfrm>
                  <a:off x="3368074" y="3882537"/>
                  <a:ext cx="215298" cy="215298"/>
                </a:xfrm>
                <a:custGeom>
                  <a:rect b="b" l="l" r="r" t="t"/>
                  <a:pathLst>
                    <a:path extrusionOk="0" h="6764" w="6764">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49"/>
                <p:cNvSpPr/>
                <p:nvPr/>
              </p:nvSpPr>
              <p:spPr>
                <a:xfrm>
                  <a:off x="3418143" y="3933656"/>
                  <a:ext cx="114811" cy="112742"/>
                </a:xfrm>
                <a:custGeom>
                  <a:rect b="b" l="l" r="r" t="t"/>
                  <a:pathLst>
                    <a:path extrusionOk="0" h="3542" w="3607">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49"/>
                <p:cNvSpPr/>
                <p:nvPr/>
              </p:nvSpPr>
              <p:spPr>
                <a:xfrm>
                  <a:off x="3519298" y="3910197"/>
                  <a:ext cx="29570" cy="29220"/>
                </a:xfrm>
                <a:custGeom>
                  <a:rect b="b" l="l" r="r" t="t"/>
                  <a:pathLst>
                    <a:path extrusionOk="0" h="918" w="929">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161" name="Google Shape;2161;p49"/>
            <p:cNvGrpSpPr/>
            <p:nvPr/>
          </p:nvGrpSpPr>
          <p:grpSpPr>
            <a:xfrm>
              <a:off x="6547098" y="2715744"/>
              <a:ext cx="956596" cy="944315"/>
              <a:chOff x="3789173" y="2377690"/>
              <a:chExt cx="1098904" cy="1084796"/>
            </a:xfrm>
          </p:grpSpPr>
          <p:grpSp>
            <p:nvGrpSpPr>
              <p:cNvPr id="2162" name="Google Shape;2162;p49"/>
              <p:cNvGrpSpPr/>
              <p:nvPr/>
            </p:nvGrpSpPr>
            <p:grpSpPr>
              <a:xfrm>
                <a:off x="3789173" y="2377690"/>
                <a:ext cx="1098904" cy="1084796"/>
                <a:chOff x="3789173" y="2377690"/>
                <a:chExt cx="1098904" cy="1084796"/>
              </a:xfrm>
            </p:grpSpPr>
            <p:sp>
              <p:nvSpPr>
                <p:cNvPr id="2163" name="Google Shape;2163;p49"/>
                <p:cNvSpPr/>
                <p:nvPr/>
              </p:nvSpPr>
              <p:spPr>
                <a:xfrm>
                  <a:off x="3789173" y="2377690"/>
                  <a:ext cx="1098904" cy="1084796"/>
                </a:xfrm>
                <a:custGeom>
                  <a:rect b="b" l="l" r="r" t="t"/>
                  <a:pathLst>
                    <a:path extrusionOk="0" h="45134" w="45721">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49"/>
                <p:cNvSpPr/>
                <p:nvPr/>
              </p:nvSpPr>
              <p:spPr>
                <a:xfrm>
                  <a:off x="3885623" y="2465897"/>
                  <a:ext cx="287050" cy="287338"/>
                </a:xfrm>
                <a:custGeom>
                  <a:rect b="b" l="l" r="r" t="t"/>
                  <a:pathLst>
                    <a:path extrusionOk="0" h="11955" w="11943">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65" name="Google Shape;2165;p49"/>
              <p:cNvGrpSpPr/>
              <p:nvPr/>
            </p:nvGrpSpPr>
            <p:grpSpPr>
              <a:xfrm>
                <a:off x="4151137" y="2732796"/>
                <a:ext cx="374986" cy="374572"/>
                <a:chOff x="3752358" y="3817349"/>
                <a:chExt cx="346056" cy="345674"/>
              </a:xfrm>
            </p:grpSpPr>
            <p:sp>
              <p:nvSpPr>
                <p:cNvPr id="2166" name="Google Shape;2166;p49"/>
                <p:cNvSpPr/>
                <p:nvPr/>
              </p:nvSpPr>
              <p:spPr>
                <a:xfrm>
                  <a:off x="3752358" y="3817349"/>
                  <a:ext cx="346056" cy="345674"/>
                </a:xfrm>
                <a:custGeom>
                  <a:rect b="b" l="l" r="r" t="t"/>
                  <a:pathLst>
                    <a:path extrusionOk="0" h="10860" w="10872">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49"/>
                <p:cNvSpPr/>
                <p:nvPr/>
              </p:nvSpPr>
              <p:spPr>
                <a:xfrm>
                  <a:off x="3831933" y="3955682"/>
                  <a:ext cx="47809" cy="120540"/>
                </a:xfrm>
                <a:custGeom>
                  <a:rect b="b" l="l" r="r" t="t"/>
                  <a:pathLst>
                    <a:path extrusionOk="0" h="3787" w="1502">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49"/>
                <p:cNvSpPr/>
                <p:nvPr/>
              </p:nvSpPr>
              <p:spPr>
                <a:xfrm>
                  <a:off x="3824739" y="3890112"/>
                  <a:ext cx="55002" cy="55002"/>
                </a:xfrm>
                <a:custGeom>
                  <a:rect b="b" l="l" r="r" t="t"/>
                  <a:pathLst>
                    <a:path extrusionOk="0" h="1728" w="1728">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49"/>
                <p:cNvSpPr/>
                <p:nvPr/>
              </p:nvSpPr>
              <p:spPr>
                <a:xfrm>
                  <a:off x="3904696" y="3955682"/>
                  <a:ext cx="128148" cy="120540"/>
                </a:xfrm>
                <a:custGeom>
                  <a:rect b="b" l="l" r="r" t="t"/>
                  <a:pathLst>
                    <a:path extrusionOk="0" h="3787" w="4026">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170" name="Google Shape;2170;p49"/>
            <p:cNvGrpSpPr/>
            <p:nvPr/>
          </p:nvGrpSpPr>
          <p:grpSpPr>
            <a:xfrm>
              <a:off x="7034853" y="3222917"/>
              <a:ext cx="956596" cy="944252"/>
              <a:chOff x="4349489" y="2960313"/>
              <a:chExt cx="1098904" cy="1084724"/>
            </a:xfrm>
          </p:grpSpPr>
          <p:grpSp>
            <p:nvGrpSpPr>
              <p:cNvPr id="2171" name="Google Shape;2171;p49"/>
              <p:cNvGrpSpPr/>
              <p:nvPr/>
            </p:nvGrpSpPr>
            <p:grpSpPr>
              <a:xfrm>
                <a:off x="4349489" y="2960313"/>
                <a:ext cx="1098904" cy="1084724"/>
                <a:chOff x="4349489" y="2960313"/>
                <a:chExt cx="1098904" cy="1084724"/>
              </a:xfrm>
            </p:grpSpPr>
            <p:sp>
              <p:nvSpPr>
                <p:cNvPr id="2172" name="Google Shape;2172;p49"/>
                <p:cNvSpPr/>
                <p:nvPr/>
              </p:nvSpPr>
              <p:spPr>
                <a:xfrm>
                  <a:off x="4349489" y="2960313"/>
                  <a:ext cx="1098904" cy="1084724"/>
                </a:xfrm>
                <a:custGeom>
                  <a:rect b="b" l="l" r="r" t="t"/>
                  <a:pathLst>
                    <a:path extrusionOk="0" h="45131" w="45721">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49"/>
                <p:cNvSpPr/>
                <p:nvPr/>
              </p:nvSpPr>
              <p:spPr>
                <a:xfrm>
                  <a:off x="5065741" y="3026769"/>
                  <a:ext cx="287338" cy="287338"/>
                </a:xfrm>
                <a:custGeom>
                  <a:rect b="b" l="l" r="r" t="t"/>
                  <a:pathLst>
                    <a:path extrusionOk="0" h="11955" w="11955">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74" name="Google Shape;2174;p49"/>
              <p:cNvGrpSpPr/>
              <p:nvPr/>
            </p:nvGrpSpPr>
            <p:grpSpPr>
              <a:xfrm>
                <a:off x="4732657" y="3315384"/>
                <a:ext cx="374952" cy="374572"/>
                <a:chOff x="4201447" y="3817349"/>
                <a:chExt cx="346024" cy="345674"/>
              </a:xfrm>
            </p:grpSpPr>
            <p:sp>
              <p:nvSpPr>
                <p:cNvPr id="2175" name="Google Shape;2175;p49"/>
                <p:cNvSpPr/>
                <p:nvPr/>
              </p:nvSpPr>
              <p:spPr>
                <a:xfrm>
                  <a:off x="4201447" y="3817349"/>
                  <a:ext cx="346024" cy="345674"/>
                </a:xfrm>
                <a:custGeom>
                  <a:rect b="b" l="l" r="r" t="t"/>
                  <a:pathLst>
                    <a:path extrusionOk="0" h="10860" w="10871">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49"/>
                <p:cNvSpPr/>
                <p:nvPr/>
              </p:nvSpPr>
              <p:spPr>
                <a:xfrm>
                  <a:off x="4271569" y="3904531"/>
                  <a:ext cx="227394" cy="185728"/>
                </a:xfrm>
                <a:custGeom>
                  <a:rect b="b" l="l" r="r" t="t"/>
                  <a:pathLst>
                    <a:path extrusionOk="0" h="5835" w="7144">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177" name="Google Shape;2177;p49"/>
            <p:cNvGrpSpPr/>
            <p:nvPr/>
          </p:nvGrpSpPr>
          <p:grpSpPr>
            <a:xfrm>
              <a:off x="6529419" y="3711909"/>
              <a:ext cx="956596" cy="944315"/>
              <a:chOff x="3768864" y="3522050"/>
              <a:chExt cx="1098904" cy="1084796"/>
            </a:xfrm>
          </p:grpSpPr>
          <p:grpSp>
            <p:nvGrpSpPr>
              <p:cNvPr id="2178" name="Google Shape;2178;p49"/>
              <p:cNvGrpSpPr/>
              <p:nvPr/>
            </p:nvGrpSpPr>
            <p:grpSpPr>
              <a:xfrm>
                <a:off x="3768864" y="3522050"/>
                <a:ext cx="1098904" cy="1084796"/>
                <a:chOff x="3768864" y="3522050"/>
                <a:chExt cx="1098904" cy="1084796"/>
              </a:xfrm>
            </p:grpSpPr>
            <p:sp>
              <p:nvSpPr>
                <p:cNvPr id="2179" name="Google Shape;2179;p49"/>
                <p:cNvSpPr/>
                <p:nvPr/>
              </p:nvSpPr>
              <p:spPr>
                <a:xfrm>
                  <a:off x="3768864" y="3522050"/>
                  <a:ext cx="1098904" cy="1084796"/>
                </a:xfrm>
                <a:custGeom>
                  <a:rect b="b" l="l" r="r" t="t"/>
                  <a:pathLst>
                    <a:path extrusionOk="0" h="45134" w="45721">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49"/>
                <p:cNvSpPr/>
                <p:nvPr/>
              </p:nvSpPr>
              <p:spPr>
                <a:xfrm>
                  <a:off x="3887041" y="3641743"/>
                  <a:ext cx="287338" cy="287026"/>
                </a:xfrm>
                <a:custGeom>
                  <a:rect b="b" l="l" r="r" t="t"/>
                  <a:pathLst>
                    <a:path extrusionOk="0" h="11942" w="11955">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81" name="Google Shape;2181;p49"/>
              <p:cNvGrpSpPr/>
              <p:nvPr/>
            </p:nvGrpSpPr>
            <p:grpSpPr>
              <a:xfrm>
                <a:off x="4139616" y="3871555"/>
                <a:ext cx="357419" cy="357005"/>
                <a:chOff x="7482229" y="3351230"/>
                <a:chExt cx="357419" cy="357005"/>
              </a:xfrm>
            </p:grpSpPr>
            <p:sp>
              <p:nvSpPr>
                <p:cNvPr id="2182" name="Google Shape;2182;p49"/>
                <p:cNvSpPr/>
                <p:nvPr/>
              </p:nvSpPr>
              <p:spPr>
                <a:xfrm>
                  <a:off x="7482229" y="3351230"/>
                  <a:ext cx="357419" cy="357005"/>
                </a:xfrm>
                <a:custGeom>
                  <a:rect b="b" l="l" r="r" t="t"/>
                  <a:pathLst>
                    <a:path extrusionOk="0" h="11216" w="11229">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49"/>
                <p:cNvSpPr/>
                <p:nvPr/>
              </p:nvSpPr>
              <p:spPr>
                <a:xfrm>
                  <a:off x="7592138" y="3605616"/>
                  <a:ext cx="137983" cy="32530"/>
                </a:xfrm>
                <a:custGeom>
                  <a:rect b="b" l="l" r="r" t="t"/>
                  <a:pathLst>
                    <a:path extrusionOk="0" h="1022" w="4335">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49"/>
                <p:cNvSpPr/>
                <p:nvPr/>
              </p:nvSpPr>
              <p:spPr>
                <a:xfrm>
                  <a:off x="7513709" y="3387962"/>
                  <a:ext cx="295987" cy="282014"/>
                </a:xfrm>
                <a:custGeom>
                  <a:rect b="b" l="l" r="r" t="t"/>
                  <a:pathLst>
                    <a:path extrusionOk="0" h="8860" w="9299">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49"/>
                <p:cNvSpPr/>
                <p:nvPr/>
              </p:nvSpPr>
              <p:spPr>
                <a:xfrm>
                  <a:off x="7580393" y="3516460"/>
                  <a:ext cx="56880" cy="56880"/>
                </a:xfrm>
                <a:custGeom>
                  <a:rect b="b" l="l" r="r" t="t"/>
                  <a:pathLst>
                    <a:path extrusionOk="0" h="1787" w="1787">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49"/>
                <p:cNvSpPr/>
                <p:nvPr/>
              </p:nvSpPr>
              <p:spPr>
                <a:xfrm>
                  <a:off x="7685750" y="3516460"/>
                  <a:ext cx="56880" cy="56880"/>
                </a:xfrm>
                <a:custGeom>
                  <a:rect b="b" l="l" r="r" t="t"/>
                  <a:pathLst>
                    <a:path extrusionOk="0" h="1787" w="1787">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18"/>
          <p:cNvSpPr txBox="1"/>
          <p:nvPr>
            <p:ph type="title"/>
          </p:nvPr>
        </p:nvSpPr>
        <p:spPr>
          <a:xfrm>
            <a:off x="713225" y="445025"/>
            <a:ext cx="7717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EMOTIONAL LONELINESS FIRST AID INFOGRAPHICS</a:t>
            </a:r>
            <a:endParaRPr/>
          </a:p>
        </p:txBody>
      </p:sp>
      <p:grpSp>
        <p:nvGrpSpPr>
          <p:cNvPr id="635" name="Google Shape;635;p18"/>
          <p:cNvGrpSpPr/>
          <p:nvPr/>
        </p:nvGrpSpPr>
        <p:grpSpPr>
          <a:xfrm>
            <a:off x="2962750" y="1247200"/>
            <a:ext cx="3218450" cy="713399"/>
            <a:chOff x="2962750" y="1247200"/>
            <a:chExt cx="3218450" cy="713399"/>
          </a:xfrm>
        </p:grpSpPr>
        <p:sp>
          <p:nvSpPr>
            <p:cNvPr id="636" name="Google Shape;636;p18"/>
            <p:cNvSpPr txBox="1"/>
            <p:nvPr/>
          </p:nvSpPr>
          <p:spPr>
            <a:xfrm>
              <a:off x="2962750" y="1247200"/>
              <a:ext cx="3218400" cy="356700"/>
            </a:xfrm>
            <a:prstGeom prst="rect">
              <a:avLst/>
            </a:prstGeom>
            <a:noFill/>
            <a:ln>
              <a:noFill/>
            </a:ln>
          </p:spPr>
          <p:txBody>
            <a:bodyPr anchorCtr="0" anchor="ctr" bIns="91425" lIns="91425" spcFirstLastPara="1" rIns="0" wrap="square" tIns="91425">
              <a:noAutofit/>
            </a:bodyPr>
            <a:lstStyle/>
            <a:p>
              <a:pPr indent="0" lvl="0" marL="0" rtl="0" algn="ctr">
                <a:spcBef>
                  <a:spcPts val="0"/>
                </a:spcBef>
                <a:spcAft>
                  <a:spcPts val="0"/>
                </a:spcAft>
                <a:buNone/>
              </a:pPr>
              <a:r>
                <a:rPr b="1" lang="en" sz="1800">
                  <a:solidFill>
                    <a:schemeClr val="dk1"/>
                  </a:solidFill>
                  <a:latin typeface="Encode Sans"/>
                  <a:ea typeface="Encode Sans"/>
                  <a:cs typeface="Encode Sans"/>
                  <a:sym typeface="Encode Sans"/>
                </a:rPr>
                <a:t>EMOTIONAL LONELINESS</a:t>
              </a:r>
              <a:endParaRPr b="1" sz="1800">
                <a:solidFill>
                  <a:schemeClr val="dk1"/>
                </a:solidFill>
                <a:latin typeface="Encode Sans"/>
                <a:ea typeface="Encode Sans"/>
                <a:cs typeface="Encode Sans"/>
                <a:sym typeface="Encode Sans"/>
              </a:endParaRPr>
            </a:p>
          </p:txBody>
        </p:sp>
        <p:sp>
          <p:nvSpPr>
            <p:cNvPr id="637" name="Google Shape;637;p18"/>
            <p:cNvSpPr txBox="1"/>
            <p:nvPr/>
          </p:nvSpPr>
          <p:spPr>
            <a:xfrm>
              <a:off x="2962800" y="1603899"/>
              <a:ext cx="3218400" cy="356700"/>
            </a:xfrm>
            <a:prstGeom prst="rect">
              <a:avLst/>
            </a:prstGeom>
            <a:noFill/>
            <a:ln>
              <a:noFill/>
            </a:ln>
          </p:spPr>
          <p:txBody>
            <a:bodyPr anchorCtr="0" anchor="t" bIns="91425" lIns="91425" spcFirstLastPara="1" rIns="0" wrap="square" tIns="91425">
              <a:noAutofit/>
            </a:bodyPr>
            <a:lstStyle/>
            <a:p>
              <a:pPr indent="0" lvl="0" marL="0" rtl="0" algn="ctr">
                <a:spcBef>
                  <a:spcPts val="0"/>
                </a:spcBef>
                <a:spcAft>
                  <a:spcPts val="0"/>
                </a:spcAft>
                <a:buNone/>
              </a:pPr>
              <a:r>
                <a:rPr lang="en">
                  <a:solidFill>
                    <a:schemeClr val="dk2"/>
                  </a:solidFill>
                  <a:latin typeface="Encode Sans"/>
                  <a:ea typeface="Encode Sans"/>
                  <a:cs typeface="Encode Sans"/>
                  <a:sym typeface="Encode Sans"/>
                </a:rPr>
                <a:t>Can occur in any type of relationship</a:t>
              </a:r>
              <a:endParaRPr>
                <a:solidFill>
                  <a:schemeClr val="dk2"/>
                </a:solidFill>
                <a:latin typeface="Encode Sans"/>
                <a:ea typeface="Encode Sans"/>
                <a:cs typeface="Encode Sans"/>
                <a:sym typeface="Encode Sans"/>
              </a:endParaRPr>
            </a:p>
          </p:txBody>
        </p:sp>
      </p:grpSp>
      <p:grpSp>
        <p:nvGrpSpPr>
          <p:cNvPr id="638" name="Google Shape;638;p18"/>
          <p:cNvGrpSpPr/>
          <p:nvPr/>
        </p:nvGrpSpPr>
        <p:grpSpPr>
          <a:xfrm>
            <a:off x="713216" y="2454123"/>
            <a:ext cx="2377534" cy="986105"/>
            <a:chOff x="713216" y="2454123"/>
            <a:chExt cx="2377534" cy="986105"/>
          </a:xfrm>
        </p:grpSpPr>
        <p:sp>
          <p:nvSpPr>
            <p:cNvPr id="639" name="Google Shape;639;p18"/>
            <p:cNvSpPr txBox="1"/>
            <p:nvPr/>
          </p:nvSpPr>
          <p:spPr>
            <a:xfrm>
              <a:off x="713216" y="2454123"/>
              <a:ext cx="2377500" cy="356700"/>
            </a:xfrm>
            <a:prstGeom prst="rect">
              <a:avLst/>
            </a:prstGeom>
            <a:noFill/>
            <a:ln>
              <a:noFill/>
            </a:ln>
          </p:spPr>
          <p:txBody>
            <a:bodyPr anchorCtr="0" anchor="ctr" bIns="91425" lIns="91425" spcFirstLastPara="1" rIns="0" wrap="square" tIns="91425">
              <a:noAutofit/>
            </a:bodyPr>
            <a:lstStyle/>
            <a:p>
              <a:pPr indent="0" lvl="0" marL="0" rtl="0" algn="ctr">
                <a:spcBef>
                  <a:spcPts val="0"/>
                </a:spcBef>
                <a:spcAft>
                  <a:spcPts val="0"/>
                </a:spcAft>
                <a:buNone/>
              </a:pPr>
              <a:r>
                <a:rPr b="1" lang="en" sz="1800">
                  <a:solidFill>
                    <a:schemeClr val="dk1"/>
                  </a:solidFill>
                  <a:latin typeface="Encode Sans"/>
                  <a:ea typeface="Encode Sans"/>
                  <a:cs typeface="Encode Sans"/>
                  <a:sym typeface="Encode Sans"/>
                </a:rPr>
                <a:t>ROMANTIC</a:t>
              </a:r>
              <a:endParaRPr b="1" sz="1800">
                <a:solidFill>
                  <a:schemeClr val="dk1"/>
                </a:solidFill>
                <a:latin typeface="Encode Sans"/>
                <a:ea typeface="Encode Sans"/>
                <a:cs typeface="Encode Sans"/>
                <a:sym typeface="Encode Sans"/>
              </a:endParaRPr>
            </a:p>
          </p:txBody>
        </p:sp>
        <p:sp>
          <p:nvSpPr>
            <p:cNvPr id="640" name="Google Shape;640;p18"/>
            <p:cNvSpPr txBox="1"/>
            <p:nvPr/>
          </p:nvSpPr>
          <p:spPr>
            <a:xfrm>
              <a:off x="713250" y="2810828"/>
              <a:ext cx="2377500" cy="629400"/>
            </a:xfrm>
            <a:prstGeom prst="rect">
              <a:avLst/>
            </a:prstGeom>
            <a:noFill/>
            <a:ln>
              <a:noFill/>
            </a:ln>
          </p:spPr>
          <p:txBody>
            <a:bodyPr anchorCtr="0" anchor="t" bIns="91425" lIns="91425" spcFirstLastPara="1" rIns="0" wrap="square" tIns="91425">
              <a:noAutofit/>
            </a:bodyPr>
            <a:lstStyle/>
            <a:p>
              <a:pPr indent="0" lvl="0" marL="0" rtl="0" algn="ctr">
                <a:spcBef>
                  <a:spcPts val="0"/>
                </a:spcBef>
                <a:spcAft>
                  <a:spcPts val="0"/>
                </a:spcAft>
                <a:buNone/>
              </a:pPr>
              <a:r>
                <a:rPr lang="en">
                  <a:solidFill>
                    <a:schemeClr val="dk2"/>
                  </a:solidFill>
                  <a:latin typeface="Encode Sans"/>
                  <a:ea typeface="Encode Sans"/>
                  <a:cs typeface="Encode Sans"/>
                  <a:sym typeface="Encode Sans"/>
                </a:rPr>
                <a:t>Mercury is the smallest planet of them all</a:t>
              </a:r>
              <a:endParaRPr>
                <a:solidFill>
                  <a:schemeClr val="dk2"/>
                </a:solidFill>
                <a:latin typeface="Encode Sans"/>
                <a:ea typeface="Encode Sans"/>
                <a:cs typeface="Encode Sans"/>
                <a:sym typeface="Encode Sans"/>
              </a:endParaRPr>
            </a:p>
          </p:txBody>
        </p:sp>
      </p:grpSp>
      <p:grpSp>
        <p:nvGrpSpPr>
          <p:cNvPr id="641" name="Google Shape;641;p18"/>
          <p:cNvGrpSpPr/>
          <p:nvPr/>
        </p:nvGrpSpPr>
        <p:grpSpPr>
          <a:xfrm>
            <a:off x="3383203" y="2454123"/>
            <a:ext cx="2377534" cy="986105"/>
            <a:chOff x="3383203" y="2454123"/>
            <a:chExt cx="2377534" cy="986105"/>
          </a:xfrm>
        </p:grpSpPr>
        <p:sp>
          <p:nvSpPr>
            <p:cNvPr id="642" name="Google Shape;642;p18"/>
            <p:cNvSpPr txBox="1"/>
            <p:nvPr/>
          </p:nvSpPr>
          <p:spPr>
            <a:xfrm>
              <a:off x="3383203" y="2454123"/>
              <a:ext cx="2377500" cy="356700"/>
            </a:xfrm>
            <a:prstGeom prst="rect">
              <a:avLst/>
            </a:prstGeom>
            <a:noFill/>
            <a:ln>
              <a:noFill/>
            </a:ln>
          </p:spPr>
          <p:txBody>
            <a:bodyPr anchorCtr="0" anchor="ctr" bIns="91425" lIns="91425" spcFirstLastPara="1" rIns="0" wrap="square" tIns="91425">
              <a:noAutofit/>
            </a:bodyPr>
            <a:lstStyle/>
            <a:p>
              <a:pPr indent="0" lvl="0" marL="0" rtl="0" algn="ctr">
                <a:spcBef>
                  <a:spcPts val="0"/>
                </a:spcBef>
                <a:spcAft>
                  <a:spcPts val="0"/>
                </a:spcAft>
                <a:buNone/>
              </a:pPr>
              <a:r>
                <a:rPr b="1" lang="en" sz="1800">
                  <a:solidFill>
                    <a:schemeClr val="dk1"/>
                  </a:solidFill>
                  <a:latin typeface="Encode Sans"/>
                  <a:ea typeface="Encode Sans"/>
                  <a:cs typeface="Encode Sans"/>
                  <a:sym typeface="Encode Sans"/>
                </a:rPr>
                <a:t>FAMILY</a:t>
              </a:r>
              <a:endParaRPr b="1" sz="1800">
                <a:solidFill>
                  <a:schemeClr val="dk1"/>
                </a:solidFill>
                <a:latin typeface="Encode Sans"/>
                <a:ea typeface="Encode Sans"/>
                <a:cs typeface="Encode Sans"/>
                <a:sym typeface="Encode Sans"/>
              </a:endParaRPr>
            </a:p>
          </p:txBody>
        </p:sp>
        <p:sp>
          <p:nvSpPr>
            <p:cNvPr id="643" name="Google Shape;643;p18"/>
            <p:cNvSpPr txBox="1"/>
            <p:nvPr/>
          </p:nvSpPr>
          <p:spPr>
            <a:xfrm>
              <a:off x="3383238" y="2810828"/>
              <a:ext cx="2377500" cy="629400"/>
            </a:xfrm>
            <a:prstGeom prst="rect">
              <a:avLst/>
            </a:prstGeom>
            <a:noFill/>
            <a:ln>
              <a:noFill/>
            </a:ln>
          </p:spPr>
          <p:txBody>
            <a:bodyPr anchorCtr="0" anchor="t" bIns="91425" lIns="91425" spcFirstLastPara="1" rIns="0" wrap="square" tIns="91425">
              <a:noAutofit/>
            </a:bodyPr>
            <a:lstStyle/>
            <a:p>
              <a:pPr indent="0" lvl="0" marL="0" rtl="0" algn="ctr">
                <a:spcBef>
                  <a:spcPts val="0"/>
                </a:spcBef>
                <a:spcAft>
                  <a:spcPts val="0"/>
                </a:spcAft>
                <a:buNone/>
              </a:pPr>
              <a:r>
                <a:rPr lang="en">
                  <a:solidFill>
                    <a:schemeClr val="dk2"/>
                  </a:solidFill>
                  <a:latin typeface="Encode Sans"/>
                  <a:ea typeface="Encode Sans"/>
                  <a:cs typeface="Encode Sans"/>
                  <a:sym typeface="Encode Sans"/>
                </a:rPr>
                <a:t>Despite being red, Mars is a very cold place</a:t>
              </a:r>
              <a:endParaRPr>
                <a:solidFill>
                  <a:schemeClr val="dk2"/>
                </a:solidFill>
                <a:latin typeface="Encode Sans"/>
                <a:ea typeface="Encode Sans"/>
                <a:cs typeface="Encode Sans"/>
                <a:sym typeface="Encode Sans"/>
              </a:endParaRPr>
            </a:p>
          </p:txBody>
        </p:sp>
      </p:grpSp>
      <p:grpSp>
        <p:nvGrpSpPr>
          <p:cNvPr id="644" name="Google Shape;644;p18"/>
          <p:cNvGrpSpPr/>
          <p:nvPr/>
        </p:nvGrpSpPr>
        <p:grpSpPr>
          <a:xfrm>
            <a:off x="6053203" y="2454123"/>
            <a:ext cx="2377534" cy="986105"/>
            <a:chOff x="6053203" y="2454123"/>
            <a:chExt cx="2377534" cy="986105"/>
          </a:xfrm>
        </p:grpSpPr>
        <p:sp>
          <p:nvSpPr>
            <p:cNvPr id="645" name="Google Shape;645;p18"/>
            <p:cNvSpPr txBox="1"/>
            <p:nvPr/>
          </p:nvSpPr>
          <p:spPr>
            <a:xfrm>
              <a:off x="6053203" y="2454123"/>
              <a:ext cx="2377500" cy="356700"/>
            </a:xfrm>
            <a:prstGeom prst="rect">
              <a:avLst/>
            </a:prstGeom>
            <a:noFill/>
            <a:ln>
              <a:noFill/>
            </a:ln>
          </p:spPr>
          <p:txBody>
            <a:bodyPr anchorCtr="0" anchor="ctr" bIns="91425" lIns="91425" spcFirstLastPara="1" rIns="0" wrap="square" tIns="91425">
              <a:noAutofit/>
            </a:bodyPr>
            <a:lstStyle/>
            <a:p>
              <a:pPr indent="0" lvl="0" marL="0" rtl="0" algn="ctr">
                <a:spcBef>
                  <a:spcPts val="0"/>
                </a:spcBef>
                <a:spcAft>
                  <a:spcPts val="0"/>
                </a:spcAft>
                <a:buNone/>
              </a:pPr>
              <a:r>
                <a:rPr b="1" lang="en" sz="1800">
                  <a:solidFill>
                    <a:schemeClr val="dk1"/>
                  </a:solidFill>
                  <a:latin typeface="Encode Sans"/>
                  <a:ea typeface="Encode Sans"/>
                  <a:cs typeface="Encode Sans"/>
                  <a:sym typeface="Encode Sans"/>
                </a:rPr>
                <a:t>SOCIAL</a:t>
              </a:r>
              <a:endParaRPr b="1" sz="1800">
                <a:solidFill>
                  <a:schemeClr val="dk1"/>
                </a:solidFill>
                <a:latin typeface="Encode Sans"/>
                <a:ea typeface="Encode Sans"/>
                <a:cs typeface="Encode Sans"/>
                <a:sym typeface="Encode Sans"/>
              </a:endParaRPr>
            </a:p>
          </p:txBody>
        </p:sp>
        <p:sp>
          <p:nvSpPr>
            <p:cNvPr id="646" name="Google Shape;646;p18"/>
            <p:cNvSpPr txBox="1"/>
            <p:nvPr/>
          </p:nvSpPr>
          <p:spPr>
            <a:xfrm>
              <a:off x="6053238" y="2810828"/>
              <a:ext cx="2377500" cy="629400"/>
            </a:xfrm>
            <a:prstGeom prst="rect">
              <a:avLst/>
            </a:prstGeom>
            <a:noFill/>
            <a:ln>
              <a:noFill/>
            </a:ln>
          </p:spPr>
          <p:txBody>
            <a:bodyPr anchorCtr="0" anchor="t" bIns="91425" lIns="91425" spcFirstLastPara="1" rIns="0" wrap="square" tIns="91425">
              <a:noAutofit/>
            </a:bodyPr>
            <a:lstStyle/>
            <a:p>
              <a:pPr indent="0" lvl="0" marL="0" rtl="0" algn="ctr">
                <a:spcBef>
                  <a:spcPts val="0"/>
                </a:spcBef>
                <a:spcAft>
                  <a:spcPts val="0"/>
                </a:spcAft>
                <a:buNone/>
              </a:pPr>
              <a:r>
                <a:rPr lang="en">
                  <a:solidFill>
                    <a:schemeClr val="dk2"/>
                  </a:solidFill>
                  <a:latin typeface="Encode Sans"/>
                  <a:ea typeface="Encode Sans"/>
                  <a:cs typeface="Encode Sans"/>
                  <a:sym typeface="Encode Sans"/>
                </a:rPr>
                <a:t>Jupiter is the biggest planet in the Solar System</a:t>
              </a:r>
              <a:endParaRPr>
                <a:solidFill>
                  <a:schemeClr val="dk2"/>
                </a:solidFill>
                <a:latin typeface="Encode Sans"/>
                <a:ea typeface="Encode Sans"/>
                <a:cs typeface="Encode Sans"/>
                <a:sym typeface="Encode Sans"/>
              </a:endParaRPr>
            </a:p>
          </p:txBody>
        </p:sp>
      </p:grpSp>
      <p:sp>
        <p:nvSpPr>
          <p:cNvPr id="647" name="Google Shape;647;p18"/>
          <p:cNvSpPr/>
          <p:nvPr/>
        </p:nvSpPr>
        <p:spPr>
          <a:xfrm>
            <a:off x="1540016" y="3553775"/>
            <a:ext cx="723900" cy="72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18"/>
          <p:cNvSpPr/>
          <p:nvPr/>
        </p:nvSpPr>
        <p:spPr>
          <a:xfrm>
            <a:off x="4210041" y="3553775"/>
            <a:ext cx="723900" cy="72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18"/>
          <p:cNvSpPr/>
          <p:nvPr/>
        </p:nvSpPr>
        <p:spPr>
          <a:xfrm>
            <a:off x="6880066" y="3553775"/>
            <a:ext cx="723900" cy="72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50" name="Google Shape;650;p18"/>
          <p:cNvCxnSpPr>
            <a:stCxn id="636" idx="1"/>
            <a:endCxn id="639" idx="0"/>
          </p:cNvCxnSpPr>
          <p:nvPr/>
        </p:nvCxnSpPr>
        <p:spPr>
          <a:xfrm flipH="1">
            <a:off x="1901950" y="1425550"/>
            <a:ext cx="1060800" cy="1028700"/>
          </a:xfrm>
          <a:prstGeom prst="bentConnector2">
            <a:avLst/>
          </a:prstGeom>
          <a:noFill/>
          <a:ln cap="flat" cmpd="sng" w="19050">
            <a:solidFill>
              <a:schemeClr val="accent3"/>
            </a:solidFill>
            <a:prstDash val="solid"/>
            <a:round/>
            <a:headEnd len="med" w="med" type="none"/>
            <a:tailEnd len="med" w="med" type="none"/>
          </a:ln>
        </p:spPr>
      </p:cxnSp>
      <p:cxnSp>
        <p:nvCxnSpPr>
          <p:cNvPr id="651" name="Google Shape;651;p18"/>
          <p:cNvCxnSpPr>
            <a:stCxn id="637" idx="2"/>
            <a:endCxn id="642" idx="0"/>
          </p:cNvCxnSpPr>
          <p:nvPr/>
        </p:nvCxnSpPr>
        <p:spPr>
          <a:xfrm flipH="1" rot="-5400000">
            <a:off x="4325550" y="2207049"/>
            <a:ext cx="493500" cy="600"/>
          </a:xfrm>
          <a:prstGeom prst="bentConnector3">
            <a:avLst>
              <a:gd fmla="val 50002" name="adj1"/>
            </a:avLst>
          </a:prstGeom>
          <a:noFill/>
          <a:ln cap="flat" cmpd="sng" w="19050">
            <a:solidFill>
              <a:schemeClr val="accent3"/>
            </a:solidFill>
            <a:prstDash val="solid"/>
            <a:round/>
            <a:headEnd len="med" w="med" type="none"/>
            <a:tailEnd len="med" w="med" type="none"/>
          </a:ln>
        </p:spPr>
      </p:cxnSp>
      <p:cxnSp>
        <p:nvCxnSpPr>
          <p:cNvPr id="652" name="Google Shape;652;p18"/>
          <p:cNvCxnSpPr>
            <a:stCxn id="636" idx="3"/>
            <a:endCxn id="645" idx="0"/>
          </p:cNvCxnSpPr>
          <p:nvPr/>
        </p:nvCxnSpPr>
        <p:spPr>
          <a:xfrm>
            <a:off x="6181150" y="1425550"/>
            <a:ext cx="1060800" cy="1028700"/>
          </a:xfrm>
          <a:prstGeom prst="bentConnector2">
            <a:avLst/>
          </a:prstGeom>
          <a:noFill/>
          <a:ln cap="flat" cmpd="sng" w="19050">
            <a:solidFill>
              <a:schemeClr val="accent3"/>
            </a:solidFill>
            <a:prstDash val="solid"/>
            <a:round/>
            <a:headEnd len="med" w="med" type="none"/>
            <a:tailEnd len="med" w="med" type="none"/>
          </a:ln>
        </p:spPr>
      </p:cxnSp>
      <p:sp>
        <p:nvSpPr>
          <p:cNvPr id="653" name="Google Shape;653;p18"/>
          <p:cNvSpPr/>
          <p:nvPr/>
        </p:nvSpPr>
        <p:spPr>
          <a:xfrm>
            <a:off x="1732358" y="3765954"/>
            <a:ext cx="339253" cy="299542"/>
          </a:xfrm>
          <a:custGeom>
            <a:rect b="b" l="l" r="r" t="t"/>
            <a:pathLst>
              <a:path extrusionOk="0" h="17017" w="19273">
                <a:moveTo>
                  <a:pt x="5119" y="1"/>
                </a:moveTo>
                <a:cubicBezTo>
                  <a:pt x="2198" y="1"/>
                  <a:pt x="0" y="2389"/>
                  <a:pt x="0" y="5554"/>
                </a:cubicBezTo>
                <a:cubicBezTo>
                  <a:pt x="0" y="8974"/>
                  <a:pt x="2744" y="11311"/>
                  <a:pt x="6902" y="14855"/>
                </a:cubicBezTo>
                <a:cubicBezTo>
                  <a:pt x="7607" y="15458"/>
                  <a:pt x="8408" y="16138"/>
                  <a:pt x="9239" y="16867"/>
                </a:cubicBezTo>
                <a:cubicBezTo>
                  <a:pt x="9352" y="16966"/>
                  <a:pt x="9493" y="17016"/>
                  <a:pt x="9635" y="17016"/>
                </a:cubicBezTo>
                <a:cubicBezTo>
                  <a:pt x="9776" y="17016"/>
                  <a:pt x="9918" y="16966"/>
                  <a:pt x="10031" y="16867"/>
                </a:cubicBezTo>
                <a:cubicBezTo>
                  <a:pt x="10862" y="16138"/>
                  <a:pt x="11663" y="15458"/>
                  <a:pt x="12370" y="14855"/>
                </a:cubicBezTo>
                <a:cubicBezTo>
                  <a:pt x="16526" y="11314"/>
                  <a:pt x="19272" y="8974"/>
                  <a:pt x="19272" y="5554"/>
                </a:cubicBezTo>
                <a:cubicBezTo>
                  <a:pt x="19272" y="2389"/>
                  <a:pt x="17071" y="1"/>
                  <a:pt x="14153" y="1"/>
                </a:cubicBezTo>
                <a:cubicBezTo>
                  <a:pt x="13105" y="1"/>
                  <a:pt x="12148" y="332"/>
                  <a:pt x="11301" y="986"/>
                </a:cubicBezTo>
                <a:cubicBezTo>
                  <a:pt x="10491" y="1612"/>
                  <a:pt x="9952" y="2410"/>
                  <a:pt x="9636" y="2991"/>
                </a:cubicBezTo>
                <a:cubicBezTo>
                  <a:pt x="9317" y="2410"/>
                  <a:pt x="8778" y="1612"/>
                  <a:pt x="7968" y="986"/>
                </a:cubicBezTo>
                <a:cubicBezTo>
                  <a:pt x="7122" y="332"/>
                  <a:pt x="6164" y="1"/>
                  <a:pt x="51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nvGrpSpPr>
          <p:cNvPr id="654" name="Google Shape;654;p18"/>
          <p:cNvGrpSpPr/>
          <p:nvPr/>
        </p:nvGrpSpPr>
        <p:grpSpPr>
          <a:xfrm>
            <a:off x="4396954" y="3740686"/>
            <a:ext cx="350079" cy="350079"/>
            <a:chOff x="583100" y="3982600"/>
            <a:chExt cx="296175" cy="296175"/>
          </a:xfrm>
        </p:grpSpPr>
        <p:sp>
          <p:nvSpPr>
            <p:cNvPr id="655" name="Google Shape;655;p18"/>
            <p:cNvSpPr/>
            <p:nvPr/>
          </p:nvSpPr>
          <p:spPr>
            <a:xfrm>
              <a:off x="694925" y="3982600"/>
              <a:ext cx="70925" cy="68550"/>
            </a:xfrm>
            <a:custGeom>
              <a:rect b="b" l="l" r="r" t="t"/>
              <a:pathLst>
                <a:path extrusionOk="0" h="2742" w="2837">
                  <a:moveTo>
                    <a:pt x="1419" y="1"/>
                  </a:moveTo>
                  <a:cubicBezTo>
                    <a:pt x="631" y="1"/>
                    <a:pt x="1" y="599"/>
                    <a:pt x="1" y="1355"/>
                  </a:cubicBezTo>
                  <a:cubicBezTo>
                    <a:pt x="1" y="2143"/>
                    <a:pt x="631" y="2742"/>
                    <a:pt x="1419" y="2742"/>
                  </a:cubicBezTo>
                  <a:cubicBezTo>
                    <a:pt x="2206" y="2742"/>
                    <a:pt x="2836" y="2143"/>
                    <a:pt x="2836" y="1355"/>
                  </a:cubicBezTo>
                  <a:cubicBezTo>
                    <a:pt x="2836" y="599"/>
                    <a:pt x="2206" y="1"/>
                    <a:pt x="14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8"/>
            <p:cNvSpPr/>
            <p:nvPr/>
          </p:nvSpPr>
          <p:spPr>
            <a:xfrm>
              <a:off x="609075" y="4139350"/>
              <a:ext cx="69350" cy="68525"/>
            </a:xfrm>
            <a:custGeom>
              <a:rect b="b" l="l" r="r" t="t"/>
              <a:pathLst>
                <a:path extrusionOk="0" h="2741" w="2774">
                  <a:moveTo>
                    <a:pt x="1387" y="0"/>
                  </a:moveTo>
                  <a:cubicBezTo>
                    <a:pt x="631" y="0"/>
                    <a:pt x="1" y="630"/>
                    <a:pt x="1" y="1355"/>
                  </a:cubicBezTo>
                  <a:cubicBezTo>
                    <a:pt x="1" y="2111"/>
                    <a:pt x="631" y="2741"/>
                    <a:pt x="1387" y="2741"/>
                  </a:cubicBezTo>
                  <a:cubicBezTo>
                    <a:pt x="2143" y="2741"/>
                    <a:pt x="2773" y="2111"/>
                    <a:pt x="2773" y="1355"/>
                  </a:cubicBezTo>
                  <a:cubicBezTo>
                    <a:pt x="2773" y="630"/>
                    <a:pt x="2143" y="0"/>
                    <a:pt x="13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8"/>
            <p:cNvSpPr/>
            <p:nvPr/>
          </p:nvSpPr>
          <p:spPr>
            <a:xfrm>
              <a:off x="783925" y="4140125"/>
              <a:ext cx="68550" cy="68550"/>
            </a:xfrm>
            <a:custGeom>
              <a:rect b="b" l="l" r="r" t="t"/>
              <a:pathLst>
                <a:path extrusionOk="0" h="2742" w="2742">
                  <a:moveTo>
                    <a:pt x="1356" y="1"/>
                  </a:moveTo>
                  <a:cubicBezTo>
                    <a:pt x="631" y="1"/>
                    <a:pt x="1" y="631"/>
                    <a:pt x="1" y="1387"/>
                  </a:cubicBezTo>
                  <a:cubicBezTo>
                    <a:pt x="1" y="2111"/>
                    <a:pt x="631" y="2741"/>
                    <a:pt x="1356" y="2741"/>
                  </a:cubicBezTo>
                  <a:cubicBezTo>
                    <a:pt x="2112" y="2741"/>
                    <a:pt x="2742" y="2111"/>
                    <a:pt x="2742" y="1387"/>
                  </a:cubicBezTo>
                  <a:cubicBezTo>
                    <a:pt x="2742" y="631"/>
                    <a:pt x="2112" y="1"/>
                    <a:pt x="13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18"/>
            <p:cNvSpPr/>
            <p:nvPr/>
          </p:nvSpPr>
          <p:spPr>
            <a:xfrm>
              <a:off x="583100" y="4207075"/>
              <a:ext cx="122100" cy="71700"/>
            </a:xfrm>
            <a:custGeom>
              <a:rect b="b" l="l" r="r" t="t"/>
              <a:pathLst>
                <a:path extrusionOk="0" h="2868" w="4884">
                  <a:moveTo>
                    <a:pt x="819" y="0"/>
                  </a:moveTo>
                  <a:cubicBezTo>
                    <a:pt x="347" y="442"/>
                    <a:pt x="0" y="1072"/>
                    <a:pt x="0" y="1796"/>
                  </a:cubicBezTo>
                  <a:lnTo>
                    <a:pt x="0" y="2521"/>
                  </a:lnTo>
                  <a:cubicBezTo>
                    <a:pt x="0" y="2710"/>
                    <a:pt x="158" y="2867"/>
                    <a:pt x="347" y="2867"/>
                  </a:cubicBezTo>
                  <a:lnTo>
                    <a:pt x="4505" y="2867"/>
                  </a:lnTo>
                  <a:cubicBezTo>
                    <a:pt x="4726" y="2867"/>
                    <a:pt x="4883" y="2710"/>
                    <a:pt x="4883" y="2521"/>
                  </a:cubicBezTo>
                  <a:lnTo>
                    <a:pt x="4883" y="1796"/>
                  </a:lnTo>
                  <a:cubicBezTo>
                    <a:pt x="4883" y="1103"/>
                    <a:pt x="4568" y="442"/>
                    <a:pt x="4033" y="0"/>
                  </a:cubicBezTo>
                  <a:cubicBezTo>
                    <a:pt x="3655" y="473"/>
                    <a:pt x="3088" y="788"/>
                    <a:pt x="2426" y="788"/>
                  </a:cubicBezTo>
                  <a:cubicBezTo>
                    <a:pt x="1796" y="788"/>
                    <a:pt x="1197" y="473"/>
                    <a:pt x="8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18"/>
            <p:cNvSpPr/>
            <p:nvPr/>
          </p:nvSpPr>
          <p:spPr>
            <a:xfrm>
              <a:off x="669725" y="4049550"/>
              <a:ext cx="122900" cy="72475"/>
            </a:xfrm>
            <a:custGeom>
              <a:rect b="b" l="l" r="r" t="t"/>
              <a:pathLst>
                <a:path extrusionOk="0" h="2899" w="4916">
                  <a:moveTo>
                    <a:pt x="851" y="1"/>
                  </a:moveTo>
                  <a:cubicBezTo>
                    <a:pt x="347" y="442"/>
                    <a:pt x="1" y="1103"/>
                    <a:pt x="1" y="1796"/>
                  </a:cubicBezTo>
                  <a:lnTo>
                    <a:pt x="1" y="2552"/>
                  </a:lnTo>
                  <a:cubicBezTo>
                    <a:pt x="1" y="2741"/>
                    <a:pt x="158" y="2899"/>
                    <a:pt x="347" y="2899"/>
                  </a:cubicBezTo>
                  <a:lnTo>
                    <a:pt x="4537" y="2899"/>
                  </a:lnTo>
                  <a:cubicBezTo>
                    <a:pt x="4758" y="2899"/>
                    <a:pt x="4915" y="2741"/>
                    <a:pt x="4915" y="2552"/>
                  </a:cubicBezTo>
                  <a:lnTo>
                    <a:pt x="4915" y="1796"/>
                  </a:lnTo>
                  <a:cubicBezTo>
                    <a:pt x="4915" y="1103"/>
                    <a:pt x="4600" y="442"/>
                    <a:pt x="4065" y="1"/>
                  </a:cubicBezTo>
                  <a:cubicBezTo>
                    <a:pt x="3687" y="473"/>
                    <a:pt x="3088" y="788"/>
                    <a:pt x="2458" y="788"/>
                  </a:cubicBezTo>
                  <a:cubicBezTo>
                    <a:pt x="1828" y="788"/>
                    <a:pt x="1198" y="473"/>
                    <a:pt x="8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8"/>
            <p:cNvSpPr/>
            <p:nvPr/>
          </p:nvSpPr>
          <p:spPr>
            <a:xfrm>
              <a:off x="757150" y="4207075"/>
              <a:ext cx="122125" cy="71700"/>
            </a:xfrm>
            <a:custGeom>
              <a:rect b="b" l="l" r="r" t="t"/>
              <a:pathLst>
                <a:path extrusionOk="0" h="2868" w="4885">
                  <a:moveTo>
                    <a:pt x="820" y="0"/>
                  </a:moveTo>
                  <a:cubicBezTo>
                    <a:pt x="316" y="442"/>
                    <a:pt x="1" y="1103"/>
                    <a:pt x="1" y="1796"/>
                  </a:cubicBezTo>
                  <a:lnTo>
                    <a:pt x="1" y="2521"/>
                  </a:lnTo>
                  <a:cubicBezTo>
                    <a:pt x="1" y="2710"/>
                    <a:pt x="158" y="2867"/>
                    <a:pt x="347" y="2867"/>
                  </a:cubicBezTo>
                  <a:lnTo>
                    <a:pt x="4506" y="2867"/>
                  </a:lnTo>
                  <a:cubicBezTo>
                    <a:pt x="4727" y="2867"/>
                    <a:pt x="4884" y="2710"/>
                    <a:pt x="4884" y="2521"/>
                  </a:cubicBezTo>
                  <a:lnTo>
                    <a:pt x="4884" y="1796"/>
                  </a:lnTo>
                  <a:cubicBezTo>
                    <a:pt x="4884" y="1103"/>
                    <a:pt x="4569" y="442"/>
                    <a:pt x="4033" y="0"/>
                  </a:cubicBezTo>
                  <a:cubicBezTo>
                    <a:pt x="3655" y="473"/>
                    <a:pt x="3088" y="788"/>
                    <a:pt x="2427" y="788"/>
                  </a:cubicBezTo>
                  <a:cubicBezTo>
                    <a:pt x="1797" y="788"/>
                    <a:pt x="1198" y="473"/>
                    <a:pt x="8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8"/>
            <p:cNvSpPr/>
            <p:nvPr/>
          </p:nvSpPr>
          <p:spPr>
            <a:xfrm>
              <a:off x="691775" y="4139350"/>
              <a:ext cx="77225" cy="64600"/>
            </a:xfrm>
            <a:custGeom>
              <a:rect b="b" l="l" r="r" t="t"/>
              <a:pathLst>
                <a:path extrusionOk="0" h="2584" w="3089">
                  <a:moveTo>
                    <a:pt x="1198" y="0"/>
                  </a:moveTo>
                  <a:lnTo>
                    <a:pt x="1198" y="882"/>
                  </a:lnTo>
                  <a:lnTo>
                    <a:pt x="1" y="2079"/>
                  </a:lnTo>
                  <a:cubicBezTo>
                    <a:pt x="221" y="2237"/>
                    <a:pt x="284" y="2300"/>
                    <a:pt x="473" y="2583"/>
                  </a:cubicBezTo>
                  <a:lnTo>
                    <a:pt x="1545" y="1575"/>
                  </a:lnTo>
                  <a:lnTo>
                    <a:pt x="2616" y="2583"/>
                  </a:lnTo>
                  <a:cubicBezTo>
                    <a:pt x="2773" y="2394"/>
                    <a:pt x="2931" y="2237"/>
                    <a:pt x="3088" y="2111"/>
                  </a:cubicBezTo>
                  <a:lnTo>
                    <a:pt x="1891" y="882"/>
                  </a:lnTo>
                  <a:lnTo>
                    <a:pt x="18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2" name="Google Shape;662;p18"/>
          <p:cNvGrpSpPr/>
          <p:nvPr/>
        </p:nvGrpSpPr>
        <p:grpSpPr>
          <a:xfrm>
            <a:off x="7072409" y="3740686"/>
            <a:ext cx="350079" cy="350079"/>
            <a:chOff x="2037825" y="3254050"/>
            <a:chExt cx="296175" cy="296175"/>
          </a:xfrm>
        </p:grpSpPr>
        <p:sp>
          <p:nvSpPr>
            <p:cNvPr id="663" name="Google Shape;663;p18"/>
            <p:cNvSpPr/>
            <p:nvPr/>
          </p:nvSpPr>
          <p:spPr>
            <a:xfrm>
              <a:off x="2063825" y="3254050"/>
              <a:ext cx="86675" cy="86675"/>
            </a:xfrm>
            <a:custGeom>
              <a:rect b="b" l="l" r="r" t="t"/>
              <a:pathLst>
                <a:path extrusionOk="0" h="3467" w="3467">
                  <a:moveTo>
                    <a:pt x="1733" y="1"/>
                  </a:moveTo>
                  <a:cubicBezTo>
                    <a:pt x="788" y="1"/>
                    <a:pt x="1" y="788"/>
                    <a:pt x="1" y="1733"/>
                  </a:cubicBezTo>
                  <a:cubicBezTo>
                    <a:pt x="1" y="2679"/>
                    <a:pt x="788" y="3466"/>
                    <a:pt x="1733" y="3466"/>
                  </a:cubicBezTo>
                  <a:cubicBezTo>
                    <a:pt x="2678" y="3466"/>
                    <a:pt x="3466" y="2679"/>
                    <a:pt x="3466" y="1733"/>
                  </a:cubicBezTo>
                  <a:cubicBezTo>
                    <a:pt x="3466" y="788"/>
                    <a:pt x="2678" y="1"/>
                    <a:pt x="173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8"/>
            <p:cNvSpPr/>
            <p:nvPr/>
          </p:nvSpPr>
          <p:spPr>
            <a:xfrm>
              <a:off x="2178025" y="3289500"/>
              <a:ext cx="104000" cy="67950"/>
            </a:xfrm>
            <a:custGeom>
              <a:rect b="b" l="l" r="r" t="t"/>
              <a:pathLst>
                <a:path extrusionOk="0" h="2718" w="4160">
                  <a:moveTo>
                    <a:pt x="347" y="0"/>
                  </a:moveTo>
                  <a:cubicBezTo>
                    <a:pt x="158" y="0"/>
                    <a:pt x="1" y="158"/>
                    <a:pt x="1" y="347"/>
                  </a:cubicBezTo>
                  <a:cubicBezTo>
                    <a:pt x="1" y="536"/>
                    <a:pt x="95" y="662"/>
                    <a:pt x="316" y="662"/>
                  </a:cubicBezTo>
                  <a:lnTo>
                    <a:pt x="2395" y="662"/>
                  </a:lnTo>
                  <a:cubicBezTo>
                    <a:pt x="2584" y="662"/>
                    <a:pt x="2742" y="820"/>
                    <a:pt x="2742" y="1009"/>
                  </a:cubicBezTo>
                  <a:lnTo>
                    <a:pt x="2742" y="1576"/>
                  </a:lnTo>
                  <a:lnTo>
                    <a:pt x="2616" y="1450"/>
                  </a:lnTo>
                  <a:cubicBezTo>
                    <a:pt x="2568" y="1387"/>
                    <a:pt x="2482" y="1355"/>
                    <a:pt x="2391" y="1355"/>
                  </a:cubicBezTo>
                  <a:cubicBezTo>
                    <a:pt x="2301" y="1355"/>
                    <a:pt x="2206" y="1387"/>
                    <a:pt x="2143" y="1450"/>
                  </a:cubicBezTo>
                  <a:cubicBezTo>
                    <a:pt x="2049" y="1576"/>
                    <a:pt x="2049" y="1796"/>
                    <a:pt x="2143" y="1922"/>
                  </a:cubicBezTo>
                  <a:lnTo>
                    <a:pt x="2868" y="2647"/>
                  </a:lnTo>
                  <a:cubicBezTo>
                    <a:pt x="2931" y="2694"/>
                    <a:pt x="3017" y="2718"/>
                    <a:pt x="3104" y="2718"/>
                  </a:cubicBezTo>
                  <a:cubicBezTo>
                    <a:pt x="3191" y="2718"/>
                    <a:pt x="3277" y="2694"/>
                    <a:pt x="3340" y="2647"/>
                  </a:cubicBezTo>
                  <a:lnTo>
                    <a:pt x="4033" y="1922"/>
                  </a:lnTo>
                  <a:cubicBezTo>
                    <a:pt x="4159" y="1796"/>
                    <a:pt x="4159" y="1576"/>
                    <a:pt x="4033" y="1450"/>
                  </a:cubicBezTo>
                  <a:cubicBezTo>
                    <a:pt x="3986" y="1387"/>
                    <a:pt x="3899" y="1355"/>
                    <a:pt x="3809" y="1355"/>
                  </a:cubicBezTo>
                  <a:cubicBezTo>
                    <a:pt x="3718" y="1355"/>
                    <a:pt x="3624" y="1387"/>
                    <a:pt x="3561" y="1450"/>
                  </a:cubicBezTo>
                  <a:lnTo>
                    <a:pt x="3466" y="1576"/>
                  </a:lnTo>
                  <a:lnTo>
                    <a:pt x="3466" y="1009"/>
                  </a:lnTo>
                  <a:cubicBezTo>
                    <a:pt x="3466" y="441"/>
                    <a:pt x="2994" y="0"/>
                    <a:pt x="24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18"/>
            <p:cNvSpPr/>
            <p:nvPr/>
          </p:nvSpPr>
          <p:spPr>
            <a:xfrm>
              <a:off x="2070125" y="3444225"/>
              <a:ext cx="106350" cy="69075"/>
            </a:xfrm>
            <a:custGeom>
              <a:rect b="b" l="l" r="r" t="t"/>
              <a:pathLst>
                <a:path extrusionOk="0" h="2763" w="4254">
                  <a:moveTo>
                    <a:pt x="1095" y="0"/>
                  </a:moveTo>
                  <a:cubicBezTo>
                    <a:pt x="1002" y="0"/>
                    <a:pt x="904" y="28"/>
                    <a:pt x="820" y="112"/>
                  </a:cubicBezTo>
                  <a:lnTo>
                    <a:pt x="127" y="805"/>
                  </a:lnTo>
                  <a:cubicBezTo>
                    <a:pt x="1" y="931"/>
                    <a:pt x="1" y="1184"/>
                    <a:pt x="127" y="1278"/>
                  </a:cubicBezTo>
                  <a:cubicBezTo>
                    <a:pt x="190" y="1341"/>
                    <a:pt x="276" y="1373"/>
                    <a:pt x="363" y="1373"/>
                  </a:cubicBezTo>
                  <a:cubicBezTo>
                    <a:pt x="449" y="1373"/>
                    <a:pt x="536" y="1341"/>
                    <a:pt x="599" y="1278"/>
                  </a:cubicBezTo>
                  <a:lnTo>
                    <a:pt x="725" y="1184"/>
                  </a:lnTo>
                  <a:lnTo>
                    <a:pt x="725" y="1719"/>
                  </a:lnTo>
                  <a:cubicBezTo>
                    <a:pt x="725" y="2318"/>
                    <a:pt x="1198" y="2759"/>
                    <a:pt x="1733" y="2759"/>
                  </a:cubicBezTo>
                  <a:lnTo>
                    <a:pt x="3813" y="2759"/>
                  </a:lnTo>
                  <a:cubicBezTo>
                    <a:pt x="3837" y="2761"/>
                    <a:pt x="3861" y="2763"/>
                    <a:pt x="3883" y="2763"/>
                  </a:cubicBezTo>
                  <a:cubicBezTo>
                    <a:pt x="4122" y="2763"/>
                    <a:pt x="4254" y="2616"/>
                    <a:pt x="4254" y="2444"/>
                  </a:cubicBezTo>
                  <a:cubicBezTo>
                    <a:pt x="4254" y="2223"/>
                    <a:pt x="4096" y="2066"/>
                    <a:pt x="3907" y="2066"/>
                  </a:cubicBezTo>
                  <a:lnTo>
                    <a:pt x="1828" y="2066"/>
                  </a:lnTo>
                  <a:cubicBezTo>
                    <a:pt x="1639" y="2066"/>
                    <a:pt x="1481" y="1908"/>
                    <a:pt x="1481" y="1719"/>
                  </a:cubicBezTo>
                  <a:lnTo>
                    <a:pt x="1481" y="1184"/>
                  </a:lnTo>
                  <a:lnTo>
                    <a:pt x="1576" y="1278"/>
                  </a:lnTo>
                  <a:cubicBezTo>
                    <a:pt x="1639" y="1341"/>
                    <a:pt x="1733" y="1373"/>
                    <a:pt x="1824" y="1373"/>
                  </a:cubicBezTo>
                  <a:cubicBezTo>
                    <a:pt x="1914" y="1373"/>
                    <a:pt x="2001" y="1341"/>
                    <a:pt x="2048" y="1278"/>
                  </a:cubicBezTo>
                  <a:cubicBezTo>
                    <a:pt x="2174" y="1184"/>
                    <a:pt x="2174" y="931"/>
                    <a:pt x="2048" y="805"/>
                  </a:cubicBezTo>
                  <a:lnTo>
                    <a:pt x="1355" y="112"/>
                  </a:lnTo>
                  <a:cubicBezTo>
                    <a:pt x="1292" y="81"/>
                    <a:pt x="1261" y="81"/>
                    <a:pt x="1229" y="18"/>
                  </a:cubicBezTo>
                  <a:cubicBezTo>
                    <a:pt x="1187" y="7"/>
                    <a:pt x="1142" y="0"/>
                    <a:pt x="10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18"/>
            <p:cNvSpPr/>
            <p:nvPr/>
          </p:nvSpPr>
          <p:spPr>
            <a:xfrm>
              <a:off x="2219775" y="3375350"/>
              <a:ext cx="89025" cy="85875"/>
            </a:xfrm>
            <a:custGeom>
              <a:rect b="b" l="l" r="r" t="t"/>
              <a:pathLst>
                <a:path extrusionOk="0" h="3435" w="3561">
                  <a:moveTo>
                    <a:pt x="1796" y="0"/>
                  </a:moveTo>
                  <a:cubicBezTo>
                    <a:pt x="788" y="0"/>
                    <a:pt x="0" y="788"/>
                    <a:pt x="0" y="1733"/>
                  </a:cubicBezTo>
                  <a:cubicBezTo>
                    <a:pt x="0" y="2647"/>
                    <a:pt x="788" y="3434"/>
                    <a:pt x="1796" y="3434"/>
                  </a:cubicBezTo>
                  <a:cubicBezTo>
                    <a:pt x="2741" y="3434"/>
                    <a:pt x="3561" y="2647"/>
                    <a:pt x="3561" y="1733"/>
                  </a:cubicBezTo>
                  <a:cubicBezTo>
                    <a:pt x="3561" y="788"/>
                    <a:pt x="2773" y="0"/>
                    <a:pt x="17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18"/>
            <p:cNvSpPr/>
            <p:nvPr/>
          </p:nvSpPr>
          <p:spPr>
            <a:xfrm>
              <a:off x="2037825" y="3339125"/>
              <a:ext cx="138650" cy="88225"/>
            </a:xfrm>
            <a:custGeom>
              <a:rect b="b" l="l" r="r" t="t"/>
              <a:pathLst>
                <a:path extrusionOk="0" h="3529" w="5546">
                  <a:moveTo>
                    <a:pt x="1072" y="0"/>
                  </a:moveTo>
                  <a:cubicBezTo>
                    <a:pt x="442" y="536"/>
                    <a:pt x="32" y="1292"/>
                    <a:pt x="32" y="2143"/>
                  </a:cubicBezTo>
                  <a:lnTo>
                    <a:pt x="32" y="3182"/>
                  </a:lnTo>
                  <a:cubicBezTo>
                    <a:pt x="1" y="3371"/>
                    <a:pt x="158" y="3529"/>
                    <a:pt x="347" y="3529"/>
                  </a:cubicBezTo>
                  <a:lnTo>
                    <a:pt x="5199" y="3529"/>
                  </a:lnTo>
                  <a:cubicBezTo>
                    <a:pt x="5388" y="3529"/>
                    <a:pt x="5546" y="3371"/>
                    <a:pt x="5546" y="3182"/>
                  </a:cubicBezTo>
                  <a:lnTo>
                    <a:pt x="5546" y="2143"/>
                  </a:lnTo>
                  <a:cubicBezTo>
                    <a:pt x="5546" y="1292"/>
                    <a:pt x="5168" y="536"/>
                    <a:pt x="4538" y="0"/>
                  </a:cubicBezTo>
                  <a:cubicBezTo>
                    <a:pt x="4096" y="473"/>
                    <a:pt x="3466" y="756"/>
                    <a:pt x="2805" y="756"/>
                  </a:cubicBezTo>
                  <a:cubicBezTo>
                    <a:pt x="2143" y="756"/>
                    <a:pt x="1513" y="504"/>
                    <a:pt x="10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18"/>
            <p:cNvSpPr/>
            <p:nvPr/>
          </p:nvSpPr>
          <p:spPr>
            <a:xfrm>
              <a:off x="2193775" y="3460400"/>
              <a:ext cx="140225" cy="89825"/>
            </a:xfrm>
            <a:custGeom>
              <a:rect b="b" l="l" r="r" t="t"/>
              <a:pathLst>
                <a:path extrusionOk="0" h="3593" w="5609">
                  <a:moveTo>
                    <a:pt x="1009" y="1"/>
                  </a:moveTo>
                  <a:cubicBezTo>
                    <a:pt x="379" y="537"/>
                    <a:pt x="1" y="1261"/>
                    <a:pt x="1" y="2143"/>
                  </a:cubicBezTo>
                  <a:lnTo>
                    <a:pt x="1" y="3246"/>
                  </a:lnTo>
                  <a:cubicBezTo>
                    <a:pt x="1" y="3435"/>
                    <a:pt x="158" y="3592"/>
                    <a:pt x="347" y="3592"/>
                  </a:cubicBezTo>
                  <a:lnTo>
                    <a:pt x="5262" y="3592"/>
                  </a:lnTo>
                  <a:cubicBezTo>
                    <a:pt x="5451" y="3592"/>
                    <a:pt x="5609" y="3435"/>
                    <a:pt x="5609" y="3246"/>
                  </a:cubicBezTo>
                  <a:lnTo>
                    <a:pt x="5609" y="2143"/>
                  </a:lnTo>
                  <a:cubicBezTo>
                    <a:pt x="5577" y="1261"/>
                    <a:pt x="5199" y="537"/>
                    <a:pt x="4569" y="1"/>
                  </a:cubicBezTo>
                  <a:cubicBezTo>
                    <a:pt x="4128" y="474"/>
                    <a:pt x="3498" y="757"/>
                    <a:pt x="2773" y="757"/>
                  </a:cubicBezTo>
                  <a:cubicBezTo>
                    <a:pt x="2080" y="757"/>
                    <a:pt x="1450" y="474"/>
                    <a:pt x="10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 name="Shape 672"/>
        <p:cNvGrpSpPr/>
        <p:nvPr/>
      </p:nvGrpSpPr>
      <p:grpSpPr>
        <a:xfrm>
          <a:off x="0" y="0"/>
          <a:ext cx="0" cy="0"/>
          <a:chOff x="0" y="0"/>
          <a:chExt cx="0" cy="0"/>
        </a:xfrm>
      </p:grpSpPr>
      <p:sp>
        <p:nvSpPr>
          <p:cNvPr id="673" name="Google Shape;673;p19"/>
          <p:cNvSpPr txBox="1"/>
          <p:nvPr>
            <p:ph type="title"/>
          </p:nvPr>
        </p:nvSpPr>
        <p:spPr>
          <a:xfrm>
            <a:off x="713225" y="445025"/>
            <a:ext cx="7717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EMOTIONAL LONELINESS FIRST AID INFOGRAPHICS</a:t>
            </a:r>
            <a:endParaRPr/>
          </a:p>
        </p:txBody>
      </p:sp>
      <p:sp>
        <p:nvSpPr>
          <p:cNvPr id="674" name="Google Shape;674;p19"/>
          <p:cNvSpPr txBox="1"/>
          <p:nvPr/>
        </p:nvSpPr>
        <p:spPr>
          <a:xfrm>
            <a:off x="713225" y="2388625"/>
            <a:ext cx="2377500" cy="645600"/>
          </a:xfrm>
          <a:prstGeom prst="rect">
            <a:avLst/>
          </a:prstGeom>
          <a:noFill/>
          <a:ln>
            <a:noFill/>
          </a:ln>
        </p:spPr>
        <p:txBody>
          <a:bodyPr anchorCtr="0" anchor="ctr" bIns="91425" lIns="91425" spcFirstLastPara="1" rIns="0" wrap="square" tIns="91425">
            <a:noAutofit/>
          </a:bodyPr>
          <a:lstStyle/>
          <a:p>
            <a:pPr indent="0" lvl="0" marL="0" rtl="0" algn="ctr">
              <a:spcBef>
                <a:spcPts val="0"/>
              </a:spcBef>
              <a:spcAft>
                <a:spcPts val="0"/>
              </a:spcAft>
              <a:buNone/>
            </a:pPr>
            <a:r>
              <a:rPr b="1" lang="en" sz="1800">
                <a:solidFill>
                  <a:schemeClr val="dk1"/>
                </a:solidFill>
                <a:latin typeface="Encode Sans"/>
                <a:ea typeface="Encode Sans"/>
                <a:cs typeface="Encode Sans"/>
                <a:sym typeface="Encode Sans"/>
              </a:rPr>
              <a:t>NEGATIVE EFFECTS</a:t>
            </a:r>
            <a:endParaRPr b="1" sz="1800">
              <a:solidFill>
                <a:schemeClr val="dk1"/>
              </a:solidFill>
              <a:latin typeface="Encode Sans"/>
              <a:ea typeface="Encode Sans"/>
              <a:cs typeface="Encode Sans"/>
              <a:sym typeface="Encode Sans"/>
            </a:endParaRPr>
          </a:p>
        </p:txBody>
      </p:sp>
      <p:sp>
        <p:nvSpPr>
          <p:cNvPr id="675" name="Google Shape;675;p19"/>
          <p:cNvSpPr/>
          <p:nvPr/>
        </p:nvSpPr>
        <p:spPr>
          <a:xfrm>
            <a:off x="4210041" y="3553775"/>
            <a:ext cx="723900" cy="72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19"/>
          <p:cNvSpPr/>
          <p:nvPr/>
        </p:nvSpPr>
        <p:spPr>
          <a:xfrm>
            <a:off x="4210041" y="1376800"/>
            <a:ext cx="723900" cy="72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77" name="Google Shape;677;p19"/>
          <p:cNvCxnSpPr>
            <a:stCxn id="676" idx="2"/>
            <a:endCxn id="674" idx="0"/>
          </p:cNvCxnSpPr>
          <p:nvPr/>
        </p:nvCxnSpPr>
        <p:spPr>
          <a:xfrm flipH="1">
            <a:off x="1901841" y="1738750"/>
            <a:ext cx="2308200" cy="649800"/>
          </a:xfrm>
          <a:prstGeom prst="bentConnector2">
            <a:avLst/>
          </a:prstGeom>
          <a:noFill/>
          <a:ln cap="flat" cmpd="sng" w="19050">
            <a:solidFill>
              <a:schemeClr val="accent3"/>
            </a:solidFill>
            <a:prstDash val="solid"/>
            <a:round/>
            <a:headEnd len="med" w="med" type="none"/>
            <a:tailEnd len="med" w="med" type="none"/>
          </a:ln>
        </p:spPr>
      </p:cxnSp>
      <p:grpSp>
        <p:nvGrpSpPr>
          <p:cNvPr id="678" name="Google Shape;678;p19"/>
          <p:cNvGrpSpPr/>
          <p:nvPr/>
        </p:nvGrpSpPr>
        <p:grpSpPr>
          <a:xfrm>
            <a:off x="6053168" y="1245698"/>
            <a:ext cx="2377545" cy="986105"/>
            <a:chOff x="6053168" y="1245698"/>
            <a:chExt cx="2377545" cy="986105"/>
          </a:xfrm>
        </p:grpSpPr>
        <p:grpSp>
          <p:nvGrpSpPr>
            <p:cNvPr id="679" name="Google Shape;679;p19"/>
            <p:cNvGrpSpPr/>
            <p:nvPr/>
          </p:nvGrpSpPr>
          <p:grpSpPr>
            <a:xfrm>
              <a:off x="6053178" y="1245698"/>
              <a:ext cx="2377534" cy="986105"/>
              <a:chOff x="3383203" y="2454123"/>
              <a:chExt cx="2377534" cy="986105"/>
            </a:xfrm>
          </p:grpSpPr>
          <p:sp>
            <p:nvSpPr>
              <p:cNvPr id="680" name="Google Shape;680;p19"/>
              <p:cNvSpPr txBox="1"/>
              <p:nvPr/>
            </p:nvSpPr>
            <p:spPr>
              <a:xfrm>
                <a:off x="3383203" y="2454123"/>
                <a:ext cx="2377500" cy="3567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b="1" lang="en" sz="1800">
                    <a:solidFill>
                      <a:schemeClr val="dk1"/>
                    </a:solidFill>
                    <a:latin typeface="Encode Sans"/>
                    <a:ea typeface="Encode Sans"/>
                    <a:cs typeface="Encode Sans"/>
                    <a:sym typeface="Encode Sans"/>
                  </a:rPr>
                  <a:t>MENTAL HEALTH</a:t>
                </a:r>
                <a:endParaRPr b="1" sz="1800">
                  <a:solidFill>
                    <a:schemeClr val="dk1"/>
                  </a:solidFill>
                  <a:latin typeface="Encode Sans"/>
                  <a:ea typeface="Encode Sans"/>
                  <a:cs typeface="Encode Sans"/>
                  <a:sym typeface="Encode Sans"/>
                </a:endParaRPr>
              </a:p>
            </p:txBody>
          </p:sp>
          <p:sp>
            <p:nvSpPr>
              <p:cNvPr id="681" name="Google Shape;681;p19"/>
              <p:cNvSpPr txBox="1"/>
              <p:nvPr/>
            </p:nvSpPr>
            <p:spPr>
              <a:xfrm>
                <a:off x="3383238" y="2810828"/>
                <a:ext cx="2377500" cy="629400"/>
              </a:xfrm>
              <a:prstGeom prst="rect">
                <a:avLst/>
              </a:prstGeom>
              <a:noFill/>
              <a:ln>
                <a:noFill/>
              </a:ln>
            </p:spPr>
            <p:txBody>
              <a:bodyPr anchorCtr="0" anchor="t" bIns="91425" lIns="91425" spcFirstLastPara="1" rIns="0" wrap="square" tIns="91425">
                <a:noAutofit/>
              </a:bodyPr>
              <a:lstStyle/>
              <a:p>
                <a:pPr indent="0" lvl="0" marL="0" rtl="0" algn="r">
                  <a:spcBef>
                    <a:spcPts val="0"/>
                  </a:spcBef>
                  <a:spcAft>
                    <a:spcPts val="0"/>
                  </a:spcAft>
                  <a:buNone/>
                </a:pPr>
                <a:r>
                  <a:rPr lang="en">
                    <a:solidFill>
                      <a:schemeClr val="dk2"/>
                    </a:solidFill>
                    <a:latin typeface="Encode Sans"/>
                    <a:ea typeface="Encode Sans"/>
                    <a:cs typeface="Encode Sans"/>
                    <a:sym typeface="Encode Sans"/>
                  </a:rPr>
                  <a:t>Despite being red, Mars is a very cold place</a:t>
                </a:r>
                <a:endParaRPr>
                  <a:solidFill>
                    <a:schemeClr val="dk2"/>
                  </a:solidFill>
                  <a:latin typeface="Encode Sans"/>
                  <a:ea typeface="Encode Sans"/>
                  <a:cs typeface="Encode Sans"/>
                  <a:sym typeface="Encode Sans"/>
                </a:endParaRPr>
              </a:p>
            </p:txBody>
          </p:sp>
        </p:grpSp>
        <p:sp>
          <p:nvSpPr>
            <p:cNvPr id="682" name="Google Shape;682;p19"/>
            <p:cNvSpPr/>
            <p:nvPr/>
          </p:nvSpPr>
          <p:spPr>
            <a:xfrm>
              <a:off x="6053168" y="1669375"/>
              <a:ext cx="138600" cy="1389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3" name="Google Shape;683;p19"/>
          <p:cNvGrpSpPr/>
          <p:nvPr/>
        </p:nvGrpSpPr>
        <p:grpSpPr>
          <a:xfrm>
            <a:off x="6053168" y="3422673"/>
            <a:ext cx="2377545" cy="986105"/>
            <a:chOff x="6053168" y="3422673"/>
            <a:chExt cx="2377545" cy="986105"/>
          </a:xfrm>
        </p:grpSpPr>
        <p:grpSp>
          <p:nvGrpSpPr>
            <p:cNvPr id="684" name="Google Shape;684;p19"/>
            <p:cNvGrpSpPr/>
            <p:nvPr/>
          </p:nvGrpSpPr>
          <p:grpSpPr>
            <a:xfrm>
              <a:off x="6053178" y="3422673"/>
              <a:ext cx="2377534" cy="986105"/>
              <a:chOff x="713216" y="2454123"/>
              <a:chExt cx="2377534" cy="986105"/>
            </a:xfrm>
          </p:grpSpPr>
          <p:sp>
            <p:nvSpPr>
              <p:cNvPr id="685" name="Google Shape;685;p19"/>
              <p:cNvSpPr txBox="1"/>
              <p:nvPr/>
            </p:nvSpPr>
            <p:spPr>
              <a:xfrm>
                <a:off x="713216" y="2454123"/>
                <a:ext cx="2377500" cy="3567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b="1" lang="en" sz="1800">
                    <a:solidFill>
                      <a:schemeClr val="dk1"/>
                    </a:solidFill>
                    <a:latin typeface="Encode Sans"/>
                    <a:ea typeface="Encode Sans"/>
                    <a:cs typeface="Encode Sans"/>
                    <a:sym typeface="Encode Sans"/>
                  </a:rPr>
                  <a:t>PHYSICAL HEALTH</a:t>
                </a:r>
                <a:endParaRPr b="1" sz="1800">
                  <a:solidFill>
                    <a:schemeClr val="dk1"/>
                  </a:solidFill>
                  <a:latin typeface="Encode Sans"/>
                  <a:ea typeface="Encode Sans"/>
                  <a:cs typeface="Encode Sans"/>
                  <a:sym typeface="Encode Sans"/>
                </a:endParaRPr>
              </a:p>
            </p:txBody>
          </p:sp>
          <p:sp>
            <p:nvSpPr>
              <p:cNvPr id="686" name="Google Shape;686;p19"/>
              <p:cNvSpPr txBox="1"/>
              <p:nvPr/>
            </p:nvSpPr>
            <p:spPr>
              <a:xfrm>
                <a:off x="713250" y="2810828"/>
                <a:ext cx="2377500" cy="629400"/>
              </a:xfrm>
              <a:prstGeom prst="rect">
                <a:avLst/>
              </a:prstGeom>
              <a:noFill/>
              <a:ln>
                <a:noFill/>
              </a:ln>
            </p:spPr>
            <p:txBody>
              <a:bodyPr anchorCtr="0" anchor="t" bIns="91425" lIns="91425" spcFirstLastPara="1" rIns="0" wrap="square" tIns="91425">
                <a:noAutofit/>
              </a:bodyPr>
              <a:lstStyle/>
              <a:p>
                <a:pPr indent="0" lvl="0" marL="0" rtl="0" algn="r">
                  <a:spcBef>
                    <a:spcPts val="0"/>
                  </a:spcBef>
                  <a:spcAft>
                    <a:spcPts val="0"/>
                  </a:spcAft>
                  <a:buNone/>
                </a:pPr>
                <a:r>
                  <a:rPr lang="en">
                    <a:solidFill>
                      <a:schemeClr val="dk2"/>
                    </a:solidFill>
                    <a:latin typeface="Encode Sans"/>
                    <a:ea typeface="Encode Sans"/>
                    <a:cs typeface="Encode Sans"/>
                    <a:sym typeface="Encode Sans"/>
                  </a:rPr>
                  <a:t>Mercury is the smallest planet of them all</a:t>
                </a:r>
                <a:endParaRPr>
                  <a:solidFill>
                    <a:schemeClr val="dk2"/>
                  </a:solidFill>
                  <a:latin typeface="Encode Sans"/>
                  <a:ea typeface="Encode Sans"/>
                  <a:cs typeface="Encode Sans"/>
                  <a:sym typeface="Encode Sans"/>
                </a:endParaRPr>
              </a:p>
            </p:txBody>
          </p:sp>
        </p:grpSp>
        <p:sp>
          <p:nvSpPr>
            <p:cNvPr id="687" name="Google Shape;687;p19"/>
            <p:cNvSpPr/>
            <p:nvPr/>
          </p:nvSpPr>
          <p:spPr>
            <a:xfrm>
              <a:off x="6053168" y="3846275"/>
              <a:ext cx="138600" cy="1389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88" name="Google Shape;688;p19"/>
          <p:cNvCxnSpPr>
            <a:stCxn id="674" idx="2"/>
            <a:endCxn id="675" idx="2"/>
          </p:cNvCxnSpPr>
          <p:nvPr/>
        </p:nvCxnSpPr>
        <p:spPr>
          <a:xfrm flipH="1" rot="-5400000">
            <a:off x="2615375" y="2320825"/>
            <a:ext cx="881400" cy="2308200"/>
          </a:xfrm>
          <a:prstGeom prst="bentConnector2">
            <a:avLst/>
          </a:prstGeom>
          <a:noFill/>
          <a:ln cap="flat" cmpd="sng" w="19050">
            <a:solidFill>
              <a:schemeClr val="accent3"/>
            </a:solidFill>
            <a:prstDash val="solid"/>
            <a:round/>
            <a:headEnd len="med" w="med" type="none"/>
            <a:tailEnd len="med" w="med" type="none"/>
          </a:ln>
        </p:spPr>
      </p:cxnSp>
      <p:cxnSp>
        <p:nvCxnSpPr>
          <p:cNvPr id="689" name="Google Shape;689;p19"/>
          <p:cNvCxnSpPr>
            <a:stCxn id="676" idx="6"/>
            <a:endCxn id="682" idx="2"/>
          </p:cNvCxnSpPr>
          <p:nvPr/>
        </p:nvCxnSpPr>
        <p:spPr>
          <a:xfrm>
            <a:off x="4933941" y="1738750"/>
            <a:ext cx="1119300" cy="600"/>
          </a:xfrm>
          <a:prstGeom prst="bentConnector3">
            <a:avLst>
              <a:gd fmla="val 49997" name="adj1"/>
            </a:avLst>
          </a:prstGeom>
          <a:noFill/>
          <a:ln cap="flat" cmpd="sng" w="19050">
            <a:solidFill>
              <a:schemeClr val="accent3"/>
            </a:solidFill>
            <a:prstDash val="solid"/>
            <a:round/>
            <a:headEnd len="med" w="med" type="none"/>
            <a:tailEnd len="med" w="med" type="none"/>
          </a:ln>
        </p:spPr>
      </p:cxnSp>
      <p:cxnSp>
        <p:nvCxnSpPr>
          <p:cNvPr id="690" name="Google Shape;690;p19"/>
          <p:cNvCxnSpPr>
            <a:stCxn id="675" idx="6"/>
            <a:endCxn id="687" idx="2"/>
          </p:cNvCxnSpPr>
          <p:nvPr/>
        </p:nvCxnSpPr>
        <p:spPr>
          <a:xfrm>
            <a:off x="4933941" y="3915725"/>
            <a:ext cx="1119300" cy="600"/>
          </a:xfrm>
          <a:prstGeom prst="bentConnector3">
            <a:avLst>
              <a:gd fmla="val 49997" name="adj1"/>
            </a:avLst>
          </a:prstGeom>
          <a:noFill/>
          <a:ln cap="flat" cmpd="sng" w="19050">
            <a:solidFill>
              <a:schemeClr val="accent3"/>
            </a:solidFill>
            <a:prstDash val="solid"/>
            <a:round/>
            <a:headEnd len="med" w="med" type="none"/>
            <a:tailEnd len="med" w="med" type="none"/>
          </a:ln>
        </p:spPr>
      </p:cxnSp>
      <p:grpSp>
        <p:nvGrpSpPr>
          <p:cNvPr id="691" name="Google Shape;691;p19"/>
          <p:cNvGrpSpPr/>
          <p:nvPr/>
        </p:nvGrpSpPr>
        <p:grpSpPr>
          <a:xfrm>
            <a:off x="4394227" y="3761651"/>
            <a:ext cx="355663" cy="308725"/>
            <a:chOff x="-28462125" y="3199700"/>
            <a:chExt cx="298550" cy="259150"/>
          </a:xfrm>
        </p:grpSpPr>
        <p:sp>
          <p:nvSpPr>
            <p:cNvPr id="692" name="Google Shape;692;p19"/>
            <p:cNvSpPr/>
            <p:nvPr/>
          </p:nvSpPr>
          <p:spPr>
            <a:xfrm>
              <a:off x="-28459750" y="3284775"/>
              <a:ext cx="296175" cy="104775"/>
            </a:xfrm>
            <a:custGeom>
              <a:rect b="b" l="l" r="r" t="t"/>
              <a:pathLst>
                <a:path extrusionOk="0" h="4191" w="11847">
                  <a:moveTo>
                    <a:pt x="5230" y="0"/>
                  </a:moveTo>
                  <a:cubicBezTo>
                    <a:pt x="5073" y="0"/>
                    <a:pt x="4947" y="63"/>
                    <a:pt x="4915" y="189"/>
                  </a:cubicBezTo>
                  <a:lnTo>
                    <a:pt x="4096" y="2080"/>
                  </a:lnTo>
                  <a:lnTo>
                    <a:pt x="347" y="2080"/>
                  </a:lnTo>
                  <a:cubicBezTo>
                    <a:pt x="158" y="2080"/>
                    <a:pt x="0" y="2237"/>
                    <a:pt x="0" y="2426"/>
                  </a:cubicBezTo>
                  <a:cubicBezTo>
                    <a:pt x="0" y="2615"/>
                    <a:pt x="158" y="2773"/>
                    <a:pt x="347" y="2773"/>
                  </a:cubicBezTo>
                  <a:lnTo>
                    <a:pt x="4316" y="2773"/>
                  </a:lnTo>
                  <a:cubicBezTo>
                    <a:pt x="4411" y="2773"/>
                    <a:pt x="4505" y="2710"/>
                    <a:pt x="4600" y="2584"/>
                  </a:cubicBezTo>
                  <a:lnTo>
                    <a:pt x="5199" y="1292"/>
                  </a:lnTo>
                  <a:lnTo>
                    <a:pt x="6238" y="3970"/>
                  </a:lnTo>
                  <a:cubicBezTo>
                    <a:pt x="6301" y="4096"/>
                    <a:pt x="6396" y="4159"/>
                    <a:pt x="6522" y="4191"/>
                  </a:cubicBezTo>
                  <a:lnTo>
                    <a:pt x="6553" y="4191"/>
                  </a:lnTo>
                  <a:cubicBezTo>
                    <a:pt x="6679" y="4191"/>
                    <a:pt x="6805" y="4127"/>
                    <a:pt x="6868" y="4033"/>
                  </a:cubicBezTo>
                  <a:lnTo>
                    <a:pt x="7624" y="2836"/>
                  </a:lnTo>
                  <a:lnTo>
                    <a:pt x="11500" y="2836"/>
                  </a:lnTo>
                  <a:cubicBezTo>
                    <a:pt x="11689" y="2836"/>
                    <a:pt x="11846" y="2678"/>
                    <a:pt x="11846" y="2458"/>
                  </a:cubicBezTo>
                  <a:cubicBezTo>
                    <a:pt x="11846" y="2269"/>
                    <a:pt x="11689" y="2111"/>
                    <a:pt x="11500" y="2111"/>
                  </a:cubicBezTo>
                  <a:lnTo>
                    <a:pt x="7435" y="2111"/>
                  </a:lnTo>
                  <a:cubicBezTo>
                    <a:pt x="7309" y="2111"/>
                    <a:pt x="7183" y="2206"/>
                    <a:pt x="7120" y="2269"/>
                  </a:cubicBezTo>
                  <a:lnTo>
                    <a:pt x="6648" y="3056"/>
                  </a:lnTo>
                  <a:lnTo>
                    <a:pt x="5545" y="221"/>
                  </a:lnTo>
                  <a:cubicBezTo>
                    <a:pt x="5514" y="95"/>
                    <a:pt x="5388" y="0"/>
                    <a:pt x="52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9"/>
            <p:cNvSpPr/>
            <p:nvPr/>
          </p:nvSpPr>
          <p:spPr>
            <a:xfrm>
              <a:off x="-28462125" y="3199700"/>
              <a:ext cx="295400" cy="125275"/>
            </a:xfrm>
            <a:custGeom>
              <a:rect b="b" l="l" r="r" t="t"/>
              <a:pathLst>
                <a:path extrusionOk="0" h="5011" w="11816">
                  <a:moveTo>
                    <a:pt x="3151" y="1"/>
                  </a:moveTo>
                  <a:cubicBezTo>
                    <a:pt x="1387" y="1"/>
                    <a:pt x="1" y="1419"/>
                    <a:pt x="1" y="3277"/>
                  </a:cubicBezTo>
                  <a:cubicBezTo>
                    <a:pt x="1" y="3876"/>
                    <a:pt x="158" y="4349"/>
                    <a:pt x="442" y="4821"/>
                  </a:cubicBezTo>
                  <a:lnTo>
                    <a:pt x="3655" y="4821"/>
                  </a:lnTo>
                  <a:lnTo>
                    <a:pt x="4285" y="3340"/>
                  </a:lnTo>
                  <a:cubicBezTo>
                    <a:pt x="4443" y="2994"/>
                    <a:pt x="4821" y="2773"/>
                    <a:pt x="5199" y="2710"/>
                  </a:cubicBezTo>
                  <a:cubicBezTo>
                    <a:pt x="5672" y="2710"/>
                    <a:pt x="6018" y="2994"/>
                    <a:pt x="6176" y="3403"/>
                  </a:cubicBezTo>
                  <a:lnTo>
                    <a:pt x="6806" y="5010"/>
                  </a:lnTo>
                  <a:cubicBezTo>
                    <a:pt x="6963" y="4884"/>
                    <a:pt x="7215" y="4821"/>
                    <a:pt x="7404" y="4821"/>
                  </a:cubicBezTo>
                  <a:lnTo>
                    <a:pt x="11374" y="4821"/>
                  </a:lnTo>
                  <a:cubicBezTo>
                    <a:pt x="11626" y="4349"/>
                    <a:pt x="11815" y="3813"/>
                    <a:pt x="11815" y="3277"/>
                  </a:cubicBezTo>
                  <a:cubicBezTo>
                    <a:pt x="11815" y="1419"/>
                    <a:pt x="10429" y="1"/>
                    <a:pt x="8665" y="1"/>
                  </a:cubicBezTo>
                  <a:cubicBezTo>
                    <a:pt x="7247" y="1"/>
                    <a:pt x="6396" y="977"/>
                    <a:pt x="5924" y="1860"/>
                  </a:cubicBezTo>
                  <a:cubicBezTo>
                    <a:pt x="5451" y="977"/>
                    <a:pt x="4537" y="1"/>
                    <a:pt x="3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19"/>
            <p:cNvSpPr/>
            <p:nvPr/>
          </p:nvSpPr>
          <p:spPr>
            <a:xfrm>
              <a:off x="-28405400" y="3360375"/>
              <a:ext cx="186675" cy="98475"/>
            </a:xfrm>
            <a:custGeom>
              <a:rect b="b" l="l" r="r" t="t"/>
              <a:pathLst>
                <a:path extrusionOk="0" h="3939" w="7467">
                  <a:moveTo>
                    <a:pt x="2962" y="1"/>
                  </a:moveTo>
                  <a:cubicBezTo>
                    <a:pt x="2773" y="284"/>
                    <a:pt x="2458" y="442"/>
                    <a:pt x="2111" y="442"/>
                  </a:cubicBezTo>
                  <a:lnTo>
                    <a:pt x="0" y="442"/>
                  </a:lnTo>
                  <a:cubicBezTo>
                    <a:pt x="158" y="599"/>
                    <a:pt x="347" y="757"/>
                    <a:pt x="536" y="914"/>
                  </a:cubicBezTo>
                  <a:cubicBezTo>
                    <a:pt x="1449" y="1734"/>
                    <a:pt x="2426" y="2647"/>
                    <a:pt x="3434" y="3813"/>
                  </a:cubicBezTo>
                  <a:cubicBezTo>
                    <a:pt x="3529" y="3907"/>
                    <a:pt x="3592" y="3939"/>
                    <a:pt x="3718" y="3939"/>
                  </a:cubicBezTo>
                  <a:cubicBezTo>
                    <a:pt x="3844" y="3939"/>
                    <a:pt x="3907" y="3907"/>
                    <a:pt x="4001" y="3813"/>
                  </a:cubicBezTo>
                  <a:cubicBezTo>
                    <a:pt x="4978" y="2584"/>
                    <a:pt x="6018" y="1734"/>
                    <a:pt x="6900" y="914"/>
                  </a:cubicBezTo>
                  <a:cubicBezTo>
                    <a:pt x="7120" y="757"/>
                    <a:pt x="7278" y="599"/>
                    <a:pt x="7467" y="442"/>
                  </a:cubicBezTo>
                  <a:lnTo>
                    <a:pt x="5860" y="442"/>
                  </a:lnTo>
                  <a:lnTo>
                    <a:pt x="5293" y="1324"/>
                  </a:lnTo>
                  <a:cubicBezTo>
                    <a:pt x="5104" y="1639"/>
                    <a:pt x="4789" y="1860"/>
                    <a:pt x="4379" y="1860"/>
                  </a:cubicBezTo>
                  <a:lnTo>
                    <a:pt x="4316" y="1860"/>
                  </a:lnTo>
                  <a:cubicBezTo>
                    <a:pt x="3907" y="1797"/>
                    <a:pt x="3592" y="1576"/>
                    <a:pt x="3434" y="1167"/>
                  </a:cubicBezTo>
                  <a:lnTo>
                    <a:pt x="296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5" name="Google Shape;695;p19"/>
          <p:cNvGrpSpPr/>
          <p:nvPr/>
        </p:nvGrpSpPr>
        <p:grpSpPr>
          <a:xfrm>
            <a:off x="4395131" y="1563313"/>
            <a:ext cx="353757" cy="351463"/>
            <a:chOff x="-22845575" y="3504075"/>
            <a:chExt cx="296950" cy="295025"/>
          </a:xfrm>
        </p:grpSpPr>
        <p:sp>
          <p:nvSpPr>
            <p:cNvPr id="696" name="Google Shape;696;p19"/>
            <p:cNvSpPr/>
            <p:nvPr/>
          </p:nvSpPr>
          <p:spPr>
            <a:xfrm>
              <a:off x="-22688825" y="3504100"/>
              <a:ext cx="140200" cy="295000"/>
            </a:xfrm>
            <a:custGeom>
              <a:rect b="b" l="l" r="r" t="t"/>
              <a:pathLst>
                <a:path extrusionOk="0" h="11800" w="5608">
                  <a:moveTo>
                    <a:pt x="1465" y="2908"/>
                  </a:moveTo>
                  <a:cubicBezTo>
                    <a:pt x="1552" y="2908"/>
                    <a:pt x="1638" y="2931"/>
                    <a:pt x="1701" y="2979"/>
                  </a:cubicBezTo>
                  <a:cubicBezTo>
                    <a:pt x="1827" y="3105"/>
                    <a:pt x="1827" y="3357"/>
                    <a:pt x="1701" y="3451"/>
                  </a:cubicBezTo>
                  <a:cubicBezTo>
                    <a:pt x="1292" y="3861"/>
                    <a:pt x="1292" y="4522"/>
                    <a:pt x="1701" y="4932"/>
                  </a:cubicBezTo>
                  <a:cubicBezTo>
                    <a:pt x="1827" y="5026"/>
                    <a:pt x="1827" y="5279"/>
                    <a:pt x="1701" y="5373"/>
                  </a:cubicBezTo>
                  <a:cubicBezTo>
                    <a:pt x="1632" y="5477"/>
                    <a:pt x="1544" y="5524"/>
                    <a:pt x="1452" y="5524"/>
                  </a:cubicBezTo>
                  <a:cubicBezTo>
                    <a:pt x="1377" y="5524"/>
                    <a:pt x="1300" y="5493"/>
                    <a:pt x="1229" y="5436"/>
                  </a:cubicBezTo>
                  <a:cubicBezTo>
                    <a:pt x="567" y="4774"/>
                    <a:pt x="567" y="3672"/>
                    <a:pt x="1229" y="2979"/>
                  </a:cubicBezTo>
                  <a:cubicBezTo>
                    <a:pt x="1292" y="2931"/>
                    <a:pt x="1378" y="2908"/>
                    <a:pt x="1465" y="2908"/>
                  </a:cubicBezTo>
                  <a:close/>
                  <a:moveTo>
                    <a:pt x="2461" y="7313"/>
                  </a:moveTo>
                  <a:cubicBezTo>
                    <a:pt x="2532" y="7313"/>
                    <a:pt x="2605" y="7318"/>
                    <a:pt x="2678" y="7326"/>
                  </a:cubicBezTo>
                  <a:cubicBezTo>
                    <a:pt x="2867" y="7358"/>
                    <a:pt x="3025" y="7515"/>
                    <a:pt x="2993" y="7704"/>
                  </a:cubicBezTo>
                  <a:cubicBezTo>
                    <a:pt x="2962" y="7925"/>
                    <a:pt x="2804" y="8019"/>
                    <a:pt x="2615" y="8019"/>
                  </a:cubicBezTo>
                  <a:cubicBezTo>
                    <a:pt x="2579" y="8016"/>
                    <a:pt x="2543" y="8014"/>
                    <a:pt x="2507" y="8014"/>
                  </a:cubicBezTo>
                  <a:cubicBezTo>
                    <a:pt x="1947" y="8014"/>
                    <a:pt x="1418" y="8467"/>
                    <a:pt x="1418" y="9059"/>
                  </a:cubicBezTo>
                  <a:cubicBezTo>
                    <a:pt x="1418" y="9248"/>
                    <a:pt x="1260" y="9406"/>
                    <a:pt x="1071" y="9406"/>
                  </a:cubicBezTo>
                  <a:cubicBezTo>
                    <a:pt x="882" y="9406"/>
                    <a:pt x="725" y="9248"/>
                    <a:pt x="725" y="9059"/>
                  </a:cubicBezTo>
                  <a:cubicBezTo>
                    <a:pt x="725" y="8091"/>
                    <a:pt x="1490" y="7313"/>
                    <a:pt x="2461" y="7313"/>
                  </a:cubicBezTo>
                  <a:close/>
                  <a:moveTo>
                    <a:pt x="1060" y="0"/>
                  </a:moveTo>
                  <a:cubicBezTo>
                    <a:pt x="689" y="0"/>
                    <a:pt x="327" y="130"/>
                    <a:pt x="0" y="364"/>
                  </a:cubicBezTo>
                  <a:lnTo>
                    <a:pt x="0" y="5247"/>
                  </a:lnTo>
                  <a:cubicBezTo>
                    <a:pt x="0" y="5814"/>
                    <a:pt x="473" y="6255"/>
                    <a:pt x="1040" y="6255"/>
                  </a:cubicBezTo>
                  <a:cubicBezTo>
                    <a:pt x="1229" y="6255"/>
                    <a:pt x="1386" y="6413"/>
                    <a:pt x="1386" y="6602"/>
                  </a:cubicBezTo>
                  <a:cubicBezTo>
                    <a:pt x="1386" y="6822"/>
                    <a:pt x="1229" y="6948"/>
                    <a:pt x="1040" y="6948"/>
                  </a:cubicBezTo>
                  <a:cubicBezTo>
                    <a:pt x="630" y="6948"/>
                    <a:pt x="284" y="6854"/>
                    <a:pt x="0" y="6602"/>
                  </a:cubicBezTo>
                  <a:lnTo>
                    <a:pt x="0" y="11453"/>
                  </a:lnTo>
                  <a:cubicBezTo>
                    <a:pt x="284" y="11705"/>
                    <a:pt x="630" y="11800"/>
                    <a:pt x="1040" y="11800"/>
                  </a:cubicBezTo>
                  <a:cubicBezTo>
                    <a:pt x="1733" y="11800"/>
                    <a:pt x="2363" y="11359"/>
                    <a:pt x="2647" y="10760"/>
                  </a:cubicBezTo>
                  <a:cubicBezTo>
                    <a:pt x="3497" y="10634"/>
                    <a:pt x="4190" y="9910"/>
                    <a:pt x="4190" y="9028"/>
                  </a:cubicBezTo>
                  <a:cubicBezTo>
                    <a:pt x="4190" y="8902"/>
                    <a:pt x="4159" y="8776"/>
                    <a:pt x="4159" y="8618"/>
                  </a:cubicBezTo>
                  <a:cubicBezTo>
                    <a:pt x="4505" y="8555"/>
                    <a:pt x="4820" y="8397"/>
                    <a:pt x="5104" y="8145"/>
                  </a:cubicBezTo>
                  <a:cubicBezTo>
                    <a:pt x="5419" y="7830"/>
                    <a:pt x="5608" y="7389"/>
                    <a:pt x="5608" y="6917"/>
                  </a:cubicBezTo>
                  <a:cubicBezTo>
                    <a:pt x="5608" y="6539"/>
                    <a:pt x="5482" y="6192"/>
                    <a:pt x="5261" y="5909"/>
                  </a:cubicBezTo>
                  <a:cubicBezTo>
                    <a:pt x="5482" y="5594"/>
                    <a:pt x="5608" y="5247"/>
                    <a:pt x="5608" y="4869"/>
                  </a:cubicBezTo>
                  <a:cubicBezTo>
                    <a:pt x="5608" y="4396"/>
                    <a:pt x="5387" y="3987"/>
                    <a:pt x="5072" y="3672"/>
                  </a:cubicBezTo>
                  <a:cubicBezTo>
                    <a:pt x="4852" y="3420"/>
                    <a:pt x="4505" y="3262"/>
                    <a:pt x="4127" y="3199"/>
                  </a:cubicBezTo>
                  <a:cubicBezTo>
                    <a:pt x="4253" y="2632"/>
                    <a:pt x="4096" y="2002"/>
                    <a:pt x="3655" y="1561"/>
                  </a:cubicBezTo>
                  <a:cubicBezTo>
                    <a:pt x="3403" y="1309"/>
                    <a:pt x="3025" y="1120"/>
                    <a:pt x="2647" y="1088"/>
                  </a:cubicBezTo>
                  <a:cubicBezTo>
                    <a:pt x="2394" y="584"/>
                    <a:pt x="1985" y="143"/>
                    <a:pt x="1449" y="49"/>
                  </a:cubicBezTo>
                  <a:cubicBezTo>
                    <a:pt x="1319" y="16"/>
                    <a:pt x="1189" y="0"/>
                    <a:pt x="10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9"/>
            <p:cNvSpPr/>
            <p:nvPr/>
          </p:nvSpPr>
          <p:spPr>
            <a:xfrm>
              <a:off x="-22845575" y="3504075"/>
              <a:ext cx="139425" cy="294250"/>
            </a:xfrm>
            <a:custGeom>
              <a:rect b="b" l="l" r="r" t="t"/>
              <a:pathLst>
                <a:path extrusionOk="0" h="11770" w="5577">
                  <a:moveTo>
                    <a:pt x="4187" y="2948"/>
                  </a:moveTo>
                  <a:cubicBezTo>
                    <a:pt x="4277" y="2948"/>
                    <a:pt x="4364" y="2980"/>
                    <a:pt x="4411" y="3043"/>
                  </a:cubicBezTo>
                  <a:cubicBezTo>
                    <a:pt x="5104" y="3673"/>
                    <a:pt x="5104" y="4775"/>
                    <a:pt x="4411" y="5437"/>
                  </a:cubicBezTo>
                  <a:cubicBezTo>
                    <a:pt x="4364" y="5500"/>
                    <a:pt x="4277" y="5532"/>
                    <a:pt x="4187" y="5532"/>
                  </a:cubicBezTo>
                  <a:cubicBezTo>
                    <a:pt x="4096" y="5532"/>
                    <a:pt x="4002" y="5500"/>
                    <a:pt x="3939" y="5437"/>
                  </a:cubicBezTo>
                  <a:cubicBezTo>
                    <a:pt x="3844" y="5311"/>
                    <a:pt x="3844" y="5090"/>
                    <a:pt x="3939" y="4964"/>
                  </a:cubicBezTo>
                  <a:cubicBezTo>
                    <a:pt x="4348" y="4555"/>
                    <a:pt x="4348" y="3893"/>
                    <a:pt x="3939" y="3515"/>
                  </a:cubicBezTo>
                  <a:cubicBezTo>
                    <a:pt x="3844" y="3389"/>
                    <a:pt x="3844" y="3137"/>
                    <a:pt x="3939" y="3043"/>
                  </a:cubicBezTo>
                  <a:cubicBezTo>
                    <a:pt x="4002" y="2980"/>
                    <a:pt x="4096" y="2948"/>
                    <a:pt x="4187" y="2948"/>
                  </a:cubicBezTo>
                  <a:close/>
                  <a:moveTo>
                    <a:pt x="3148" y="7314"/>
                  </a:moveTo>
                  <a:cubicBezTo>
                    <a:pt x="4123" y="7314"/>
                    <a:pt x="4915" y="8092"/>
                    <a:pt x="4915" y="9060"/>
                  </a:cubicBezTo>
                  <a:cubicBezTo>
                    <a:pt x="4915" y="9249"/>
                    <a:pt x="4726" y="9407"/>
                    <a:pt x="4537" y="9407"/>
                  </a:cubicBezTo>
                  <a:cubicBezTo>
                    <a:pt x="4348" y="9407"/>
                    <a:pt x="4191" y="9249"/>
                    <a:pt x="4191" y="9060"/>
                  </a:cubicBezTo>
                  <a:cubicBezTo>
                    <a:pt x="4191" y="8468"/>
                    <a:pt x="3662" y="8015"/>
                    <a:pt x="3101" y="8015"/>
                  </a:cubicBezTo>
                  <a:cubicBezTo>
                    <a:pt x="3066" y="8015"/>
                    <a:pt x="3030" y="8017"/>
                    <a:pt x="2994" y="8020"/>
                  </a:cubicBezTo>
                  <a:cubicBezTo>
                    <a:pt x="2968" y="8029"/>
                    <a:pt x="2944" y="8033"/>
                    <a:pt x="2920" y="8033"/>
                  </a:cubicBezTo>
                  <a:cubicBezTo>
                    <a:pt x="2765" y="8033"/>
                    <a:pt x="2643" y="7869"/>
                    <a:pt x="2616" y="7705"/>
                  </a:cubicBezTo>
                  <a:cubicBezTo>
                    <a:pt x="2584" y="7516"/>
                    <a:pt x="2742" y="7359"/>
                    <a:pt x="2931" y="7327"/>
                  </a:cubicBezTo>
                  <a:cubicBezTo>
                    <a:pt x="3004" y="7319"/>
                    <a:pt x="3077" y="7314"/>
                    <a:pt x="3148" y="7314"/>
                  </a:cubicBezTo>
                  <a:close/>
                  <a:moveTo>
                    <a:pt x="4581" y="0"/>
                  </a:moveTo>
                  <a:cubicBezTo>
                    <a:pt x="4444" y="0"/>
                    <a:pt x="4303" y="16"/>
                    <a:pt x="4159" y="50"/>
                  </a:cubicBezTo>
                  <a:cubicBezTo>
                    <a:pt x="3592" y="144"/>
                    <a:pt x="3214" y="585"/>
                    <a:pt x="2962" y="1089"/>
                  </a:cubicBezTo>
                  <a:cubicBezTo>
                    <a:pt x="2584" y="1152"/>
                    <a:pt x="2206" y="1310"/>
                    <a:pt x="1954" y="1562"/>
                  </a:cubicBezTo>
                  <a:cubicBezTo>
                    <a:pt x="1513" y="2003"/>
                    <a:pt x="1355" y="2633"/>
                    <a:pt x="1481" y="3200"/>
                  </a:cubicBezTo>
                  <a:cubicBezTo>
                    <a:pt x="1135" y="3232"/>
                    <a:pt x="820" y="3389"/>
                    <a:pt x="536" y="3673"/>
                  </a:cubicBezTo>
                  <a:cubicBezTo>
                    <a:pt x="221" y="3988"/>
                    <a:pt x="1" y="4397"/>
                    <a:pt x="1" y="4870"/>
                  </a:cubicBezTo>
                  <a:cubicBezTo>
                    <a:pt x="1" y="5280"/>
                    <a:pt x="127" y="5626"/>
                    <a:pt x="379" y="5910"/>
                  </a:cubicBezTo>
                  <a:cubicBezTo>
                    <a:pt x="127" y="6225"/>
                    <a:pt x="1" y="6571"/>
                    <a:pt x="1" y="6918"/>
                  </a:cubicBezTo>
                  <a:cubicBezTo>
                    <a:pt x="1" y="7390"/>
                    <a:pt x="221" y="7831"/>
                    <a:pt x="536" y="8146"/>
                  </a:cubicBezTo>
                  <a:cubicBezTo>
                    <a:pt x="788" y="8430"/>
                    <a:pt x="1135" y="8588"/>
                    <a:pt x="1481" y="8619"/>
                  </a:cubicBezTo>
                  <a:cubicBezTo>
                    <a:pt x="1229" y="9690"/>
                    <a:pt x="1985" y="10604"/>
                    <a:pt x="2931" y="10698"/>
                  </a:cubicBezTo>
                  <a:cubicBezTo>
                    <a:pt x="3214" y="11328"/>
                    <a:pt x="3781" y="11769"/>
                    <a:pt x="4537" y="11769"/>
                  </a:cubicBezTo>
                  <a:cubicBezTo>
                    <a:pt x="4947" y="11769"/>
                    <a:pt x="5293" y="11612"/>
                    <a:pt x="5577" y="11423"/>
                  </a:cubicBezTo>
                  <a:lnTo>
                    <a:pt x="5577" y="6571"/>
                  </a:lnTo>
                  <a:cubicBezTo>
                    <a:pt x="5293" y="6823"/>
                    <a:pt x="4947" y="6918"/>
                    <a:pt x="4537" y="6918"/>
                  </a:cubicBezTo>
                  <a:cubicBezTo>
                    <a:pt x="4348" y="6918"/>
                    <a:pt x="4191" y="6760"/>
                    <a:pt x="4191" y="6571"/>
                  </a:cubicBezTo>
                  <a:cubicBezTo>
                    <a:pt x="4191" y="6382"/>
                    <a:pt x="4348" y="6225"/>
                    <a:pt x="4537" y="6225"/>
                  </a:cubicBezTo>
                  <a:cubicBezTo>
                    <a:pt x="5136" y="6225"/>
                    <a:pt x="5577" y="5752"/>
                    <a:pt x="5577" y="5185"/>
                  </a:cubicBezTo>
                  <a:lnTo>
                    <a:pt x="5577" y="302"/>
                  </a:lnTo>
                  <a:cubicBezTo>
                    <a:pt x="5300" y="117"/>
                    <a:pt x="4956" y="0"/>
                    <a:pt x="45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98" name="Google Shape;698;p19"/>
          <p:cNvCxnSpPr>
            <a:stCxn id="676" idx="4"/>
            <a:endCxn id="675" idx="0"/>
          </p:cNvCxnSpPr>
          <p:nvPr/>
        </p:nvCxnSpPr>
        <p:spPr>
          <a:xfrm flipH="1" rot="-5400000">
            <a:off x="3845691" y="2827000"/>
            <a:ext cx="1453200" cy="600"/>
          </a:xfrm>
          <a:prstGeom prst="bentConnector3">
            <a:avLst>
              <a:gd fmla="val 49996" name="adj1"/>
            </a:avLst>
          </a:prstGeom>
          <a:noFill/>
          <a:ln cap="flat" cmpd="sng" w="19050">
            <a:solidFill>
              <a:schemeClr val="accent3"/>
            </a:solidFill>
            <a:prstDash val="solid"/>
            <a:round/>
            <a:headEnd len="med" w="med" type="triangl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2" name="Shape 702"/>
        <p:cNvGrpSpPr/>
        <p:nvPr/>
      </p:nvGrpSpPr>
      <p:grpSpPr>
        <a:xfrm>
          <a:off x="0" y="0"/>
          <a:ext cx="0" cy="0"/>
          <a:chOff x="0" y="0"/>
          <a:chExt cx="0" cy="0"/>
        </a:xfrm>
      </p:grpSpPr>
      <p:sp>
        <p:nvSpPr>
          <p:cNvPr id="703" name="Google Shape;703;p20"/>
          <p:cNvSpPr txBox="1"/>
          <p:nvPr>
            <p:ph type="title"/>
          </p:nvPr>
        </p:nvSpPr>
        <p:spPr>
          <a:xfrm>
            <a:off x="713225" y="445025"/>
            <a:ext cx="7717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EMOTIONAL LONELINESS FIRST AID INFOGRAPHICS</a:t>
            </a:r>
            <a:endParaRPr/>
          </a:p>
        </p:txBody>
      </p:sp>
      <p:graphicFrame>
        <p:nvGraphicFramePr>
          <p:cNvPr id="704" name="Google Shape;704;p20"/>
          <p:cNvGraphicFramePr/>
          <p:nvPr/>
        </p:nvGraphicFramePr>
        <p:xfrm>
          <a:off x="713225" y="1123375"/>
          <a:ext cx="3000000" cy="3000000"/>
        </p:xfrm>
        <a:graphic>
          <a:graphicData uri="http://schemas.openxmlformats.org/drawingml/2006/table">
            <a:tbl>
              <a:tblPr>
                <a:noFill/>
                <a:tableStyleId>{94CE6DD9-EEA4-43A4-93DC-BA64ABCCA277}</a:tableStyleId>
              </a:tblPr>
              <a:tblGrid>
                <a:gridCol w="3339650"/>
                <a:gridCol w="4377850"/>
              </a:tblGrid>
              <a:tr h="378875">
                <a:tc gridSpan="2">
                  <a:txBody>
                    <a:bodyPr/>
                    <a:lstStyle/>
                    <a:p>
                      <a:pPr indent="0" lvl="0" marL="0" rtl="0" algn="ctr">
                        <a:spcBef>
                          <a:spcPts val="0"/>
                        </a:spcBef>
                        <a:spcAft>
                          <a:spcPts val="0"/>
                        </a:spcAft>
                        <a:buNone/>
                      </a:pPr>
                      <a:r>
                        <a:rPr b="1" lang="en" sz="1800">
                          <a:solidFill>
                            <a:schemeClr val="dk2"/>
                          </a:solidFill>
                          <a:latin typeface="Encode Sans"/>
                          <a:ea typeface="Encode Sans"/>
                          <a:cs typeface="Encode Sans"/>
                          <a:sym typeface="Encode Sans"/>
                        </a:rPr>
                        <a:t>IMPORTANCE</a:t>
                      </a:r>
                      <a:r>
                        <a:rPr b="1" lang="en" sz="1800">
                          <a:solidFill>
                            <a:schemeClr val="dk2"/>
                          </a:solidFill>
                          <a:latin typeface="Encode Sans"/>
                          <a:ea typeface="Encode Sans"/>
                          <a:cs typeface="Encode Sans"/>
                          <a:sym typeface="Encode Sans"/>
                        </a:rPr>
                        <a:t> OF EMOTIONAL SUPPORT</a:t>
                      </a:r>
                      <a:endParaRPr b="1" sz="1800">
                        <a:solidFill>
                          <a:schemeClr val="dk2"/>
                        </a:solidFill>
                        <a:latin typeface="Encode Sans"/>
                        <a:ea typeface="Encode Sans"/>
                        <a:cs typeface="Encode Sans"/>
                        <a:sym typeface="Encode Sans"/>
                      </a:endParaRPr>
                    </a:p>
                  </a:txBody>
                  <a:tcPr marT="91425" marB="91425" marR="91425" marL="91425" anchor="ctr">
                    <a:lnL cap="flat" cmpd="sng" w="9525">
                      <a:solidFill>
                        <a:srgbClr val="D9D9E3">
                          <a:alpha val="0"/>
                        </a:srgbClr>
                      </a:solidFill>
                      <a:prstDash val="solid"/>
                      <a:round/>
                      <a:headEnd len="sm" w="sm" type="none"/>
                      <a:tailEnd len="sm" w="sm" type="none"/>
                    </a:lnL>
                    <a:lnR cap="flat" cmpd="sng" w="9525">
                      <a:solidFill>
                        <a:srgbClr val="D9D9E3">
                          <a:alpha val="0"/>
                        </a:srgbClr>
                      </a:solidFill>
                      <a:prstDash val="solid"/>
                      <a:round/>
                      <a:headEnd len="sm" w="sm" type="none"/>
                      <a:tailEnd len="sm" w="sm" type="none"/>
                    </a:lnR>
                    <a:lnT cap="flat" cmpd="sng" w="9525">
                      <a:solidFill>
                        <a:srgbClr val="D9D9E3">
                          <a:alpha val="0"/>
                        </a:srgbClr>
                      </a:solidFill>
                      <a:prstDash val="solid"/>
                      <a:round/>
                      <a:headEnd len="sm" w="sm" type="none"/>
                      <a:tailEnd len="sm" w="sm" type="none"/>
                    </a:lnT>
                    <a:lnB cap="flat" cmpd="sng" w="9525">
                      <a:solidFill>
                        <a:srgbClr val="D9D9E3">
                          <a:alpha val="0"/>
                        </a:srgbClr>
                      </a:solidFill>
                      <a:prstDash val="solid"/>
                      <a:round/>
                      <a:headEnd len="sm" w="sm" type="none"/>
                      <a:tailEnd len="sm" w="sm" type="none"/>
                    </a:lnB>
                    <a:solidFill>
                      <a:schemeClr val="lt2"/>
                    </a:solidFill>
                  </a:tcPr>
                </a:tc>
                <a:tc hMerge="1"/>
              </a:tr>
              <a:tr h="487925">
                <a:tc>
                  <a:txBody>
                    <a:bodyPr/>
                    <a:lstStyle/>
                    <a:p>
                      <a:pPr indent="0" lvl="0" marL="0" marR="0" rtl="0" algn="l">
                        <a:lnSpc>
                          <a:spcPct val="100000"/>
                        </a:lnSpc>
                        <a:spcBef>
                          <a:spcPts val="0"/>
                        </a:spcBef>
                        <a:spcAft>
                          <a:spcPts val="0"/>
                        </a:spcAft>
                        <a:buNone/>
                      </a:pPr>
                      <a:r>
                        <a:rPr lang="en">
                          <a:solidFill>
                            <a:schemeClr val="dk2"/>
                          </a:solidFill>
                          <a:latin typeface="Encode Sans"/>
                          <a:ea typeface="Encode Sans"/>
                          <a:cs typeface="Encode Sans"/>
                          <a:sym typeface="Encode Sans"/>
                        </a:rPr>
                        <a:t>Reduces stress</a:t>
                      </a:r>
                      <a:endParaRPr>
                        <a:solidFill>
                          <a:schemeClr val="dk2"/>
                        </a:solidFill>
                        <a:latin typeface="Encode Sans"/>
                        <a:ea typeface="Encode Sans"/>
                        <a:cs typeface="Encode Sans"/>
                        <a:sym typeface="Encode Sans"/>
                      </a:endParaRPr>
                    </a:p>
                  </a:txBody>
                  <a:tcPr marT="91425" marB="91425" marR="91425" marL="91425" anchor="ctr">
                    <a:lnL cap="flat" cmpd="sng" w="9525">
                      <a:solidFill>
                        <a:srgbClr val="D9D9E3">
                          <a:alpha val="0"/>
                        </a:srgbClr>
                      </a:solidFill>
                      <a:prstDash val="solid"/>
                      <a:round/>
                      <a:headEnd len="sm" w="sm" type="none"/>
                      <a:tailEnd len="sm" w="sm" type="none"/>
                    </a:lnL>
                    <a:lnR cap="flat" cmpd="sng" w="9525">
                      <a:solidFill>
                        <a:srgbClr val="D9D9E3">
                          <a:alpha val="0"/>
                        </a:srgbClr>
                      </a:solidFill>
                      <a:prstDash val="solid"/>
                      <a:round/>
                      <a:headEnd len="sm" w="sm" type="none"/>
                      <a:tailEnd len="sm" w="sm" type="none"/>
                    </a:lnR>
                    <a:lnT cap="flat" cmpd="sng" w="9525">
                      <a:solidFill>
                        <a:srgbClr val="D9D9E3">
                          <a:alpha val="0"/>
                        </a:srgbClr>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a:solidFill>
                            <a:schemeClr val="dk2"/>
                          </a:solidFill>
                          <a:latin typeface="Encode Sans"/>
                          <a:ea typeface="Encode Sans"/>
                          <a:cs typeface="Encode Sans"/>
                          <a:sym typeface="Encode Sans"/>
                        </a:rPr>
                        <a:t>Provides comfort and security</a:t>
                      </a:r>
                      <a:endParaRPr>
                        <a:solidFill>
                          <a:schemeClr val="dk2"/>
                        </a:solidFill>
                        <a:latin typeface="Encode Sans"/>
                        <a:ea typeface="Encode Sans"/>
                        <a:cs typeface="Encode Sans"/>
                        <a:sym typeface="Encode Sans"/>
                      </a:endParaRPr>
                    </a:p>
                  </a:txBody>
                  <a:tcPr marT="91425" marB="91425" marR="91425" marL="91425" anchor="ctr">
                    <a:lnL cap="flat" cmpd="sng" w="9525">
                      <a:solidFill>
                        <a:srgbClr val="D9D9E3">
                          <a:alpha val="0"/>
                        </a:srgbClr>
                      </a:solidFill>
                      <a:prstDash val="solid"/>
                      <a:round/>
                      <a:headEnd len="sm" w="sm" type="none"/>
                      <a:tailEnd len="sm" w="sm" type="none"/>
                    </a:lnL>
                    <a:lnR cap="flat" cmpd="sng" w="9525">
                      <a:solidFill>
                        <a:srgbClr val="D9D9E3">
                          <a:alpha val="0"/>
                        </a:srgbClr>
                      </a:solidFill>
                      <a:prstDash val="solid"/>
                      <a:round/>
                      <a:headEnd len="sm" w="sm" type="none"/>
                      <a:tailEnd len="sm" w="sm" type="none"/>
                    </a:lnR>
                    <a:lnT cap="flat" cmpd="sng" w="9525">
                      <a:solidFill>
                        <a:srgbClr val="D9D9E3">
                          <a:alpha val="0"/>
                        </a:srgbClr>
                      </a:solidFill>
                      <a:prstDash val="solid"/>
                      <a:round/>
                      <a:headEnd len="sm" w="sm" type="none"/>
                      <a:tailEnd len="sm" w="sm" type="none"/>
                    </a:lnT>
                    <a:lnB cap="flat" cmpd="sng" w="19050">
                      <a:solidFill>
                        <a:schemeClr val="dk2"/>
                      </a:solidFill>
                      <a:prstDash val="solid"/>
                      <a:round/>
                      <a:headEnd len="sm" w="sm" type="none"/>
                      <a:tailEnd len="sm" w="sm" type="none"/>
                    </a:lnB>
                  </a:tcPr>
                </a:tc>
              </a:tr>
              <a:tr h="487925">
                <a:tc>
                  <a:txBody>
                    <a:bodyPr/>
                    <a:lstStyle/>
                    <a:p>
                      <a:pPr indent="0" lvl="0" marL="0" marR="0" rtl="0" algn="l">
                        <a:lnSpc>
                          <a:spcPct val="100000"/>
                        </a:lnSpc>
                        <a:spcBef>
                          <a:spcPts val="0"/>
                        </a:spcBef>
                        <a:spcAft>
                          <a:spcPts val="0"/>
                        </a:spcAft>
                        <a:buNone/>
                      </a:pPr>
                      <a:r>
                        <a:rPr lang="en">
                          <a:solidFill>
                            <a:schemeClr val="dk2"/>
                          </a:solidFill>
                          <a:latin typeface="Encode Sans"/>
                          <a:ea typeface="Encode Sans"/>
                          <a:cs typeface="Encode Sans"/>
                          <a:sym typeface="Encode Sans"/>
                        </a:rPr>
                        <a:t>Promotes resilience</a:t>
                      </a:r>
                      <a:endParaRPr>
                        <a:solidFill>
                          <a:schemeClr val="dk2"/>
                        </a:solidFill>
                        <a:latin typeface="Encode Sans"/>
                        <a:ea typeface="Encode Sans"/>
                        <a:cs typeface="Encode Sans"/>
                        <a:sym typeface="Encode Sans"/>
                      </a:endParaRPr>
                    </a:p>
                  </a:txBody>
                  <a:tcPr marT="91425" marB="91425" marR="91425" marL="91425" anchor="ctr">
                    <a:lnL cap="flat" cmpd="sng" w="9525">
                      <a:solidFill>
                        <a:srgbClr val="D9D9E3">
                          <a:alpha val="0"/>
                        </a:srgbClr>
                      </a:solidFill>
                      <a:prstDash val="solid"/>
                      <a:round/>
                      <a:headEnd len="sm" w="sm" type="none"/>
                      <a:tailEnd len="sm" w="sm" type="none"/>
                    </a:lnL>
                    <a:lnR cap="flat" cmpd="sng" w="9525">
                      <a:solidFill>
                        <a:srgbClr val="D9D9E3">
                          <a:alpha val="0"/>
                        </a:srgbClr>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a:solidFill>
                            <a:schemeClr val="dk2"/>
                          </a:solidFill>
                          <a:latin typeface="Encode Sans"/>
                          <a:ea typeface="Encode Sans"/>
                          <a:cs typeface="Encode Sans"/>
                          <a:sym typeface="Encode Sans"/>
                        </a:rPr>
                        <a:t>Helps individuals overcome adversity</a:t>
                      </a:r>
                      <a:endParaRPr>
                        <a:solidFill>
                          <a:schemeClr val="dk2"/>
                        </a:solidFill>
                        <a:latin typeface="Encode Sans"/>
                        <a:ea typeface="Encode Sans"/>
                        <a:cs typeface="Encode Sans"/>
                        <a:sym typeface="Encode Sans"/>
                      </a:endParaRPr>
                    </a:p>
                  </a:txBody>
                  <a:tcPr marT="91425" marB="91425" marR="91425" marL="91425" anchor="ctr">
                    <a:lnL cap="flat" cmpd="sng" w="9525">
                      <a:solidFill>
                        <a:srgbClr val="D9D9E3">
                          <a:alpha val="0"/>
                        </a:srgbClr>
                      </a:solidFill>
                      <a:prstDash val="solid"/>
                      <a:round/>
                      <a:headEnd len="sm" w="sm" type="none"/>
                      <a:tailEnd len="sm" w="sm" type="none"/>
                    </a:lnL>
                    <a:lnR cap="flat" cmpd="sng" w="9525">
                      <a:solidFill>
                        <a:srgbClr val="D9D9E3">
                          <a:alpha val="0"/>
                        </a:srgbClr>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r>
              <a:tr h="487925">
                <a:tc>
                  <a:txBody>
                    <a:bodyPr/>
                    <a:lstStyle/>
                    <a:p>
                      <a:pPr indent="0" lvl="0" marL="0" marR="0" rtl="0" algn="l">
                        <a:lnSpc>
                          <a:spcPct val="100000"/>
                        </a:lnSpc>
                        <a:spcBef>
                          <a:spcPts val="0"/>
                        </a:spcBef>
                        <a:spcAft>
                          <a:spcPts val="0"/>
                        </a:spcAft>
                        <a:buNone/>
                      </a:pPr>
                      <a:r>
                        <a:rPr lang="en">
                          <a:solidFill>
                            <a:schemeClr val="dk2"/>
                          </a:solidFill>
                          <a:latin typeface="Encode Sans"/>
                          <a:ea typeface="Encode Sans"/>
                          <a:cs typeface="Encode Sans"/>
                          <a:sym typeface="Encode Sans"/>
                        </a:rPr>
                        <a:t>Enhances self-esteem</a:t>
                      </a:r>
                      <a:endParaRPr>
                        <a:solidFill>
                          <a:schemeClr val="dk2"/>
                        </a:solidFill>
                        <a:latin typeface="Encode Sans"/>
                        <a:ea typeface="Encode Sans"/>
                        <a:cs typeface="Encode Sans"/>
                        <a:sym typeface="Encode Sans"/>
                      </a:endParaRPr>
                    </a:p>
                  </a:txBody>
                  <a:tcPr marT="91425" marB="91425" marR="91425" marL="91425" anchor="ctr">
                    <a:lnL cap="flat" cmpd="sng" w="9525">
                      <a:solidFill>
                        <a:srgbClr val="D9D9E3">
                          <a:alpha val="0"/>
                        </a:srgbClr>
                      </a:solidFill>
                      <a:prstDash val="solid"/>
                      <a:round/>
                      <a:headEnd len="sm" w="sm" type="none"/>
                      <a:tailEnd len="sm" w="sm" type="none"/>
                    </a:lnL>
                    <a:lnR cap="flat" cmpd="sng" w="9525">
                      <a:solidFill>
                        <a:srgbClr val="D9D9E3">
                          <a:alpha val="0"/>
                        </a:srgbClr>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a:solidFill>
                            <a:schemeClr val="dk2"/>
                          </a:solidFill>
                          <a:latin typeface="Encode Sans"/>
                          <a:ea typeface="Encode Sans"/>
                          <a:cs typeface="Encode Sans"/>
                          <a:sym typeface="Encode Sans"/>
                        </a:rPr>
                        <a:t>Increases feelings of value and support</a:t>
                      </a:r>
                      <a:endParaRPr>
                        <a:solidFill>
                          <a:schemeClr val="dk2"/>
                        </a:solidFill>
                        <a:latin typeface="Encode Sans"/>
                        <a:ea typeface="Encode Sans"/>
                        <a:cs typeface="Encode Sans"/>
                        <a:sym typeface="Encode Sans"/>
                      </a:endParaRPr>
                    </a:p>
                  </a:txBody>
                  <a:tcPr marT="91425" marB="91425" marR="91425" marL="91425" anchor="ctr">
                    <a:lnL cap="flat" cmpd="sng" w="9525">
                      <a:solidFill>
                        <a:srgbClr val="D9D9E3">
                          <a:alpha val="0"/>
                        </a:srgbClr>
                      </a:solidFill>
                      <a:prstDash val="solid"/>
                      <a:round/>
                      <a:headEnd len="sm" w="sm" type="none"/>
                      <a:tailEnd len="sm" w="sm" type="none"/>
                    </a:lnL>
                    <a:lnR cap="flat" cmpd="sng" w="9525">
                      <a:solidFill>
                        <a:srgbClr val="D9D9E3">
                          <a:alpha val="0"/>
                        </a:srgbClr>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r>
              <a:tr h="487925">
                <a:tc>
                  <a:txBody>
                    <a:bodyPr/>
                    <a:lstStyle/>
                    <a:p>
                      <a:pPr indent="0" lvl="0" marL="0" marR="0" rtl="0" algn="l">
                        <a:lnSpc>
                          <a:spcPct val="100000"/>
                        </a:lnSpc>
                        <a:spcBef>
                          <a:spcPts val="0"/>
                        </a:spcBef>
                        <a:spcAft>
                          <a:spcPts val="0"/>
                        </a:spcAft>
                        <a:buNone/>
                      </a:pPr>
                      <a:r>
                        <a:rPr lang="en">
                          <a:solidFill>
                            <a:schemeClr val="dk2"/>
                          </a:solidFill>
                          <a:latin typeface="Encode Sans"/>
                          <a:ea typeface="Encode Sans"/>
                          <a:cs typeface="Encode Sans"/>
                          <a:sym typeface="Encode Sans"/>
                        </a:rPr>
                        <a:t>Improves mental health</a:t>
                      </a:r>
                      <a:endParaRPr>
                        <a:solidFill>
                          <a:schemeClr val="dk2"/>
                        </a:solidFill>
                        <a:latin typeface="Encode Sans"/>
                        <a:ea typeface="Encode Sans"/>
                        <a:cs typeface="Encode Sans"/>
                        <a:sym typeface="Encode Sans"/>
                      </a:endParaRPr>
                    </a:p>
                  </a:txBody>
                  <a:tcPr marT="91425" marB="91425" marR="91425" marL="91425" anchor="ctr">
                    <a:lnL cap="flat" cmpd="sng" w="9525">
                      <a:solidFill>
                        <a:srgbClr val="D9D9E3">
                          <a:alpha val="0"/>
                        </a:srgbClr>
                      </a:solidFill>
                      <a:prstDash val="solid"/>
                      <a:round/>
                      <a:headEnd len="sm" w="sm" type="none"/>
                      <a:tailEnd len="sm" w="sm" type="none"/>
                    </a:lnL>
                    <a:lnR cap="flat" cmpd="sng" w="9525">
                      <a:solidFill>
                        <a:srgbClr val="D9D9E3">
                          <a:alpha val="0"/>
                        </a:srgbClr>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a:solidFill>
                            <a:schemeClr val="dk2"/>
                          </a:solidFill>
                          <a:latin typeface="Encode Sans"/>
                          <a:ea typeface="Encode Sans"/>
                          <a:cs typeface="Encode Sans"/>
                          <a:sym typeface="Encode Sans"/>
                        </a:rPr>
                        <a:t>Can help manage symptoms of depression or anxiety</a:t>
                      </a:r>
                      <a:endParaRPr>
                        <a:solidFill>
                          <a:schemeClr val="dk2"/>
                        </a:solidFill>
                        <a:latin typeface="Encode Sans"/>
                        <a:ea typeface="Encode Sans"/>
                        <a:cs typeface="Encode Sans"/>
                        <a:sym typeface="Encode Sans"/>
                      </a:endParaRPr>
                    </a:p>
                  </a:txBody>
                  <a:tcPr marT="91425" marB="91425" marR="91425" marL="91425" anchor="ctr">
                    <a:lnL cap="flat" cmpd="sng" w="9525">
                      <a:solidFill>
                        <a:srgbClr val="D9D9E3">
                          <a:alpha val="0"/>
                        </a:srgbClr>
                      </a:solidFill>
                      <a:prstDash val="solid"/>
                      <a:round/>
                      <a:headEnd len="sm" w="sm" type="none"/>
                      <a:tailEnd len="sm" w="sm" type="none"/>
                    </a:lnL>
                    <a:lnR cap="flat" cmpd="sng" w="9525">
                      <a:solidFill>
                        <a:srgbClr val="D9D9E3">
                          <a:alpha val="0"/>
                        </a:srgbClr>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r>
              <a:tr h="487925">
                <a:tc>
                  <a:txBody>
                    <a:bodyPr/>
                    <a:lstStyle/>
                    <a:p>
                      <a:pPr indent="0" lvl="0" marL="0" marR="0" rtl="0" algn="l">
                        <a:lnSpc>
                          <a:spcPct val="100000"/>
                        </a:lnSpc>
                        <a:spcBef>
                          <a:spcPts val="0"/>
                        </a:spcBef>
                        <a:spcAft>
                          <a:spcPts val="0"/>
                        </a:spcAft>
                        <a:buNone/>
                      </a:pPr>
                      <a:r>
                        <a:rPr lang="en">
                          <a:solidFill>
                            <a:schemeClr val="dk2"/>
                          </a:solidFill>
                          <a:latin typeface="Encode Sans"/>
                          <a:ea typeface="Encode Sans"/>
                          <a:cs typeface="Encode Sans"/>
                          <a:sym typeface="Encode Sans"/>
                        </a:rPr>
                        <a:t>Strengthens relationships</a:t>
                      </a:r>
                      <a:endParaRPr>
                        <a:solidFill>
                          <a:schemeClr val="dk2"/>
                        </a:solidFill>
                        <a:latin typeface="Encode Sans"/>
                        <a:ea typeface="Encode Sans"/>
                        <a:cs typeface="Encode Sans"/>
                        <a:sym typeface="Encode Sans"/>
                      </a:endParaRPr>
                    </a:p>
                  </a:txBody>
                  <a:tcPr marT="91425" marB="91425" marR="91425" marL="91425" anchor="ctr">
                    <a:lnL cap="flat" cmpd="sng" w="9525">
                      <a:solidFill>
                        <a:srgbClr val="D9D9E3">
                          <a:alpha val="0"/>
                        </a:srgbClr>
                      </a:solidFill>
                      <a:prstDash val="solid"/>
                      <a:round/>
                      <a:headEnd len="sm" w="sm" type="none"/>
                      <a:tailEnd len="sm" w="sm" type="none"/>
                    </a:lnL>
                    <a:lnR cap="flat" cmpd="sng" w="9525">
                      <a:solidFill>
                        <a:srgbClr val="D9D9E3">
                          <a:alpha val="0"/>
                        </a:srgbClr>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a:solidFill>
                            <a:schemeClr val="dk2"/>
                          </a:solidFill>
                          <a:latin typeface="Encode Sans"/>
                          <a:ea typeface="Encode Sans"/>
                          <a:cs typeface="Encode Sans"/>
                          <a:sym typeface="Encode Sans"/>
                        </a:rPr>
                        <a:t>Builds strong, healthy relationships</a:t>
                      </a:r>
                      <a:endParaRPr>
                        <a:solidFill>
                          <a:schemeClr val="dk2"/>
                        </a:solidFill>
                        <a:latin typeface="Encode Sans"/>
                        <a:ea typeface="Encode Sans"/>
                        <a:cs typeface="Encode Sans"/>
                        <a:sym typeface="Encode Sans"/>
                      </a:endParaRPr>
                    </a:p>
                  </a:txBody>
                  <a:tcPr marT="91425" marB="91425" marR="91425" marL="91425" anchor="ctr">
                    <a:lnL cap="flat" cmpd="sng" w="9525">
                      <a:solidFill>
                        <a:srgbClr val="D9D9E3">
                          <a:alpha val="0"/>
                        </a:srgbClr>
                      </a:solidFill>
                      <a:prstDash val="solid"/>
                      <a:round/>
                      <a:headEnd len="sm" w="sm" type="none"/>
                      <a:tailEnd len="sm" w="sm" type="none"/>
                    </a:lnL>
                    <a:lnR cap="flat" cmpd="sng" w="9525">
                      <a:solidFill>
                        <a:srgbClr val="D9D9E3">
                          <a:alpha val="0"/>
                        </a:srgbClr>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r>
              <a:tr h="487925">
                <a:tc>
                  <a:txBody>
                    <a:bodyPr/>
                    <a:lstStyle/>
                    <a:p>
                      <a:pPr indent="0" lvl="0" marL="0" marR="0" rtl="0" algn="l">
                        <a:lnSpc>
                          <a:spcPct val="100000"/>
                        </a:lnSpc>
                        <a:spcBef>
                          <a:spcPts val="0"/>
                        </a:spcBef>
                        <a:spcAft>
                          <a:spcPts val="0"/>
                        </a:spcAft>
                        <a:buNone/>
                      </a:pPr>
                      <a:r>
                        <a:rPr lang="en">
                          <a:solidFill>
                            <a:schemeClr val="dk2"/>
                          </a:solidFill>
                          <a:latin typeface="Encode Sans"/>
                          <a:ea typeface="Encode Sans"/>
                          <a:cs typeface="Encode Sans"/>
                          <a:sym typeface="Encode Sans"/>
                        </a:rPr>
                        <a:t>Boosts physical health</a:t>
                      </a:r>
                      <a:endParaRPr>
                        <a:solidFill>
                          <a:schemeClr val="dk2"/>
                        </a:solidFill>
                        <a:latin typeface="Encode Sans"/>
                        <a:ea typeface="Encode Sans"/>
                        <a:cs typeface="Encode Sans"/>
                        <a:sym typeface="Encode Sans"/>
                      </a:endParaRPr>
                    </a:p>
                  </a:txBody>
                  <a:tcPr marT="91425" marB="91425" marR="91425" marL="91425" anchor="ctr">
                    <a:lnL cap="flat" cmpd="sng" w="9525">
                      <a:solidFill>
                        <a:srgbClr val="D9D9E3">
                          <a:alpha val="0"/>
                        </a:srgbClr>
                      </a:solidFill>
                      <a:prstDash val="solid"/>
                      <a:round/>
                      <a:headEnd len="sm" w="sm" type="none"/>
                      <a:tailEnd len="sm" w="sm" type="none"/>
                    </a:lnL>
                    <a:lnR cap="flat" cmpd="sng" w="9525">
                      <a:solidFill>
                        <a:srgbClr val="D9D9E3">
                          <a:alpha val="0"/>
                        </a:srgbClr>
                      </a:solidFill>
                      <a:prstDash val="solid"/>
                      <a:round/>
                      <a:headEnd len="sm" w="sm" type="none"/>
                      <a:tailEnd len="sm" w="sm" type="none"/>
                    </a:lnR>
                    <a:lnT cap="flat" cmpd="sng" w="19050">
                      <a:solidFill>
                        <a:schemeClr val="dk2"/>
                      </a:solidFill>
                      <a:prstDash val="solid"/>
                      <a:round/>
                      <a:headEnd len="sm" w="sm" type="none"/>
                      <a:tailEnd len="sm" w="sm" type="none"/>
                    </a:lnT>
                    <a:lnB cap="flat" cmpd="sng" w="9525">
                      <a:solidFill>
                        <a:srgbClr val="D9D9E3">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a:solidFill>
                            <a:schemeClr val="dk2"/>
                          </a:solidFill>
                          <a:latin typeface="Encode Sans"/>
                          <a:ea typeface="Encode Sans"/>
                          <a:cs typeface="Encode Sans"/>
                          <a:sym typeface="Encode Sans"/>
                        </a:rPr>
                        <a:t>R</a:t>
                      </a:r>
                      <a:r>
                        <a:rPr lang="en">
                          <a:solidFill>
                            <a:schemeClr val="dk2"/>
                          </a:solidFill>
                          <a:latin typeface="Encode Sans"/>
                          <a:ea typeface="Encode Sans"/>
                          <a:cs typeface="Encode Sans"/>
                          <a:sym typeface="Encode Sans"/>
                        </a:rPr>
                        <a:t>educe blood pressure and improve immune function</a:t>
                      </a:r>
                      <a:endParaRPr>
                        <a:solidFill>
                          <a:schemeClr val="dk2"/>
                        </a:solidFill>
                        <a:latin typeface="Encode Sans"/>
                        <a:ea typeface="Encode Sans"/>
                        <a:cs typeface="Encode Sans"/>
                        <a:sym typeface="Encode Sans"/>
                      </a:endParaRPr>
                    </a:p>
                  </a:txBody>
                  <a:tcPr marT="91425" marB="91425" marR="91425" marL="91425" anchor="ctr">
                    <a:lnL cap="flat" cmpd="sng" w="9525">
                      <a:solidFill>
                        <a:srgbClr val="D9D9E3">
                          <a:alpha val="0"/>
                        </a:srgbClr>
                      </a:solidFill>
                      <a:prstDash val="solid"/>
                      <a:round/>
                      <a:headEnd len="sm" w="sm" type="none"/>
                      <a:tailEnd len="sm" w="sm" type="none"/>
                    </a:lnL>
                    <a:lnR cap="flat" cmpd="sng" w="9525">
                      <a:solidFill>
                        <a:srgbClr val="D9D9E3">
                          <a:alpha val="0"/>
                        </a:srgbClr>
                      </a:solidFill>
                      <a:prstDash val="solid"/>
                      <a:round/>
                      <a:headEnd len="sm" w="sm" type="none"/>
                      <a:tailEnd len="sm" w="sm" type="none"/>
                    </a:lnR>
                    <a:lnT cap="flat" cmpd="sng" w="19050">
                      <a:solidFill>
                        <a:schemeClr val="dk2"/>
                      </a:solidFill>
                      <a:prstDash val="solid"/>
                      <a:round/>
                      <a:headEnd len="sm" w="sm" type="none"/>
                      <a:tailEnd len="sm" w="sm" type="none"/>
                    </a:lnT>
                    <a:lnB cap="flat" cmpd="sng" w="9525">
                      <a:solidFill>
                        <a:srgbClr val="D9D9E3">
                          <a:alpha val="0"/>
                        </a:srgbClr>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8" name="Shape 708"/>
        <p:cNvGrpSpPr/>
        <p:nvPr/>
      </p:nvGrpSpPr>
      <p:grpSpPr>
        <a:xfrm>
          <a:off x="0" y="0"/>
          <a:ext cx="0" cy="0"/>
          <a:chOff x="0" y="0"/>
          <a:chExt cx="0" cy="0"/>
        </a:xfrm>
      </p:grpSpPr>
      <p:sp>
        <p:nvSpPr>
          <p:cNvPr id="709" name="Google Shape;709;p21"/>
          <p:cNvSpPr txBox="1"/>
          <p:nvPr>
            <p:ph type="title"/>
          </p:nvPr>
        </p:nvSpPr>
        <p:spPr>
          <a:xfrm>
            <a:off x="713225" y="445025"/>
            <a:ext cx="7717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EMOTIONAL LONELINESS FIRST AID INFOGRAPHICS</a:t>
            </a:r>
            <a:endParaRPr/>
          </a:p>
        </p:txBody>
      </p:sp>
      <p:sp>
        <p:nvSpPr>
          <p:cNvPr id="710" name="Google Shape;710;p21"/>
          <p:cNvSpPr txBox="1"/>
          <p:nvPr/>
        </p:nvSpPr>
        <p:spPr>
          <a:xfrm>
            <a:off x="3628275" y="2267200"/>
            <a:ext cx="1887600" cy="1083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800">
                <a:solidFill>
                  <a:schemeClr val="dk1"/>
                </a:solidFill>
                <a:latin typeface="Encode Sans"/>
                <a:ea typeface="Encode Sans"/>
                <a:cs typeface="Encode Sans"/>
                <a:sym typeface="Encode Sans"/>
              </a:rPr>
              <a:t>CAUSES OF EMOTIONAL LONELINESS</a:t>
            </a:r>
            <a:endParaRPr b="1" sz="1800">
              <a:solidFill>
                <a:schemeClr val="dk1"/>
              </a:solidFill>
              <a:latin typeface="Encode Sans"/>
              <a:ea typeface="Encode Sans"/>
              <a:cs typeface="Encode Sans"/>
              <a:sym typeface="Encode Sans"/>
            </a:endParaRPr>
          </a:p>
        </p:txBody>
      </p:sp>
      <p:cxnSp>
        <p:nvCxnSpPr>
          <p:cNvPr id="711" name="Google Shape;711;p21"/>
          <p:cNvCxnSpPr>
            <a:stCxn id="710" idx="0"/>
            <a:endCxn id="712" idx="6"/>
          </p:cNvCxnSpPr>
          <p:nvPr/>
        </p:nvCxnSpPr>
        <p:spPr>
          <a:xfrm flipH="1" rot="5400000">
            <a:off x="3461625" y="1156750"/>
            <a:ext cx="683100" cy="1537800"/>
          </a:xfrm>
          <a:prstGeom prst="bentConnector2">
            <a:avLst/>
          </a:prstGeom>
          <a:noFill/>
          <a:ln cap="flat" cmpd="sng" w="19050">
            <a:solidFill>
              <a:schemeClr val="accent3"/>
            </a:solidFill>
            <a:prstDash val="solid"/>
            <a:round/>
            <a:headEnd len="med" w="med" type="none"/>
            <a:tailEnd len="med" w="med" type="none"/>
          </a:ln>
        </p:spPr>
      </p:cxnSp>
      <p:cxnSp>
        <p:nvCxnSpPr>
          <p:cNvPr id="713" name="Google Shape;713;p21"/>
          <p:cNvCxnSpPr>
            <a:stCxn id="710" idx="1"/>
            <a:endCxn id="714" idx="6"/>
          </p:cNvCxnSpPr>
          <p:nvPr/>
        </p:nvCxnSpPr>
        <p:spPr>
          <a:xfrm flipH="1">
            <a:off x="3034275" y="2808850"/>
            <a:ext cx="594000" cy="600"/>
          </a:xfrm>
          <a:prstGeom prst="bentConnector3">
            <a:avLst>
              <a:gd fmla="val 49996" name="adj1"/>
            </a:avLst>
          </a:prstGeom>
          <a:noFill/>
          <a:ln cap="flat" cmpd="sng" w="19050">
            <a:solidFill>
              <a:schemeClr val="accent3"/>
            </a:solidFill>
            <a:prstDash val="solid"/>
            <a:round/>
            <a:headEnd len="med" w="med" type="none"/>
            <a:tailEnd len="med" w="med" type="none"/>
          </a:ln>
        </p:spPr>
      </p:cxnSp>
      <p:cxnSp>
        <p:nvCxnSpPr>
          <p:cNvPr id="715" name="Google Shape;715;p21"/>
          <p:cNvCxnSpPr>
            <a:stCxn id="710" idx="2"/>
            <a:endCxn id="716" idx="6"/>
          </p:cNvCxnSpPr>
          <p:nvPr/>
        </p:nvCxnSpPr>
        <p:spPr>
          <a:xfrm rot="5400000">
            <a:off x="3461625" y="2923150"/>
            <a:ext cx="683100" cy="1537800"/>
          </a:xfrm>
          <a:prstGeom prst="bentConnector2">
            <a:avLst/>
          </a:prstGeom>
          <a:noFill/>
          <a:ln cap="flat" cmpd="sng" w="19050">
            <a:solidFill>
              <a:schemeClr val="accent3"/>
            </a:solidFill>
            <a:prstDash val="solid"/>
            <a:round/>
            <a:headEnd len="med" w="med" type="none"/>
            <a:tailEnd len="med" w="med" type="none"/>
          </a:ln>
        </p:spPr>
      </p:cxnSp>
      <p:cxnSp>
        <p:nvCxnSpPr>
          <p:cNvPr id="717" name="Google Shape;717;p21"/>
          <p:cNvCxnSpPr>
            <a:stCxn id="710" idx="0"/>
            <a:endCxn id="718" idx="2"/>
          </p:cNvCxnSpPr>
          <p:nvPr/>
        </p:nvCxnSpPr>
        <p:spPr>
          <a:xfrm rot="-5400000">
            <a:off x="4999425" y="1156750"/>
            <a:ext cx="683100" cy="1537800"/>
          </a:xfrm>
          <a:prstGeom prst="bentConnector2">
            <a:avLst/>
          </a:prstGeom>
          <a:noFill/>
          <a:ln cap="flat" cmpd="sng" w="19050">
            <a:solidFill>
              <a:schemeClr val="accent3"/>
            </a:solidFill>
            <a:prstDash val="solid"/>
            <a:round/>
            <a:headEnd len="med" w="med" type="none"/>
            <a:tailEnd len="med" w="med" type="none"/>
          </a:ln>
        </p:spPr>
      </p:cxnSp>
      <p:cxnSp>
        <p:nvCxnSpPr>
          <p:cNvPr id="719" name="Google Shape;719;p21"/>
          <p:cNvCxnSpPr>
            <a:stCxn id="710" idx="2"/>
            <a:endCxn id="720" idx="2"/>
          </p:cNvCxnSpPr>
          <p:nvPr/>
        </p:nvCxnSpPr>
        <p:spPr>
          <a:xfrm flipH="1" rot="-5400000">
            <a:off x="4999425" y="2923150"/>
            <a:ext cx="683100" cy="1537800"/>
          </a:xfrm>
          <a:prstGeom prst="bentConnector2">
            <a:avLst/>
          </a:prstGeom>
          <a:noFill/>
          <a:ln cap="flat" cmpd="sng" w="19050">
            <a:solidFill>
              <a:schemeClr val="accent3"/>
            </a:solidFill>
            <a:prstDash val="solid"/>
            <a:round/>
            <a:headEnd len="med" w="med" type="none"/>
            <a:tailEnd len="med" w="med" type="none"/>
          </a:ln>
        </p:spPr>
      </p:cxnSp>
      <p:grpSp>
        <p:nvGrpSpPr>
          <p:cNvPr id="721" name="Google Shape;721;p21"/>
          <p:cNvGrpSpPr/>
          <p:nvPr/>
        </p:nvGrpSpPr>
        <p:grpSpPr>
          <a:xfrm>
            <a:off x="713225" y="1163600"/>
            <a:ext cx="2321100" cy="840881"/>
            <a:chOff x="713225" y="1163600"/>
            <a:chExt cx="2321100" cy="840881"/>
          </a:xfrm>
        </p:grpSpPr>
        <p:grpSp>
          <p:nvGrpSpPr>
            <p:cNvPr id="722" name="Google Shape;722;p21"/>
            <p:cNvGrpSpPr/>
            <p:nvPr/>
          </p:nvGrpSpPr>
          <p:grpSpPr>
            <a:xfrm>
              <a:off x="713225" y="1163600"/>
              <a:ext cx="2321100" cy="840881"/>
              <a:chOff x="713225" y="1163600"/>
              <a:chExt cx="2321100" cy="840881"/>
            </a:xfrm>
          </p:grpSpPr>
          <p:sp>
            <p:nvSpPr>
              <p:cNvPr id="723" name="Google Shape;723;p21"/>
              <p:cNvSpPr txBox="1"/>
              <p:nvPr/>
            </p:nvSpPr>
            <p:spPr>
              <a:xfrm>
                <a:off x="713225" y="1163600"/>
                <a:ext cx="2321100" cy="398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b="1" lang="en" sz="1800">
                    <a:solidFill>
                      <a:schemeClr val="dk1"/>
                    </a:solidFill>
                    <a:latin typeface="Encode Sans"/>
                    <a:ea typeface="Encode Sans"/>
                    <a:cs typeface="Encode Sans"/>
                    <a:sym typeface="Encode Sans"/>
                  </a:rPr>
                  <a:t>RELATIONSHIPS</a:t>
                </a:r>
                <a:endParaRPr b="1" sz="1800">
                  <a:solidFill>
                    <a:schemeClr val="dk1"/>
                  </a:solidFill>
                  <a:latin typeface="Encode Sans"/>
                  <a:ea typeface="Encode Sans"/>
                  <a:cs typeface="Encode Sans"/>
                  <a:sym typeface="Encode Sans"/>
                </a:endParaRPr>
              </a:p>
            </p:txBody>
          </p:sp>
          <p:sp>
            <p:nvSpPr>
              <p:cNvPr id="724" name="Google Shape;724;p21"/>
              <p:cNvSpPr txBox="1"/>
              <p:nvPr/>
            </p:nvSpPr>
            <p:spPr>
              <a:xfrm>
                <a:off x="713225" y="1431781"/>
                <a:ext cx="23211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dk2"/>
                    </a:solidFill>
                    <a:latin typeface="Encode Sans"/>
                    <a:ea typeface="Encode Sans"/>
                    <a:cs typeface="Encode Sans"/>
                    <a:sym typeface="Encode Sans"/>
                  </a:rPr>
                  <a:t>Jupiter is a gas giant and the biggest planet</a:t>
                </a:r>
                <a:endParaRPr>
                  <a:solidFill>
                    <a:schemeClr val="dk2"/>
                  </a:solidFill>
                  <a:latin typeface="Encode Sans"/>
                  <a:ea typeface="Encode Sans"/>
                  <a:cs typeface="Encode Sans"/>
                  <a:sym typeface="Encode Sans"/>
                </a:endParaRPr>
              </a:p>
            </p:txBody>
          </p:sp>
        </p:grpSp>
        <p:sp>
          <p:nvSpPr>
            <p:cNvPr id="712" name="Google Shape;712;p21"/>
            <p:cNvSpPr/>
            <p:nvPr/>
          </p:nvSpPr>
          <p:spPr>
            <a:xfrm>
              <a:off x="2816525" y="1475138"/>
              <a:ext cx="217800" cy="217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5" name="Google Shape;725;p21"/>
          <p:cNvGrpSpPr/>
          <p:nvPr/>
        </p:nvGrpSpPr>
        <p:grpSpPr>
          <a:xfrm>
            <a:off x="713225" y="2391601"/>
            <a:ext cx="2321100" cy="834423"/>
            <a:chOff x="713225" y="2391601"/>
            <a:chExt cx="2321100" cy="834423"/>
          </a:xfrm>
        </p:grpSpPr>
        <p:grpSp>
          <p:nvGrpSpPr>
            <p:cNvPr id="726" name="Google Shape;726;p21"/>
            <p:cNvGrpSpPr/>
            <p:nvPr/>
          </p:nvGrpSpPr>
          <p:grpSpPr>
            <a:xfrm>
              <a:off x="713225" y="2391601"/>
              <a:ext cx="2321100" cy="834423"/>
              <a:chOff x="713225" y="2391601"/>
              <a:chExt cx="2321100" cy="834423"/>
            </a:xfrm>
          </p:grpSpPr>
          <p:sp>
            <p:nvSpPr>
              <p:cNvPr id="727" name="Google Shape;727;p21"/>
              <p:cNvSpPr txBox="1"/>
              <p:nvPr/>
            </p:nvSpPr>
            <p:spPr>
              <a:xfrm>
                <a:off x="713225" y="2391601"/>
                <a:ext cx="2321100" cy="398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b="1" lang="en" sz="1800">
                    <a:solidFill>
                      <a:schemeClr val="dk1"/>
                    </a:solidFill>
                    <a:latin typeface="Encode Sans"/>
                    <a:ea typeface="Encode Sans"/>
                    <a:cs typeface="Encode Sans"/>
                    <a:sym typeface="Encode Sans"/>
                  </a:rPr>
                  <a:t>BREAKDOWNS</a:t>
                </a:r>
                <a:endParaRPr b="1" sz="1800">
                  <a:solidFill>
                    <a:schemeClr val="dk1"/>
                  </a:solidFill>
                  <a:latin typeface="Encode Sans"/>
                  <a:ea typeface="Encode Sans"/>
                  <a:cs typeface="Encode Sans"/>
                  <a:sym typeface="Encode Sans"/>
                </a:endParaRPr>
              </a:p>
            </p:txBody>
          </p:sp>
          <p:sp>
            <p:nvSpPr>
              <p:cNvPr id="728" name="Google Shape;728;p21"/>
              <p:cNvSpPr txBox="1"/>
              <p:nvPr/>
            </p:nvSpPr>
            <p:spPr>
              <a:xfrm>
                <a:off x="713225" y="2653324"/>
                <a:ext cx="23211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dk2"/>
                    </a:solidFill>
                    <a:latin typeface="Encode Sans"/>
                    <a:ea typeface="Encode Sans"/>
                    <a:cs typeface="Encode Sans"/>
                    <a:sym typeface="Encode Sans"/>
                  </a:rPr>
                  <a:t>Mercury is the closest planet to the Sun</a:t>
                </a:r>
                <a:endParaRPr>
                  <a:solidFill>
                    <a:schemeClr val="dk2"/>
                  </a:solidFill>
                  <a:latin typeface="Encode Sans"/>
                  <a:ea typeface="Encode Sans"/>
                  <a:cs typeface="Encode Sans"/>
                  <a:sym typeface="Encode Sans"/>
                </a:endParaRPr>
              </a:p>
            </p:txBody>
          </p:sp>
        </p:grpSp>
        <p:sp>
          <p:nvSpPr>
            <p:cNvPr id="714" name="Google Shape;714;p21"/>
            <p:cNvSpPr/>
            <p:nvPr/>
          </p:nvSpPr>
          <p:spPr>
            <a:xfrm>
              <a:off x="2816525" y="2699913"/>
              <a:ext cx="217800" cy="217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9" name="Google Shape;729;p21"/>
          <p:cNvGrpSpPr/>
          <p:nvPr/>
        </p:nvGrpSpPr>
        <p:grpSpPr>
          <a:xfrm>
            <a:off x="713225" y="3616302"/>
            <a:ext cx="2321100" cy="840897"/>
            <a:chOff x="713225" y="3616302"/>
            <a:chExt cx="2321100" cy="840897"/>
          </a:xfrm>
        </p:grpSpPr>
        <p:grpSp>
          <p:nvGrpSpPr>
            <p:cNvPr id="730" name="Google Shape;730;p21"/>
            <p:cNvGrpSpPr/>
            <p:nvPr/>
          </p:nvGrpSpPr>
          <p:grpSpPr>
            <a:xfrm>
              <a:off x="713225" y="3616302"/>
              <a:ext cx="2321100" cy="840897"/>
              <a:chOff x="713225" y="3616302"/>
              <a:chExt cx="2321100" cy="840897"/>
            </a:xfrm>
          </p:grpSpPr>
          <p:sp>
            <p:nvSpPr>
              <p:cNvPr id="731" name="Google Shape;731;p21"/>
              <p:cNvSpPr txBox="1"/>
              <p:nvPr/>
            </p:nvSpPr>
            <p:spPr>
              <a:xfrm>
                <a:off x="713225" y="3616302"/>
                <a:ext cx="2321100" cy="398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b="1" lang="en" sz="1800">
                    <a:solidFill>
                      <a:schemeClr val="dk1"/>
                    </a:solidFill>
                    <a:latin typeface="Encode Sans"/>
                    <a:ea typeface="Encode Sans"/>
                    <a:cs typeface="Encode Sans"/>
                    <a:sym typeface="Encode Sans"/>
                  </a:rPr>
                  <a:t>MENTAL HEALTH</a:t>
                </a:r>
                <a:endParaRPr b="1" sz="1800">
                  <a:solidFill>
                    <a:schemeClr val="dk1"/>
                  </a:solidFill>
                  <a:latin typeface="Encode Sans"/>
                  <a:ea typeface="Encode Sans"/>
                  <a:cs typeface="Encode Sans"/>
                  <a:sym typeface="Encode Sans"/>
                </a:endParaRPr>
              </a:p>
            </p:txBody>
          </p:sp>
          <p:sp>
            <p:nvSpPr>
              <p:cNvPr id="732" name="Google Shape;732;p21"/>
              <p:cNvSpPr txBox="1"/>
              <p:nvPr/>
            </p:nvSpPr>
            <p:spPr>
              <a:xfrm>
                <a:off x="713225" y="3884500"/>
                <a:ext cx="23211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dk2"/>
                    </a:solidFill>
                    <a:latin typeface="Encode Sans"/>
                    <a:ea typeface="Encode Sans"/>
                    <a:cs typeface="Encode Sans"/>
                    <a:sym typeface="Encode Sans"/>
                  </a:rPr>
                  <a:t>Venus has a beautiful name but is hot</a:t>
                </a:r>
                <a:endParaRPr>
                  <a:solidFill>
                    <a:schemeClr val="dk2"/>
                  </a:solidFill>
                  <a:latin typeface="Encode Sans"/>
                  <a:ea typeface="Encode Sans"/>
                  <a:cs typeface="Encode Sans"/>
                  <a:sym typeface="Encode Sans"/>
                </a:endParaRPr>
              </a:p>
            </p:txBody>
          </p:sp>
        </p:grpSp>
        <p:sp>
          <p:nvSpPr>
            <p:cNvPr id="716" name="Google Shape;716;p21"/>
            <p:cNvSpPr/>
            <p:nvPr/>
          </p:nvSpPr>
          <p:spPr>
            <a:xfrm>
              <a:off x="2816525" y="3924663"/>
              <a:ext cx="217800" cy="217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3" name="Google Shape;733;p21"/>
          <p:cNvGrpSpPr/>
          <p:nvPr/>
        </p:nvGrpSpPr>
        <p:grpSpPr>
          <a:xfrm>
            <a:off x="6109675" y="1163600"/>
            <a:ext cx="2321100" cy="840880"/>
            <a:chOff x="6109675" y="1163600"/>
            <a:chExt cx="2321100" cy="840880"/>
          </a:xfrm>
        </p:grpSpPr>
        <p:grpSp>
          <p:nvGrpSpPr>
            <p:cNvPr id="734" name="Google Shape;734;p21"/>
            <p:cNvGrpSpPr/>
            <p:nvPr/>
          </p:nvGrpSpPr>
          <p:grpSpPr>
            <a:xfrm>
              <a:off x="6109675" y="1163600"/>
              <a:ext cx="2321100" cy="840880"/>
              <a:chOff x="6109675" y="1163600"/>
              <a:chExt cx="2321100" cy="840880"/>
            </a:xfrm>
          </p:grpSpPr>
          <p:sp>
            <p:nvSpPr>
              <p:cNvPr id="735" name="Google Shape;735;p21"/>
              <p:cNvSpPr txBox="1"/>
              <p:nvPr/>
            </p:nvSpPr>
            <p:spPr>
              <a:xfrm>
                <a:off x="6109675" y="1163600"/>
                <a:ext cx="2321100" cy="398700"/>
              </a:xfrm>
              <a:prstGeom prst="rect">
                <a:avLst/>
              </a:prstGeom>
              <a:noFill/>
              <a:ln>
                <a:noFill/>
              </a:ln>
            </p:spPr>
            <p:txBody>
              <a:bodyPr anchorCtr="0" anchor="b" bIns="91425" lIns="91425" spcFirstLastPara="1" rIns="91425" wrap="square" tIns="91425">
                <a:noAutofit/>
              </a:bodyPr>
              <a:lstStyle/>
              <a:p>
                <a:pPr indent="0" lvl="0" marL="0" marR="0" rtl="0" algn="r">
                  <a:lnSpc>
                    <a:spcPct val="100000"/>
                  </a:lnSpc>
                  <a:spcBef>
                    <a:spcPts val="0"/>
                  </a:spcBef>
                  <a:spcAft>
                    <a:spcPts val="0"/>
                  </a:spcAft>
                  <a:buNone/>
                </a:pPr>
                <a:r>
                  <a:rPr b="1" lang="en" sz="1800">
                    <a:solidFill>
                      <a:schemeClr val="dk1"/>
                    </a:solidFill>
                    <a:latin typeface="Encode Sans"/>
                    <a:ea typeface="Encode Sans"/>
                    <a:cs typeface="Encode Sans"/>
                    <a:sym typeface="Encode Sans"/>
                  </a:rPr>
                  <a:t>COMMUNICATION</a:t>
                </a:r>
                <a:endParaRPr b="1" sz="1800">
                  <a:solidFill>
                    <a:schemeClr val="dk1"/>
                  </a:solidFill>
                  <a:latin typeface="Encode Sans"/>
                  <a:ea typeface="Encode Sans"/>
                  <a:cs typeface="Encode Sans"/>
                  <a:sym typeface="Encode Sans"/>
                </a:endParaRPr>
              </a:p>
            </p:txBody>
          </p:sp>
          <p:sp>
            <p:nvSpPr>
              <p:cNvPr id="736" name="Google Shape;736;p21"/>
              <p:cNvSpPr txBox="1"/>
              <p:nvPr/>
            </p:nvSpPr>
            <p:spPr>
              <a:xfrm>
                <a:off x="6109675" y="1431780"/>
                <a:ext cx="2321100" cy="5727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None/>
                </a:pPr>
                <a:r>
                  <a:rPr lang="en">
                    <a:solidFill>
                      <a:schemeClr val="dk2"/>
                    </a:solidFill>
                    <a:latin typeface="Encode Sans"/>
                    <a:ea typeface="Encode Sans"/>
                    <a:cs typeface="Encode Sans"/>
                    <a:sym typeface="Encode Sans"/>
                  </a:rPr>
                  <a:t>Neptune is the farthest planet from the Sun</a:t>
                </a:r>
                <a:endParaRPr>
                  <a:solidFill>
                    <a:schemeClr val="dk2"/>
                  </a:solidFill>
                  <a:latin typeface="Encode Sans"/>
                  <a:ea typeface="Encode Sans"/>
                  <a:cs typeface="Encode Sans"/>
                  <a:sym typeface="Encode Sans"/>
                </a:endParaRPr>
              </a:p>
            </p:txBody>
          </p:sp>
        </p:grpSp>
        <p:sp>
          <p:nvSpPr>
            <p:cNvPr id="718" name="Google Shape;718;p21"/>
            <p:cNvSpPr/>
            <p:nvPr/>
          </p:nvSpPr>
          <p:spPr>
            <a:xfrm>
              <a:off x="6109825" y="1475138"/>
              <a:ext cx="217800" cy="217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7" name="Google Shape;737;p21"/>
          <p:cNvGrpSpPr/>
          <p:nvPr/>
        </p:nvGrpSpPr>
        <p:grpSpPr>
          <a:xfrm>
            <a:off x="6109675" y="2391599"/>
            <a:ext cx="2321100" cy="834422"/>
            <a:chOff x="6109675" y="2391599"/>
            <a:chExt cx="2321100" cy="834422"/>
          </a:xfrm>
        </p:grpSpPr>
        <p:grpSp>
          <p:nvGrpSpPr>
            <p:cNvPr id="738" name="Google Shape;738;p21"/>
            <p:cNvGrpSpPr/>
            <p:nvPr/>
          </p:nvGrpSpPr>
          <p:grpSpPr>
            <a:xfrm>
              <a:off x="6109675" y="2391599"/>
              <a:ext cx="2321100" cy="834422"/>
              <a:chOff x="6109675" y="2391599"/>
              <a:chExt cx="2321100" cy="834422"/>
            </a:xfrm>
          </p:grpSpPr>
          <p:sp>
            <p:nvSpPr>
              <p:cNvPr id="739" name="Google Shape;739;p21"/>
              <p:cNvSpPr txBox="1"/>
              <p:nvPr/>
            </p:nvSpPr>
            <p:spPr>
              <a:xfrm>
                <a:off x="6109675" y="2391599"/>
                <a:ext cx="2321100" cy="398700"/>
              </a:xfrm>
              <a:prstGeom prst="rect">
                <a:avLst/>
              </a:prstGeom>
              <a:noFill/>
              <a:ln>
                <a:noFill/>
              </a:ln>
            </p:spPr>
            <p:txBody>
              <a:bodyPr anchorCtr="0" anchor="b" bIns="91425" lIns="91425" spcFirstLastPara="1" rIns="91425" wrap="square" tIns="91425">
                <a:noAutofit/>
              </a:bodyPr>
              <a:lstStyle/>
              <a:p>
                <a:pPr indent="0" lvl="0" marL="0" marR="0" rtl="0" algn="r">
                  <a:lnSpc>
                    <a:spcPct val="100000"/>
                  </a:lnSpc>
                  <a:spcBef>
                    <a:spcPts val="0"/>
                  </a:spcBef>
                  <a:spcAft>
                    <a:spcPts val="0"/>
                  </a:spcAft>
                  <a:buNone/>
                </a:pPr>
                <a:r>
                  <a:rPr b="1" lang="en" sz="1800">
                    <a:solidFill>
                      <a:schemeClr val="dk1"/>
                    </a:solidFill>
                    <a:latin typeface="Encode Sans"/>
                    <a:ea typeface="Encode Sans"/>
                    <a:cs typeface="Encode Sans"/>
                    <a:sym typeface="Encode Sans"/>
                  </a:rPr>
                  <a:t>TRANSITIONS</a:t>
                </a:r>
                <a:endParaRPr b="1" sz="1800">
                  <a:solidFill>
                    <a:schemeClr val="dk1"/>
                  </a:solidFill>
                  <a:latin typeface="Encode Sans"/>
                  <a:ea typeface="Encode Sans"/>
                  <a:cs typeface="Encode Sans"/>
                  <a:sym typeface="Encode Sans"/>
                </a:endParaRPr>
              </a:p>
            </p:txBody>
          </p:sp>
          <p:sp>
            <p:nvSpPr>
              <p:cNvPr id="740" name="Google Shape;740;p21"/>
              <p:cNvSpPr txBox="1"/>
              <p:nvPr/>
            </p:nvSpPr>
            <p:spPr>
              <a:xfrm>
                <a:off x="6109675" y="2653321"/>
                <a:ext cx="2321100" cy="5727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None/>
                </a:pPr>
                <a:r>
                  <a:rPr lang="en">
                    <a:solidFill>
                      <a:schemeClr val="dk2"/>
                    </a:solidFill>
                    <a:latin typeface="Encode Sans"/>
                    <a:ea typeface="Encode Sans"/>
                    <a:cs typeface="Encode Sans"/>
                    <a:sym typeface="Encode Sans"/>
                  </a:rPr>
                  <a:t>Despite being red, Mars is a cold place</a:t>
                </a:r>
                <a:endParaRPr>
                  <a:solidFill>
                    <a:schemeClr val="dk2"/>
                  </a:solidFill>
                  <a:latin typeface="Encode Sans"/>
                  <a:ea typeface="Encode Sans"/>
                  <a:cs typeface="Encode Sans"/>
                  <a:sym typeface="Encode Sans"/>
                </a:endParaRPr>
              </a:p>
            </p:txBody>
          </p:sp>
        </p:grpSp>
        <p:sp>
          <p:nvSpPr>
            <p:cNvPr id="741" name="Google Shape;741;p21"/>
            <p:cNvSpPr/>
            <p:nvPr/>
          </p:nvSpPr>
          <p:spPr>
            <a:xfrm>
              <a:off x="6109825" y="2699913"/>
              <a:ext cx="217800" cy="217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2" name="Google Shape;742;p21"/>
          <p:cNvGrpSpPr/>
          <p:nvPr/>
        </p:nvGrpSpPr>
        <p:grpSpPr>
          <a:xfrm>
            <a:off x="6109675" y="3616297"/>
            <a:ext cx="2321100" cy="840879"/>
            <a:chOff x="6109675" y="3616297"/>
            <a:chExt cx="2321100" cy="840879"/>
          </a:xfrm>
        </p:grpSpPr>
        <p:grpSp>
          <p:nvGrpSpPr>
            <p:cNvPr id="743" name="Google Shape;743;p21"/>
            <p:cNvGrpSpPr/>
            <p:nvPr/>
          </p:nvGrpSpPr>
          <p:grpSpPr>
            <a:xfrm>
              <a:off x="6109675" y="3616297"/>
              <a:ext cx="2321100" cy="840879"/>
              <a:chOff x="6109675" y="3616297"/>
              <a:chExt cx="2321100" cy="840879"/>
            </a:xfrm>
          </p:grpSpPr>
          <p:sp>
            <p:nvSpPr>
              <p:cNvPr id="744" name="Google Shape;744;p21"/>
              <p:cNvSpPr txBox="1"/>
              <p:nvPr/>
            </p:nvSpPr>
            <p:spPr>
              <a:xfrm>
                <a:off x="6109675" y="3616297"/>
                <a:ext cx="2321100" cy="398700"/>
              </a:xfrm>
              <a:prstGeom prst="rect">
                <a:avLst/>
              </a:prstGeom>
              <a:noFill/>
              <a:ln>
                <a:noFill/>
              </a:ln>
            </p:spPr>
            <p:txBody>
              <a:bodyPr anchorCtr="0" anchor="b" bIns="91425" lIns="91425" spcFirstLastPara="1" rIns="91425" wrap="square" tIns="91425">
                <a:noAutofit/>
              </a:bodyPr>
              <a:lstStyle/>
              <a:p>
                <a:pPr indent="0" lvl="0" marL="0" marR="0" rtl="0" algn="r">
                  <a:lnSpc>
                    <a:spcPct val="100000"/>
                  </a:lnSpc>
                  <a:spcBef>
                    <a:spcPts val="0"/>
                  </a:spcBef>
                  <a:spcAft>
                    <a:spcPts val="0"/>
                  </a:spcAft>
                  <a:buNone/>
                </a:pPr>
                <a:r>
                  <a:rPr b="1" lang="en" sz="1800">
                    <a:solidFill>
                      <a:schemeClr val="dk1"/>
                    </a:solidFill>
                    <a:latin typeface="Encode Sans"/>
                    <a:ea typeface="Encode Sans"/>
                    <a:cs typeface="Encode Sans"/>
                    <a:sym typeface="Encode Sans"/>
                  </a:rPr>
                  <a:t>TRAUMAS</a:t>
                </a:r>
                <a:endParaRPr b="1" sz="1800">
                  <a:solidFill>
                    <a:schemeClr val="dk1"/>
                  </a:solidFill>
                  <a:latin typeface="Encode Sans"/>
                  <a:ea typeface="Encode Sans"/>
                  <a:cs typeface="Encode Sans"/>
                  <a:sym typeface="Encode Sans"/>
                </a:endParaRPr>
              </a:p>
            </p:txBody>
          </p:sp>
          <p:sp>
            <p:nvSpPr>
              <p:cNvPr id="745" name="Google Shape;745;p21"/>
              <p:cNvSpPr txBox="1"/>
              <p:nvPr/>
            </p:nvSpPr>
            <p:spPr>
              <a:xfrm>
                <a:off x="6109675" y="3884476"/>
                <a:ext cx="2321100" cy="5727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None/>
                </a:pPr>
                <a:r>
                  <a:rPr lang="en">
                    <a:solidFill>
                      <a:schemeClr val="dk2"/>
                    </a:solidFill>
                    <a:latin typeface="Encode Sans"/>
                    <a:ea typeface="Encode Sans"/>
                    <a:cs typeface="Encode Sans"/>
                    <a:sym typeface="Encode Sans"/>
                  </a:rPr>
                  <a:t>Pluto is now considered a dwarf planet</a:t>
                </a:r>
                <a:endParaRPr>
                  <a:solidFill>
                    <a:schemeClr val="dk2"/>
                  </a:solidFill>
                  <a:latin typeface="Encode Sans"/>
                  <a:ea typeface="Encode Sans"/>
                  <a:cs typeface="Encode Sans"/>
                  <a:sym typeface="Encode Sans"/>
                </a:endParaRPr>
              </a:p>
            </p:txBody>
          </p:sp>
        </p:grpSp>
        <p:sp>
          <p:nvSpPr>
            <p:cNvPr id="720" name="Google Shape;720;p21"/>
            <p:cNvSpPr/>
            <p:nvPr/>
          </p:nvSpPr>
          <p:spPr>
            <a:xfrm>
              <a:off x="6109825" y="3924663"/>
              <a:ext cx="217800" cy="217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746" name="Google Shape;746;p21"/>
          <p:cNvCxnSpPr>
            <a:stCxn id="710" idx="3"/>
            <a:endCxn id="741" idx="2"/>
          </p:cNvCxnSpPr>
          <p:nvPr/>
        </p:nvCxnSpPr>
        <p:spPr>
          <a:xfrm>
            <a:off x="5515875" y="2808850"/>
            <a:ext cx="594000" cy="600"/>
          </a:xfrm>
          <a:prstGeom prst="bentConnector3">
            <a:avLst>
              <a:gd fmla="val 49996" name="adj1"/>
            </a:avLst>
          </a:prstGeom>
          <a:noFill/>
          <a:ln cap="flat" cmpd="sng" w="19050">
            <a:solidFill>
              <a:schemeClr val="accent3"/>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0" name="Shape 750"/>
        <p:cNvGrpSpPr/>
        <p:nvPr/>
      </p:nvGrpSpPr>
      <p:grpSpPr>
        <a:xfrm>
          <a:off x="0" y="0"/>
          <a:ext cx="0" cy="0"/>
          <a:chOff x="0" y="0"/>
          <a:chExt cx="0" cy="0"/>
        </a:xfrm>
      </p:grpSpPr>
      <p:sp>
        <p:nvSpPr>
          <p:cNvPr id="751" name="Google Shape;751;p22"/>
          <p:cNvSpPr txBox="1"/>
          <p:nvPr>
            <p:ph type="title"/>
          </p:nvPr>
        </p:nvSpPr>
        <p:spPr>
          <a:xfrm>
            <a:off x="713225" y="445025"/>
            <a:ext cx="7717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EMOTIONAL LONELINESS FIRST AID INFOGRAPHICS</a:t>
            </a:r>
            <a:endParaRPr/>
          </a:p>
        </p:txBody>
      </p:sp>
      <p:grpSp>
        <p:nvGrpSpPr>
          <p:cNvPr id="752" name="Google Shape;752;p22"/>
          <p:cNvGrpSpPr/>
          <p:nvPr/>
        </p:nvGrpSpPr>
        <p:grpSpPr>
          <a:xfrm>
            <a:off x="5008925" y="1191209"/>
            <a:ext cx="3421800" cy="3280500"/>
            <a:chOff x="5008925" y="1168650"/>
            <a:chExt cx="3421800" cy="3280500"/>
          </a:xfrm>
        </p:grpSpPr>
        <p:sp>
          <p:nvSpPr>
            <p:cNvPr id="753" name="Google Shape;753;p22"/>
            <p:cNvSpPr txBox="1"/>
            <p:nvPr/>
          </p:nvSpPr>
          <p:spPr>
            <a:xfrm>
              <a:off x="5008925" y="1168650"/>
              <a:ext cx="3421800" cy="4971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b="1" lang="en" sz="1800">
                  <a:solidFill>
                    <a:schemeClr val="dk1"/>
                  </a:solidFill>
                  <a:latin typeface="Encode Sans"/>
                  <a:ea typeface="Encode Sans"/>
                  <a:cs typeface="Encode Sans"/>
                  <a:sym typeface="Encode Sans"/>
                </a:rPr>
                <a:t>FEELINGS OF SADNESS</a:t>
              </a:r>
              <a:endParaRPr b="1" sz="1800">
                <a:solidFill>
                  <a:schemeClr val="dk1"/>
                </a:solidFill>
                <a:latin typeface="Encode Sans"/>
                <a:ea typeface="Encode Sans"/>
                <a:cs typeface="Encode Sans"/>
                <a:sym typeface="Encode Sans"/>
              </a:endParaRPr>
            </a:p>
          </p:txBody>
        </p:sp>
        <p:sp>
          <p:nvSpPr>
            <p:cNvPr id="754" name="Google Shape;754;p22"/>
            <p:cNvSpPr txBox="1"/>
            <p:nvPr/>
          </p:nvSpPr>
          <p:spPr>
            <a:xfrm>
              <a:off x="5008925" y="1725330"/>
              <a:ext cx="3421800" cy="4971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b="1" lang="en" sz="1800">
                  <a:solidFill>
                    <a:schemeClr val="dk1"/>
                  </a:solidFill>
                  <a:latin typeface="Encode Sans"/>
                  <a:ea typeface="Encode Sans"/>
                  <a:cs typeface="Encode Sans"/>
                  <a:sym typeface="Encode Sans"/>
                </a:rPr>
                <a:t>SOCIAL WITHDRAWAL</a:t>
              </a:r>
              <a:endParaRPr b="1" sz="1800">
                <a:solidFill>
                  <a:schemeClr val="dk1"/>
                </a:solidFill>
                <a:latin typeface="Encode Sans"/>
                <a:ea typeface="Encode Sans"/>
                <a:cs typeface="Encode Sans"/>
                <a:sym typeface="Encode Sans"/>
              </a:endParaRPr>
            </a:p>
          </p:txBody>
        </p:sp>
        <p:sp>
          <p:nvSpPr>
            <p:cNvPr id="755" name="Google Shape;755;p22"/>
            <p:cNvSpPr txBox="1"/>
            <p:nvPr/>
          </p:nvSpPr>
          <p:spPr>
            <a:xfrm>
              <a:off x="5008925" y="2282010"/>
              <a:ext cx="3421800" cy="4971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b="1" lang="en" sz="1800">
                  <a:solidFill>
                    <a:schemeClr val="dk1"/>
                  </a:solidFill>
                  <a:latin typeface="Encode Sans"/>
                  <a:ea typeface="Encode Sans"/>
                  <a:cs typeface="Encode Sans"/>
                  <a:sym typeface="Encode Sans"/>
                </a:rPr>
                <a:t>LOW SELF-ESTEEM</a:t>
              </a:r>
              <a:endParaRPr b="1" sz="1800">
                <a:solidFill>
                  <a:schemeClr val="dk1"/>
                </a:solidFill>
                <a:latin typeface="Encode Sans"/>
                <a:ea typeface="Encode Sans"/>
                <a:cs typeface="Encode Sans"/>
                <a:sym typeface="Encode Sans"/>
              </a:endParaRPr>
            </a:p>
          </p:txBody>
        </p:sp>
        <p:sp>
          <p:nvSpPr>
            <p:cNvPr id="756" name="Google Shape;756;p22"/>
            <p:cNvSpPr txBox="1"/>
            <p:nvPr/>
          </p:nvSpPr>
          <p:spPr>
            <a:xfrm>
              <a:off x="5008925" y="2838690"/>
              <a:ext cx="3421800" cy="4971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b="1" lang="en" sz="1800">
                  <a:solidFill>
                    <a:schemeClr val="dk1"/>
                  </a:solidFill>
                  <a:latin typeface="Encode Sans"/>
                  <a:ea typeface="Encode Sans"/>
                  <a:cs typeface="Encode Sans"/>
                  <a:sym typeface="Encode Sans"/>
                </a:rPr>
                <a:t>PHYSICAL SYMPTOMS</a:t>
              </a:r>
              <a:endParaRPr b="1" sz="1800">
                <a:solidFill>
                  <a:schemeClr val="dk1"/>
                </a:solidFill>
                <a:latin typeface="Encode Sans"/>
                <a:ea typeface="Encode Sans"/>
                <a:cs typeface="Encode Sans"/>
                <a:sym typeface="Encode Sans"/>
              </a:endParaRPr>
            </a:p>
          </p:txBody>
        </p:sp>
        <p:sp>
          <p:nvSpPr>
            <p:cNvPr id="757" name="Google Shape;757;p22"/>
            <p:cNvSpPr txBox="1"/>
            <p:nvPr/>
          </p:nvSpPr>
          <p:spPr>
            <a:xfrm>
              <a:off x="5008925" y="3395370"/>
              <a:ext cx="3421800" cy="4971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b="1" lang="en" sz="1800">
                  <a:solidFill>
                    <a:schemeClr val="dk1"/>
                  </a:solidFill>
                  <a:latin typeface="Encode Sans"/>
                  <a:ea typeface="Encode Sans"/>
                  <a:cs typeface="Encode Sans"/>
                  <a:sym typeface="Encode Sans"/>
                </a:rPr>
                <a:t>RELIANCE ON TECHNOLOGY</a:t>
              </a:r>
              <a:endParaRPr b="1" sz="1800">
                <a:solidFill>
                  <a:schemeClr val="dk1"/>
                </a:solidFill>
                <a:latin typeface="Encode Sans"/>
                <a:ea typeface="Encode Sans"/>
                <a:cs typeface="Encode Sans"/>
                <a:sym typeface="Encode Sans"/>
              </a:endParaRPr>
            </a:p>
          </p:txBody>
        </p:sp>
        <p:sp>
          <p:nvSpPr>
            <p:cNvPr id="758" name="Google Shape;758;p22"/>
            <p:cNvSpPr txBox="1"/>
            <p:nvPr/>
          </p:nvSpPr>
          <p:spPr>
            <a:xfrm>
              <a:off x="5008925" y="3952050"/>
              <a:ext cx="3421800" cy="4971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b="1" lang="en" sz="1800">
                  <a:solidFill>
                    <a:schemeClr val="dk1"/>
                  </a:solidFill>
                  <a:latin typeface="Encode Sans"/>
                  <a:ea typeface="Encode Sans"/>
                  <a:cs typeface="Encode Sans"/>
                  <a:sym typeface="Encode Sans"/>
                </a:rPr>
                <a:t>NEGATIVE SELF-TALK</a:t>
              </a:r>
              <a:endParaRPr b="1" sz="1800">
                <a:solidFill>
                  <a:schemeClr val="dk1"/>
                </a:solidFill>
                <a:latin typeface="Encode Sans"/>
                <a:ea typeface="Encode Sans"/>
                <a:cs typeface="Encode Sans"/>
                <a:sym typeface="Encode Sans"/>
              </a:endParaRPr>
            </a:p>
          </p:txBody>
        </p:sp>
      </p:grpSp>
      <p:cxnSp>
        <p:nvCxnSpPr>
          <p:cNvPr id="759" name="Google Shape;759;p22"/>
          <p:cNvCxnSpPr>
            <a:stCxn id="760" idx="0"/>
            <a:endCxn id="753" idx="1"/>
          </p:cNvCxnSpPr>
          <p:nvPr/>
        </p:nvCxnSpPr>
        <p:spPr>
          <a:xfrm rot="-5400000">
            <a:off x="4000316" y="1460909"/>
            <a:ext cx="1029900" cy="987300"/>
          </a:xfrm>
          <a:prstGeom prst="bentConnector2">
            <a:avLst/>
          </a:prstGeom>
          <a:noFill/>
          <a:ln cap="flat" cmpd="sng" w="19050">
            <a:solidFill>
              <a:schemeClr val="accent3"/>
            </a:solidFill>
            <a:prstDash val="solid"/>
            <a:round/>
            <a:headEnd len="med" w="med" type="none"/>
            <a:tailEnd len="med" w="med" type="none"/>
          </a:ln>
        </p:spPr>
      </p:cxnSp>
      <p:sp>
        <p:nvSpPr>
          <p:cNvPr id="760" name="Google Shape;760;p22"/>
          <p:cNvSpPr/>
          <p:nvPr/>
        </p:nvSpPr>
        <p:spPr>
          <a:xfrm>
            <a:off x="3659666" y="2469509"/>
            <a:ext cx="723900" cy="72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61" name="Google Shape;761;p22"/>
          <p:cNvCxnSpPr>
            <a:stCxn id="760" idx="7"/>
            <a:endCxn id="754" idx="1"/>
          </p:cNvCxnSpPr>
          <p:nvPr/>
        </p:nvCxnSpPr>
        <p:spPr>
          <a:xfrm rot="-5400000">
            <a:off x="4353753" y="1920322"/>
            <a:ext cx="579000" cy="731400"/>
          </a:xfrm>
          <a:prstGeom prst="bentConnector2">
            <a:avLst/>
          </a:prstGeom>
          <a:noFill/>
          <a:ln cap="flat" cmpd="sng" w="19050">
            <a:solidFill>
              <a:schemeClr val="accent3"/>
            </a:solidFill>
            <a:prstDash val="solid"/>
            <a:round/>
            <a:headEnd len="med" w="med" type="none"/>
            <a:tailEnd len="med" w="med" type="none"/>
          </a:ln>
        </p:spPr>
      </p:cxnSp>
      <p:cxnSp>
        <p:nvCxnSpPr>
          <p:cNvPr id="762" name="Google Shape;762;p22"/>
          <p:cNvCxnSpPr>
            <a:stCxn id="760" idx="6"/>
            <a:endCxn id="755" idx="1"/>
          </p:cNvCxnSpPr>
          <p:nvPr/>
        </p:nvCxnSpPr>
        <p:spPr>
          <a:xfrm flipH="1" rot="10800000">
            <a:off x="4383566" y="2553059"/>
            <a:ext cx="625500" cy="278400"/>
          </a:xfrm>
          <a:prstGeom prst="bentConnector3">
            <a:avLst>
              <a:gd fmla="val 49989" name="adj1"/>
            </a:avLst>
          </a:prstGeom>
          <a:noFill/>
          <a:ln cap="flat" cmpd="sng" w="19050">
            <a:solidFill>
              <a:schemeClr val="accent3"/>
            </a:solidFill>
            <a:prstDash val="solid"/>
            <a:round/>
            <a:headEnd len="med" w="med" type="none"/>
            <a:tailEnd len="med" w="med" type="none"/>
          </a:ln>
        </p:spPr>
      </p:cxnSp>
      <p:cxnSp>
        <p:nvCxnSpPr>
          <p:cNvPr id="763" name="Google Shape;763;p22"/>
          <p:cNvCxnSpPr>
            <a:stCxn id="760" idx="6"/>
            <a:endCxn id="756" idx="1"/>
          </p:cNvCxnSpPr>
          <p:nvPr/>
        </p:nvCxnSpPr>
        <p:spPr>
          <a:xfrm>
            <a:off x="4383566" y="2831459"/>
            <a:ext cx="625500" cy="278400"/>
          </a:xfrm>
          <a:prstGeom prst="bentConnector3">
            <a:avLst>
              <a:gd fmla="val 49989" name="adj1"/>
            </a:avLst>
          </a:prstGeom>
          <a:noFill/>
          <a:ln cap="flat" cmpd="sng" w="19050">
            <a:solidFill>
              <a:schemeClr val="accent3"/>
            </a:solidFill>
            <a:prstDash val="solid"/>
            <a:round/>
            <a:headEnd len="med" w="med" type="none"/>
            <a:tailEnd len="med" w="med" type="none"/>
          </a:ln>
        </p:spPr>
      </p:cxnSp>
      <p:cxnSp>
        <p:nvCxnSpPr>
          <p:cNvPr id="764" name="Google Shape;764;p22"/>
          <p:cNvCxnSpPr>
            <a:stCxn id="760" idx="5"/>
            <a:endCxn id="757" idx="1"/>
          </p:cNvCxnSpPr>
          <p:nvPr/>
        </p:nvCxnSpPr>
        <p:spPr>
          <a:xfrm flipH="1" rot="-5400000">
            <a:off x="4353753" y="3011197"/>
            <a:ext cx="579000" cy="731400"/>
          </a:xfrm>
          <a:prstGeom prst="bentConnector2">
            <a:avLst/>
          </a:prstGeom>
          <a:noFill/>
          <a:ln cap="flat" cmpd="sng" w="19050">
            <a:solidFill>
              <a:schemeClr val="accent3"/>
            </a:solidFill>
            <a:prstDash val="solid"/>
            <a:round/>
            <a:headEnd len="med" w="med" type="none"/>
            <a:tailEnd len="med" w="med" type="none"/>
          </a:ln>
        </p:spPr>
      </p:cxnSp>
      <p:cxnSp>
        <p:nvCxnSpPr>
          <p:cNvPr id="765" name="Google Shape;765;p22"/>
          <p:cNvCxnSpPr>
            <a:stCxn id="760" idx="4"/>
            <a:endCxn id="758" idx="1"/>
          </p:cNvCxnSpPr>
          <p:nvPr/>
        </p:nvCxnSpPr>
        <p:spPr>
          <a:xfrm flipH="1" rot="-5400000">
            <a:off x="4000316" y="3214709"/>
            <a:ext cx="1029900" cy="987300"/>
          </a:xfrm>
          <a:prstGeom prst="bentConnector2">
            <a:avLst/>
          </a:prstGeom>
          <a:noFill/>
          <a:ln cap="flat" cmpd="sng" w="19050">
            <a:solidFill>
              <a:schemeClr val="accent3"/>
            </a:solidFill>
            <a:prstDash val="solid"/>
            <a:round/>
            <a:headEnd len="med" w="med" type="none"/>
            <a:tailEnd len="med" w="med" type="none"/>
          </a:ln>
        </p:spPr>
      </p:cxnSp>
      <p:grpSp>
        <p:nvGrpSpPr>
          <p:cNvPr id="766" name="Google Shape;766;p22"/>
          <p:cNvGrpSpPr/>
          <p:nvPr/>
        </p:nvGrpSpPr>
        <p:grpSpPr>
          <a:xfrm>
            <a:off x="713225" y="1917359"/>
            <a:ext cx="2321103" cy="1828200"/>
            <a:chOff x="713225" y="1894800"/>
            <a:chExt cx="2321103" cy="1828200"/>
          </a:xfrm>
        </p:grpSpPr>
        <p:grpSp>
          <p:nvGrpSpPr>
            <p:cNvPr id="767" name="Google Shape;767;p22"/>
            <p:cNvGrpSpPr/>
            <p:nvPr/>
          </p:nvGrpSpPr>
          <p:grpSpPr>
            <a:xfrm>
              <a:off x="713225" y="1894800"/>
              <a:ext cx="2321100" cy="1828200"/>
              <a:chOff x="713225" y="1883700"/>
              <a:chExt cx="2321100" cy="1828200"/>
            </a:xfrm>
          </p:grpSpPr>
          <p:sp>
            <p:nvSpPr>
              <p:cNvPr id="768" name="Google Shape;768;p22"/>
              <p:cNvSpPr txBox="1"/>
              <p:nvPr/>
            </p:nvSpPr>
            <p:spPr>
              <a:xfrm>
                <a:off x="713225" y="1883700"/>
                <a:ext cx="2321100" cy="699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800">
                    <a:solidFill>
                      <a:schemeClr val="dk1"/>
                    </a:solidFill>
                    <a:latin typeface="Encode Sans"/>
                    <a:ea typeface="Encode Sans"/>
                    <a:cs typeface="Encode Sans"/>
                    <a:sym typeface="Encode Sans"/>
                  </a:rPr>
                  <a:t>SIGNS &amp; SYMPTOMS</a:t>
                </a:r>
                <a:endParaRPr b="1" sz="1800">
                  <a:solidFill>
                    <a:schemeClr val="dk1"/>
                  </a:solidFill>
                  <a:latin typeface="Encode Sans"/>
                  <a:ea typeface="Encode Sans"/>
                  <a:cs typeface="Encode Sans"/>
                  <a:sym typeface="Encode Sans"/>
                </a:endParaRPr>
              </a:p>
            </p:txBody>
          </p:sp>
          <p:sp>
            <p:nvSpPr>
              <p:cNvPr id="769" name="Google Shape;769;p22"/>
              <p:cNvSpPr txBox="1"/>
              <p:nvPr/>
            </p:nvSpPr>
            <p:spPr>
              <a:xfrm>
                <a:off x="713225" y="2507400"/>
                <a:ext cx="2321100" cy="1204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a:solidFill>
                      <a:schemeClr val="dk2"/>
                    </a:solidFill>
                    <a:latin typeface="Encode Sans"/>
                    <a:ea typeface="Encode Sans"/>
                    <a:cs typeface="Encode Sans"/>
                    <a:sym typeface="Encode Sans"/>
                  </a:rPr>
                  <a:t>Emotional loneliness can manifest in a variety of ways, and the signs and symptoms can vary from person to person</a:t>
                </a:r>
                <a:endParaRPr>
                  <a:solidFill>
                    <a:schemeClr val="dk2"/>
                  </a:solidFill>
                  <a:latin typeface="Encode Sans"/>
                  <a:ea typeface="Encode Sans"/>
                  <a:cs typeface="Encode Sans"/>
                  <a:sym typeface="Encode Sans"/>
                </a:endParaRPr>
              </a:p>
            </p:txBody>
          </p:sp>
        </p:grpSp>
        <p:sp>
          <p:nvSpPr>
            <p:cNvPr id="770" name="Google Shape;770;p22"/>
            <p:cNvSpPr/>
            <p:nvPr/>
          </p:nvSpPr>
          <p:spPr>
            <a:xfrm>
              <a:off x="2851928" y="2717775"/>
              <a:ext cx="182400" cy="1824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cxnSp>
        <p:nvCxnSpPr>
          <p:cNvPr id="771" name="Google Shape;771;p22"/>
          <p:cNvCxnSpPr>
            <a:stCxn id="770" idx="6"/>
            <a:endCxn id="760" idx="2"/>
          </p:cNvCxnSpPr>
          <p:nvPr/>
        </p:nvCxnSpPr>
        <p:spPr>
          <a:xfrm>
            <a:off x="3034328" y="2831534"/>
            <a:ext cx="625200" cy="600"/>
          </a:xfrm>
          <a:prstGeom prst="bentConnector3">
            <a:avLst>
              <a:gd fmla="val 50011" name="adj1"/>
            </a:avLst>
          </a:prstGeom>
          <a:noFill/>
          <a:ln cap="flat" cmpd="sng" w="19050">
            <a:solidFill>
              <a:schemeClr val="accent3"/>
            </a:solidFill>
            <a:prstDash val="solid"/>
            <a:round/>
            <a:headEnd len="med" w="med" type="none"/>
            <a:tailEnd len="med" w="med" type="none"/>
          </a:ln>
        </p:spPr>
      </p:cxnSp>
      <p:grpSp>
        <p:nvGrpSpPr>
          <p:cNvPr id="772" name="Google Shape;772;p22"/>
          <p:cNvGrpSpPr/>
          <p:nvPr/>
        </p:nvGrpSpPr>
        <p:grpSpPr>
          <a:xfrm>
            <a:off x="3839890" y="2673728"/>
            <a:ext cx="363316" cy="315437"/>
            <a:chOff x="6218300" y="4416175"/>
            <a:chExt cx="516000" cy="448000"/>
          </a:xfrm>
        </p:grpSpPr>
        <p:sp>
          <p:nvSpPr>
            <p:cNvPr id="773" name="Google Shape;773;p22"/>
            <p:cNvSpPr/>
            <p:nvPr/>
          </p:nvSpPr>
          <p:spPr>
            <a:xfrm>
              <a:off x="6462150" y="4525375"/>
              <a:ext cx="28250" cy="141250"/>
            </a:xfrm>
            <a:custGeom>
              <a:rect b="b" l="l" r="r" t="t"/>
              <a:pathLst>
                <a:path extrusionOk="0" h="5650" w="1130">
                  <a:moveTo>
                    <a:pt x="566" y="1"/>
                  </a:moveTo>
                  <a:cubicBezTo>
                    <a:pt x="253" y="1"/>
                    <a:pt x="0" y="254"/>
                    <a:pt x="0" y="567"/>
                  </a:cubicBezTo>
                  <a:lnTo>
                    <a:pt x="0" y="5087"/>
                  </a:lnTo>
                  <a:cubicBezTo>
                    <a:pt x="0" y="5397"/>
                    <a:pt x="253" y="5650"/>
                    <a:pt x="566" y="5650"/>
                  </a:cubicBezTo>
                  <a:cubicBezTo>
                    <a:pt x="877" y="5650"/>
                    <a:pt x="1130" y="5397"/>
                    <a:pt x="1130" y="5087"/>
                  </a:cubicBezTo>
                  <a:lnTo>
                    <a:pt x="1130" y="567"/>
                  </a:lnTo>
                  <a:cubicBezTo>
                    <a:pt x="1130" y="254"/>
                    <a:pt x="877" y="1"/>
                    <a:pt x="5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774" name="Google Shape;774;p22"/>
            <p:cNvSpPr/>
            <p:nvPr/>
          </p:nvSpPr>
          <p:spPr>
            <a:xfrm>
              <a:off x="6218300" y="4416175"/>
              <a:ext cx="516000" cy="448000"/>
            </a:xfrm>
            <a:custGeom>
              <a:rect b="b" l="l" r="r" t="t"/>
              <a:pathLst>
                <a:path extrusionOk="0" h="17920" w="20640">
                  <a:moveTo>
                    <a:pt x="10320" y="3240"/>
                  </a:moveTo>
                  <a:cubicBezTo>
                    <a:pt x="11254" y="3240"/>
                    <a:pt x="12013" y="3998"/>
                    <a:pt x="12013" y="4935"/>
                  </a:cubicBezTo>
                  <a:lnTo>
                    <a:pt x="12013" y="9452"/>
                  </a:lnTo>
                  <a:cubicBezTo>
                    <a:pt x="12013" y="10385"/>
                    <a:pt x="11254" y="11144"/>
                    <a:pt x="10320" y="11144"/>
                  </a:cubicBezTo>
                  <a:cubicBezTo>
                    <a:pt x="9384" y="11144"/>
                    <a:pt x="8625" y="10385"/>
                    <a:pt x="8625" y="9452"/>
                  </a:cubicBezTo>
                  <a:lnTo>
                    <a:pt x="8625" y="4935"/>
                  </a:lnTo>
                  <a:cubicBezTo>
                    <a:pt x="8625" y="3998"/>
                    <a:pt x="9384" y="3240"/>
                    <a:pt x="10320" y="3240"/>
                  </a:cubicBezTo>
                  <a:close/>
                  <a:moveTo>
                    <a:pt x="10320" y="12274"/>
                  </a:moveTo>
                  <a:cubicBezTo>
                    <a:pt x="10538" y="12274"/>
                    <a:pt x="10758" y="12316"/>
                    <a:pt x="10968" y="12403"/>
                  </a:cubicBezTo>
                  <a:cubicBezTo>
                    <a:pt x="11600" y="12665"/>
                    <a:pt x="12013" y="13282"/>
                    <a:pt x="12013" y="13969"/>
                  </a:cubicBezTo>
                  <a:cubicBezTo>
                    <a:pt x="12013" y="14902"/>
                    <a:pt x="11254" y="15661"/>
                    <a:pt x="10320" y="15661"/>
                  </a:cubicBezTo>
                  <a:cubicBezTo>
                    <a:pt x="9634" y="15661"/>
                    <a:pt x="9017" y="15248"/>
                    <a:pt x="8755" y="14616"/>
                  </a:cubicBezTo>
                  <a:cubicBezTo>
                    <a:pt x="8493" y="13984"/>
                    <a:pt x="8637" y="13255"/>
                    <a:pt x="9122" y="12770"/>
                  </a:cubicBezTo>
                  <a:cubicBezTo>
                    <a:pt x="9446" y="12446"/>
                    <a:pt x="9880" y="12274"/>
                    <a:pt x="10320" y="12274"/>
                  </a:cubicBezTo>
                  <a:close/>
                  <a:moveTo>
                    <a:pt x="10319" y="1"/>
                  </a:moveTo>
                  <a:cubicBezTo>
                    <a:pt x="9352" y="1"/>
                    <a:pt x="8386" y="487"/>
                    <a:pt x="7848" y="1460"/>
                  </a:cubicBezTo>
                  <a:lnTo>
                    <a:pt x="1040" y="13731"/>
                  </a:lnTo>
                  <a:cubicBezTo>
                    <a:pt x="1" y="15613"/>
                    <a:pt x="1359" y="17919"/>
                    <a:pt x="3509" y="17919"/>
                  </a:cubicBezTo>
                  <a:lnTo>
                    <a:pt x="17129" y="17919"/>
                  </a:lnTo>
                  <a:cubicBezTo>
                    <a:pt x="19279" y="17919"/>
                    <a:pt x="20640" y="15616"/>
                    <a:pt x="19598" y="13731"/>
                  </a:cubicBezTo>
                  <a:lnTo>
                    <a:pt x="12790" y="1460"/>
                  </a:lnTo>
                  <a:cubicBezTo>
                    <a:pt x="12252" y="487"/>
                    <a:pt x="11286" y="1"/>
                    <a:pt x="103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775" name="Google Shape;775;p22"/>
            <p:cNvSpPr/>
            <p:nvPr/>
          </p:nvSpPr>
          <p:spPr>
            <a:xfrm>
              <a:off x="6462150" y="4751225"/>
              <a:ext cx="28250" cy="28250"/>
            </a:xfrm>
            <a:custGeom>
              <a:rect b="b" l="l" r="r" t="t"/>
              <a:pathLst>
                <a:path extrusionOk="0" h="1130" w="1130">
                  <a:moveTo>
                    <a:pt x="566" y="1"/>
                  </a:moveTo>
                  <a:cubicBezTo>
                    <a:pt x="253" y="1"/>
                    <a:pt x="0" y="253"/>
                    <a:pt x="0" y="567"/>
                  </a:cubicBezTo>
                  <a:cubicBezTo>
                    <a:pt x="0" y="877"/>
                    <a:pt x="253" y="1130"/>
                    <a:pt x="566" y="1130"/>
                  </a:cubicBezTo>
                  <a:cubicBezTo>
                    <a:pt x="877" y="1130"/>
                    <a:pt x="1130" y="877"/>
                    <a:pt x="1130" y="567"/>
                  </a:cubicBezTo>
                  <a:cubicBezTo>
                    <a:pt x="1130" y="253"/>
                    <a:pt x="877" y="1"/>
                    <a:pt x="5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9" name="Shape 779"/>
        <p:cNvGrpSpPr/>
        <p:nvPr/>
      </p:nvGrpSpPr>
      <p:grpSpPr>
        <a:xfrm>
          <a:off x="0" y="0"/>
          <a:ext cx="0" cy="0"/>
          <a:chOff x="0" y="0"/>
          <a:chExt cx="0" cy="0"/>
        </a:xfrm>
      </p:grpSpPr>
      <p:sp>
        <p:nvSpPr>
          <p:cNvPr id="780" name="Google Shape;780;p23"/>
          <p:cNvSpPr txBox="1"/>
          <p:nvPr>
            <p:ph type="title"/>
          </p:nvPr>
        </p:nvSpPr>
        <p:spPr>
          <a:xfrm>
            <a:off x="713225" y="445025"/>
            <a:ext cx="7717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EMOTIONAL LONELINESS FIRST AID INFOGRAPHICS</a:t>
            </a:r>
            <a:endParaRPr/>
          </a:p>
        </p:txBody>
      </p:sp>
      <p:grpSp>
        <p:nvGrpSpPr>
          <p:cNvPr id="781" name="Google Shape;781;p23"/>
          <p:cNvGrpSpPr/>
          <p:nvPr/>
        </p:nvGrpSpPr>
        <p:grpSpPr>
          <a:xfrm>
            <a:off x="954175" y="2104650"/>
            <a:ext cx="1967100" cy="1877100"/>
            <a:chOff x="954175" y="1991850"/>
            <a:chExt cx="1967100" cy="1877100"/>
          </a:xfrm>
        </p:grpSpPr>
        <p:sp>
          <p:nvSpPr>
            <p:cNvPr id="782" name="Google Shape;782;p23"/>
            <p:cNvSpPr/>
            <p:nvPr/>
          </p:nvSpPr>
          <p:spPr>
            <a:xfrm>
              <a:off x="954175" y="1991850"/>
              <a:ext cx="1967100" cy="1877100"/>
            </a:xfrm>
            <a:prstGeom prst="roundRect">
              <a:avLst>
                <a:gd fmla="val 12825" name="adj"/>
              </a:avLst>
            </a:prstGeom>
            <a:solidFill>
              <a:srgbClr val="E3D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23"/>
            <p:cNvSpPr txBox="1"/>
            <p:nvPr/>
          </p:nvSpPr>
          <p:spPr>
            <a:xfrm>
              <a:off x="1089525" y="2251350"/>
              <a:ext cx="1696500" cy="84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a:solidFill>
                    <a:schemeClr val="dk2"/>
                  </a:solidFill>
                  <a:latin typeface="Encode Sans"/>
                  <a:ea typeface="Encode Sans"/>
                  <a:cs typeface="Encode Sans"/>
                  <a:sym typeface="Encode Sans"/>
                </a:rPr>
                <a:t>L</a:t>
              </a:r>
              <a:r>
                <a:rPr lang="en">
                  <a:solidFill>
                    <a:schemeClr val="dk2"/>
                  </a:solidFill>
                  <a:latin typeface="Encode Sans"/>
                  <a:ea typeface="Encode Sans"/>
                  <a:cs typeface="Encode Sans"/>
                  <a:sym typeface="Encode Sans"/>
                </a:rPr>
                <a:t>oneliness increases the risk of premature death</a:t>
              </a:r>
              <a:endParaRPr>
                <a:solidFill>
                  <a:schemeClr val="dk2"/>
                </a:solidFill>
                <a:latin typeface="Encode Sans"/>
                <a:ea typeface="Encode Sans"/>
                <a:cs typeface="Encode Sans"/>
                <a:sym typeface="Encode Sans"/>
              </a:endParaRPr>
            </a:p>
          </p:txBody>
        </p:sp>
      </p:grpSp>
      <p:grpSp>
        <p:nvGrpSpPr>
          <p:cNvPr id="784" name="Google Shape;784;p23"/>
          <p:cNvGrpSpPr/>
          <p:nvPr/>
        </p:nvGrpSpPr>
        <p:grpSpPr>
          <a:xfrm>
            <a:off x="1788513" y="3355987"/>
            <a:ext cx="298503" cy="335275"/>
            <a:chOff x="6264300" y="3809300"/>
            <a:chExt cx="423950" cy="476175"/>
          </a:xfrm>
        </p:grpSpPr>
        <p:sp>
          <p:nvSpPr>
            <p:cNvPr id="785" name="Google Shape;785;p23"/>
            <p:cNvSpPr/>
            <p:nvPr/>
          </p:nvSpPr>
          <p:spPr>
            <a:xfrm>
              <a:off x="6346200" y="4002825"/>
              <a:ext cx="66950" cy="63225"/>
            </a:xfrm>
            <a:custGeom>
              <a:rect b="b" l="l" r="r" t="t"/>
              <a:pathLst>
                <a:path extrusionOk="0" h="2529" w="2678">
                  <a:moveTo>
                    <a:pt x="1365" y="1"/>
                  </a:moveTo>
                  <a:cubicBezTo>
                    <a:pt x="1058" y="1"/>
                    <a:pt x="751" y="118"/>
                    <a:pt x="516" y="351"/>
                  </a:cubicBezTo>
                  <a:cubicBezTo>
                    <a:pt x="272" y="598"/>
                    <a:pt x="88" y="992"/>
                    <a:pt x="46" y="1381"/>
                  </a:cubicBezTo>
                  <a:cubicBezTo>
                    <a:pt x="1" y="1757"/>
                    <a:pt x="88" y="2085"/>
                    <a:pt x="281" y="2281"/>
                  </a:cubicBezTo>
                  <a:cubicBezTo>
                    <a:pt x="454" y="2453"/>
                    <a:pt x="709" y="2528"/>
                    <a:pt x="985" y="2528"/>
                  </a:cubicBezTo>
                  <a:cubicBezTo>
                    <a:pt x="1425" y="2528"/>
                    <a:pt x="1917" y="2337"/>
                    <a:pt x="2211" y="2043"/>
                  </a:cubicBezTo>
                  <a:cubicBezTo>
                    <a:pt x="2678" y="1577"/>
                    <a:pt x="2678" y="818"/>
                    <a:pt x="2211" y="351"/>
                  </a:cubicBezTo>
                  <a:cubicBezTo>
                    <a:pt x="1978" y="118"/>
                    <a:pt x="1671" y="1"/>
                    <a:pt x="13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786" name="Google Shape;786;p23"/>
            <p:cNvSpPr/>
            <p:nvPr/>
          </p:nvSpPr>
          <p:spPr>
            <a:xfrm>
              <a:off x="6539375" y="4002825"/>
              <a:ext cx="66950" cy="63200"/>
            </a:xfrm>
            <a:custGeom>
              <a:rect b="b" l="l" r="r" t="t"/>
              <a:pathLst>
                <a:path extrusionOk="0" h="2528" w="2678">
                  <a:moveTo>
                    <a:pt x="1314" y="1"/>
                  </a:moveTo>
                  <a:cubicBezTo>
                    <a:pt x="1007" y="1"/>
                    <a:pt x="701" y="118"/>
                    <a:pt x="468" y="351"/>
                  </a:cubicBezTo>
                  <a:cubicBezTo>
                    <a:pt x="1" y="818"/>
                    <a:pt x="1" y="1577"/>
                    <a:pt x="468" y="2043"/>
                  </a:cubicBezTo>
                  <a:cubicBezTo>
                    <a:pt x="761" y="2337"/>
                    <a:pt x="1252" y="2528"/>
                    <a:pt x="1691" y="2528"/>
                  </a:cubicBezTo>
                  <a:cubicBezTo>
                    <a:pt x="1968" y="2528"/>
                    <a:pt x="2224" y="2452"/>
                    <a:pt x="2398" y="2278"/>
                  </a:cubicBezTo>
                  <a:cubicBezTo>
                    <a:pt x="2591" y="2085"/>
                    <a:pt x="2678" y="1757"/>
                    <a:pt x="2633" y="1381"/>
                  </a:cubicBezTo>
                  <a:cubicBezTo>
                    <a:pt x="2588" y="992"/>
                    <a:pt x="2407" y="598"/>
                    <a:pt x="2160" y="351"/>
                  </a:cubicBezTo>
                  <a:cubicBezTo>
                    <a:pt x="1927" y="118"/>
                    <a:pt x="1620" y="1"/>
                    <a:pt x="13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787" name="Google Shape;787;p23"/>
            <p:cNvSpPr/>
            <p:nvPr/>
          </p:nvSpPr>
          <p:spPr>
            <a:xfrm>
              <a:off x="6264300" y="3809300"/>
              <a:ext cx="423950" cy="476175"/>
            </a:xfrm>
            <a:custGeom>
              <a:rect b="b" l="l" r="r" t="t"/>
              <a:pathLst>
                <a:path extrusionOk="0" h="19047" w="16958">
                  <a:moveTo>
                    <a:pt x="4662" y="6571"/>
                  </a:moveTo>
                  <a:cubicBezTo>
                    <a:pt x="5263" y="6571"/>
                    <a:pt x="5864" y="6799"/>
                    <a:pt x="6324" y="7258"/>
                  </a:cubicBezTo>
                  <a:cubicBezTo>
                    <a:pt x="7249" y="8182"/>
                    <a:pt x="7240" y="9685"/>
                    <a:pt x="6303" y="10600"/>
                  </a:cubicBezTo>
                  <a:lnTo>
                    <a:pt x="6300" y="10600"/>
                  </a:lnTo>
                  <a:cubicBezTo>
                    <a:pt x="5791" y="11109"/>
                    <a:pt x="5014" y="11422"/>
                    <a:pt x="4268" y="11422"/>
                  </a:cubicBezTo>
                  <a:cubicBezTo>
                    <a:pt x="3705" y="11422"/>
                    <a:pt x="3154" y="11245"/>
                    <a:pt x="2744" y="10835"/>
                  </a:cubicBezTo>
                  <a:cubicBezTo>
                    <a:pt x="2301" y="10393"/>
                    <a:pt x="2094" y="9718"/>
                    <a:pt x="2181" y="8992"/>
                  </a:cubicBezTo>
                  <a:cubicBezTo>
                    <a:pt x="2256" y="8336"/>
                    <a:pt x="2548" y="7713"/>
                    <a:pt x="2982" y="7279"/>
                  </a:cubicBezTo>
                  <a:cubicBezTo>
                    <a:pt x="3442" y="6807"/>
                    <a:pt x="4052" y="6571"/>
                    <a:pt x="4662" y="6571"/>
                  </a:cubicBezTo>
                  <a:close/>
                  <a:moveTo>
                    <a:pt x="12317" y="6589"/>
                  </a:moveTo>
                  <a:cubicBezTo>
                    <a:pt x="12918" y="6589"/>
                    <a:pt x="13520" y="6818"/>
                    <a:pt x="13979" y="7276"/>
                  </a:cubicBezTo>
                  <a:cubicBezTo>
                    <a:pt x="14873" y="8173"/>
                    <a:pt x="15165" y="9884"/>
                    <a:pt x="14214" y="10835"/>
                  </a:cubicBezTo>
                  <a:cubicBezTo>
                    <a:pt x="13804" y="11245"/>
                    <a:pt x="13256" y="11422"/>
                    <a:pt x="12690" y="11422"/>
                  </a:cubicBezTo>
                  <a:cubicBezTo>
                    <a:pt x="11943" y="11422"/>
                    <a:pt x="11166" y="11109"/>
                    <a:pt x="10658" y="10600"/>
                  </a:cubicBezTo>
                  <a:cubicBezTo>
                    <a:pt x="9739" y="9682"/>
                    <a:pt x="9739" y="8194"/>
                    <a:pt x="10658" y="7276"/>
                  </a:cubicBezTo>
                  <a:cubicBezTo>
                    <a:pt x="11115" y="6818"/>
                    <a:pt x="11716" y="6589"/>
                    <a:pt x="12317" y="6589"/>
                  </a:cubicBezTo>
                  <a:close/>
                  <a:moveTo>
                    <a:pt x="8479" y="10841"/>
                  </a:moveTo>
                  <a:cubicBezTo>
                    <a:pt x="8669" y="10841"/>
                    <a:pt x="8858" y="10933"/>
                    <a:pt x="8971" y="11118"/>
                  </a:cubicBezTo>
                  <a:lnTo>
                    <a:pt x="10266" y="13238"/>
                  </a:lnTo>
                  <a:cubicBezTo>
                    <a:pt x="10435" y="13509"/>
                    <a:pt x="10347" y="13865"/>
                    <a:pt x="10076" y="14030"/>
                  </a:cubicBezTo>
                  <a:lnTo>
                    <a:pt x="10073" y="14030"/>
                  </a:lnTo>
                  <a:cubicBezTo>
                    <a:pt x="9980" y="14087"/>
                    <a:pt x="9877" y="14114"/>
                    <a:pt x="9775" y="14114"/>
                  </a:cubicBezTo>
                  <a:cubicBezTo>
                    <a:pt x="9582" y="14114"/>
                    <a:pt x="9393" y="14016"/>
                    <a:pt x="9284" y="13840"/>
                  </a:cubicBezTo>
                  <a:lnTo>
                    <a:pt x="8480" y="12522"/>
                  </a:lnTo>
                  <a:lnTo>
                    <a:pt x="7673" y="13840"/>
                  </a:lnTo>
                  <a:cubicBezTo>
                    <a:pt x="7565" y="14018"/>
                    <a:pt x="7376" y="14115"/>
                    <a:pt x="7182" y="14115"/>
                  </a:cubicBezTo>
                  <a:cubicBezTo>
                    <a:pt x="7079" y="14115"/>
                    <a:pt x="6975" y="14088"/>
                    <a:pt x="6881" y="14030"/>
                  </a:cubicBezTo>
                  <a:cubicBezTo>
                    <a:pt x="6610" y="13862"/>
                    <a:pt x="6526" y="13509"/>
                    <a:pt x="6692" y="13238"/>
                  </a:cubicBezTo>
                  <a:lnTo>
                    <a:pt x="7987" y="11118"/>
                  </a:lnTo>
                  <a:cubicBezTo>
                    <a:pt x="8100" y="10933"/>
                    <a:pt x="8289" y="10841"/>
                    <a:pt x="8479" y="10841"/>
                  </a:cubicBezTo>
                  <a:close/>
                  <a:moveTo>
                    <a:pt x="8474" y="1"/>
                  </a:moveTo>
                  <a:cubicBezTo>
                    <a:pt x="3801" y="1"/>
                    <a:pt x="1" y="3840"/>
                    <a:pt x="1" y="8553"/>
                  </a:cubicBezTo>
                  <a:lnTo>
                    <a:pt x="1" y="11856"/>
                  </a:lnTo>
                  <a:cubicBezTo>
                    <a:pt x="1" y="12883"/>
                    <a:pt x="449" y="13862"/>
                    <a:pt x="1229" y="14530"/>
                  </a:cubicBezTo>
                  <a:lnTo>
                    <a:pt x="2934" y="16000"/>
                  </a:lnTo>
                  <a:lnTo>
                    <a:pt x="2934" y="18472"/>
                  </a:lnTo>
                  <a:cubicBezTo>
                    <a:pt x="2934" y="18788"/>
                    <a:pt x="3193" y="19047"/>
                    <a:pt x="3512" y="19047"/>
                  </a:cubicBezTo>
                  <a:lnTo>
                    <a:pt x="5183" y="19047"/>
                  </a:lnTo>
                  <a:lnTo>
                    <a:pt x="5183" y="16536"/>
                  </a:lnTo>
                  <a:cubicBezTo>
                    <a:pt x="5192" y="16222"/>
                    <a:pt x="5448" y="15975"/>
                    <a:pt x="5761" y="15975"/>
                  </a:cubicBezTo>
                  <a:cubicBezTo>
                    <a:pt x="6071" y="15975"/>
                    <a:pt x="6327" y="16222"/>
                    <a:pt x="6336" y="16536"/>
                  </a:cubicBezTo>
                  <a:lnTo>
                    <a:pt x="6336" y="19047"/>
                  </a:lnTo>
                  <a:lnTo>
                    <a:pt x="7905" y="19047"/>
                  </a:lnTo>
                  <a:lnTo>
                    <a:pt x="7905" y="16536"/>
                  </a:lnTo>
                  <a:cubicBezTo>
                    <a:pt x="7905" y="16219"/>
                    <a:pt x="8161" y="15960"/>
                    <a:pt x="8480" y="15960"/>
                  </a:cubicBezTo>
                  <a:cubicBezTo>
                    <a:pt x="8797" y="15960"/>
                    <a:pt x="9056" y="16219"/>
                    <a:pt x="9056" y="16536"/>
                  </a:cubicBezTo>
                  <a:lnTo>
                    <a:pt x="9056" y="19047"/>
                  </a:lnTo>
                  <a:lnTo>
                    <a:pt x="10624" y="19047"/>
                  </a:lnTo>
                  <a:lnTo>
                    <a:pt x="10624" y="16536"/>
                  </a:lnTo>
                  <a:cubicBezTo>
                    <a:pt x="10630" y="16222"/>
                    <a:pt x="10886" y="15975"/>
                    <a:pt x="11200" y="15975"/>
                  </a:cubicBezTo>
                  <a:cubicBezTo>
                    <a:pt x="11513" y="15975"/>
                    <a:pt x="11766" y="16222"/>
                    <a:pt x="11775" y="16536"/>
                  </a:cubicBezTo>
                  <a:lnTo>
                    <a:pt x="11775" y="19047"/>
                  </a:lnTo>
                  <a:lnTo>
                    <a:pt x="13449" y="19047"/>
                  </a:lnTo>
                  <a:cubicBezTo>
                    <a:pt x="13765" y="19044"/>
                    <a:pt x="14024" y="18788"/>
                    <a:pt x="14024" y="18469"/>
                  </a:cubicBezTo>
                  <a:lnTo>
                    <a:pt x="14024" y="15997"/>
                  </a:lnTo>
                  <a:lnTo>
                    <a:pt x="15729" y="14530"/>
                  </a:lnTo>
                  <a:cubicBezTo>
                    <a:pt x="16508" y="13859"/>
                    <a:pt x="16957" y="12883"/>
                    <a:pt x="16957" y="11853"/>
                  </a:cubicBezTo>
                  <a:lnTo>
                    <a:pt x="16957" y="8462"/>
                  </a:lnTo>
                  <a:cubicBezTo>
                    <a:pt x="16948" y="3786"/>
                    <a:pt x="13154" y="1"/>
                    <a:pt x="84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788" name="Google Shape;788;p23"/>
          <p:cNvGrpSpPr/>
          <p:nvPr/>
        </p:nvGrpSpPr>
        <p:grpSpPr>
          <a:xfrm>
            <a:off x="3588425" y="2104650"/>
            <a:ext cx="1967100" cy="1877100"/>
            <a:chOff x="3588425" y="1991850"/>
            <a:chExt cx="1967100" cy="1877100"/>
          </a:xfrm>
        </p:grpSpPr>
        <p:sp>
          <p:nvSpPr>
            <p:cNvPr id="789" name="Google Shape;789;p23"/>
            <p:cNvSpPr/>
            <p:nvPr/>
          </p:nvSpPr>
          <p:spPr>
            <a:xfrm>
              <a:off x="3588425" y="1991850"/>
              <a:ext cx="1967100" cy="1877100"/>
            </a:xfrm>
            <a:prstGeom prst="roundRect">
              <a:avLst>
                <a:gd fmla="val 12825" name="adj"/>
              </a:avLst>
            </a:prstGeom>
            <a:solidFill>
              <a:srgbClr val="E3D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23"/>
            <p:cNvSpPr txBox="1"/>
            <p:nvPr/>
          </p:nvSpPr>
          <p:spPr>
            <a:xfrm>
              <a:off x="3723775" y="2251350"/>
              <a:ext cx="1696500" cy="84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a:solidFill>
                    <a:schemeClr val="dk2"/>
                  </a:solidFill>
                  <a:latin typeface="Encode Sans"/>
                  <a:ea typeface="Encode Sans"/>
                  <a:cs typeface="Encode Sans"/>
                  <a:sym typeface="Encode Sans"/>
                </a:rPr>
                <a:t>Loneliness has the impact as smoking 15 cigs/day</a:t>
              </a:r>
              <a:endParaRPr>
                <a:solidFill>
                  <a:schemeClr val="dk2"/>
                </a:solidFill>
                <a:latin typeface="Encode Sans"/>
                <a:ea typeface="Encode Sans"/>
                <a:cs typeface="Encode Sans"/>
                <a:sym typeface="Encode Sans"/>
              </a:endParaRPr>
            </a:p>
          </p:txBody>
        </p:sp>
      </p:grpSp>
      <p:grpSp>
        <p:nvGrpSpPr>
          <p:cNvPr id="791" name="Google Shape;791;p23"/>
          <p:cNvGrpSpPr/>
          <p:nvPr/>
        </p:nvGrpSpPr>
        <p:grpSpPr>
          <a:xfrm>
            <a:off x="4394189" y="3369238"/>
            <a:ext cx="355663" cy="308725"/>
            <a:chOff x="-28462125" y="3199700"/>
            <a:chExt cx="298550" cy="259150"/>
          </a:xfrm>
        </p:grpSpPr>
        <p:sp>
          <p:nvSpPr>
            <p:cNvPr id="792" name="Google Shape;792;p23"/>
            <p:cNvSpPr/>
            <p:nvPr/>
          </p:nvSpPr>
          <p:spPr>
            <a:xfrm>
              <a:off x="-28459750" y="3284775"/>
              <a:ext cx="296175" cy="104775"/>
            </a:xfrm>
            <a:custGeom>
              <a:rect b="b" l="l" r="r" t="t"/>
              <a:pathLst>
                <a:path extrusionOk="0" h="4191" w="11847">
                  <a:moveTo>
                    <a:pt x="5230" y="0"/>
                  </a:moveTo>
                  <a:cubicBezTo>
                    <a:pt x="5073" y="0"/>
                    <a:pt x="4947" y="63"/>
                    <a:pt x="4915" y="189"/>
                  </a:cubicBezTo>
                  <a:lnTo>
                    <a:pt x="4096" y="2080"/>
                  </a:lnTo>
                  <a:lnTo>
                    <a:pt x="347" y="2080"/>
                  </a:lnTo>
                  <a:cubicBezTo>
                    <a:pt x="158" y="2080"/>
                    <a:pt x="0" y="2237"/>
                    <a:pt x="0" y="2426"/>
                  </a:cubicBezTo>
                  <a:cubicBezTo>
                    <a:pt x="0" y="2615"/>
                    <a:pt x="158" y="2773"/>
                    <a:pt x="347" y="2773"/>
                  </a:cubicBezTo>
                  <a:lnTo>
                    <a:pt x="4316" y="2773"/>
                  </a:lnTo>
                  <a:cubicBezTo>
                    <a:pt x="4411" y="2773"/>
                    <a:pt x="4505" y="2710"/>
                    <a:pt x="4600" y="2584"/>
                  </a:cubicBezTo>
                  <a:lnTo>
                    <a:pt x="5199" y="1292"/>
                  </a:lnTo>
                  <a:lnTo>
                    <a:pt x="6238" y="3970"/>
                  </a:lnTo>
                  <a:cubicBezTo>
                    <a:pt x="6301" y="4096"/>
                    <a:pt x="6396" y="4159"/>
                    <a:pt x="6522" y="4191"/>
                  </a:cubicBezTo>
                  <a:lnTo>
                    <a:pt x="6553" y="4191"/>
                  </a:lnTo>
                  <a:cubicBezTo>
                    <a:pt x="6679" y="4191"/>
                    <a:pt x="6805" y="4127"/>
                    <a:pt x="6868" y="4033"/>
                  </a:cubicBezTo>
                  <a:lnTo>
                    <a:pt x="7624" y="2836"/>
                  </a:lnTo>
                  <a:lnTo>
                    <a:pt x="11500" y="2836"/>
                  </a:lnTo>
                  <a:cubicBezTo>
                    <a:pt x="11689" y="2836"/>
                    <a:pt x="11846" y="2678"/>
                    <a:pt x="11846" y="2458"/>
                  </a:cubicBezTo>
                  <a:cubicBezTo>
                    <a:pt x="11846" y="2269"/>
                    <a:pt x="11689" y="2111"/>
                    <a:pt x="11500" y="2111"/>
                  </a:cubicBezTo>
                  <a:lnTo>
                    <a:pt x="7435" y="2111"/>
                  </a:lnTo>
                  <a:cubicBezTo>
                    <a:pt x="7309" y="2111"/>
                    <a:pt x="7183" y="2206"/>
                    <a:pt x="7120" y="2269"/>
                  </a:cubicBezTo>
                  <a:lnTo>
                    <a:pt x="6648" y="3056"/>
                  </a:lnTo>
                  <a:lnTo>
                    <a:pt x="5545" y="221"/>
                  </a:lnTo>
                  <a:cubicBezTo>
                    <a:pt x="5514" y="95"/>
                    <a:pt x="5388" y="0"/>
                    <a:pt x="52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23"/>
            <p:cNvSpPr/>
            <p:nvPr/>
          </p:nvSpPr>
          <p:spPr>
            <a:xfrm>
              <a:off x="-28462125" y="3199700"/>
              <a:ext cx="295400" cy="125275"/>
            </a:xfrm>
            <a:custGeom>
              <a:rect b="b" l="l" r="r" t="t"/>
              <a:pathLst>
                <a:path extrusionOk="0" h="5011" w="11816">
                  <a:moveTo>
                    <a:pt x="3151" y="1"/>
                  </a:moveTo>
                  <a:cubicBezTo>
                    <a:pt x="1387" y="1"/>
                    <a:pt x="1" y="1419"/>
                    <a:pt x="1" y="3277"/>
                  </a:cubicBezTo>
                  <a:cubicBezTo>
                    <a:pt x="1" y="3876"/>
                    <a:pt x="158" y="4349"/>
                    <a:pt x="442" y="4821"/>
                  </a:cubicBezTo>
                  <a:lnTo>
                    <a:pt x="3655" y="4821"/>
                  </a:lnTo>
                  <a:lnTo>
                    <a:pt x="4285" y="3340"/>
                  </a:lnTo>
                  <a:cubicBezTo>
                    <a:pt x="4443" y="2994"/>
                    <a:pt x="4821" y="2773"/>
                    <a:pt x="5199" y="2710"/>
                  </a:cubicBezTo>
                  <a:cubicBezTo>
                    <a:pt x="5672" y="2710"/>
                    <a:pt x="6018" y="2994"/>
                    <a:pt x="6176" y="3403"/>
                  </a:cubicBezTo>
                  <a:lnTo>
                    <a:pt x="6806" y="5010"/>
                  </a:lnTo>
                  <a:cubicBezTo>
                    <a:pt x="6963" y="4884"/>
                    <a:pt x="7215" y="4821"/>
                    <a:pt x="7404" y="4821"/>
                  </a:cubicBezTo>
                  <a:lnTo>
                    <a:pt x="11374" y="4821"/>
                  </a:lnTo>
                  <a:cubicBezTo>
                    <a:pt x="11626" y="4349"/>
                    <a:pt x="11815" y="3813"/>
                    <a:pt x="11815" y="3277"/>
                  </a:cubicBezTo>
                  <a:cubicBezTo>
                    <a:pt x="11815" y="1419"/>
                    <a:pt x="10429" y="1"/>
                    <a:pt x="8665" y="1"/>
                  </a:cubicBezTo>
                  <a:cubicBezTo>
                    <a:pt x="7247" y="1"/>
                    <a:pt x="6396" y="977"/>
                    <a:pt x="5924" y="1860"/>
                  </a:cubicBezTo>
                  <a:cubicBezTo>
                    <a:pt x="5451" y="977"/>
                    <a:pt x="4537" y="1"/>
                    <a:pt x="3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23"/>
            <p:cNvSpPr/>
            <p:nvPr/>
          </p:nvSpPr>
          <p:spPr>
            <a:xfrm>
              <a:off x="-28405400" y="3360375"/>
              <a:ext cx="186675" cy="98475"/>
            </a:xfrm>
            <a:custGeom>
              <a:rect b="b" l="l" r="r" t="t"/>
              <a:pathLst>
                <a:path extrusionOk="0" h="3939" w="7467">
                  <a:moveTo>
                    <a:pt x="2962" y="1"/>
                  </a:moveTo>
                  <a:cubicBezTo>
                    <a:pt x="2773" y="284"/>
                    <a:pt x="2458" y="442"/>
                    <a:pt x="2111" y="442"/>
                  </a:cubicBezTo>
                  <a:lnTo>
                    <a:pt x="0" y="442"/>
                  </a:lnTo>
                  <a:cubicBezTo>
                    <a:pt x="158" y="599"/>
                    <a:pt x="347" y="757"/>
                    <a:pt x="536" y="914"/>
                  </a:cubicBezTo>
                  <a:cubicBezTo>
                    <a:pt x="1449" y="1734"/>
                    <a:pt x="2426" y="2647"/>
                    <a:pt x="3434" y="3813"/>
                  </a:cubicBezTo>
                  <a:cubicBezTo>
                    <a:pt x="3529" y="3907"/>
                    <a:pt x="3592" y="3939"/>
                    <a:pt x="3718" y="3939"/>
                  </a:cubicBezTo>
                  <a:cubicBezTo>
                    <a:pt x="3844" y="3939"/>
                    <a:pt x="3907" y="3907"/>
                    <a:pt x="4001" y="3813"/>
                  </a:cubicBezTo>
                  <a:cubicBezTo>
                    <a:pt x="4978" y="2584"/>
                    <a:pt x="6018" y="1734"/>
                    <a:pt x="6900" y="914"/>
                  </a:cubicBezTo>
                  <a:cubicBezTo>
                    <a:pt x="7120" y="757"/>
                    <a:pt x="7278" y="599"/>
                    <a:pt x="7467" y="442"/>
                  </a:cubicBezTo>
                  <a:lnTo>
                    <a:pt x="5860" y="442"/>
                  </a:lnTo>
                  <a:lnTo>
                    <a:pt x="5293" y="1324"/>
                  </a:lnTo>
                  <a:cubicBezTo>
                    <a:pt x="5104" y="1639"/>
                    <a:pt x="4789" y="1860"/>
                    <a:pt x="4379" y="1860"/>
                  </a:cubicBezTo>
                  <a:lnTo>
                    <a:pt x="4316" y="1860"/>
                  </a:lnTo>
                  <a:cubicBezTo>
                    <a:pt x="3907" y="1797"/>
                    <a:pt x="3592" y="1576"/>
                    <a:pt x="3434" y="1167"/>
                  </a:cubicBezTo>
                  <a:lnTo>
                    <a:pt x="296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5" name="Google Shape;795;p23"/>
          <p:cNvGrpSpPr/>
          <p:nvPr/>
        </p:nvGrpSpPr>
        <p:grpSpPr>
          <a:xfrm>
            <a:off x="6222675" y="2104650"/>
            <a:ext cx="1967100" cy="1877100"/>
            <a:chOff x="6222675" y="1991850"/>
            <a:chExt cx="1967100" cy="1877100"/>
          </a:xfrm>
        </p:grpSpPr>
        <p:grpSp>
          <p:nvGrpSpPr>
            <p:cNvPr id="796" name="Google Shape;796;p23"/>
            <p:cNvGrpSpPr/>
            <p:nvPr/>
          </p:nvGrpSpPr>
          <p:grpSpPr>
            <a:xfrm>
              <a:off x="6222675" y="1991850"/>
              <a:ext cx="1967100" cy="1877100"/>
              <a:chOff x="6222675" y="1991850"/>
              <a:chExt cx="1967100" cy="1877100"/>
            </a:xfrm>
          </p:grpSpPr>
          <p:sp>
            <p:nvSpPr>
              <p:cNvPr id="797" name="Google Shape;797;p23"/>
              <p:cNvSpPr/>
              <p:nvPr/>
            </p:nvSpPr>
            <p:spPr>
              <a:xfrm>
                <a:off x="6222675" y="1991850"/>
                <a:ext cx="1967100" cy="1877100"/>
              </a:xfrm>
              <a:prstGeom prst="roundRect">
                <a:avLst>
                  <a:gd fmla="val 12825" name="adj"/>
                </a:avLst>
              </a:prstGeom>
              <a:solidFill>
                <a:srgbClr val="E3D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23"/>
              <p:cNvSpPr txBox="1"/>
              <p:nvPr/>
            </p:nvSpPr>
            <p:spPr>
              <a:xfrm>
                <a:off x="6358025" y="2251350"/>
                <a:ext cx="1696500" cy="84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a:solidFill>
                      <a:schemeClr val="dk2"/>
                    </a:solidFill>
                    <a:latin typeface="Encode Sans"/>
                    <a:ea typeface="Encode Sans"/>
                    <a:cs typeface="Encode Sans"/>
                    <a:sym typeface="Encode Sans"/>
                  </a:rPr>
                  <a:t>1 in 3 americans over 45 are chronically lonely</a:t>
                </a:r>
                <a:endParaRPr>
                  <a:solidFill>
                    <a:schemeClr val="dk2"/>
                  </a:solidFill>
                  <a:latin typeface="Encode Sans"/>
                  <a:ea typeface="Encode Sans"/>
                  <a:cs typeface="Encode Sans"/>
                  <a:sym typeface="Encode Sans"/>
                </a:endParaRPr>
              </a:p>
            </p:txBody>
          </p:sp>
        </p:grpSp>
        <p:sp>
          <p:nvSpPr>
            <p:cNvPr id="799" name="Google Shape;799;p23"/>
            <p:cNvSpPr txBox="1"/>
            <p:nvPr/>
          </p:nvSpPr>
          <p:spPr>
            <a:xfrm>
              <a:off x="6824025" y="3243175"/>
              <a:ext cx="764400" cy="335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800">
                  <a:solidFill>
                    <a:schemeClr val="dk1"/>
                  </a:solidFill>
                  <a:latin typeface="Encode Sans"/>
                  <a:ea typeface="Encode Sans"/>
                  <a:cs typeface="Encode Sans"/>
                  <a:sym typeface="Encode Sans"/>
                </a:rPr>
                <a:t>1/3</a:t>
              </a:r>
              <a:endParaRPr b="1" sz="1800">
                <a:solidFill>
                  <a:schemeClr val="dk1"/>
                </a:solidFill>
                <a:latin typeface="Encode Sans"/>
                <a:ea typeface="Encode Sans"/>
                <a:cs typeface="Encode Sans"/>
                <a:sym typeface="Encode Sans"/>
              </a:endParaRPr>
            </a:p>
          </p:txBody>
        </p:sp>
      </p:grpSp>
      <p:sp>
        <p:nvSpPr>
          <p:cNvPr id="800" name="Google Shape;800;p23"/>
          <p:cNvSpPr txBox="1"/>
          <p:nvPr/>
        </p:nvSpPr>
        <p:spPr>
          <a:xfrm>
            <a:off x="2173613" y="1247198"/>
            <a:ext cx="4797347" cy="356700"/>
          </a:xfrm>
          <a:prstGeom prst="rect">
            <a:avLst/>
          </a:prstGeom>
          <a:noFill/>
          <a:ln>
            <a:noFill/>
          </a:ln>
        </p:spPr>
        <p:txBody>
          <a:bodyPr anchorCtr="0" anchor="ctr" bIns="91425" lIns="91425" spcFirstLastPara="1" rIns="0" wrap="square" tIns="91425">
            <a:noAutofit/>
          </a:bodyPr>
          <a:lstStyle/>
          <a:p>
            <a:pPr indent="0" lvl="0" marL="0" rtl="0" algn="ctr">
              <a:spcBef>
                <a:spcPts val="0"/>
              </a:spcBef>
              <a:spcAft>
                <a:spcPts val="0"/>
              </a:spcAft>
              <a:buNone/>
            </a:pPr>
            <a:r>
              <a:rPr b="1" lang="en" sz="1800">
                <a:solidFill>
                  <a:schemeClr val="dk1"/>
                </a:solidFill>
                <a:latin typeface="Encode Sans"/>
                <a:ea typeface="Encode Sans"/>
                <a:cs typeface="Encode Sans"/>
                <a:sym typeface="Encode Sans"/>
              </a:rPr>
              <a:t>THE COST OF </a:t>
            </a:r>
            <a:r>
              <a:rPr b="1" lang="en" sz="1800">
                <a:solidFill>
                  <a:schemeClr val="dk1"/>
                </a:solidFill>
                <a:latin typeface="Encode Sans"/>
                <a:ea typeface="Encode Sans"/>
                <a:cs typeface="Encode Sans"/>
                <a:sym typeface="Encode Sans"/>
              </a:rPr>
              <a:t>EMOTIONAL LONELINESS</a:t>
            </a:r>
            <a:endParaRPr b="1" sz="1800">
              <a:solidFill>
                <a:schemeClr val="dk1"/>
              </a:solidFill>
              <a:latin typeface="Encode Sans"/>
              <a:ea typeface="Encode Sans"/>
              <a:cs typeface="Encode Sans"/>
              <a:sym typeface="Encode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Emotional Loneliness First Aid by Slidesgo">
  <a:themeElements>
    <a:clrScheme name="Simple Light">
      <a:dk1>
        <a:srgbClr val="455E70"/>
      </a:dk1>
      <a:lt1>
        <a:srgbClr val="F7F6F2"/>
      </a:lt1>
      <a:dk2>
        <a:srgbClr val="3A3939"/>
      </a:dk2>
      <a:lt2>
        <a:srgbClr val="E3D6C9"/>
      </a:lt2>
      <a:accent1>
        <a:srgbClr val="F2CC4E"/>
      </a:accent1>
      <a:accent2>
        <a:srgbClr val="E2BA4B"/>
      </a:accent2>
      <a:accent3>
        <a:srgbClr val="C69F3E"/>
      </a:accent3>
      <a:accent4>
        <a:srgbClr val="6FA0A4"/>
      </a:accent4>
      <a:accent5>
        <a:srgbClr val="98C4E6"/>
      </a:accent5>
      <a:accent6>
        <a:srgbClr val="73A0BE"/>
      </a:accent6>
      <a:hlink>
        <a:srgbClr val="28455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