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4"/>
  </p:notesMasterIdLst>
  <p:sldIdLst>
    <p:sldId id="286" r:id="rId2"/>
    <p:sldId id="257" r:id="rId3"/>
    <p:sldId id="258" r:id="rId4"/>
    <p:sldId id="259" r:id="rId5"/>
    <p:sldId id="285" r:id="rId6"/>
    <p:sldId id="260" r:id="rId7"/>
    <p:sldId id="261" r:id="rId8"/>
    <p:sldId id="293" r:id="rId9"/>
    <p:sldId id="294" r:id="rId10"/>
    <p:sldId id="262" r:id="rId11"/>
    <p:sldId id="263" r:id="rId12"/>
    <p:sldId id="292" r:id="rId13"/>
    <p:sldId id="264" r:id="rId14"/>
    <p:sldId id="265" r:id="rId15"/>
    <p:sldId id="266" r:id="rId16"/>
    <p:sldId id="267" r:id="rId17"/>
    <p:sldId id="268" r:id="rId18"/>
    <p:sldId id="269" r:id="rId19"/>
    <p:sldId id="270" r:id="rId20"/>
    <p:sldId id="295" r:id="rId21"/>
    <p:sldId id="296" r:id="rId22"/>
    <p:sldId id="297" r:id="rId23"/>
    <p:sldId id="298" r:id="rId24"/>
    <p:sldId id="299" r:id="rId25"/>
    <p:sldId id="300" r:id="rId26"/>
    <p:sldId id="301" r:id="rId27"/>
    <p:sldId id="302" r:id="rId28"/>
    <p:sldId id="303" r:id="rId29"/>
    <p:sldId id="304" r:id="rId30"/>
    <p:sldId id="272" r:id="rId31"/>
    <p:sldId id="273" r:id="rId32"/>
    <p:sldId id="274" r:id="rId33"/>
    <p:sldId id="275" r:id="rId34"/>
    <p:sldId id="277" r:id="rId35"/>
    <p:sldId id="278" r:id="rId36"/>
    <p:sldId id="279" r:id="rId37"/>
    <p:sldId id="280" r:id="rId38"/>
    <p:sldId id="281" r:id="rId39"/>
    <p:sldId id="288" r:id="rId40"/>
    <p:sldId id="289" r:id="rId41"/>
    <p:sldId id="290" r:id="rId42"/>
    <p:sldId id="291"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E657EF5-E8C0-4D16-806B-ABF8B1EEEE95}">
  <a:tblStyle styleId="{2E657EF5-E8C0-4D16-806B-ABF8B1EEEE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982" autoAdjust="0"/>
  </p:normalViewPr>
  <p:slideViewPr>
    <p:cSldViewPr snapToGrid="0">
      <p:cViewPr>
        <p:scale>
          <a:sx n="90" d="100"/>
          <a:sy n="90" d="100"/>
        </p:scale>
        <p:origin x="-816" y="-13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10dc3c80e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10dc3c80e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17994772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117994772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1799477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1799477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17994772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17994772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18eac12a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18eac12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118eac12a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118eac12a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108c1637c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108c1637c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108c1637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108c1637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08c1637c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108c1637c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108c1637c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108c1637c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08c1637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108c1637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0dc3c80e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0dc3c80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108c1637c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108c1637c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108c1637c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108c1637c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08c1637c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08c1637c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08c1637c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08c1637c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08c1637c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08c1637c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18eac12a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18eac12a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18eac12a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18eac12a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18eac12a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18eac12a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18eac12a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18eac12a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118eac12a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118eac12a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0dc3c80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0dc3c80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18eac12a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18eac12a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18eac12a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18eac12a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118eac12a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118eac12a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8fe64bd13a4c7eb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8fe64bd13a4c7eb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17994772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17994772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17994772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17994772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17994772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17994772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18eac12a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18eac12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17994772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17994772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17994772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117994772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D6C5975-5CA0-4572-9947-A18F7A2DD78A}" type="datetimeFigureOut">
              <a:rPr lang="en-US" smtClean="0"/>
              <a:pPr/>
              <a:t>4/3/2023</a:t>
            </a:fld>
            <a:endParaRPr lang="en-IN"/>
          </a:p>
        </p:txBody>
      </p:sp>
      <p:sp>
        <p:nvSpPr>
          <p:cNvPr id="5" name="Footer Placeholder 4"/>
          <p:cNvSpPr>
            <a:spLocks noGrp="1"/>
          </p:cNvSpPr>
          <p:nvPr>
            <p:ph type="ftr" sz="quarter" idx="11"/>
          </p:nvPr>
        </p:nvSpPr>
        <p:spPr>
          <a:xfrm>
            <a:off x="2667000" y="4767263"/>
            <a:ext cx="3352800" cy="273844"/>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9DC1635-9D0E-4837-A7C3-111931085B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62" y="1063690"/>
            <a:ext cx="8632663" cy="2040928"/>
          </a:xfrm>
        </p:spPr>
        <p:txBody>
          <a:bodyPr>
            <a:normAutofit/>
          </a:bodyPr>
          <a:lstStyle/>
          <a:p>
            <a:r>
              <a:rPr lang="en-US" sz="2800" b="1" dirty="0" smtClean="0">
                <a:solidFill>
                  <a:schemeClr val="tx1"/>
                </a:solidFill>
                <a:latin typeface="Times New Roman" pitchFamily="18" charset="0"/>
                <a:cs typeface="Times New Roman" pitchFamily="18" charset="0"/>
              </a:rPr>
              <a:t>SECURE FRAMEWORK FOR CONDUCTING ONLINE EXAMINATION USING BLOCK CHAIN </a:t>
            </a:r>
            <a:endParaRPr lang="en-IN"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tx1"/>
                </a:solidFill>
                <a:latin typeface="Times New Roman"/>
                <a:ea typeface="Times New Roman"/>
                <a:cs typeface="Times New Roman"/>
                <a:sym typeface="Times New Roman"/>
              </a:rPr>
              <a:t>MODULE</a:t>
            </a:r>
            <a:r>
              <a:rPr lang="en-GB" b="1" dirty="0">
                <a:latin typeface="Times New Roman"/>
                <a:ea typeface="Times New Roman"/>
                <a:cs typeface="Times New Roman"/>
                <a:sym typeface="Times New Roman"/>
              </a:rPr>
              <a:t> DESCRIPTION</a:t>
            </a:r>
            <a:endParaRPr b="1">
              <a:latin typeface="Times New Roman"/>
              <a:ea typeface="Times New Roman"/>
              <a:cs typeface="Times New Roman"/>
              <a:sym typeface="Times New Roman"/>
            </a:endParaRPr>
          </a:p>
        </p:txBody>
      </p:sp>
      <p:sp>
        <p:nvSpPr>
          <p:cNvPr id="106" name="Google Shape;106;p19"/>
          <p:cNvSpPr txBox="1">
            <a:spLocks noGrp="1"/>
          </p:cNvSpPr>
          <p:nvPr>
            <p:ph type="body" idx="1"/>
          </p:nvPr>
        </p:nvSpPr>
        <p:spPr>
          <a:xfrm>
            <a:off x="556248" y="1099312"/>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600" b="1" dirty="0" smtClean="0">
                <a:solidFill>
                  <a:schemeClr val="tx1"/>
                </a:solidFill>
                <a:latin typeface="Times New Roman"/>
                <a:ea typeface="Times New Roman"/>
                <a:cs typeface="Times New Roman"/>
                <a:sym typeface="Times New Roman"/>
              </a:rPr>
              <a:t>ADMIN</a:t>
            </a:r>
          </a:p>
          <a:p>
            <a:pPr marL="0" lvl="0" indent="0" algn="l" rtl="0">
              <a:spcBef>
                <a:spcPts val="0"/>
              </a:spcBef>
              <a:spcAft>
                <a:spcPts val="0"/>
              </a:spcAft>
              <a:buNone/>
            </a:pPr>
            <a:endParaRPr sz="1800" b="1" u="sng">
              <a:solidFill>
                <a:schemeClr val="tx1"/>
              </a:solidFill>
              <a:latin typeface="Times New Roman" pitchFamily="18" charset="0"/>
              <a:ea typeface="Times New Roman"/>
              <a:cs typeface="Times New Roman" pitchFamily="18" charset="0"/>
              <a:sym typeface="Times New Roman"/>
            </a:endParaRPr>
          </a:p>
          <a:p>
            <a:pPr lvl="0"/>
            <a:r>
              <a:rPr lang="en-US" sz="1800" dirty="0" smtClean="0">
                <a:solidFill>
                  <a:schemeClr val="tx1"/>
                </a:solidFill>
                <a:latin typeface="Times New Roman" pitchFamily="18" charset="0"/>
                <a:cs typeface="Times New Roman" pitchFamily="18" charset="0"/>
              </a:rPr>
              <a:t>Login</a:t>
            </a:r>
            <a:endParaRPr lang="en-IN" sz="1800" dirty="0" smtClean="0">
              <a:solidFill>
                <a:schemeClr val="tx1"/>
              </a:solidFill>
              <a:latin typeface="Times New Roman" pitchFamily="18" charset="0"/>
              <a:cs typeface="Times New Roman" pitchFamily="18" charset="0"/>
            </a:endParaRPr>
          </a:p>
          <a:p>
            <a:pPr lvl="0"/>
            <a:r>
              <a:rPr lang="en-US" sz="1800" dirty="0" smtClean="0">
                <a:solidFill>
                  <a:schemeClr val="tx1"/>
                </a:solidFill>
                <a:latin typeface="Times New Roman" pitchFamily="18" charset="0"/>
                <a:cs typeface="Times New Roman" pitchFamily="18" charset="0"/>
              </a:rPr>
              <a:t>Add&amp; manage staff</a:t>
            </a:r>
            <a:endParaRPr lang="en-IN" sz="1800" dirty="0" smtClean="0">
              <a:solidFill>
                <a:schemeClr val="tx1"/>
              </a:solidFill>
              <a:latin typeface="Times New Roman" pitchFamily="18" charset="0"/>
              <a:cs typeface="Times New Roman" pitchFamily="18" charset="0"/>
            </a:endParaRPr>
          </a:p>
          <a:p>
            <a:pPr lvl="0"/>
            <a:r>
              <a:rPr lang="en-US" sz="1800" dirty="0" smtClean="0">
                <a:solidFill>
                  <a:schemeClr val="tx1"/>
                </a:solidFill>
                <a:latin typeface="Times New Roman" pitchFamily="18" charset="0"/>
                <a:cs typeface="Times New Roman" pitchFamily="18" charset="0"/>
              </a:rPr>
              <a:t>Add&amp; manage Departments</a:t>
            </a:r>
            <a:endParaRPr lang="en-IN" sz="1800" dirty="0" smtClean="0">
              <a:solidFill>
                <a:schemeClr val="tx1"/>
              </a:solidFill>
              <a:latin typeface="Times New Roman" pitchFamily="18" charset="0"/>
              <a:cs typeface="Times New Roman" pitchFamily="18" charset="0"/>
            </a:endParaRPr>
          </a:p>
          <a:p>
            <a:pPr lvl="0"/>
            <a:r>
              <a:rPr lang="en-US" sz="1800" dirty="0" smtClean="0">
                <a:solidFill>
                  <a:schemeClr val="tx1"/>
                </a:solidFill>
                <a:latin typeface="Times New Roman" pitchFamily="18" charset="0"/>
                <a:cs typeface="Times New Roman" pitchFamily="18" charset="0"/>
              </a:rPr>
              <a:t>View Students</a:t>
            </a:r>
            <a:endParaRPr lang="en-IN" sz="1800" dirty="0" smtClean="0">
              <a:solidFill>
                <a:schemeClr val="tx1"/>
              </a:solidFill>
              <a:latin typeface="Times New Roman" pitchFamily="18" charset="0"/>
              <a:cs typeface="Times New Roman" pitchFamily="18" charset="0"/>
            </a:endParaRPr>
          </a:p>
          <a:p>
            <a:pPr lvl="0"/>
            <a:r>
              <a:rPr lang="en-US" sz="1800" dirty="0" smtClean="0">
                <a:solidFill>
                  <a:schemeClr val="tx1"/>
                </a:solidFill>
                <a:latin typeface="Times New Roman" pitchFamily="18" charset="0"/>
                <a:cs typeface="Times New Roman" pitchFamily="18" charset="0"/>
              </a:rPr>
              <a:t>Send notification</a:t>
            </a:r>
            <a:endParaRPr lang="en-IN" sz="1800" dirty="0" smtClean="0">
              <a:solidFill>
                <a:schemeClr val="tx1"/>
              </a:solidFill>
              <a:latin typeface="Times New Roman" pitchFamily="18" charset="0"/>
              <a:cs typeface="Times New Roman" pitchFamily="18" charset="0"/>
            </a:endParaRPr>
          </a:p>
          <a:p>
            <a:pPr lvl="0"/>
            <a:r>
              <a:rPr lang="en-US" sz="1800" dirty="0" smtClean="0">
                <a:solidFill>
                  <a:schemeClr val="tx1"/>
                </a:solidFill>
                <a:latin typeface="Times New Roman" pitchFamily="18" charset="0"/>
                <a:cs typeface="Times New Roman" pitchFamily="18" charset="0"/>
              </a:rPr>
              <a:t>View complaints and send reply</a:t>
            </a:r>
            <a:endParaRPr lang="en-IN" sz="1800" dirty="0" smtClean="0">
              <a:solidFill>
                <a:schemeClr val="tx1"/>
              </a:solidFill>
              <a:latin typeface="Times New Roman" pitchFamily="18" charset="0"/>
              <a:cs typeface="Times New Roman" pitchFamily="18" charset="0"/>
            </a:endParaRPr>
          </a:p>
          <a:p>
            <a:pPr lvl="0"/>
            <a:r>
              <a:rPr lang="en-US" sz="1800" dirty="0" smtClean="0">
                <a:solidFill>
                  <a:schemeClr val="tx1"/>
                </a:solidFill>
                <a:latin typeface="Times New Roman" pitchFamily="18" charset="0"/>
                <a:cs typeface="Times New Roman" pitchFamily="18" charset="0"/>
              </a:rPr>
              <a:t>View feedback</a:t>
            </a:r>
          </a:p>
          <a:p>
            <a:pPr lvl="0"/>
            <a:r>
              <a:rPr lang="en-US" sz="1800" dirty="0" smtClean="0">
                <a:solidFill>
                  <a:schemeClr val="tx1"/>
                </a:solidFill>
                <a:latin typeface="Times New Roman" pitchFamily="18" charset="0"/>
                <a:cs typeface="Times New Roman" pitchFamily="18" charset="0"/>
              </a:rPr>
              <a:t>Manage subject</a:t>
            </a:r>
          </a:p>
          <a:p>
            <a:pPr lvl="0"/>
            <a:r>
              <a:rPr lang="en-US" sz="1800" dirty="0" smtClean="0">
                <a:solidFill>
                  <a:schemeClr val="tx1"/>
                </a:solidFill>
                <a:latin typeface="Times New Roman" pitchFamily="18" charset="0"/>
                <a:cs typeface="Times New Roman" pitchFamily="18" charset="0"/>
              </a:rPr>
              <a:t>Allocate subject to staff</a:t>
            </a:r>
            <a:endParaRPr lang="en-IN" sz="1800" dirty="0" smtClean="0">
              <a:solidFill>
                <a:schemeClr val="tx1"/>
              </a:solidFill>
              <a:latin typeface="Times New Roman" pitchFamily="18" charset="0"/>
              <a:cs typeface="Times New Roman" pitchFamily="18" charset="0"/>
            </a:endParaRPr>
          </a:p>
          <a:p>
            <a:pPr marL="0" lvl="0" indent="0" algn="l" rtl="0">
              <a:lnSpc>
                <a:spcPct val="150000"/>
              </a:lnSpc>
              <a:spcBef>
                <a:spcPts val="0"/>
              </a:spcBef>
              <a:spcAft>
                <a:spcPts val="1200"/>
              </a:spcAft>
              <a:buNone/>
            </a:pPr>
            <a:endParaRPr sz="1500">
              <a:solidFill>
                <a:schemeClr val="tx1"/>
              </a:solidFill>
              <a:latin typeface="Times New Roman"/>
              <a:ea typeface="Times New Roman"/>
              <a:cs typeface="Times New Roman"/>
              <a:sym typeface="Times New Roman"/>
            </a:endParaRPr>
          </a:p>
        </p:txBody>
      </p:sp>
      <p:sp>
        <p:nvSpPr>
          <p:cNvPr id="108" name="Google Shape;108;p19"/>
          <p:cNvSpPr txBox="1"/>
          <p:nvPr/>
        </p:nvSpPr>
        <p:spPr>
          <a:xfrm>
            <a:off x="13075" y="4799150"/>
            <a:ext cx="4558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09" name="Google Shape;109;p19"/>
          <p:cNvPicPr preferRelativeResize="0"/>
          <p:nvPr/>
        </p:nvPicPr>
        <p:blipFill>
          <a:blip r:embed="rId3">
            <a:alphaModFix/>
          </a:blip>
          <a:stretch>
            <a:fillRect/>
          </a:stretch>
        </p:blipFill>
        <p:spPr>
          <a:xfrm>
            <a:off x="2966275" y="4799138"/>
            <a:ext cx="337825" cy="337825"/>
          </a:xfrm>
          <a:prstGeom prst="rect">
            <a:avLst/>
          </a:prstGeom>
          <a:noFill/>
          <a:ln>
            <a:noFill/>
          </a:ln>
        </p:spPr>
      </p:pic>
      <p:sp>
        <p:nvSpPr>
          <p:cNvPr id="110" name="Google Shape;110;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a:buNone/>
            </a:pPr>
            <a:r>
              <a:rPr lang="en-US" sz="1600" b="1" dirty="0" smtClean="0">
                <a:solidFill>
                  <a:schemeClr val="tx1"/>
                </a:solidFill>
                <a:latin typeface="Times New Roman" pitchFamily="18" charset="0"/>
                <a:cs typeface="Times New Roman" pitchFamily="18" charset="0"/>
              </a:rPr>
              <a:t>STAFF</a:t>
            </a:r>
          </a:p>
          <a:p>
            <a:pPr>
              <a:buNone/>
            </a:pPr>
            <a:endParaRPr lang="en-IN" sz="1600" dirty="0" smtClean="0">
              <a:solidFill>
                <a:schemeClr val="tx1"/>
              </a:solidFill>
            </a:endParaRPr>
          </a:p>
          <a:p>
            <a:pPr lvl="0"/>
            <a:r>
              <a:rPr lang="en-US" sz="1800" dirty="0" smtClean="0">
                <a:solidFill>
                  <a:schemeClr val="tx1"/>
                </a:solidFill>
                <a:latin typeface="Times New Roman" pitchFamily="18" charset="0"/>
                <a:cs typeface="Times New Roman" pitchFamily="18" charset="0"/>
              </a:rPr>
              <a:t>Login</a:t>
            </a:r>
            <a:endParaRPr lang="en-IN" sz="1800" dirty="0" smtClean="0">
              <a:solidFill>
                <a:schemeClr val="tx1"/>
              </a:solidFill>
              <a:latin typeface="Times New Roman" pitchFamily="18" charset="0"/>
              <a:cs typeface="Times New Roman" pitchFamily="18" charset="0"/>
            </a:endParaRPr>
          </a:p>
          <a:p>
            <a:pPr lvl="0"/>
            <a:r>
              <a:rPr lang="en-US" sz="1800" dirty="0" smtClean="0">
                <a:solidFill>
                  <a:schemeClr val="tx1"/>
                </a:solidFill>
                <a:latin typeface="Times New Roman" pitchFamily="18" charset="0"/>
                <a:cs typeface="Times New Roman" pitchFamily="18" charset="0"/>
              </a:rPr>
              <a:t>Add&amp; manage Students</a:t>
            </a:r>
            <a:endParaRPr lang="en-IN" sz="1800" dirty="0" smtClean="0">
              <a:solidFill>
                <a:schemeClr val="tx1"/>
              </a:solidFill>
              <a:latin typeface="Times New Roman" pitchFamily="18" charset="0"/>
              <a:cs typeface="Times New Roman" pitchFamily="18" charset="0"/>
            </a:endParaRPr>
          </a:p>
          <a:p>
            <a:pPr lvl="0"/>
            <a:r>
              <a:rPr lang="en-US" sz="1800" dirty="0" smtClean="0">
                <a:solidFill>
                  <a:schemeClr val="tx1"/>
                </a:solidFill>
                <a:latin typeface="Times New Roman" pitchFamily="18" charset="0"/>
                <a:cs typeface="Times New Roman" pitchFamily="18" charset="0"/>
              </a:rPr>
              <a:t>Add &amp; manage study materials</a:t>
            </a:r>
          </a:p>
          <a:p>
            <a:r>
              <a:rPr lang="en-US" sz="1800" dirty="0" smtClean="0">
                <a:solidFill>
                  <a:schemeClr val="tx1"/>
                </a:solidFill>
                <a:latin typeface="Times New Roman" pitchFamily="18" charset="0"/>
                <a:cs typeface="Times New Roman" pitchFamily="18" charset="0"/>
              </a:rPr>
              <a:t>Add exams</a:t>
            </a:r>
          </a:p>
          <a:p>
            <a:pPr lvl="0"/>
            <a:r>
              <a:rPr lang="en-US" sz="1800" dirty="0" smtClean="0">
                <a:solidFill>
                  <a:schemeClr val="tx1"/>
                </a:solidFill>
                <a:latin typeface="Times New Roman" pitchFamily="18" charset="0"/>
                <a:cs typeface="Times New Roman" pitchFamily="18" charset="0"/>
              </a:rPr>
              <a:t>View doubt and send reply</a:t>
            </a:r>
          </a:p>
          <a:p>
            <a:pPr lvl="0"/>
            <a:r>
              <a:rPr lang="en-US" sz="1800" dirty="0" smtClean="0">
                <a:solidFill>
                  <a:schemeClr val="tx1"/>
                </a:solidFill>
                <a:latin typeface="Times New Roman" pitchFamily="18" charset="0"/>
                <a:cs typeface="Times New Roman" pitchFamily="18" charset="0"/>
              </a:rPr>
              <a:t>View allocated subject</a:t>
            </a:r>
            <a:endParaRPr lang="en-IN" sz="1800" dirty="0" smtClean="0">
              <a:solidFill>
                <a:schemeClr val="tx1"/>
              </a:solidFill>
              <a:latin typeface="Times New Roman" pitchFamily="18" charset="0"/>
              <a:cs typeface="Times New Roman" pitchFamily="18" charset="0"/>
            </a:endParaRPr>
          </a:p>
        </p:txBody>
      </p:sp>
      <p:sp>
        <p:nvSpPr>
          <p:cNvPr id="111" name="Google Shape;11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10</a:t>
            </a:fld>
            <a:endParaRPr>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body" idx="1"/>
          </p:nvPr>
        </p:nvSpPr>
        <p:spPr>
          <a:xfrm>
            <a:off x="527199" y="306129"/>
            <a:ext cx="7362160" cy="4209400"/>
          </a:xfrm>
          <a:prstGeom prst="rect">
            <a:avLst/>
          </a:prstGeom>
        </p:spPr>
        <p:txBody>
          <a:bodyPr spcFirstLastPara="1" wrap="square" lIns="91425" tIns="91425" rIns="91425" bIns="91425" anchor="t" anchorCtr="0">
            <a:normAutofit/>
          </a:bodyPr>
          <a:lstStyle/>
          <a:p>
            <a:pPr marL="0" lvl="0" indent="0">
              <a:buNone/>
            </a:pPr>
            <a:endParaRPr lang="en-US" sz="1600" b="1" u="sng" dirty="0" smtClean="0">
              <a:solidFill>
                <a:schemeClr val="tx1"/>
              </a:solidFill>
              <a:latin typeface="Times New Roman"/>
              <a:ea typeface="Times New Roman"/>
              <a:cs typeface="Times New Roman"/>
              <a:sym typeface="Times New Roman"/>
            </a:endParaRPr>
          </a:p>
          <a:p>
            <a:pPr marL="0" lvl="0" indent="0">
              <a:buNone/>
            </a:pPr>
            <a:r>
              <a:rPr lang="en-US" sz="1600" b="1" dirty="0" smtClean="0">
                <a:solidFill>
                  <a:schemeClr val="tx1"/>
                </a:solidFill>
                <a:latin typeface="Times New Roman"/>
                <a:ea typeface="Times New Roman"/>
                <a:cs typeface="Times New Roman"/>
                <a:sym typeface="Times New Roman"/>
              </a:rPr>
              <a:t>STUDENTS</a:t>
            </a:r>
          </a:p>
          <a:p>
            <a:pPr marL="0" lvl="0" indent="0">
              <a:buNone/>
            </a:pPr>
            <a:endParaRPr lang="en-US" sz="1600" b="1" u="sng" dirty="0" smtClean="0">
              <a:solidFill>
                <a:schemeClr val="tx1"/>
              </a:solidFill>
              <a:latin typeface="Times New Roman"/>
              <a:ea typeface="Times New Roman"/>
              <a:cs typeface="Times New Roman"/>
              <a:sym typeface="Times New Roman"/>
            </a:endParaRPr>
          </a:p>
          <a:p>
            <a:pPr lvl="0">
              <a:buFont typeface="Arial" pitchFamily="34" charset="0"/>
              <a:buChar char="•"/>
            </a:pPr>
            <a:r>
              <a:rPr lang="en-US" dirty="0" smtClean="0">
                <a:solidFill>
                  <a:schemeClr val="tx1"/>
                </a:solidFill>
                <a:latin typeface="Times New Roman" pitchFamily="18" charset="0"/>
                <a:cs typeface="Times New Roman" pitchFamily="18" charset="0"/>
              </a:rPr>
              <a:t>Login</a:t>
            </a:r>
          </a:p>
          <a:p>
            <a:pPr lvl="0">
              <a:buFont typeface="Arial" pitchFamily="34" charset="0"/>
              <a:buChar char="•"/>
            </a:pPr>
            <a:r>
              <a:rPr lang="en-US" dirty="0" smtClean="0">
                <a:solidFill>
                  <a:schemeClr val="tx1"/>
                </a:solidFill>
                <a:latin typeface="Times New Roman" pitchFamily="18" charset="0"/>
                <a:cs typeface="Times New Roman" pitchFamily="18" charset="0"/>
              </a:rPr>
              <a:t>View study material</a:t>
            </a:r>
          </a:p>
          <a:p>
            <a:pPr lvl="0">
              <a:buFont typeface="Arial" pitchFamily="34" charset="0"/>
              <a:buChar char="•"/>
            </a:pPr>
            <a:r>
              <a:rPr lang="en-US" dirty="0" smtClean="0">
                <a:solidFill>
                  <a:schemeClr val="tx1"/>
                </a:solidFill>
                <a:latin typeface="Times New Roman" pitchFamily="18" charset="0"/>
                <a:cs typeface="Times New Roman" pitchFamily="18" charset="0"/>
              </a:rPr>
              <a:t>Attend exams</a:t>
            </a:r>
          </a:p>
          <a:p>
            <a:pPr lvl="0">
              <a:buFont typeface="Arial" pitchFamily="34" charset="0"/>
              <a:buChar char="•"/>
            </a:pPr>
            <a:r>
              <a:rPr lang="en-US" dirty="0" smtClean="0">
                <a:solidFill>
                  <a:schemeClr val="tx1"/>
                </a:solidFill>
                <a:latin typeface="Times New Roman" pitchFamily="18" charset="0"/>
                <a:cs typeface="Times New Roman" pitchFamily="18" charset="0"/>
              </a:rPr>
              <a:t>Send complaints and view reply</a:t>
            </a:r>
          </a:p>
          <a:p>
            <a:pPr lvl="0">
              <a:buFont typeface="Arial" pitchFamily="34" charset="0"/>
              <a:buChar char="•"/>
            </a:pPr>
            <a:r>
              <a:rPr lang="en-US" dirty="0" smtClean="0">
                <a:solidFill>
                  <a:schemeClr val="tx1"/>
                </a:solidFill>
                <a:latin typeface="Times New Roman" pitchFamily="18" charset="0"/>
                <a:cs typeface="Times New Roman" pitchFamily="18" charset="0"/>
              </a:rPr>
              <a:t>Doubt clearance</a:t>
            </a:r>
          </a:p>
          <a:p>
            <a:pPr lvl="0">
              <a:buFont typeface="Arial" pitchFamily="34" charset="0"/>
              <a:buChar char="•"/>
            </a:pPr>
            <a:r>
              <a:rPr lang="en-US" dirty="0" smtClean="0">
                <a:solidFill>
                  <a:schemeClr val="tx1"/>
                </a:solidFill>
                <a:latin typeface="Times New Roman" pitchFamily="18" charset="0"/>
                <a:cs typeface="Times New Roman" pitchFamily="18" charset="0"/>
              </a:rPr>
              <a:t>View notification</a:t>
            </a:r>
          </a:p>
          <a:p>
            <a:pPr lvl="0">
              <a:buFont typeface="Arial" pitchFamily="34" charset="0"/>
              <a:buChar char="•"/>
            </a:pPr>
            <a:r>
              <a:rPr lang="en-US" dirty="0" smtClean="0">
                <a:solidFill>
                  <a:schemeClr val="tx1"/>
                </a:solidFill>
                <a:latin typeface="Times New Roman" pitchFamily="18" charset="0"/>
                <a:cs typeface="Times New Roman" pitchFamily="18" charset="0"/>
              </a:rPr>
              <a:t>Feedback</a:t>
            </a:r>
          </a:p>
          <a:p>
            <a:pPr lvl="0">
              <a:buNone/>
            </a:pPr>
            <a:endParaRPr lang="en-US" sz="1600" dirty="0" smtClean="0">
              <a:solidFill>
                <a:schemeClr val="tx1"/>
              </a:solidFill>
              <a:latin typeface="Times New Roman" pitchFamily="18" charset="0"/>
              <a:ea typeface="Times New Roman"/>
              <a:cs typeface="Times New Roman" pitchFamily="18" charset="0"/>
              <a:sym typeface="Times New Roman"/>
            </a:endParaRPr>
          </a:p>
          <a:p>
            <a:pPr marL="2286000" lvl="5" indent="0">
              <a:buNone/>
            </a:pPr>
            <a:r>
              <a:rPr lang="en-GB" sz="1200" b="1" u="sng" dirty="0" smtClean="0">
                <a:solidFill>
                  <a:schemeClr val="tx1"/>
                </a:solidFill>
                <a:latin typeface="Times New Roman"/>
                <a:ea typeface="Times New Roman"/>
                <a:cs typeface="Times New Roman"/>
                <a:sym typeface="Times New Roman"/>
              </a:rPr>
              <a:t>                                                                                                                                                               </a:t>
            </a:r>
            <a:endParaRPr sz="1200" b="1" u="sng">
              <a:solidFill>
                <a:schemeClr val="tx1"/>
              </a:solidFill>
              <a:latin typeface="Times New Roman"/>
              <a:ea typeface="Times New Roman"/>
              <a:cs typeface="Times New Roman"/>
              <a:sym typeface="Times New Roman"/>
            </a:endParaRPr>
          </a:p>
        </p:txBody>
      </p:sp>
      <p:sp>
        <p:nvSpPr>
          <p:cNvPr id="118" name="Google Shape;118;p20"/>
          <p:cNvSpPr txBox="1"/>
          <p:nvPr/>
        </p:nvSpPr>
        <p:spPr>
          <a:xfrm>
            <a:off x="13075" y="4866700"/>
            <a:ext cx="4558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19" name="Google Shape;119;p20"/>
          <p:cNvPicPr preferRelativeResize="0"/>
          <p:nvPr/>
        </p:nvPicPr>
        <p:blipFill>
          <a:blip r:embed="rId3">
            <a:alphaModFix/>
          </a:blip>
          <a:stretch>
            <a:fillRect/>
          </a:stretch>
        </p:blipFill>
        <p:spPr>
          <a:xfrm>
            <a:off x="2977175" y="4805663"/>
            <a:ext cx="337825" cy="337825"/>
          </a:xfrm>
          <a:prstGeom prst="rect">
            <a:avLst/>
          </a:prstGeom>
          <a:noFill/>
          <a:ln>
            <a:noFill/>
          </a:ln>
        </p:spPr>
      </p:pic>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11</a:t>
            </a:fld>
            <a:endParaRPr>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0910" y="506768"/>
            <a:ext cx="8520600" cy="3416400"/>
          </a:xfrm>
        </p:spPr>
        <p:txBody>
          <a:bodyPr/>
          <a:lstStyle/>
          <a:p>
            <a:pPr>
              <a:buNone/>
            </a:pPr>
            <a:r>
              <a:rPr lang="en-US" dirty="0" smtClean="0">
                <a:solidFill>
                  <a:schemeClr val="tx1"/>
                </a:solidFill>
              </a:rPr>
              <a:t>Block chain module</a:t>
            </a:r>
          </a:p>
          <a:p>
            <a:pPr>
              <a:buNone/>
            </a:pPr>
            <a:endParaRPr lang="en-IN" dirty="0" smtClean="0">
              <a:solidFill>
                <a:schemeClr val="tx1"/>
              </a:solidFill>
            </a:endParaRPr>
          </a:p>
          <a:p>
            <a:pPr lvl="0"/>
            <a:r>
              <a:rPr lang="en-US" dirty="0" smtClean="0">
                <a:solidFill>
                  <a:schemeClr val="tx1"/>
                </a:solidFill>
              </a:rPr>
              <a:t>Data collection</a:t>
            </a:r>
            <a:endParaRPr lang="en-IN" dirty="0" smtClean="0">
              <a:solidFill>
                <a:schemeClr val="tx1"/>
              </a:solidFill>
            </a:endParaRPr>
          </a:p>
          <a:p>
            <a:pPr lvl="0"/>
            <a:r>
              <a:rPr lang="en-US" dirty="0" smtClean="0">
                <a:solidFill>
                  <a:schemeClr val="tx1"/>
                </a:solidFill>
              </a:rPr>
              <a:t>Block creation</a:t>
            </a:r>
            <a:endParaRPr lang="en-IN" dirty="0" smtClean="0">
              <a:solidFill>
                <a:schemeClr val="tx1"/>
              </a:solidFill>
            </a:endParaRPr>
          </a:p>
          <a:p>
            <a:pPr lvl="0"/>
            <a:r>
              <a:rPr lang="en-US" dirty="0" smtClean="0">
                <a:solidFill>
                  <a:schemeClr val="tx1"/>
                </a:solidFill>
              </a:rPr>
              <a:t>Deployment and testing</a:t>
            </a:r>
            <a:endParaRPr lang="en-IN" dirty="0" smtClean="0">
              <a:solidFill>
                <a:schemeClr val="tx1"/>
              </a:solidFill>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solidFill>
                  <a:schemeClr val="tx1"/>
                </a:solidFill>
              </a:rPr>
              <a:pPr marL="0" lvl="0" indent="0" algn="r" rtl="0">
                <a:spcBef>
                  <a:spcPts val="0"/>
                </a:spcBef>
                <a:spcAft>
                  <a:spcPts val="0"/>
                </a:spcAft>
                <a:buNone/>
              </a:pPr>
              <a:t>12</a:t>
            </a:fld>
            <a:endParaRPr lang="en-GB"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36666"/>
              <a:buFont typeface="Arial"/>
              <a:buNone/>
            </a:pPr>
            <a:r>
              <a:rPr lang="en-GB" sz="3000" b="1" dirty="0">
                <a:latin typeface="Times New Roman"/>
                <a:ea typeface="Times New Roman"/>
                <a:cs typeface="Times New Roman"/>
                <a:sym typeface="Times New Roman"/>
              </a:rPr>
              <a:t> </a:t>
            </a:r>
            <a:r>
              <a:rPr lang="en-GB" sz="3000" b="1" dirty="0">
                <a:solidFill>
                  <a:schemeClr val="tx1"/>
                </a:solidFill>
                <a:latin typeface="Times New Roman"/>
                <a:ea typeface="Times New Roman"/>
                <a:cs typeface="Times New Roman"/>
                <a:sym typeface="Times New Roman"/>
              </a:rPr>
              <a:t>SYSTEM</a:t>
            </a:r>
            <a:r>
              <a:rPr lang="en-GB" sz="3000" b="1" dirty="0">
                <a:latin typeface="Times New Roman"/>
                <a:ea typeface="Times New Roman"/>
                <a:cs typeface="Times New Roman"/>
                <a:sym typeface="Times New Roman"/>
              </a:rPr>
              <a:t> REQUIREMENTS     </a:t>
            </a:r>
            <a:endParaRPr/>
          </a:p>
        </p:txBody>
      </p:sp>
      <p:sp>
        <p:nvSpPr>
          <p:cNvPr id="127" name="Google Shape;127;p21"/>
          <p:cNvSpPr txBox="1">
            <a:spLocks noGrp="1"/>
          </p:cNvSpPr>
          <p:nvPr>
            <p:ph type="body" idx="1"/>
          </p:nvPr>
        </p:nvSpPr>
        <p:spPr>
          <a:xfrm>
            <a:off x="372140" y="1350335"/>
            <a:ext cx="8460160" cy="31894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SzPts val="605"/>
              <a:buNone/>
            </a:pPr>
            <a:r>
              <a:rPr lang="en-GB" sz="1825" b="1" dirty="0">
                <a:solidFill>
                  <a:schemeClr val="tx1"/>
                </a:solidFill>
                <a:latin typeface="Times New Roman"/>
                <a:ea typeface="Times New Roman"/>
                <a:cs typeface="Times New Roman"/>
                <a:sym typeface="Times New Roman"/>
              </a:rPr>
              <a:t>HARDWARE </a:t>
            </a:r>
            <a:r>
              <a:rPr lang="en-GB" sz="1825" b="1" dirty="0" smtClean="0">
                <a:solidFill>
                  <a:schemeClr val="tx1"/>
                </a:solidFill>
                <a:latin typeface="Times New Roman"/>
                <a:ea typeface="Times New Roman"/>
                <a:cs typeface="Times New Roman"/>
                <a:sym typeface="Times New Roman"/>
              </a:rPr>
              <a:t>REQUIREMENTS</a:t>
            </a:r>
            <a:endParaRPr sz="1825" b="1">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425" dirty="0" smtClean="0">
                <a:solidFill>
                  <a:schemeClr val="tx1"/>
                </a:solidFill>
                <a:latin typeface="Times New Roman"/>
                <a:ea typeface="Times New Roman"/>
                <a:cs typeface="Times New Roman"/>
                <a:sym typeface="Times New Roman"/>
              </a:rPr>
              <a:t>• </a:t>
            </a:r>
            <a:r>
              <a:rPr lang="en-GB" sz="1725" dirty="0" smtClean="0">
                <a:solidFill>
                  <a:schemeClr val="tx1"/>
                </a:solidFill>
                <a:latin typeface="Times New Roman"/>
                <a:ea typeface="Times New Roman"/>
                <a:cs typeface="Times New Roman"/>
                <a:sym typeface="Times New Roman"/>
              </a:rPr>
              <a:t>Processor</a:t>
            </a:r>
            <a:r>
              <a:rPr lang="en-GB" sz="1725" dirty="0">
                <a:solidFill>
                  <a:schemeClr val="tx1"/>
                </a:solidFill>
                <a:latin typeface="Times New Roman"/>
                <a:ea typeface="Times New Roman"/>
                <a:cs typeface="Times New Roman"/>
                <a:sym typeface="Times New Roman"/>
              </a:rPr>
              <a:t>	</a:t>
            </a:r>
            <a:r>
              <a:rPr lang="en-GB" sz="1725" dirty="0" smtClean="0">
                <a:solidFill>
                  <a:schemeClr val="tx1"/>
                </a:solidFill>
                <a:latin typeface="Times New Roman"/>
                <a:ea typeface="Times New Roman"/>
                <a:cs typeface="Times New Roman"/>
                <a:sym typeface="Times New Roman"/>
              </a:rPr>
              <a:t>:</a:t>
            </a:r>
            <a:r>
              <a:rPr lang="en-GB" sz="1725" dirty="0">
                <a:solidFill>
                  <a:schemeClr val="tx1"/>
                </a:solidFill>
                <a:latin typeface="Times New Roman"/>
                <a:ea typeface="Times New Roman"/>
                <a:cs typeface="Times New Roman"/>
                <a:sym typeface="Times New Roman"/>
              </a:rPr>
              <a:t>	Intel Pentium  and above</a:t>
            </a:r>
            <a:endParaRPr sz="1725">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725" dirty="0" smtClean="0">
                <a:solidFill>
                  <a:schemeClr val="tx1"/>
                </a:solidFill>
                <a:latin typeface="Times New Roman"/>
                <a:ea typeface="Times New Roman"/>
                <a:cs typeface="Times New Roman"/>
                <a:sym typeface="Times New Roman"/>
              </a:rPr>
              <a:t>• RAM</a:t>
            </a:r>
            <a:r>
              <a:rPr lang="en-GB" sz="1725" dirty="0">
                <a:solidFill>
                  <a:schemeClr val="tx1"/>
                </a:solidFill>
                <a:latin typeface="Times New Roman"/>
                <a:ea typeface="Times New Roman"/>
                <a:cs typeface="Times New Roman"/>
                <a:sym typeface="Times New Roman"/>
              </a:rPr>
              <a:t>	           	:	4GB or more </a:t>
            </a:r>
            <a:endParaRPr sz="1725">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725" dirty="0" smtClean="0">
                <a:solidFill>
                  <a:schemeClr val="tx1"/>
                </a:solidFill>
                <a:latin typeface="Times New Roman"/>
                <a:ea typeface="Times New Roman"/>
                <a:cs typeface="Times New Roman"/>
                <a:sym typeface="Times New Roman"/>
              </a:rPr>
              <a:t>• Storage</a:t>
            </a:r>
            <a:r>
              <a:rPr lang="en-GB" sz="1725" dirty="0">
                <a:solidFill>
                  <a:schemeClr val="tx1"/>
                </a:solidFill>
                <a:latin typeface="Times New Roman"/>
                <a:ea typeface="Times New Roman"/>
                <a:cs typeface="Times New Roman"/>
                <a:sym typeface="Times New Roman"/>
              </a:rPr>
              <a:t>		</a:t>
            </a:r>
            <a:r>
              <a:rPr lang="en-GB" sz="1725" dirty="0" smtClean="0">
                <a:solidFill>
                  <a:schemeClr val="tx1"/>
                </a:solidFill>
                <a:latin typeface="Times New Roman"/>
                <a:ea typeface="Times New Roman"/>
                <a:cs typeface="Times New Roman"/>
                <a:sym typeface="Times New Roman"/>
              </a:rPr>
              <a:t>:</a:t>
            </a:r>
            <a:r>
              <a:rPr lang="en-GB" sz="1725" dirty="0">
                <a:solidFill>
                  <a:schemeClr val="tx1"/>
                </a:solidFill>
                <a:latin typeface="Times New Roman"/>
                <a:ea typeface="Times New Roman"/>
                <a:cs typeface="Times New Roman"/>
                <a:sym typeface="Times New Roman"/>
              </a:rPr>
              <a:t>	</a:t>
            </a:r>
            <a:r>
              <a:rPr lang="en-GB" sz="1725" dirty="0" smtClean="0">
                <a:solidFill>
                  <a:schemeClr val="tx1"/>
                </a:solidFill>
                <a:latin typeface="Times New Roman"/>
                <a:ea typeface="Times New Roman"/>
                <a:cs typeface="Times New Roman"/>
                <a:sym typeface="Times New Roman"/>
              </a:rPr>
              <a:t>10 </a:t>
            </a:r>
            <a:r>
              <a:rPr lang="en-GB" sz="1725" dirty="0">
                <a:solidFill>
                  <a:schemeClr val="tx1"/>
                </a:solidFill>
                <a:latin typeface="Times New Roman"/>
                <a:ea typeface="Times New Roman"/>
                <a:cs typeface="Times New Roman"/>
                <a:sym typeface="Times New Roman"/>
              </a:rPr>
              <a:t>GB hard disk and above</a:t>
            </a:r>
            <a:endParaRPr sz="1725">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endParaRPr sz="1425">
              <a:solidFill>
                <a:schemeClr val="tx1"/>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05"/>
              <a:buNone/>
            </a:pPr>
            <a:endParaRPr sz="989">
              <a:solidFill>
                <a:schemeClr val="tx1"/>
              </a:solidFill>
            </a:endParaRPr>
          </a:p>
        </p:txBody>
      </p:sp>
      <p:sp>
        <p:nvSpPr>
          <p:cNvPr id="129" name="Google Shape;129;p21"/>
          <p:cNvSpPr txBox="1"/>
          <p:nvPr/>
        </p:nvSpPr>
        <p:spPr>
          <a:xfrm>
            <a:off x="56675" y="4853625"/>
            <a:ext cx="6592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30" name="Google Shape;130;p21"/>
          <p:cNvPicPr preferRelativeResize="0"/>
          <p:nvPr/>
        </p:nvPicPr>
        <p:blipFill>
          <a:blip r:embed="rId3">
            <a:alphaModFix/>
          </a:blip>
          <a:stretch>
            <a:fillRect/>
          </a:stretch>
        </p:blipFill>
        <p:spPr>
          <a:xfrm>
            <a:off x="2987088" y="4805663"/>
            <a:ext cx="337825" cy="337825"/>
          </a:xfrm>
          <a:prstGeom prst="rect">
            <a:avLst/>
          </a:prstGeom>
          <a:noFill/>
          <a:ln>
            <a:noFill/>
          </a:ln>
        </p:spPr>
      </p:pic>
      <p:sp>
        <p:nvSpPr>
          <p:cNvPr id="131" name="Google Shape;13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body" idx="1"/>
          </p:nvPr>
        </p:nvSpPr>
        <p:spPr>
          <a:xfrm>
            <a:off x="311700" y="496925"/>
            <a:ext cx="8520600" cy="4179850"/>
          </a:xfrm>
          <a:prstGeom prst="rect">
            <a:avLst/>
          </a:prstGeom>
        </p:spPr>
        <p:txBody>
          <a:bodyPr spcFirstLastPara="1" wrap="square" lIns="91425" tIns="91425" rIns="91425" bIns="91425" anchor="t" anchorCtr="0">
            <a:normAutofit fontScale="32500" lnSpcReduction="20000"/>
          </a:bodyPr>
          <a:lstStyle/>
          <a:p>
            <a:pPr marL="0" lvl="0" indent="0" algn="ctr" rtl="0">
              <a:spcBef>
                <a:spcPts val="0"/>
              </a:spcBef>
              <a:spcAft>
                <a:spcPts val="0"/>
              </a:spcAft>
              <a:buNone/>
            </a:pPr>
            <a:r>
              <a:rPr lang="en-GB" sz="6815" b="1" dirty="0">
                <a:solidFill>
                  <a:schemeClr val="tx1"/>
                </a:solidFill>
                <a:latin typeface="Times New Roman"/>
                <a:ea typeface="Times New Roman"/>
                <a:cs typeface="Times New Roman"/>
                <a:sym typeface="Times New Roman"/>
              </a:rPr>
              <a:t>SOFTWARE </a:t>
            </a:r>
            <a:r>
              <a:rPr lang="en-GB" sz="6815" b="1" dirty="0" smtClean="0">
                <a:solidFill>
                  <a:schemeClr val="tx1"/>
                </a:solidFill>
                <a:latin typeface="Times New Roman"/>
                <a:ea typeface="Times New Roman"/>
                <a:cs typeface="Times New Roman"/>
                <a:sym typeface="Times New Roman"/>
              </a:rPr>
              <a:t>REQUIREMENTS</a:t>
            </a:r>
          </a:p>
          <a:p>
            <a:pPr marL="0" lvl="0" indent="0" algn="ctr" rtl="0">
              <a:spcBef>
                <a:spcPts val="0"/>
              </a:spcBef>
              <a:spcAft>
                <a:spcPts val="0"/>
              </a:spcAft>
              <a:buNone/>
            </a:pPr>
            <a:endParaRPr sz="6015" b="1" smtClean="0">
              <a:solidFill>
                <a:schemeClr val="tx1"/>
              </a:solidFill>
              <a:latin typeface="Times New Roman"/>
              <a:ea typeface="Times New Roman"/>
              <a:cs typeface="Times New Roman"/>
              <a:sym typeface="Times New Roman"/>
            </a:endParaRPr>
          </a:p>
          <a:p>
            <a:pPr marL="0" lvl="0" indent="0" algn="l" rtl="0">
              <a:lnSpc>
                <a:spcPct val="170000"/>
              </a:lnSpc>
              <a:spcBef>
                <a:spcPts val="1200"/>
              </a:spcBef>
              <a:spcAft>
                <a:spcPts val="0"/>
              </a:spcAft>
              <a:buNone/>
            </a:pPr>
            <a:r>
              <a:rPr lang="en-GB" sz="5600" dirty="0" smtClean="0">
                <a:solidFill>
                  <a:schemeClr val="tx1"/>
                </a:solidFill>
                <a:latin typeface="Times New Roman"/>
                <a:ea typeface="Times New Roman"/>
                <a:cs typeface="Times New Roman"/>
                <a:sym typeface="Times New Roman"/>
              </a:rPr>
              <a:t>• </a:t>
            </a:r>
            <a:r>
              <a:rPr lang="en-GB" sz="5600" dirty="0" smtClean="0">
                <a:solidFill>
                  <a:schemeClr val="tx1"/>
                </a:solidFill>
                <a:latin typeface="Times New Roman" pitchFamily="18" charset="0"/>
                <a:ea typeface="Times New Roman"/>
                <a:cs typeface="Times New Roman" pitchFamily="18" charset="0"/>
                <a:sym typeface="Times New Roman"/>
              </a:rPr>
              <a:t>Operating System        :	 Windows 7 or above</a:t>
            </a:r>
            <a:endParaRPr sz="5600" smtClean="0">
              <a:solidFill>
                <a:schemeClr val="tx1"/>
              </a:solidFill>
              <a:latin typeface="Times New Roman" pitchFamily="18" charset="0"/>
              <a:ea typeface="Times New Roman"/>
              <a:cs typeface="Times New Roman" pitchFamily="18" charset="0"/>
              <a:sym typeface="Times New Roman"/>
            </a:endParaRPr>
          </a:p>
          <a:p>
            <a:pPr marL="0" lvl="0" indent="0" algn="l" rtl="0">
              <a:lnSpc>
                <a:spcPct val="170000"/>
              </a:lnSpc>
              <a:spcBef>
                <a:spcPts val="1200"/>
              </a:spcBef>
              <a:spcAft>
                <a:spcPts val="0"/>
              </a:spcAft>
              <a:buNone/>
            </a:pPr>
            <a:r>
              <a:rPr lang="en-GB" sz="5600" dirty="0" smtClean="0">
                <a:solidFill>
                  <a:schemeClr val="tx1"/>
                </a:solidFill>
                <a:latin typeface="Times New Roman" pitchFamily="18" charset="0"/>
                <a:ea typeface="Times New Roman"/>
                <a:cs typeface="Times New Roman" pitchFamily="18" charset="0"/>
                <a:sym typeface="Times New Roman"/>
              </a:rPr>
              <a:t>• Front </a:t>
            </a:r>
            <a:r>
              <a:rPr lang="en-GB" sz="5600" dirty="0">
                <a:solidFill>
                  <a:schemeClr val="tx1"/>
                </a:solidFill>
                <a:latin typeface="Times New Roman" pitchFamily="18" charset="0"/>
                <a:ea typeface="Times New Roman"/>
                <a:cs typeface="Times New Roman" pitchFamily="18" charset="0"/>
                <a:sym typeface="Times New Roman"/>
              </a:rPr>
              <a:t>End            </a:t>
            </a:r>
            <a:r>
              <a:rPr lang="en-GB" sz="5600" dirty="0" smtClean="0">
                <a:solidFill>
                  <a:schemeClr val="tx1"/>
                </a:solidFill>
                <a:latin typeface="Times New Roman" pitchFamily="18" charset="0"/>
                <a:ea typeface="Times New Roman"/>
                <a:cs typeface="Times New Roman" pitchFamily="18" charset="0"/>
                <a:sym typeface="Times New Roman"/>
              </a:rPr>
              <a:t>        :	 HTML</a:t>
            </a:r>
            <a:r>
              <a:rPr lang="en-GB" sz="5600" dirty="0">
                <a:solidFill>
                  <a:schemeClr val="tx1"/>
                </a:solidFill>
                <a:latin typeface="Times New Roman" pitchFamily="18" charset="0"/>
                <a:ea typeface="Times New Roman"/>
                <a:cs typeface="Times New Roman" pitchFamily="18" charset="0"/>
                <a:sym typeface="Times New Roman"/>
              </a:rPr>
              <a:t>, CSS, BOOTSTRAP</a:t>
            </a:r>
            <a:endParaRPr sz="5600">
              <a:solidFill>
                <a:schemeClr val="tx1"/>
              </a:solidFill>
              <a:latin typeface="Times New Roman" pitchFamily="18" charset="0"/>
              <a:ea typeface="Times New Roman"/>
              <a:cs typeface="Times New Roman" pitchFamily="18" charset="0"/>
              <a:sym typeface="Times New Roman"/>
            </a:endParaRPr>
          </a:p>
          <a:p>
            <a:pPr marL="0" lvl="0" indent="0" algn="l" rtl="0">
              <a:lnSpc>
                <a:spcPct val="170000"/>
              </a:lnSpc>
              <a:spcBef>
                <a:spcPts val="1200"/>
              </a:spcBef>
              <a:spcAft>
                <a:spcPts val="0"/>
              </a:spcAft>
              <a:buNone/>
            </a:pPr>
            <a:r>
              <a:rPr lang="en-GB" sz="5600" dirty="0" smtClean="0">
                <a:solidFill>
                  <a:schemeClr val="tx1"/>
                </a:solidFill>
                <a:latin typeface="Times New Roman" pitchFamily="18" charset="0"/>
                <a:ea typeface="Times New Roman"/>
                <a:cs typeface="Times New Roman" pitchFamily="18" charset="0"/>
                <a:sym typeface="Times New Roman"/>
              </a:rPr>
              <a:t>• Back </a:t>
            </a:r>
            <a:r>
              <a:rPr lang="en-GB" sz="5600" dirty="0">
                <a:solidFill>
                  <a:schemeClr val="tx1"/>
                </a:solidFill>
                <a:latin typeface="Times New Roman" pitchFamily="18" charset="0"/>
                <a:ea typeface="Times New Roman"/>
                <a:cs typeface="Times New Roman" pitchFamily="18" charset="0"/>
                <a:sym typeface="Times New Roman"/>
              </a:rPr>
              <a:t>End	     </a:t>
            </a:r>
            <a:r>
              <a:rPr lang="en-GB" sz="5600" dirty="0" smtClean="0">
                <a:solidFill>
                  <a:schemeClr val="tx1"/>
                </a:solidFill>
                <a:latin typeface="Times New Roman" pitchFamily="18" charset="0"/>
                <a:ea typeface="Times New Roman"/>
                <a:cs typeface="Times New Roman" pitchFamily="18" charset="0"/>
                <a:sym typeface="Times New Roman"/>
              </a:rPr>
              <a:t> :</a:t>
            </a:r>
            <a:r>
              <a:rPr lang="en-GB" sz="5600" dirty="0">
                <a:solidFill>
                  <a:schemeClr val="tx1"/>
                </a:solidFill>
                <a:latin typeface="Times New Roman" pitchFamily="18" charset="0"/>
                <a:ea typeface="Times New Roman"/>
                <a:cs typeface="Times New Roman" pitchFamily="18" charset="0"/>
                <a:sym typeface="Times New Roman"/>
              </a:rPr>
              <a:t>	 MySQL, </a:t>
            </a:r>
            <a:r>
              <a:rPr lang="en-GB" sz="5600" dirty="0" smtClean="0">
                <a:solidFill>
                  <a:schemeClr val="tx1"/>
                </a:solidFill>
                <a:latin typeface="Times New Roman" pitchFamily="18" charset="0"/>
                <a:ea typeface="Times New Roman"/>
                <a:cs typeface="Times New Roman" pitchFamily="18" charset="0"/>
                <a:sym typeface="Times New Roman"/>
              </a:rPr>
              <a:t>Python </a:t>
            </a:r>
          </a:p>
          <a:p>
            <a:pPr marL="0" lvl="0" indent="0" algn="l" rtl="0">
              <a:lnSpc>
                <a:spcPct val="170000"/>
              </a:lnSpc>
              <a:spcBef>
                <a:spcPts val="1200"/>
              </a:spcBef>
              <a:spcAft>
                <a:spcPts val="0"/>
              </a:spcAft>
              <a:buNone/>
            </a:pPr>
            <a:r>
              <a:rPr lang="en-GB" sz="5600" dirty="0" smtClean="0">
                <a:solidFill>
                  <a:schemeClr val="tx1"/>
                </a:solidFill>
                <a:latin typeface="Times New Roman" pitchFamily="18" charset="0"/>
                <a:ea typeface="Times New Roman"/>
                <a:cs typeface="Times New Roman" pitchFamily="18" charset="0"/>
                <a:sym typeface="Times New Roman"/>
              </a:rPr>
              <a:t>• IDE</a:t>
            </a:r>
            <a:r>
              <a:rPr lang="en-GB" sz="5600" dirty="0">
                <a:solidFill>
                  <a:schemeClr val="tx1"/>
                </a:solidFill>
                <a:latin typeface="Times New Roman" pitchFamily="18" charset="0"/>
                <a:ea typeface="Times New Roman"/>
                <a:cs typeface="Times New Roman" pitchFamily="18" charset="0"/>
                <a:sym typeface="Times New Roman"/>
              </a:rPr>
              <a:t>	                    </a:t>
            </a:r>
            <a:r>
              <a:rPr lang="en-GB" sz="5600" dirty="0" smtClean="0">
                <a:solidFill>
                  <a:schemeClr val="tx1"/>
                </a:solidFill>
                <a:latin typeface="Times New Roman" pitchFamily="18" charset="0"/>
                <a:ea typeface="Times New Roman"/>
                <a:cs typeface="Times New Roman" pitchFamily="18" charset="0"/>
                <a:sym typeface="Times New Roman"/>
              </a:rPr>
              <a:t>  :</a:t>
            </a:r>
            <a:r>
              <a:rPr lang="en-GB" sz="5600" dirty="0">
                <a:solidFill>
                  <a:schemeClr val="tx1"/>
                </a:solidFill>
                <a:latin typeface="Times New Roman" pitchFamily="18" charset="0"/>
                <a:ea typeface="Times New Roman"/>
                <a:cs typeface="Times New Roman" pitchFamily="18" charset="0"/>
                <a:sym typeface="Times New Roman"/>
              </a:rPr>
              <a:t>	 PyCharm community </a:t>
            </a:r>
            <a:endParaRPr lang="en-GB" sz="5600" dirty="0" smtClean="0">
              <a:solidFill>
                <a:schemeClr val="tx1"/>
              </a:solidFill>
              <a:latin typeface="Times New Roman" pitchFamily="18" charset="0"/>
              <a:ea typeface="Times New Roman"/>
              <a:cs typeface="Times New Roman" pitchFamily="18" charset="0"/>
              <a:sym typeface="Times New Roman"/>
            </a:endParaRPr>
          </a:p>
          <a:p>
            <a:pPr marL="0" lvl="0" indent="0" algn="l" rtl="0">
              <a:lnSpc>
                <a:spcPct val="170000"/>
              </a:lnSpc>
              <a:spcBef>
                <a:spcPts val="1200"/>
              </a:spcBef>
              <a:spcAft>
                <a:spcPts val="0"/>
              </a:spcAft>
              <a:buFont typeface="Arial" pitchFamily="34" charset="0"/>
              <a:buChar char="•"/>
            </a:pPr>
            <a:r>
              <a:rPr lang="en-GB" sz="5600" dirty="0" smtClean="0">
                <a:solidFill>
                  <a:schemeClr val="tx1"/>
                </a:solidFill>
                <a:latin typeface="Times New Roman" pitchFamily="18" charset="0"/>
                <a:ea typeface="Times New Roman"/>
                <a:cs typeface="Times New Roman" pitchFamily="18" charset="0"/>
                <a:sym typeface="Times New Roman"/>
              </a:rPr>
              <a:t> Framework	      :	django</a:t>
            </a:r>
            <a:endParaRPr sz="4300">
              <a:solidFill>
                <a:schemeClr val="tx1"/>
              </a:solidFill>
              <a:latin typeface="Times New Roman" pitchFamily="18" charset="0"/>
              <a:ea typeface="Times New Roman"/>
              <a:cs typeface="Times New Roman" pitchFamily="18" charset="0"/>
              <a:sym typeface="Times New Roman"/>
            </a:endParaRPr>
          </a:p>
          <a:p>
            <a:pPr marL="0" lvl="0" indent="0" algn="l" rtl="0">
              <a:lnSpc>
                <a:spcPct val="170000"/>
              </a:lnSpc>
              <a:spcBef>
                <a:spcPts val="1200"/>
              </a:spcBef>
              <a:spcAft>
                <a:spcPts val="0"/>
              </a:spcAft>
              <a:buNone/>
            </a:pPr>
            <a:r>
              <a:rPr lang="en-GB" sz="5600" dirty="0" smtClean="0">
                <a:solidFill>
                  <a:schemeClr val="tx1"/>
                </a:solidFill>
                <a:latin typeface="Times New Roman" pitchFamily="18" charset="0"/>
                <a:ea typeface="Times New Roman"/>
                <a:cs typeface="Times New Roman" pitchFamily="18" charset="0"/>
                <a:sym typeface="Times New Roman"/>
              </a:rPr>
              <a:t>• Web </a:t>
            </a:r>
            <a:r>
              <a:rPr lang="en-GB" sz="5600" dirty="0">
                <a:solidFill>
                  <a:schemeClr val="tx1"/>
                </a:solidFill>
                <a:latin typeface="Times New Roman" pitchFamily="18" charset="0"/>
                <a:ea typeface="Times New Roman"/>
                <a:cs typeface="Times New Roman" pitchFamily="18" charset="0"/>
                <a:sym typeface="Times New Roman"/>
              </a:rPr>
              <a:t>browser	      </a:t>
            </a:r>
            <a:r>
              <a:rPr lang="en-GB" sz="5600" dirty="0" smtClean="0">
                <a:solidFill>
                  <a:schemeClr val="tx1"/>
                </a:solidFill>
                <a:latin typeface="Times New Roman" pitchFamily="18" charset="0"/>
                <a:ea typeface="Times New Roman"/>
                <a:cs typeface="Times New Roman" pitchFamily="18" charset="0"/>
                <a:sym typeface="Times New Roman"/>
              </a:rPr>
              <a:t>:</a:t>
            </a:r>
            <a:r>
              <a:rPr lang="en-GB" sz="5600" dirty="0">
                <a:solidFill>
                  <a:schemeClr val="tx1"/>
                </a:solidFill>
                <a:latin typeface="Times New Roman" pitchFamily="18" charset="0"/>
                <a:ea typeface="Times New Roman"/>
                <a:cs typeface="Times New Roman" pitchFamily="18" charset="0"/>
                <a:sym typeface="Times New Roman"/>
              </a:rPr>
              <a:t>	</a:t>
            </a:r>
            <a:r>
              <a:rPr lang="en-GB" sz="5600" dirty="0" smtClean="0">
                <a:solidFill>
                  <a:schemeClr val="tx1"/>
                </a:solidFill>
                <a:latin typeface="Times New Roman" pitchFamily="18" charset="0"/>
                <a:ea typeface="Times New Roman"/>
                <a:cs typeface="Times New Roman" pitchFamily="18" charset="0"/>
                <a:sym typeface="Times New Roman"/>
              </a:rPr>
              <a:t>Chrome</a:t>
            </a:r>
            <a:r>
              <a:rPr lang="en-GB" sz="5600" dirty="0">
                <a:solidFill>
                  <a:schemeClr val="tx1"/>
                </a:solidFill>
                <a:latin typeface="Times New Roman" pitchFamily="18" charset="0"/>
                <a:ea typeface="Times New Roman"/>
                <a:cs typeface="Times New Roman" pitchFamily="18" charset="0"/>
                <a:sym typeface="Times New Roman"/>
              </a:rPr>
              <a:t>, Explorer, </a:t>
            </a:r>
            <a:r>
              <a:rPr lang="en-GB" sz="5600" dirty="0" smtClean="0">
                <a:solidFill>
                  <a:schemeClr val="tx1"/>
                </a:solidFill>
                <a:latin typeface="Times New Roman" pitchFamily="18" charset="0"/>
                <a:ea typeface="Times New Roman"/>
                <a:cs typeface="Times New Roman" pitchFamily="18" charset="0"/>
                <a:sym typeface="Times New Roman"/>
              </a:rPr>
              <a:t>Edge</a:t>
            </a:r>
            <a:endParaRPr sz="7215">
              <a:solidFill>
                <a:schemeClr val="tx1"/>
              </a:solidFill>
              <a:latin typeface="Times New Roman" pitchFamily="18" charset="0"/>
              <a:ea typeface="Times New Roman"/>
              <a:cs typeface="Times New Roman" pitchFamily="18" charset="0"/>
              <a:sym typeface="Times New Roman"/>
            </a:endParaRPr>
          </a:p>
          <a:p>
            <a:pPr marL="0" lvl="0" indent="0" algn="l" rtl="0">
              <a:spcBef>
                <a:spcPts val="1200"/>
              </a:spcBef>
              <a:spcAft>
                <a:spcPts val="0"/>
              </a:spcAft>
              <a:buNone/>
            </a:pPr>
            <a:endParaRPr>
              <a:solidFill>
                <a:schemeClr val="tx1"/>
              </a:solidFill>
            </a:endParaRPr>
          </a:p>
          <a:p>
            <a:pPr marL="0" lvl="0" indent="0" algn="l" rtl="0">
              <a:spcBef>
                <a:spcPts val="1200"/>
              </a:spcBef>
              <a:spcAft>
                <a:spcPts val="0"/>
              </a:spcAft>
              <a:buNone/>
            </a:pPr>
            <a:endParaRPr>
              <a:solidFill>
                <a:schemeClr val="tx1"/>
              </a:solidFill>
            </a:endParaRPr>
          </a:p>
          <a:p>
            <a:pPr marL="0" lvl="0" indent="0" algn="l" rtl="0">
              <a:spcBef>
                <a:spcPts val="1200"/>
              </a:spcBef>
              <a:spcAft>
                <a:spcPts val="0"/>
              </a:spcAft>
              <a:buNone/>
            </a:pPr>
            <a:endParaRPr>
              <a:solidFill>
                <a:schemeClr val="tx1"/>
              </a:solidFill>
            </a:endParaRPr>
          </a:p>
          <a:p>
            <a:pPr marL="0" lvl="0" indent="0" algn="l" rtl="0">
              <a:spcBef>
                <a:spcPts val="1200"/>
              </a:spcBef>
              <a:spcAft>
                <a:spcPts val="1200"/>
              </a:spcAft>
              <a:buNone/>
            </a:pPr>
            <a:endParaRPr>
              <a:solidFill>
                <a:schemeClr val="tx1"/>
              </a:solidFill>
            </a:endParaRPr>
          </a:p>
        </p:txBody>
      </p:sp>
      <p:sp>
        <p:nvSpPr>
          <p:cNvPr id="138" name="Google Shape;138;p22"/>
          <p:cNvSpPr txBox="1"/>
          <p:nvPr/>
        </p:nvSpPr>
        <p:spPr>
          <a:xfrm>
            <a:off x="45775" y="4818750"/>
            <a:ext cx="5917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39" name="Google Shape;139;p22"/>
          <p:cNvPicPr preferRelativeResize="0"/>
          <p:nvPr/>
        </p:nvPicPr>
        <p:blipFill>
          <a:blip r:embed="rId3">
            <a:alphaModFix/>
          </a:blip>
          <a:stretch>
            <a:fillRect/>
          </a:stretch>
        </p:blipFill>
        <p:spPr>
          <a:xfrm>
            <a:off x="3008288" y="4818738"/>
            <a:ext cx="337825" cy="337825"/>
          </a:xfrm>
          <a:prstGeom prst="rect">
            <a:avLst/>
          </a:prstGeom>
          <a:noFill/>
          <a:ln>
            <a:noFill/>
          </a:ln>
        </p:spPr>
      </p:pic>
      <p:sp>
        <p:nvSpPr>
          <p:cNvPr id="140" name="Google Shape;14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body" idx="1"/>
          </p:nvPr>
        </p:nvSpPr>
        <p:spPr>
          <a:xfrm>
            <a:off x="311700" y="1978950"/>
            <a:ext cx="8520600" cy="2590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4200" b="1" dirty="0">
                <a:solidFill>
                  <a:schemeClr val="tx1"/>
                </a:solidFill>
                <a:latin typeface="Times New Roman"/>
                <a:ea typeface="Times New Roman"/>
                <a:cs typeface="Times New Roman"/>
                <a:sym typeface="Times New Roman"/>
              </a:rPr>
              <a:t>DATA FLOW DIAGRAM</a:t>
            </a:r>
            <a:endParaRPr sz="4200" b="1">
              <a:solidFill>
                <a:schemeClr val="tx1"/>
              </a:solidFill>
              <a:latin typeface="Times New Roman"/>
              <a:ea typeface="Times New Roman"/>
              <a:cs typeface="Times New Roman"/>
              <a:sym typeface="Times New Roman"/>
            </a:endParaRPr>
          </a:p>
        </p:txBody>
      </p:sp>
      <p:sp>
        <p:nvSpPr>
          <p:cNvPr id="147" name="Google Shape;147;p23"/>
          <p:cNvSpPr txBox="1"/>
          <p:nvPr/>
        </p:nvSpPr>
        <p:spPr>
          <a:xfrm>
            <a:off x="143850" y="4855825"/>
            <a:ext cx="4598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48" name="Google Shape;148;p23"/>
          <p:cNvPicPr preferRelativeResize="0"/>
          <p:nvPr/>
        </p:nvPicPr>
        <p:blipFill>
          <a:blip r:embed="rId3">
            <a:alphaModFix/>
          </a:blip>
          <a:stretch>
            <a:fillRect/>
          </a:stretch>
        </p:blipFill>
        <p:spPr>
          <a:xfrm>
            <a:off x="3073638" y="4805663"/>
            <a:ext cx="337825" cy="337825"/>
          </a:xfrm>
          <a:prstGeom prst="rect">
            <a:avLst/>
          </a:prstGeom>
          <a:noFill/>
          <a:ln>
            <a:noFill/>
          </a:ln>
        </p:spPr>
      </p:pic>
      <p:sp>
        <p:nvSpPr>
          <p:cNvPr id="149" name="Google Shape;14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4"/>
          <p:cNvSpPr txBox="1"/>
          <p:nvPr/>
        </p:nvSpPr>
        <p:spPr>
          <a:xfrm>
            <a:off x="704192" y="551790"/>
            <a:ext cx="3583901" cy="4002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b="1" dirty="0">
                <a:latin typeface="Times New Roman"/>
                <a:ea typeface="Times New Roman"/>
                <a:cs typeface="Times New Roman"/>
                <a:sym typeface="Times New Roman"/>
              </a:rPr>
              <a:t>LEVEL-0</a:t>
            </a:r>
            <a:endParaRPr b="1">
              <a:latin typeface="Times New Roman"/>
              <a:ea typeface="Times New Roman"/>
              <a:cs typeface="Times New Roman"/>
              <a:sym typeface="Times New Roman"/>
            </a:endParaRPr>
          </a:p>
        </p:txBody>
      </p:sp>
      <p:sp>
        <p:nvSpPr>
          <p:cNvPr id="157" name="Google Shape;157;p24"/>
          <p:cNvSpPr txBox="1"/>
          <p:nvPr/>
        </p:nvSpPr>
        <p:spPr>
          <a:xfrm>
            <a:off x="0" y="4807000"/>
            <a:ext cx="4175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158" name="Google Shape;158;p24"/>
          <p:cNvPicPr preferRelativeResize="0"/>
          <p:nvPr/>
        </p:nvPicPr>
        <p:blipFill>
          <a:blip r:embed="rId3">
            <a:alphaModFix/>
          </a:blip>
          <a:stretch>
            <a:fillRect/>
          </a:stretch>
        </p:blipFill>
        <p:spPr>
          <a:xfrm>
            <a:off x="2922488" y="4791988"/>
            <a:ext cx="337825" cy="337825"/>
          </a:xfrm>
          <a:prstGeom prst="rect">
            <a:avLst/>
          </a:prstGeom>
          <a:noFill/>
          <a:ln>
            <a:noFill/>
          </a:ln>
        </p:spPr>
      </p:pic>
      <p:sp>
        <p:nvSpPr>
          <p:cNvPr id="159" name="Google Shape;15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16</a:t>
            </a:fld>
            <a:endParaRPr/>
          </a:p>
        </p:txBody>
      </p:sp>
      <p:pic>
        <p:nvPicPr>
          <p:cNvPr id="8" name="Picture 7" descr="0.png"/>
          <p:cNvPicPr>
            <a:picLocks noChangeAspect="1"/>
          </p:cNvPicPr>
          <p:nvPr/>
        </p:nvPicPr>
        <p:blipFill>
          <a:blip r:embed="rId4"/>
          <a:stretch>
            <a:fillRect/>
          </a:stretch>
        </p:blipFill>
        <p:spPr>
          <a:xfrm>
            <a:off x="1080600" y="1238063"/>
            <a:ext cx="6982800" cy="2924033"/>
          </a:xfrm>
          <a:prstGeom prst="rect">
            <a:avLst/>
          </a:prstGeom>
        </p:spPr>
      </p:pic>
      <p:sp>
        <p:nvSpPr>
          <p:cNvPr id="7" name="TextBox 6"/>
          <p:cNvSpPr txBox="1"/>
          <p:nvPr/>
        </p:nvSpPr>
        <p:spPr>
          <a:xfrm>
            <a:off x="3695700" y="4200525"/>
            <a:ext cx="1109599" cy="215444"/>
          </a:xfrm>
          <a:prstGeom prst="rect">
            <a:avLst/>
          </a:prstGeom>
          <a:noFill/>
        </p:spPr>
        <p:txBody>
          <a:bodyPr wrap="none" rtlCol="0">
            <a:spAutoFit/>
          </a:bodyPr>
          <a:lstStyle/>
          <a:p>
            <a:r>
              <a:rPr lang="en-IN" sz="800" dirty="0" smtClean="0">
                <a:latin typeface="Times New Roman" pitchFamily="18" charset="0"/>
                <a:cs typeface="Times New Roman" pitchFamily="18" charset="0"/>
              </a:rPr>
              <a:t>Figure A1 : LEVEL 0 </a:t>
            </a:r>
            <a:endParaRPr lang="en-IN" sz="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5"/>
          <p:cNvSpPr txBox="1"/>
          <p:nvPr/>
        </p:nvSpPr>
        <p:spPr>
          <a:xfrm>
            <a:off x="632214" y="306110"/>
            <a:ext cx="4424400" cy="4770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900" dirty="0">
                <a:latin typeface="Times New Roman"/>
                <a:ea typeface="Times New Roman"/>
                <a:cs typeface="Times New Roman"/>
                <a:sym typeface="Times New Roman"/>
              </a:rPr>
              <a:t>    </a:t>
            </a:r>
            <a:r>
              <a:rPr lang="en-GB" sz="1900" dirty="0" smtClean="0">
                <a:latin typeface="Times New Roman"/>
                <a:ea typeface="Times New Roman"/>
                <a:cs typeface="Times New Roman"/>
                <a:sym typeface="Times New Roman"/>
              </a:rPr>
              <a:t>Level-1 </a:t>
            </a:r>
            <a:r>
              <a:rPr lang="en-GB" sz="1900" dirty="0">
                <a:latin typeface="Times New Roman"/>
                <a:ea typeface="Times New Roman"/>
                <a:cs typeface="Times New Roman"/>
                <a:sym typeface="Times New Roman"/>
              </a:rPr>
              <a:t>Admin</a:t>
            </a:r>
            <a:endParaRPr sz="1900">
              <a:latin typeface="Times New Roman"/>
              <a:ea typeface="Times New Roman"/>
              <a:cs typeface="Times New Roman"/>
              <a:sym typeface="Times New Roman"/>
            </a:endParaRPr>
          </a:p>
        </p:txBody>
      </p:sp>
      <p:sp>
        <p:nvSpPr>
          <p:cNvPr id="167" name="Google Shape;167;p25"/>
          <p:cNvSpPr txBox="1"/>
          <p:nvPr/>
        </p:nvSpPr>
        <p:spPr>
          <a:xfrm>
            <a:off x="78475" y="4866700"/>
            <a:ext cx="5187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68" name="Google Shape;168;p25"/>
          <p:cNvPicPr preferRelativeResize="0"/>
          <p:nvPr/>
        </p:nvPicPr>
        <p:blipFill>
          <a:blip r:embed="rId3">
            <a:alphaModFix/>
          </a:blip>
          <a:stretch>
            <a:fillRect/>
          </a:stretch>
        </p:blipFill>
        <p:spPr>
          <a:xfrm>
            <a:off x="3053238" y="4805663"/>
            <a:ext cx="337825" cy="337825"/>
          </a:xfrm>
          <a:prstGeom prst="rect">
            <a:avLst/>
          </a:prstGeom>
          <a:noFill/>
          <a:ln>
            <a:noFill/>
          </a:ln>
        </p:spPr>
      </p:pic>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17</a:t>
            </a:fld>
            <a:endParaRPr>
              <a:solidFill>
                <a:schemeClr val="tx1"/>
              </a:solidFill>
            </a:endParaRPr>
          </a:p>
        </p:txBody>
      </p:sp>
      <p:pic>
        <p:nvPicPr>
          <p:cNvPr id="7" name="Picture 6" descr="level 0 1.drawio.png"/>
          <p:cNvPicPr>
            <a:picLocks noChangeAspect="1"/>
          </p:cNvPicPr>
          <p:nvPr/>
        </p:nvPicPr>
        <p:blipFill>
          <a:blip r:embed="rId4"/>
          <a:stretch>
            <a:fillRect/>
          </a:stretch>
        </p:blipFill>
        <p:spPr>
          <a:xfrm>
            <a:off x="1913283" y="714375"/>
            <a:ext cx="4982818" cy="40862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p:nvPr/>
        </p:nvSpPr>
        <p:spPr>
          <a:xfrm>
            <a:off x="525517" y="195673"/>
            <a:ext cx="3569994" cy="692467"/>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Clr>
                <a:schemeClr val="dk1"/>
              </a:buClr>
              <a:buSzPts val="1100"/>
              <a:buFont typeface="Arial"/>
              <a:buNone/>
            </a:pPr>
            <a:r>
              <a:rPr lang="en-GB" sz="1900" dirty="0" smtClean="0">
                <a:solidFill>
                  <a:schemeClr val="dk1"/>
                </a:solidFill>
                <a:latin typeface="Times New Roman"/>
                <a:ea typeface="Times New Roman"/>
                <a:cs typeface="Times New Roman"/>
                <a:sym typeface="Times New Roman"/>
              </a:rPr>
              <a:t>Level 2 </a:t>
            </a:r>
            <a:r>
              <a:rPr lang="en-GB" sz="1900" dirty="0">
                <a:solidFill>
                  <a:schemeClr val="dk1"/>
                </a:solidFill>
                <a:latin typeface="Times New Roman"/>
                <a:ea typeface="Times New Roman"/>
                <a:cs typeface="Times New Roman"/>
                <a:sym typeface="Times New Roman"/>
              </a:rPr>
              <a:t>-  </a:t>
            </a:r>
            <a:r>
              <a:rPr lang="en-GB" sz="1900" dirty="0" smtClean="0">
                <a:solidFill>
                  <a:schemeClr val="dk1"/>
                </a:solidFill>
                <a:latin typeface="Times New Roman"/>
                <a:ea typeface="Times New Roman"/>
                <a:cs typeface="Times New Roman"/>
                <a:sym typeface="Times New Roman"/>
              </a:rPr>
              <a:t>STAFF</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6" name="Google Shape;176;p26"/>
          <p:cNvSpPr txBox="1"/>
          <p:nvPr/>
        </p:nvSpPr>
        <p:spPr>
          <a:xfrm>
            <a:off x="-19625" y="4849775"/>
            <a:ext cx="409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 </a:t>
            </a:r>
            <a:endParaRPr>
              <a:solidFill>
                <a:schemeClr val="dk1"/>
              </a:solidFill>
            </a:endParaRPr>
          </a:p>
          <a:p>
            <a:pPr marL="0" lvl="0" indent="0" algn="l" rtl="0">
              <a:spcBef>
                <a:spcPts val="0"/>
              </a:spcBef>
              <a:spcAft>
                <a:spcPts val="0"/>
              </a:spcAft>
              <a:buNone/>
            </a:pPr>
            <a:endParaRPr/>
          </a:p>
        </p:txBody>
      </p:sp>
      <p:pic>
        <p:nvPicPr>
          <p:cNvPr id="177" name="Google Shape;177;p26"/>
          <p:cNvPicPr preferRelativeResize="0"/>
          <p:nvPr/>
        </p:nvPicPr>
        <p:blipFill>
          <a:blip r:embed="rId3">
            <a:alphaModFix/>
          </a:blip>
          <a:stretch>
            <a:fillRect/>
          </a:stretch>
        </p:blipFill>
        <p:spPr>
          <a:xfrm>
            <a:off x="2955188" y="4805663"/>
            <a:ext cx="337825" cy="337825"/>
          </a:xfrm>
          <a:prstGeom prst="rect">
            <a:avLst/>
          </a:prstGeom>
          <a:noFill/>
          <a:ln>
            <a:noFill/>
          </a:ln>
        </p:spPr>
      </p:pic>
      <p:sp>
        <p:nvSpPr>
          <p:cNvPr id="179" name="Google Shape;17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18</a:t>
            </a:fld>
            <a:endParaRPr>
              <a:solidFill>
                <a:schemeClr val="tx1"/>
              </a:solidFill>
            </a:endParaRPr>
          </a:p>
        </p:txBody>
      </p:sp>
      <p:pic>
        <p:nvPicPr>
          <p:cNvPr id="11" name="Picture 10" descr="staff (2).jpg"/>
          <p:cNvPicPr>
            <a:picLocks noChangeAspect="1"/>
          </p:cNvPicPr>
          <p:nvPr/>
        </p:nvPicPr>
        <p:blipFill>
          <a:blip r:embed="rId4"/>
          <a:stretch>
            <a:fillRect/>
          </a:stretch>
        </p:blipFill>
        <p:spPr>
          <a:xfrm>
            <a:off x="1509713" y="671512"/>
            <a:ext cx="5672138" cy="411003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27"/>
          <p:cNvSpPr txBox="1"/>
          <p:nvPr/>
        </p:nvSpPr>
        <p:spPr>
          <a:xfrm>
            <a:off x="795366" y="273064"/>
            <a:ext cx="251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latin typeface="Times New Roman"/>
                <a:ea typeface="Times New Roman"/>
                <a:cs typeface="Times New Roman"/>
                <a:sym typeface="Times New Roman"/>
              </a:rPr>
              <a:t>Level </a:t>
            </a:r>
            <a:r>
              <a:rPr lang="en-GB" sz="1800" dirty="0" smtClean="0">
                <a:latin typeface="Times New Roman"/>
                <a:ea typeface="Times New Roman"/>
                <a:cs typeface="Times New Roman"/>
                <a:sym typeface="Times New Roman"/>
              </a:rPr>
              <a:t>– 3 STUDENT</a:t>
            </a:r>
            <a:endParaRPr sz="1800">
              <a:latin typeface="Times New Roman"/>
              <a:ea typeface="Times New Roman"/>
              <a:cs typeface="Times New Roman"/>
              <a:sym typeface="Times New Roman"/>
            </a:endParaRPr>
          </a:p>
        </p:txBody>
      </p:sp>
      <p:sp>
        <p:nvSpPr>
          <p:cNvPr id="187" name="Google Shape;187;p27"/>
          <p:cNvSpPr txBox="1"/>
          <p:nvPr/>
        </p:nvSpPr>
        <p:spPr>
          <a:xfrm>
            <a:off x="34875" y="4866700"/>
            <a:ext cx="6037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88" name="Google Shape;188;p27"/>
          <p:cNvPicPr preferRelativeResize="0"/>
          <p:nvPr/>
        </p:nvPicPr>
        <p:blipFill>
          <a:blip r:embed="rId3">
            <a:alphaModFix/>
          </a:blip>
          <a:stretch>
            <a:fillRect/>
          </a:stretch>
        </p:blipFill>
        <p:spPr>
          <a:xfrm>
            <a:off x="2976963" y="4805663"/>
            <a:ext cx="337825" cy="337825"/>
          </a:xfrm>
          <a:prstGeom prst="rect">
            <a:avLst/>
          </a:prstGeom>
          <a:noFill/>
          <a:ln>
            <a:noFill/>
          </a:ln>
        </p:spPr>
      </p:pic>
      <p:sp>
        <p:nvSpPr>
          <p:cNvPr id="189" name="Google Shape;18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19</a:t>
            </a:fld>
            <a:endParaRPr>
              <a:solidFill>
                <a:schemeClr val="tx1"/>
              </a:solidFill>
            </a:endParaRPr>
          </a:p>
        </p:txBody>
      </p:sp>
      <p:pic>
        <p:nvPicPr>
          <p:cNvPr id="8" name="Picture 7" descr="stud.png"/>
          <p:cNvPicPr>
            <a:picLocks noChangeAspect="1"/>
          </p:cNvPicPr>
          <p:nvPr/>
        </p:nvPicPr>
        <p:blipFill>
          <a:blip r:embed="rId4"/>
          <a:stretch>
            <a:fillRect/>
          </a:stretch>
        </p:blipFill>
        <p:spPr>
          <a:xfrm>
            <a:off x="976168" y="819807"/>
            <a:ext cx="5981680" cy="399393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311700" y="574925"/>
            <a:ext cx="8520600" cy="43572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Clr>
                <a:schemeClr val="dk1"/>
              </a:buClr>
              <a:buSzPts val="1100"/>
              <a:buFont typeface="Arial"/>
              <a:buNone/>
            </a:pPr>
            <a:r>
              <a:rPr lang="en-GB" b="1" dirty="0">
                <a:solidFill>
                  <a:schemeClr val="tx1"/>
                </a:solidFill>
                <a:latin typeface="Times New Roman"/>
                <a:ea typeface="Times New Roman"/>
                <a:cs typeface="Times New Roman"/>
                <a:sym typeface="Times New Roman"/>
              </a:rPr>
              <a:t>Presented By</a:t>
            </a:r>
            <a:endParaRPr b="1">
              <a:solidFill>
                <a:schemeClr val="tx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r>
              <a:rPr lang="en-GB" b="1" dirty="0" smtClean="0">
                <a:solidFill>
                  <a:schemeClr val="tx1"/>
                </a:solidFill>
                <a:latin typeface="Times New Roman"/>
                <a:ea typeface="Times New Roman"/>
                <a:cs typeface="Times New Roman"/>
                <a:sym typeface="Times New Roman"/>
              </a:rPr>
              <a:t>SUHAIL K</a:t>
            </a:r>
            <a:endParaRPr b="1">
              <a:solidFill>
                <a:schemeClr val="tx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r>
              <a:rPr lang="en-GB" dirty="0">
                <a:solidFill>
                  <a:schemeClr val="tx1"/>
                </a:solidFill>
                <a:latin typeface="Times New Roman"/>
                <a:ea typeface="Times New Roman"/>
                <a:cs typeface="Times New Roman"/>
                <a:sym typeface="Times New Roman"/>
              </a:rPr>
              <a:t>(</a:t>
            </a:r>
            <a:r>
              <a:rPr lang="en-GB" dirty="0" smtClean="0">
                <a:solidFill>
                  <a:schemeClr val="tx1"/>
                </a:solidFill>
                <a:latin typeface="Times New Roman"/>
                <a:ea typeface="Times New Roman"/>
                <a:cs typeface="Times New Roman"/>
                <a:sym typeface="Times New Roman"/>
              </a:rPr>
              <a:t>MES21MCA-2056)</a:t>
            </a:r>
            <a:endParaRPr>
              <a:solidFill>
                <a:schemeClr val="tx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endParaRPr>
              <a:solidFill>
                <a:schemeClr val="tx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r>
              <a:rPr lang="en-GB" b="1" dirty="0">
                <a:solidFill>
                  <a:schemeClr val="tx1"/>
                </a:solidFill>
                <a:latin typeface="Times New Roman"/>
                <a:ea typeface="Times New Roman"/>
                <a:cs typeface="Times New Roman"/>
                <a:sym typeface="Times New Roman"/>
              </a:rPr>
              <a:t>Product Owner</a:t>
            </a:r>
            <a:endParaRPr b="1">
              <a:solidFill>
                <a:schemeClr val="tx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r>
              <a:rPr lang="en-IN" b="1" dirty="0" smtClean="0">
                <a:solidFill>
                  <a:schemeClr val="tx1"/>
                </a:solidFill>
                <a:latin typeface="Times New Roman"/>
                <a:ea typeface="Times New Roman"/>
                <a:cs typeface="Times New Roman"/>
                <a:sym typeface="Times New Roman"/>
              </a:rPr>
              <a:t>Mr. Nowshad CV</a:t>
            </a:r>
            <a:endParaRPr b="1" smtClean="0">
              <a:solidFill>
                <a:schemeClr val="tx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r>
              <a:rPr lang="en-GB" dirty="0" smtClean="0">
                <a:solidFill>
                  <a:schemeClr val="tx1"/>
                </a:solidFill>
                <a:latin typeface="Times New Roman"/>
                <a:ea typeface="Times New Roman"/>
                <a:cs typeface="Times New Roman"/>
                <a:sym typeface="Times New Roman"/>
              </a:rPr>
              <a:t>Asst</a:t>
            </a:r>
            <a:r>
              <a:rPr lang="en-GB" dirty="0">
                <a:solidFill>
                  <a:schemeClr val="tx1"/>
                </a:solidFill>
                <a:latin typeface="Times New Roman"/>
                <a:ea typeface="Times New Roman"/>
                <a:cs typeface="Times New Roman"/>
                <a:sym typeface="Times New Roman"/>
              </a:rPr>
              <a:t>. Professor</a:t>
            </a:r>
            <a:endParaRPr>
              <a:solidFill>
                <a:schemeClr val="tx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r>
              <a:rPr lang="en-GB" dirty="0">
                <a:solidFill>
                  <a:schemeClr val="tx1"/>
                </a:solidFill>
                <a:latin typeface="Times New Roman"/>
                <a:ea typeface="Times New Roman"/>
                <a:cs typeface="Times New Roman"/>
                <a:sym typeface="Times New Roman"/>
              </a:rPr>
              <a:t>MES College of Engineering, Kuttippuram</a:t>
            </a:r>
            <a:endParaRPr>
              <a:solidFill>
                <a:schemeClr val="tx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endParaRPr b="1">
              <a:solidFill>
                <a:schemeClr val="tx1"/>
              </a:solidFill>
              <a:latin typeface="Times New Roman"/>
              <a:ea typeface="Times New Roman"/>
              <a:cs typeface="Times New Roman"/>
              <a:sym typeface="Times New Roman"/>
            </a:endParaRPr>
          </a:p>
          <a:p>
            <a:pPr marL="0" lvl="0" indent="0" algn="ctr" rtl="0">
              <a:spcBef>
                <a:spcPts val="1200"/>
              </a:spcBef>
              <a:spcAft>
                <a:spcPts val="1200"/>
              </a:spcAft>
              <a:buClr>
                <a:schemeClr val="dk1"/>
              </a:buClr>
              <a:buSzPts val="1100"/>
              <a:buFont typeface="Arial"/>
              <a:buNone/>
            </a:pPr>
            <a:r>
              <a:rPr lang="en-GB" b="1" dirty="0">
                <a:solidFill>
                  <a:schemeClr val="tx1"/>
                </a:solidFill>
                <a:latin typeface="Times New Roman"/>
                <a:ea typeface="Times New Roman"/>
                <a:cs typeface="Times New Roman"/>
                <a:sym typeface="Times New Roman"/>
              </a:rPr>
              <a:t>Date : </a:t>
            </a:r>
            <a:r>
              <a:rPr lang="en-GB" b="1" dirty="0" smtClean="0">
                <a:solidFill>
                  <a:schemeClr val="tx1"/>
                </a:solidFill>
                <a:latin typeface="Times New Roman"/>
                <a:ea typeface="Times New Roman"/>
                <a:cs typeface="Times New Roman"/>
                <a:sym typeface="Times New Roman"/>
              </a:rPr>
              <a:t>03.04.2023</a:t>
            </a:r>
            <a:endParaRPr b="1">
              <a:solidFill>
                <a:schemeClr val="tx1"/>
              </a:solidFill>
              <a:latin typeface="Times New Roman"/>
              <a:ea typeface="Times New Roman"/>
              <a:cs typeface="Times New Roman"/>
              <a:sym typeface="Times New Roman"/>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a:t>
            </a:fld>
            <a:endParaRPr>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500550" y="1883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920" b="1" dirty="0">
                <a:latin typeface="Times New Roman"/>
                <a:ea typeface="Times New Roman"/>
                <a:cs typeface="Times New Roman"/>
                <a:sym typeface="Times New Roman"/>
              </a:rPr>
              <a:t>TABLE DESIGN</a:t>
            </a:r>
            <a:endParaRPr sz="3920" b="1">
              <a:latin typeface="Times New Roman"/>
              <a:ea typeface="Times New Roman"/>
              <a:cs typeface="Times New Roman"/>
              <a:sym typeface="Times New Roman"/>
            </a:endParaRPr>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20</a:t>
            </a:fld>
            <a:endParaRPr>
              <a:solidFill>
                <a:schemeClr val="tx1"/>
              </a:solidFill>
            </a:endParaRPr>
          </a:p>
        </p:txBody>
      </p:sp>
      <p:sp>
        <p:nvSpPr>
          <p:cNvPr id="212" name="Google Shape;212;p29"/>
          <p:cNvSpPr txBox="1"/>
          <p:nvPr/>
        </p:nvSpPr>
        <p:spPr>
          <a:xfrm>
            <a:off x="35400" y="4754150"/>
            <a:ext cx="40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Proxima Nova"/>
              <a:ea typeface="Proxima Nova"/>
              <a:cs typeface="Proxima Nova"/>
              <a:sym typeface="Proxima Nova"/>
            </a:endParaRPr>
          </a:p>
        </p:txBody>
      </p:sp>
      <p:pic>
        <p:nvPicPr>
          <p:cNvPr id="213" name="Google Shape;213;p29"/>
          <p:cNvPicPr preferRelativeResize="0"/>
          <p:nvPr/>
        </p:nvPicPr>
        <p:blipFill>
          <a:blip r:embed="rId3">
            <a:alphaModFix/>
          </a:blip>
          <a:stretch>
            <a:fillRect/>
          </a:stretch>
        </p:blipFill>
        <p:spPr>
          <a:xfrm>
            <a:off x="2988013" y="4754138"/>
            <a:ext cx="337825" cy="337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body" idx="1"/>
          </p:nvPr>
        </p:nvSpPr>
        <p:spPr>
          <a:xfrm>
            <a:off x="311700" y="280950"/>
            <a:ext cx="8520600" cy="48625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a:solidFill>
                  <a:schemeClr val="tx1"/>
                </a:solidFill>
                <a:latin typeface="Times New Roman" pitchFamily="18" charset="0"/>
                <a:ea typeface="Times New Roman"/>
                <a:cs typeface="Times New Roman" pitchFamily="18" charset="0"/>
                <a:sym typeface="Times New Roman"/>
              </a:rPr>
              <a:t>1</a:t>
            </a:r>
            <a:r>
              <a:rPr lang="en-GB" sz="1600" b="1" dirty="0" smtClean="0">
                <a:solidFill>
                  <a:schemeClr val="tx1"/>
                </a:solidFill>
                <a:latin typeface="Times New Roman" pitchFamily="18" charset="0"/>
                <a:ea typeface="Times New Roman"/>
                <a:cs typeface="Times New Roman" pitchFamily="18" charset="0"/>
                <a:sym typeface="Times New Roman"/>
              </a:rPr>
              <a:t>. Login</a:t>
            </a:r>
            <a:endParaRPr sz="1600" b="1">
              <a:solidFill>
                <a:schemeClr val="tx1"/>
              </a:solidFill>
              <a:latin typeface="Times New Roman" pitchFamily="18" charset="0"/>
              <a:ea typeface="Times New Roman"/>
              <a:cs typeface="Times New Roman" pitchFamily="18" charset="0"/>
              <a:sym typeface="Times New Roman"/>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b="1">
              <a:latin typeface="Times New Roman"/>
              <a:ea typeface="Times New Roman"/>
              <a:cs typeface="Times New Roman"/>
              <a:sym typeface="Times New Roman"/>
            </a:endParaRPr>
          </a:p>
        </p:txBody>
      </p:sp>
      <p:sp>
        <p:nvSpPr>
          <p:cNvPr id="219" name="Google Shape;21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21</a:t>
            </a:fld>
            <a:endParaRPr>
              <a:solidFill>
                <a:schemeClr val="tx1"/>
              </a:solidFill>
            </a:endParaRPr>
          </a:p>
        </p:txBody>
      </p:sp>
      <p:graphicFrame>
        <p:nvGraphicFramePr>
          <p:cNvPr id="220" name="Google Shape;220;p30"/>
          <p:cNvGraphicFramePr/>
          <p:nvPr/>
        </p:nvGraphicFramePr>
        <p:xfrm>
          <a:off x="831268" y="746572"/>
          <a:ext cx="7089988" cy="2011560"/>
        </p:xfrm>
        <a:graphic>
          <a:graphicData uri="http://schemas.openxmlformats.org/drawingml/2006/table">
            <a:tbl>
              <a:tblPr>
                <a:noFill/>
              </a:tblPr>
              <a:tblGrid>
                <a:gridCol w="1137896"/>
                <a:gridCol w="3017548"/>
                <a:gridCol w="2934544"/>
              </a:tblGrid>
              <a:tr h="368138">
                <a:tc>
                  <a:txBody>
                    <a:bodyPr/>
                    <a:lstStyle/>
                    <a:p>
                      <a:pPr marL="0" lvl="0" indent="0" algn="l" rtl="0">
                        <a:spcBef>
                          <a:spcPts val="0"/>
                        </a:spcBef>
                        <a:spcAft>
                          <a:spcPts val="0"/>
                        </a:spcAft>
                        <a:buNone/>
                      </a:pPr>
                      <a:r>
                        <a:rPr lang="en-GB" dirty="0">
                          <a:solidFill>
                            <a:schemeClr val="tx1"/>
                          </a:solidFill>
                          <a:latin typeface="Times New Roman" pitchFamily="18" charset="0"/>
                          <a:ea typeface="Times New Roman"/>
                          <a:cs typeface="Times New Roman" pitchFamily="18" charset="0"/>
                          <a:sym typeface="Times New Roman"/>
                        </a:rPr>
                        <a:t>lid</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int</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pitchFamily="18" charset="0"/>
                          <a:ea typeface="Times New Roman"/>
                          <a:cs typeface="Times New Roman" pitchFamily="18" charset="0"/>
                          <a:sym typeface="Times New Roman"/>
                        </a:rPr>
                        <a:t>Primary key</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r h="368138">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username</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pitchFamily="18" charset="0"/>
                          <a:ea typeface="Times New Roman"/>
                          <a:cs typeface="Times New Roman" pitchFamily="18" charset="0"/>
                          <a:sym typeface="Times New Roman"/>
                        </a:rPr>
                        <a:t>varchar</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not null</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r h="566381">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password</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solidFill>
                            <a:schemeClr val="tx1"/>
                          </a:solidFill>
                          <a:latin typeface="Times New Roman" pitchFamily="18" charset="0"/>
                          <a:ea typeface="Times New Roman"/>
                          <a:cs typeface="Times New Roman" pitchFamily="18" charset="0"/>
                          <a:sym typeface="Times New Roman"/>
                        </a:rPr>
                        <a:t>varchar</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not null</a:t>
                      </a:r>
                      <a:endParaRPr>
                        <a:solidFill>
                          <a:schemeClr val="tx1"/>
                        </a:solidFill>
                        <a:latin typeface="Times New Roman" pitchFamily="18" charset="0"/>
                        <a:ea typeface="Times New Roman"/>
                        <a:cs typeface="Times New Roman" pitchFamily="18" charset="0"/>
                        <a:sym typeface="Times New Roman"/>
                      </a:endParaRPr>
                    </a:p>
                    <a:p>
                      <a:pPr marL="0" lvl="0" indent="0" algn="l" rtl="0">
                        <a:spcBef>
                          <a:spcPts val="0"/>
                        </a:spcBef>
                        <a:spcAft>
                          <a:spcPts val="0"/>
                        </a:spcAft>
                        <a:buNone/>
                      </a:pP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r h="566381">
                <a:tc>
                  <a:txBody>
                    <a:bodyPr/>
                    <a:lstStyle/>
                    <a:p>
                      <a:pPr marL="0" lvl="0" indent="0" algn="l" rtl="0">
                        <a:spcBef>
                          <a:spcPts val="0"/>
                        </a:spcBef>
                        <a:spcAft>
                          <a:spcPts val="0"/>
                        </a:spcAft>
                        <a:buNone/>
                      </a:pPr>
                      <a:r>
                        <a:rPr lang="en-GB" dirty="0">
                          <a:solidFill>
                            <a:schemeClr val="tx1"/>
                          </a:solidFill>
                          <a:latin typeface="Times New Roman" pitchFamily="18" charset="0"/>
                          <a:ea typeface="Times New Roman"/>
                          <a:cs typeface="Times New Roman" pitchFamily="18" charset="0"/>
                          <a:sym typeface="Times New Roman"/>
                        </a:rPr>
                        <a:t>type</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solidFill>
                            <a:schemeClr val="tx1"/>
                          </a:solidFill>
                          <a:latin typeface="Times New Roman" pitchFamily="18" charset="0"/>
                          <a:ea typeface="Times New Roman"/>
                          <a:cs typeface="Times New Roman" pitchFamily="18" charset="0"/>
                          <a:sym typeface="Times New Roman"/>
                        </a:rPr>
                        <a:t>varchar</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pitchFamily="18" charset="0"/>
                          <a:ea typeface="Times New Roman"/>
                          <a:cs typeface="Times New Roman" pitchFamily="18" charset="0"/>
                          <a:sym typeface="Times New Roman"/>
                        </a:rPr>
                        <a:t>not null</a:t>
                      </a:r>
                      <a:endParaRPr>
                        <a:solidFill>
                          <a:schemeClr val="tx1"/>
                        </a:solidFill>
                        <a:latin typeface="Times New Roman" pitchFamily="18" charset="0"/>
                        <a:ea typeface="Times New Roman"/>
                        <a:cs typeface="Times New Roman" pitchFamily="18" charset="0"/>
                        <a:sym typeface="Times New Roman"/>
                      </a:endParaRPr>
                    </a:p>
                    <a:p>
                      <a:pPr marL="0" lvl="0" indent="0" algn="l" rtl="0">
                        <a:spcBef>
                          <a:spcPts val="0"/>
                        </a:spcBef>
                        <a:spcAft>
                          <a:spcPts val="0"/>
                        </a:spcAft>
                        <a:buNone/>
                      </a:pP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bl>
          </a:graphicData>
        </a:graphic>
      </p:graphicFrame>
      <p:graphicFrame>
        <p:nvGraphicFramePr>
          <p:cNvPr id="221" name="Google Shape;221;p30"/>
          <p:cNvGraphicFramePr/>
          <p:nvPr/>
        </p:nvGraphicFramePr>
        <p:xfrm>
          <a:off x="752123" y="3246866"/>
          <a:ext cx="7239000" cy="1584840"/>
        </p:xfrm>
        <a:graphic>
          <a:graphicData uri="http://schemas.openxmlformats.org/drawingml/2006/table">
            <a:tbl>
              <a:tblPr>
                <a:noFill/>
              </a:tblPr>
              <a:tblGrid>
                <a:gridCol w="2413000"/>
                <a:gridCol w="2413000"/>
                <a:gridCol w="2413000"/>
              </a:tblGrid>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d_id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Subject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semester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sp>
        <p:nvSpPr>
          <p:cNvPr id="7" name="TextBox 6"/>
          <p:cNvSpPr txBox="1"/>
          <p:nvPr/>
        </p:nvSpPr>
        <p:spPr>
          <a:xfrm>
            <a:off x="318977" y="2849526"/>
            <a:ext cx="1775638" cy="307777"/>
          </a:xfrm>
          <a:prstGeom prst="rect">
            <a:avLst/>
          </a:prstGeom>
          <a:noFill/>
        </p:spPr>
        <p:txBody>
          <a:bodyPr wrap="square" rtlCol="0">
            <a:spAutoFit/>
          </a:bodyPr>
          <a:lstStyle/>
          <a:p>
            <a:pPr lvl="0">
              <a:spcBef>
                <a:spcPts val="1200"/>
              </a:spcBef>
            </a:pPr>
            <a:r>
              <a:rPr lang="en-GB" b="1" dirty="0" smtClean="0">
                <a:solidFill>
                  <a:schemeClr val="tx1"/>
                </a:solidFill>
                <a:latin typeface="Times New Roman" pitchFamily="18" charset="0"/>
                <a:ea typeface="Times New Roman"/>
                <a:cs typeface="Times New Roman" pitchFamily="18" charset="0"/>
                <a:sym typeface="Times New Roman"/>
              </a:rPr>
              <a:t>2. Subject</a:t>
            </a:r>
            <a:endParaRPr lang="en-GB" b="1" dirty="0">
              <a:solidFill>
                <a:schemeClr val="tx1"/>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body" idx="1"/>
          </p:nvPr>
        </p:nvSpPr>
        <p:spPr>
          <a:xfrm>
            <a:off x="311700" y="0"/>
            <a:ext cx="8520600" cy="57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smtClean="0">
                <a:solidFill>
                  <a:schemeClr val="tx1"/>
                </a:solidFill>
                <a:latin typeface="Times New Roman" pitchFamily="18" charset="0"/>
                <a:ea typeface="Times New Roman"/>
                <a:cs typeface="Times New Roman" pitchFamily="18" charset="0"/>
                <a:sym typeface="Times New Roman"/>
              </a:rPr>
              <a:t>3. Student</a:t>
            </a:r>
            <a:endParaRPr sz="1600" b="1">
              <a:solidFill>
                <a:schemeClr val="tx1"/>
              </a:solidFill>
              <a:latin typeface="Times New Roman" pitchFamily="18" charset="0"/>
              <a:ea typeface="Times New Roman"/>
              <a:cs typeface="Times New Roman" pitchFamily="18" charset="0"/>
              <a:sym typeface="Times New Roman"/>
            </a:endParaRPr>
          </a:p>
          <a:p>
            <a:pPr marL="0" lvl="0" indent="0" algn="l" rtl="0">
              <a:spcBef>
                <a:spcPts val="1200"/>
              </a:spcBef>
              <a:spcAft>
                <a:spcPts val="1200"/>
              </a:spcAft>
              <a:buNone/>
            </a:pPr>
            <a:endParaRPr b="1">
              <a:latin typeface="Times New Roman"/>
              <a:ea typeface="Times New Roman"/>
              <a:cs typeface="Times New Roman"/>
              <a:sym typeface="Times New Roman"/>
            </a:endParaRPr>
          </a:p>
        </p:txBody>
      </p:sp>
      <p:sp>
        <p:nvSpPr>
          <p:cNvPr id="227" name="Google Shape;22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22</a:t>
            </a:fld>
            <a:endParaRPr>
              <a:solidFill>
                <a:schemeClr val="tx1"/>
              </a:solidFill>
            </a:endParaRPr>
          </a:p>
        </p:txBody>
      </p:sp>
      <p:graphicFrame>
        <p:nvGraphicFramePr>
          <p:cNvPr id="228" name="Google Shape;228;p31"/>
          <p:cNvGraphicFramePr/>
          <p:nvPr/>
        </p:nvGraphicFramePr>
        <p:xfrm>
          <a:off x="897200" y="531113"/>
          <a:ext cx="5913975" cy="4358310"/>
        </p:xfrm>
        <a:graphic>
          <a:graphicData uri="http://schemas.openxmlformats.org/drawingml/2006/table">
            <a:tbl>
              <a:tblPr>
                <a:noFill/>
              </a:tblPr>
              <a:tblGrid>
                <a:gridCol w="1971325"/>
                <a:gridCol w="1971325"/>
                <a:gridCol w="1971325"/>
              </a:tblGrid>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fname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Lname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place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post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pin</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phone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bigint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email</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gender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department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72965">
                <a:tc>
                  <a:txBody>
                    <a:bodyPr/>
                    <a:lstStyle/>
                    <a:p>
                      <a:pPr marL="0" lvl="0" indent="0" algn="l" rtl="0">
                        <a:spcBef>
                          <a:spcPts val="0"/>
                        </a:spcBef>
                        <a:spcAft>
                          <a:spcPts val="0"/>
                        </a:spcAft>
                        <a:buNone/>
                      </a:pPr>
                      <a:r>
                        <a:rPr lang="en-IN" dirty="0" err="1" smtClean="0">
                          <a:solidFill>
                            <a:schemeClr val="tx1"/>
                          </a:solidFill>
                          <a:latin typeface="Times New Roman"/>
                          <a:ea typeface="Times New Roman"/>
                          <a:cs typeface="Times New Roman"/>
                          <a:sym typeface="Times New Roman"/>
                        </a:rPr>
                        <a:t>l_id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foreign key</a:t>
                      </a:r>
                      <a:endParaRPr lang="en-GB" dirty="0">
                        <a:solidFill>
                          <a:schemeClr val="tx1"/>
                        </a:solidFill>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smtClean="0">
                <a:solidFill>
                  <a:schemeClr val="tx1"/>
                </a:solidFill>
                <a:latin typeface="Times New Roman" pitchFamily="18" charset="0"/>
                <a:ea typeface="Times New Roman"/>
                <a:cs typeface="Times New Roman" pitchFamily="18" charset="0"/>
                <a:sym typeface="Times New Roman"/>
              </a:rPr>
              <a:t> 4. Staff</a:t>
            </a:r>
            <a:endParaRPr sz="1600" b="1">
              <a:solidFill>
                <a:schemeClr val="tx1"/>
              </a:solidFill>
              <a:latin typeface="Times New Roman" pitchFamily="18" charset="0"/>
              <a:ea typeface="Times New Roman"/>
              <a:cs typeface="Times New Roman" pitchFamily="18" charset="0"/>
              <a:sym typeface="Times New Roman"/>
            </a:endParaRPr>
          </a:p>
          <a:p>
            <a:pPr marL="0" lvl="0" indent="0" algn="l" rtl="0">
              <a:spcBef>
                <a:spcPts val="1200"/>
              </a:spcBef>
              <a:spcAft>
                <a:spcPts val="1200"/>
              </a:spcAft>
              <a:buNone/>
            </a:pPr>
            <a:endParaRPr/>
          </a:p>
        </p:txBody>
      </p:sp>
      <p:sp>
        <p:nvSpPr>
          <p:cNvPr id="242" name="Google Shape;24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23</a:t>
            </a:fld>
            <a:endParaRPr>
              <a:solidFill>
                <a:schemeClr val="tx1"/>
              </a:solidFill>
            </a:endParaRPr>
          </a:p>
        </p:txBody>
      </p:sp>
      <p:graphicFrame>
        <p:nvGraphicFramePr>
          <p:cNvPr id="243" name="Google Shape;243;p33"/>
          <p:cNvGraphicFramePr/>
          <p:nvPr/>
        </p:nvGraphicFramePr>
        <p:xfrm>
          <a:off x="841875" y="522775"/>
          <a:ext cx="7265550" cy="4358310"/>
        </p:xfrm>
        <a:graphic>
          <a:graphicData uri="http://schemas.openxmlformats.org/drawingml/2006/table">
            <a:tbl>
              <a:tblPr>
                <a:noFill/>
              </a:tblPr>
              <a:tblGrid>
                <a:gridCol w="2421850"/>
                <a:gridCol w="2421850"/>
                <a:gridCol w="2421850"/>
              </a:tblGrid>
              <a:tr h="374075">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fname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lname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place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post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pin</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department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phone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bigint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email</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solidFill>
                            <a:schemeClr val="tx1"/>
                          </a:solidFill>
                          <a:latin typeface="Times New Roman"/>
                          <a:ea typeface="Times New Roman"/>
                          <a:cs typeface="Times New Roman"/>
                          <a:sym typeface="Times New Roman"/>
                        </a:rPr>
                        <a:t>gender</a:t>
                      </a: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3150">
                <a:tc>
                  <a:txBody>
                    <a:bodyPr/>
                    <a:lstStyle/>
                    <a:p>
                      <a:pPr marL="0" lvl="0" indent="0" algn="l" rtl="0">
                        <a:spcBef>
                          <a:spcPts val="0"/>
                        </a:spcBef>
                        <a:spcAft>
                          <a:spcPts val="0"/>
                        </a:spcAft>
                        <a:buNone/>
                      </a:pPr>
                      <a:r>
                        <a:rPr lang="en-IN" dirty="0" err="1" smtClean="0">
                          <a:solidFill>
                            <a:schemeClr val="tx1"/>
                          </a:solidFill>
                          <a:latin typeface="Times New Roman"/>
                          <a:ea typeface="Times New Roman"/>
                          <a:cs typeface="Times New Roman"/>
                          <a:sym typeface="Times New Roman"/>
                        </a:rPr>
                        <a:t>l_id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311700" y="303075"/>
            <a:ext cx="8520600" cy="426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smtClean="0">
                <a:solidFill>
                  <a:schemeClr val="tx1"/>
                </a:solidFill>
                <a:latin typeface="Times New Roman" pitchFamily="18" charset="0"/>
                <a:ea typeface="Times New Roman"/>
                <a:cs typeface="Times New Roman" pitchFamily="18" charset="0"/>
                <a:sym typeface="Times New Roman"/>
              </a:rPr>
              <a:t>  5. Complaints</a:t>
            </a:r>
            <a:endParaRPr sz="1600" b="1">
              <a:solidFill>
                <a:schemeClr val="tx1"/>
              </a:solidFill>
              <a:latin typeface="Times New Roman" pitchFamily="18" charset="0"/>
              <a:ea typeface="Times New Roman"/>
              <a:cs typeface="Times New Roman" pitchFamily="18" charset="0"/>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1200"/>
              </a:spcAft>
              <a:buNone/>
            </a:pPr>
            <a:endParaRPr b="1">
              <a:latin typeface="Times New Roman"/>
              <a:ea typeface="Times New Roman"/>
              <a:cs typeface="Times New Roman"/>
              <a:sym typeface="Times New Roman"/>
            </a:endParaRPr>
          </a:p>
        </p:txBody>
      </p:sp>
      <p:sp>
        <p:nvSpPr>
          <p:cNvPr id="249" name="Google Shape;24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24</a:t>
            </a:fld>
            <a:endParaRPr>
              <a:solidFill>
                <a:schemeClr val="tx1"/>
              </a:solidFill>
            </a:endParaRPr>
          </a:p>
        </p:txBody>
      </p:sp>
      <p:graphicFrame>
        <p:nvGraphicFramePr>
          <p:cNvPr id="250" name="Google Shape;250;p34"/>
          <p:cNvGraphicFramePr/>
          <p:nvPr/>
        </p:nvGraphicFramePr>
        <p:xfrm>
          <a:off x="920969" y="1028221"/>
          <a:ext cx="7239000" cy="1981050"/>
        </p:xfrm>
        <a:graphic>
          <a:graphicData uri="http://schemas.openxmlformats.org/drawingml/2006/table">
            <a:tbl>
              <a:tblPr>
                <a:noFill/>
              </a:tblPr>
              <a:tblGrid>
                <a:gridCol w="2413000"/>
                <a:gridCol w="2413000"/>
                <a:gridCol w="2413000"/>
              </a:tblGrid>
              <a:tr h="381000">
                <a:tc>
                  <a:txBody>
                    <a:bodyPr/>
                    <a:lstStyle/>
                    <a:p>
                      <a:pPr marL="0" lvl="0" indent="0" algn="l" rtl="0">
                        <a:spcBef>
                          <a:spcPts val="0"/>
                        </a:spcBef>
                        <a:spcAft>
                          <a:spcPts val="0"/>
                        </a:spcAft>
                        <a:buNone/>
                      </a:pPr>
                      <a:r>
                        <a:rPr lang="en-GB" dirty="0" smtClean="0">
                          <a:solidFill>
                            <a:schemeClr val="tx1"/>
                          </a:solidFill>
                          <a:latin typeface="Times New Roman" pitchFamily="18" charset="0"/>
                          <a:ea typeface="Times New Roman"/>
                          <a:cs typeface="Times New Roman" pitchFamily="18" charset="0"/>
                          <a:sym typeface="Times New Roman"/>
                        </a:rPr>
                        <a:t>id</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int</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primary key</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pitchFamily="18" charset="0"/>
                          <a:ea typeface="Times New Roman"/>
                          <a:cs typeface="Times New Roman" pitchFamily="18" charset="0"/>
                          <a:sym typeface="Times New Roman"/>
                        </a:rPr>
                        <a:t>stud_id</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int</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foreign key</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r h="381000">
                <a:tc>
                  <a:txBody>
                    <a:bodyPr/>
                    <a:lstStyle/>
                    <a:p>
                      <a:r>
                        <a:rPr lang="en-IN" dirty="0" smtClean="0">
                          <a:solidFill>
                            <a:schemeClr val="tx1"/>
                          </a:solidFill>
                          <a:latin typeface="Times New Roman" pitchFamily="18" charset="0"/>
                          <a:cs typeface="Times New Roman" pitchFamily="18" charset="0"/>
                        </a:rPr>
                        <a:t>complaint</a:t>
                      </a:r>
                      <a:endParaRPr lang="en-IN" dirty="0">
                        <a:solidFill>
                          <a:schemeClr val="tx1"/>
                        </a:solidFill>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pitchFamily="18" charset="0"/>
                          <a:ea typeface="Times New Roman"/>
                          <a:cs typeface="Times New Roman" pitchFamily="18" charset="0"/>
                          <a:sym typeface="Times New Roman"/>
                        </a:rPr>
                        <a:t>varchar</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not null</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r h="381000">
                <a:tc>
                  <a:txBody>
                    <a:bodyPr/>
                    <a:lstStyle/>
                    <a:p>
                      <a:r>
                        <a:rPr lang="en-IN" dirty="0" smtClean="0">
                          <a:solidFill>
                            <a:schemeClr val="tx1"/>
                          </a:solidFill>
                          <a:latin typeface="Times New Roman" pitchFamily="18" charset="0"/>
                          <a:cs typeface="Times New Roman" pitchFamily="18" charset="0"/>
                        </a:rPr>
                        <a:t>date</a:t>
                      </a:r>
                      <a:endParaRPr lang="en-IN" dirty="0">
                        <a:solidFill>
                          <a:schemeClr val="tx1"/>
                        </a:solidFill>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dirty="0" smtClean="0">
                          <a:solidFill>
                            <a:schemeClr val="tx1"/>
                          </a:solidFill>
                          <a:latin typeface="Times New Roman" pitchFamily="18" charset="0"/>
                          <a:ea typeface="Times New Roman"/>
                          <a:cs typeface="Times New Roman" pitchFamily="18" charset="0"/>
                          <a:sym typeface="Times New Roman"/>
                        </a:rPr>
                        <a:t>date</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pitchFamily="18" charset="0"/>
                          <a:ea typeface="Times New Roman"/>
                          <a:cs typeface="Times New Roman" pitchFamily="18" charset="0"/>
                          <a:sym typeface="Times New Roman"/>
                        </a:rPr>
                        <a:t>not null</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r h="381000">
                <a:tc>
                  <a:txBody>
                    <a:bodyPr/>
                    <a:lstStyle/>
                    <a:p>
                      <a:r>
                        <a:rPr lang="en-IN" dirty="0" smtClean="0">
                          <a:solidFill>
                            <a:schemeClr val="tx1"/>
                          </a:solidFill>
                          <a:latin typeface="Times New Roman" pitchFamily="18" charset="0"/>
                          <a:cs typeface="Times New Roman" pitchFamily="18" charset="0"/>
                        </a:rPr>
                        <a:t>reply</a:t>
                      </a:r>
                      <a:endParaRPr lang="en-IN" dirty="0">
                        <a:solidFill>
                          <a:schemeClr val="tx1"/>
                        </a:solidFill>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pitchFamily="18" charset="0"/>
                          <a:ea typeface="Times New Roman"/>
                          <a:cs typeface="Times New Roman" pitchFamily="18" charset="0"/>
                          <a:sym typeface="Times New Roman"/>
                        </a:rPr>
                        <a:t>varchar</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pitchFamily="18" charset="0"/>
                          <a:ea typeface="Times New Roman"/>
                          <a:cs typeface="Times New Roman" pitchFamily="18" charset="0"/>
                          <a:sym typeface="Times New Roman"/>
                        </a:rPr>
                        <a:t>not null</a:t>
                      </a:r>
                      <a:endParaRPr>
                        <a:solidFill>
                          <a:schemeClr val="tx1"/>
                        </a:solidFill>
                        <a:latin typeface="Times New Roman" pitchFamily="18" charset="0"/>
                        <a:ea typeface="Times New Roman"/>
                        <a:cs typeface="Times New Roman" pitchFamily="18" charset="0"/>
                        <a:sym typeface="Times New Roman"/>
                      </a:endParaRPr>
                    </a:p>
                  </a:txBody>
                  <a:tcPr marL="91425" marR="91425" marT="91425" marB="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body" idx="1"/>
          </p:nvPr>
        </p:nvSpPr>
        <p:spPr>
          <a:xfrm>
            <a:off x="311700" y="115025"/>
            <a:ext cx="8520600" cy="445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a:solidFill>
                  <a:schemeClr val="tx1"/>
                </a:solidFill>
                <a:latin typeface="Times New Roman" pitchFamily="18" charset="0"/>
                <a:ea typeface="Times New Roman"/>
                <a:cs typeface="Times New Roman" pitchFamily="18" charset="0"/>
                <a:sym typeface="Times New Roman"/>
              </a:rPr>
              <a:t>6</a:t>
            </a:r>
            <a:r>
              <a:rPr lang="en-GB" sz="1600" b="1" dirty="0" smtClean="0">
                <a:solidFill>
                  <a:schemeClr val="tx1"/>
                </a:solidFill>
                <a:latin typeface="Times New Roman" pitchFamily="18" charset="0"/>
                <a:ea typeface="Times New Roman"/>
                <a:cs typeface="Times New Roman" pitchFamily="18" charset="0"/>
                <a:sym typeface="Times New Roman"/>
              </a:rPr>
              <a:t>. Feedback</a:t>
            </a:r>
            <a:endParaRPr sz="1600" b="1">
              <a:solidFill>
                <a:schemeClr val="tx1"/>
              </a:solidFill>
              <a:latin typeface="Times New Roman" pitchFamily="18" charset="0"/>
              <a:ea typeface="Times New Roman"/>
              <a:cs typeface="Times New Roman" pitchFamily="18" charset="0"/>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1200"/>
              </a:spcAft>
              <a:buNone/>
            </a:pPr>
            <a:endParaRPr b="1">
              <a:latin typeface="Times New Roman"/>
              <a:ea typeface="Times New Roman"/>
              <a:cs typeface="Times New Roman"/>
              <a:sym typeface="Times New Roman"/>
            </a:endParaRPr>
          </a:p>
        </p:txBody>
      </p:sp>
      <p:sp>
        <p:nvSpPr>
          <p:cNvPr id="256" name="Google Shape;25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25</a:t>
            </a:fld>
            <a:endParaRPr>
              <a:solidFill>
                <a:schemeClr val="tx1"/>
              </a:solidFill>
            </a:endParaRPr>
          </a:p>
        </p:txBody>
      </p:sp>
      <p:graphicFrame>
        <p:nvGraphicFramePr>
          <p:cNvPr id="257" name="Google Shape;257;p35"/>
          <p:cNvGraphicFramePr/>
          <p:nvPr/>
        </p:nvGraphicFramePr>
        <p:xfrm>
          <a:off x="841900" y="590700"/>
          <a:ext cx="7239000" cy="1584840"/>
        </p:xfrm>
        <a:graphic>
          <a:graphicData uri="http://schemas.openxmlformats.org/drawingml/2006/table">
            <a:tbl>
              <a:tblPr>
                <a:noFill/>
              </a:tblPr>
              <a:tblGrid>
                <a:gridCol w="2413000"/>
                <a:gridCol w="2413000"/>
                <a:gridCol w="2413000"/>
              </a:tblGrid>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stud_id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feedback</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date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date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graphicFrame>
        <p:nvGraphicFramePr>
          <p:cNvPr id="258" name="Google Shape;258;p35"/>
          <p:cNvGraphicFramePr/>
          <p:nvPr/>
        </p:nvGraphicFramePr>
        <p:xfrm>
          <a:off x="841900" y="3078375"/>
          <a:ext cx="7239000" cy="1188630"/>
        </p:xfrm>
        <a:graphic>
          <a:graphicData uri="http://schemas.openxmlformats.org/drawingml/2006/table">
            <a:tbl>
              <a:tblPr>
                <a:noFill/>
              </a:tblPr>
              <a:tblGrid>
                <a:gridCol w="2413000"/>
                <a:gridCol w="2413000"/>
                <a:gridCol w="2413000"/>
              </a:tblGrid>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notification</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date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date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sp>
        <p:nvSpPr>
          <p:cNvPr id="259" name="Google Shape;259;p35"/>
          <p:cNvSpPr txBox="1"/>
          <p:nvPr/>
        </p:nvSpPr>
        <p:spPr>
          <a:xfrm>
            <a:off x="360463" y="2377494"/>
            <a:ext cx="4214700" cy="6216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600" b="1" dirty="0" smtClean="0">
                <a:solidFill>
                  <a:schemeClr val="tx1"/>
                </a:solidFill>
                <a:latin typeface="Times New Roman"/>
                <a:ea typeface="Times New Roman"/>
                <a:cs typeface="Times New Roman"/>
                <a:sym typeface="Times New Roman"/>
              </a:rPr>
              <a:t>7. Notification</a:t>
            </a:r>
            <a:endParaRPr sz="1600">
              <a:solidFill>
                <a:schemeClr val="tx1"/>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body" idx="1"/>
          </p:nvPr>
        </p:nvSpPr>
        <p:spPr>
          <a:xfrm>
            <a:off x="311700" y="235475"/>
            <a:ext cx="8520600" cy="440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smtClean="0">
                <a:solidFill>
                  <a:schemeClr val="tx1"/>
                </a:solidFill>
                <a:latin typeface="Times New Roman" pitchFamily="18" charset="0"/>
                <a:ea typeface="Times New Roman"/>
                <a:cs typeface="Times New Roman" pitchFamily="18" charset="0"/>
                <a:sym typeface="Times New Roman"/>
              </a:rPr>
              <a:t>8. Allocated_subject</a:t>
            </a:r>
            <a:endParaRPr sz="1600" b="1">
              <a:solidFill>
                <a:schemeClr val="tx1"/>
              </a:solidFill>
              <a:latin typeface="Times New Roman" pitchFamily="18" charset="0"/>
              <a:ea typeface="Times New Roman"/>
              <a:cs typeface="Times New Roman" pitchFamily="18" charset="0"/>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0"/>
              </a:spcAft>
              <a:buNone/>
            </a:pPr>
            <a:endParaRPr sz="1600" b="1">
              <a:solidFill>
                <a:schemeClr val="tx1"/>
              </a:solidFill>
              <a:latin typeface="Times New Roman" pitchFamily="18" charset="0"/>
              <a:ea typeface="Times New Roman"/>
              <a:cs typeface="Times New Roman" pitchFamily="18" charset="0"/>
              <a:sym typeface="Times New Roman"/>
            </a:endParaRPr>
          </a:p>
          <a:p>
            <a:pPr marL="0" lvl="0" indent="0" algn="l" rtl="0">
              <a:spcBef>
                <a:spcPts val="1200"/>
              </a:spcBef>
              <a:spcAft>
                <a:spcPts val="1200"/>
              </a:spcAft>
              <a:buNone/>
            </a:pPr>
            <a:endParaRPr b="1">
              <a:latin typeface="Times New Roman"/>
              <a:ea typeface="Times New Roman"/>
              <a:cs typeface="Times New Roman"/>
              <a:sym typeface="Times New Roman"/>
            </a:endParaRPr>
          </a:p>
        </p:txBody>
      </p:sp>
      <p:sp>
        <p:nvSpPr>
          <p:cNvPr id="265" name="Google Shape;26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26</a:t>
            </a:fld>
            <a:endParaRPr>
              <a:solidFill>
                <a:schemeClr val="tx1"/>
              </a:solidFill>
            </a:endParaRPr>
          </a:p>
        </p:txBody>
      </p:sp>
      <p:graphicFrame>
        <p:nvGraphicFramePr>
          <p:cNvPr id="266" name="Google Shape;266;p36"/>
          <p:cNvGraphicFramePr/>
          <p:nvPr/>
        </p:nvGraphicFramePr>
        <p:xfrm>
          <a:off x="810610" y="965044"/>
          <a:ext cx="7239000" cy="792420"/>
        </p:xfrm>
        <a:graphic>
          <a:graphicData uri="http://schemas.openxmlformats.org/drawingml/2006/table">
            <a:tbl>
              <a:tblPr>
                <a:noFill/>
              </a:tblPr>
              <a:tblGrid>
                <a:gridCol w="2413000"/>
                <a:gridCol w="2413000"/>
                <a:gridCol w="2413000"/>
              </a:tblGrid>
              <a:tr h="381000">
                <a:tc>
                  <a:txBody>
                    <a:bodyPr/>
                    <a:lstStyle/>
                    <a:p>
                      <a:pPr marL="0" lvl="0" indent="0" algn="l" rtl="0">
                        <a:spcBef>
                          <a:spcPts val="0"/>
                        </a:spcBef>
                        <a:spcAft>
                          <a:spcPts val="0"/>
                        </a:spcAft>
                        <a:buNone/>
                      </a:pPr>
                      <a:r>
                        <a:rPr lang="en-GB" dirty="0" err="1" smtClean="0">
                          <a:solidFill>
                            <a:schemeClr val="tx1"/>
                          </a:solidFill>
                          <a:latin typeface="Times New Roman"/>
                          <a:ea typeface="Times New Roman"/>
                          <a:cs typeface="Times New Roman"/>
                          <a:sym typeface="Times New Roman"/>
                        </a:rPr>
                        <a:t>staf_id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sub_id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graphicFrame>
        <p:nvGraphicFramePr>
          <p:cNvPr id="6" name="Google Shape;275;p37"/>
          <p:cNvGraphicFramePr/>
          <p:nvPr/>
        </p:nvGraphicFramePr>
        <p:xfrm>
          <a:off x="860955" y="3088831"/>
          <a:ext cx="7239000" cy="792420"/>
        </p:xfrm>
        <a:graphic>
          <a:graphicData uri="http://schemas.openxmlformats.org/drawingml/2006/table">
            <a:tbl>
              <a:tblPr>
                <a:noFill/>
              </a:tblPr>
              <a:tblGrid>
                <a:gridCol w="2413000"/>
                <a:gridCol w="2413000"/>
                <a:gridCol w="2413000"/>
              </a:tblGrid>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265501">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department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sp>
        <p:nvSpPr>
          <p:cNvPr id="7" name="Google Shape;274;p37"/>
          <p:cNvSpPr txBox="1"/>
          <p:nvPr/>
        </p:nvSpPr>
        <p:spPr>
          <a:xfrm>
            <a:off x="296160" y="2166211"/>
            <a:ext cx="38052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smtClean="0">
                <a:solidFill>
                  <a:schemeClr val="tx1"/>
                </a:solidFill>
                <a:latin typeface="Times New Roman"/>
                <a:ea typeface="Times New Roman"/>
                <a:cs typeface="Times New Roman"/>
                <a:sym typeface="Times New Roman"/>
              </a:rPr>
              <a:t>9. Department</a:t>
            </a:r>
            <a:endParaRPr sz="1600" b="1">
              <a:solidFill>
                <a:schemeClr val="tx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27</a:t>
            </a:fld>
            <a:endParaRPr>
              <a:solidFill>
                <a:schemeClr val="tx1"/>
              </a:solidFill>
            </a:endParaRPr>
          </a:p>
        </p:txBody>
      </p:sp>
      <p:graphicFrame>
        <p:nvGraphicFramePr>
          <p:cNvPr id="6" name="Google Shape;267;p36"/>
          <p:cNvGraphicFramePr/>
          <p:nvPr/>
        </p:nvGraphicFramePr>
        <p:xfrm>
          <a:off x="783033" y="1254550"/>
          <a:ext cx="7382775" cy="2377260"/>
        </p:xfrm>
        <a:graphic>
          <a:graphicData uri="http://schemas.openxmlformats.org/drawingml/2006/table">
            <a:tbl>
              <a:tblPr>
                <a:noFill/>
              </a:tblPr>
              <a:tblGrid>
                <a:gridCol w="2460925"/>
                <a:gridCol w="2460925"/>
                <a:gridCol w="2460925"/>
              </a:tblGrid>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GB" dirty="0" err="1" smtClean="0">
                          <a:solidFill>
                            <a:schemeClr val="tx1"/>
                          </a:solidFill>
                          <a:latin typeface="Times New Roman"/>
                          <a:ea typeface="Times New Roman"/>
                          <a:cs typeface="Times New Roman"/>
                          <a:sym typeface="Times New Roman"/>
                        </a:rPr>
                        <a:t>staf_id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err="1">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stud_id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err="1">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doubt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date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date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reply</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sp>
        <p:nvSpPr>
          <p:cNvPr id="7" name="Google Shape;274;p37"/>
          <p:cNvSpPr txBox="1"/>
          <p:nvPr/>
        </p:nvSpPr>
        <p:spPr>
          <a:xfrm>
            <a:off x="448559" y="486877"/>
            <a:ext cx="3805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smtClean="0">
                <a:latin typeface="Times New Roman"/>
                <a:ea typeface="Times New Roman"/>
                <a:cs typeface="Times New Roman"/>
                <a:sym typeface="Times New Roman"/>
              </a:rPr>
              <a:t>10. Doubt</a:t>
            </a:r>
            <a:endParaRPr sz="1800" b="1">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28</a:t>
            </a:fld>
            <a:endParaRPr>
              <a:solidFill>
                <a:schemeClr val="tx1"/>
              </a:solidFill>
            </a:endParaRPr>
          </a:p>
        </p:txBody>
      </p:sp>
      <p:graphicFrame>
        <p:nvGraphicFramePr>
          <p:cNvPr id="6" name="Google Shape;267;p36"/>
          <p:cNvGraphicFramePr/>
          <p:nvPr/>
        </p:nvGraphicFramePr>
        <p:xfrm>
          <a:off x="745637" y="905143"/>
          <a:ext cx="7382775" cy="3169680"/>
        </p:xfrm>
        <a:graphic>
          <a:graphicData uri="http://schemas.openxmlformats.org/drawingml/2006/table">
            <a:tbl>
              <a:tblPr>
                <a:noFill/>
              </a:tblPr>
              <a:tblGrid>
                <a:gridCol w="2460925"/>
                <a:gridCol w="2460925"/>
                <a:gridCol w="2460925"/>
              </a:tblGrid>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question</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varchar</a:t>
                      </a:r>
                      <a:endParaRPr lang="en-IN"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lang="en-IN" dirty="0">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option1</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solidFill>
                            <a:schemeClr val="tx1"/>
                          </a:solidFill>
                          <a:latin typeface="Times New Roman"/>
                          <a:ea typeface="Times New Roman"/>
                          <a:cs typeface="Times New Roman"/>
                          <a:sym typeface="Times New Roman"/>
                        </a:rPr>
                        <a:t>varchar</a:t>
                      </a: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lang="en-IN" dirty="0">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option2</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option3</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option4</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answer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solidFill>
                            <a:schemeClr val="tx1"/>
                          </a:solidFill>
                          <a:latin typeface="Times New Roman"/>
                          <a:ea typeface="Times New Roman"/>
                          <a:cs typeface="Times New Roman"/>
                          <a:sym typeface="Times New Roman"/>
                        </a:rPr>
                        <a:t>Not null</a:t>
                      </a:r>
                    </a:p>
                  </a:txBody>
                  <a:tcPr marL="91425" marR="91425" marT="91425" marB="91425"/>
                </a:tc>
              </a:tr>
              <a:tr h="396200">
                <a:tc>
                  <a:txBody>
                    <a:bodyPr/>
                    <a:lstStyle/>
                    <a:p>
                      <a:pPr marL="0" lvl="0" indent="0" algn="l" rtl="0">
                        <a:spcBef>
                          <a:spcPts val="0"/>
                        </a:spcBef>
                        <a:spcAft>
                          <a:spcPts val="0"/>
                        </a:spcAft>
                        <a:buNone/>
                      </a:pPr>
                      <a:r>
                        <a:rPr lang="en-IN" dirty="0" err="1" smtClean="0">
                          <a:solidFill>
                            <a:schemeClr val="tx1"/>
                          </a:solidFill>
                          <a:latin typeface="Times New Roman"/>
                          <a:ea typeface="Times New Roman"/>
                          <a:cs typeface="Times New Roman"/>
                          <a:sym typeface="Times New Roman"/>
                        </a:rPr>
                        <a:t>sub_id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solidFill>
                            <a:schemeClr val="tx1"/>
                          </a:solidFill>
                          <a:latin typeface="Times New Roman"/>
                          <a:ea typeface="Times New Roman"/>
                          <a:cs typeface="Times New Roman"/>
                          <a:sym typeface="Times New Roman"/>
                        </a:rPr>
                        <a:t>foreign key</a:t>
                      </a:r>
                    </a:p>
                  </a:txBody>
                  <a:tcPr marL="91425" marR="91425" marT="91425" marB="91425"/>
                </a:tc>
              </a:tr>
            </a:tbl>
          </a:graphicData>
        </a:graphic>
      </p:graphicFrame>
      <p:sp>
        <p:nvSpPr>
          <p:cNvPr id="7" name="Google Shape;274;p37"/>
          <p:cNvSpPr txBox="1"/>
          <p:nvPr/>
        </p:nvSpPr>
        <p:spPr>
          <a:xfrm>
            <a:off x="480090" y="237563"/>
            <a:ext cx="38052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smtClean="0">
                <a:solidFill>
                  <a:schemeClr val="tx1"/>
                </a:solidFill>
                <a:latin typeface="Times New Roman"/>
                <a:ea typeface="Times New Roman"/>
                <a:cs typeface="Times New Roman"/>
                <a:sym typeface="Times New Roman"/>
              </a:rPr>
              <a:t>11. Exam</a:t>
            </a:r>
            <a:endParaRPr sz="1600" b="1">
              <a:solidFill>
                <a:schemeClr val="tx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29</a:t>
            </a:fld>
            <a:endParaRPr>
              <a:solidFill>
                <a:schemeClr val="tx1"/>
              </a:solidFill>
            </a:endParaRPr>
          </a:p>
        </p:txBody>
      </p:sp>
      <p:sp>
        <p:nvSpPr>
          <p:cNvPr id="274" name="Google Shape;274;p37"/>
          <p:cNvSpPr txBox="1"/>
          <p:nvPr/>
        </p:nvSpPr>
        <p:spPr>
          <a:xfrm>
            <a:off x="359222" y="290115"/>
            <a:ext cx="38052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smtClean="0">
                <a:solidFill>
                  <a:schemeClr val="tx1"/>
                </a:solidFill>
                <a:latin typeface="Times New Roman"/>
                <a:ea typeface="Times New Roman"/>
                <a:cs typeface="Times New Roman"/>
                <a:sym typeface="Times New Roman"/>
              </a:rPr>
              <a:t>12. Result</a:t>
            </a:r>
            <a:endParaRPr sz="1600" b="1">
              <a:solidFill>
                <a:schemeClr val="tx1"/>
              </a:solidFill>
              <a:latin typeface="Times New Roman"/>
              <a:ea typeface="Times New Roman"/>
              <a:cs typeface="Times New Roman"/>
              <a:sym typeface="Times New Roman"/>
            </a:endParaRPr>
          </a:p>
        </p:txBody>
      </p:sp>
      <p:graphicFrame>
        <p:nvGraphicFramePr>
          <p:cNvPr id="275" name="Google Shape;275;p37"/>
          <p:cNvGraphicFramePr/>
          <p:nvPr/>
        </p:nvGraphicFramePr>
        <p:xfrm>
          <a:off x="876720" y="838945"/>
          <a:ext cx="7239000" cy="1981050"/>
        </p:xfrm>
        <a:graphic>
          <a:graphicData uri="http://schemas.openxmlformats.org/drawingml/2006/table">
            <a:tbl>
              <a:tblPr>
                <a:noFill/>
              </a:tblPr>
              <a:tblGrid>
                <a:gridCol w="2413000"/>
                <a:gridCol w="2413000"/>
                <a:gridCol w="2413000"/>
              </a:tblGrid>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mark</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date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date</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solidFill>
                            <a:schemeClr val="tx1"/>
                          </a:solidFill>
                          <a:latin typeface="Times New Roman"/>
                          <a:ea typeface="Times New Roman"/>
                          <a:cs typeface="Times New Roman"/>
                          <a:sym typeface="Times New Roman"/>
                        </a:rPr>
                        <a:t>not null</a:t>
                      </a: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sub_id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err="1">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stud_id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err="1">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graphicFrame>
        <p:nvGraphicFramePr>
          <p:cNvPr id="6" name="Google Shape;267;p36"/>
          <p:cNvGraphicFramePr/>
          <p:nvPr/>
        </p:nvGraphicFramePr>
        <p:xfrm>
          <a:off x="714106" y="3632577"/>
          <a:ext cx="7382775" cy="1188630"/>
        </p:xfrm>
        <a:graphic>
          <a:graphicData uri="http://schemas.openxmlformats.org/drawingml/2006/table">
            <a:tbl>
              <a:tblPr>
                <a:noFill/>
              </a:tblPr>
              <a:tblGrid>
                <a:gridCol w="2460925"/>
                <a:gridCol w="2460925"/>
                <a:gridCol w="2460925"/>
              </a:tblGrid>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solidFill>
                            <a:schemeClr val="tx1"/>
                          </a:solidFill>
                          <a:latin typeface="Times New Roman"/>
                          <a:ea typeface="Times New Roman"/>
                          <a:cs typeface="Times New Roman"/>
                          <a:sym typeface="Times New Roman"/>
                        </a:rPr>
                        <a:t>primary key</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GB" dirty="0" smtClean="0">
                          <a:solidFill>
                            <a:schemeClr val="tx1"/>
                          </a:solidFill>
                          <a:latin typeface="Times New Roman"/>
                          <a:ea typeface="Times New Roman"/>
                          <a:cs typeface="Times New Roman"/>
                          <a:sym typeface="Times New Roman"/>
                        </a:rPr>
                        <a:t>sub_id</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err="1">
                          <a:solidFill>
                            <a:schemeClr val="tx1"/>
                          </a:solidFill>
                          <a:latin typeface="Times New Roman"/>
                          <a:ea typeface="Times New Roman"/>
                          <a:cs typeface="Times New Roman"/>
                          <a:sym typeface="Times New Roman"/>
                        </a:rPr>
                        <a:t>int</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solidFill>
                            <a:schemeClr val="tx1"/>
                          </a:solidFill>
                          <a:latin typeface="Times New Roman"/>
                          <a:ea typeface="Times New Roman"/>
                          <a:cs typeface="Times New Roman"/>
                          <a:sym typeface="Times New Roman"/>
                        </a:rPr>
                        <a:t>foreign key</a:t>
                      </a:r>
                      <a:endParaRPr>
                        <a:solidFill>
                          <a:schemeClr val="tx1"/>
                        </a:solidFill>
                        <a:latin typeface="Times New Roman"/>
                        <a:ea typeface="Times New Roman"/>
                        <a:cs typeface="Times New Roman"/>
                        <a:sym typeface="Times New Roman"/>
                      </a:endParaRPr>
                    </a:p>
                  </a:txBody>
                  <a:tcPr marL="91425" marR="91425" marT="91425" marB="91425"/>
                </a:tc>
              </a:tr>
              <a:tr h="396200">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materials</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varchar</a:t>
                      </a:r>
                      <a:endParaRPr>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solidFill>
                            <a:schemeClr val="tx1"/>
                          </a:solidFill>
                          <a:latin typeface="Times New Roman"/>
                          <a:ea typeface="Times New Roman"/>
                          <a:cs typeface="Times New Roman"/>
                          <a:sym typeface="Times New Roman"/>
                        </a:rPr>
                        <a:t>Not null</a:t>
                      </a:r>
                      <a:endParaRPr>
                        <a:solidFill>
                          <a:schemeClr val="tx1"/>
                        </a:solidFill>
                        <a:latin typeface="Times New Roman"/>
                        <a:ea typeface="Times New Roman"/>
                        <a:cs typeface="Times New Roman"/>
                        <a:sym typeface="Times New Roman"/>
                      </a:endParaRPr>
                    </a:p>
                  </a:txBody>
                  <a:tcPr marL="91425" marR="91425" marT="91425" marB="91425"/>
                </a:tc>
              </a:tr>
            </a:tbl>
          </a:graphicData>
        </a:graphic>
      </p:graphicFrame>
      <p:sp>
        <p:nvSpPr>
          <p:cNvPr id="7" name="Google Shape;274;p37"/>
          <p:cNvSpPr txBox="1"/>
          <p:nvPr/>
        </p:nvSpPr>
        <p:spPr>
          <a:xfrm>
            <a:off x="401262" y="3043824"/>
            <a:ext cx="38052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smtClean="0">
                <a:solidFill>
                  <a:schemeClr val="tx1"/>
                </a:solidFill>
                <a:latin typeface="Times New Roman"/>
                <a:ea typeface="Times New Roman"/>
                <a:cs typeface="Times New Roman"/>
                <a:sym typeface="Times New Roman"/>
              </a:rPr>
              <a:t>13. Study material</a:t>
            </a:r>
            <a:endParaRPr sz="1600" b="1">
              <a:solidFill>
                <a:schemeClr val="tx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02175" y="2545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tx1"/>
                </a:solidFill>
                <a:latin typeface="Times New Roman"/>
                <a:ea typeface="Times New Roman"/>
                <a:cs typeface="Times New Roman"/>
                <a:sym typeface="Times New Roman"/>
              </a:rPr>
              <a:t>CON</a:t>
            </a:r>
            <a:r>
              <a:rPr lang="en-GB" b="1" dirty="0">
                <a:latin typeface="Times New Roman"/>
                <a:ea typeface="Times New Roman"/>
                <a:cs typeface="Times New Roman"/>
                <a:sym typeface="Times New Roman"/>
              </a:rPr>
              <a:t>TENTS</a:t>
            </a:r>
            <a:endParaRPr b="1">
              <a:latin typeface="Times New Roman"/>
              <a:ea typeface="Times New Roman"/>
              <a:cs typeface="Times New Roman"/>
              <a:sym typeface="Times New Roman"/>
            </a:endParaRPr>
          </a:p>
        </p:txBody>
      </p:sp>
      <p:sp>
        <p:nvSpPr>
          <p:cNvPr id="66" name="Google Shape;66;p15"/>
          <p:cNvSpPr txBox="1">
            <a:spLocks noGrp="1"/>
          </p:cNvSpPr>
          <p:nvPr>
            <p:ph type="body" idx="1"/>
          </p:nvPr>
        </p:nvSpPr>
        <p:spPr>
          <a:xfrm>
            <a:off x="292650" y="665299"/>
            <a:ext cx="8520600" cy="4055557"/>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INTRODUCTION</a:t>
            </a:r>
            <a:endParaRPr sz="1400" b="1">
              <a:solidFill>
                <a:schemeClr val="dk1"/>
              </a:solidFill>
              <a:latin typeface="Times New Roman" pitchFamily="18" charset="0"/>
              <a:ea typeface="Times New Roman"/>
              <a:cs typeface="Times New Roman" pitchFamily="18" charset="0"/>
              <a:sym typeface="Times New Roman"/>
            </a:endParaRP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EXISTING SYSTEM</a:t>
            </a:r>
            <a:endParaRPr sz="1400" b="1">
              <a:solidFill>
                <a:schemeClr val="dk1"/>
              </a:solidFill>
              <a:latin typeface="Times New Roman" pitchFamily="18" charset="0"/>
              <a:ea typeface="Times New Roman"/>
              <a:cs typeface="Times New Roman" pitchFamily="18" charset="0"/>
              <a:sym typeface="Times New Roman"/>
            </a:endParaRP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PROPOSED </a:t>
            </a:r>
            <a:r>
              <a:rPr lang="en-GB" sz="1400" b="1" dirty="0" smtClean="0">
                <a:solidFill>
                  <a:schemeClr val="dk1"/>
                </a:solidFill>
                <a:latin typeface="Times New Roman" pitchFamily="18" charset="0"/>
                <a:ea typeface="Times New Roman"/>
                <a:cs typeface="Times New Roman" pitchFamily="18" charset="0"/>
                <a:sym typeface="Times New Roman"/>
              </a:rPr>
              <a:t>SYSTEM</a:t>
            </a: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smtClean="0">
                <a:solidFill>
                  <a:schemeClr val="dk1"/>
                </a:solidFill>
                <a:latin typeface="Times New Roman" pitchFamily="18" charset="0"/>
                <a:ea typeface="Times New Roman"/>
                <a:cs typeface="Times New Roman" pitchFamily="18" charset="0"/>
                <a:sym typeface="Times New Roman"/>
              </a:rPr>
              <a:t>METHODOLOGY</a:t>
            </a:r>
            <a:endParaRPr sz="1400" b="1">
              <a:solidFill>
                <a:schemeClr val="dk1"/>
              </a:solidFill>
              <a:latin typeface="Times New Roman" pitchFamily="18" charset="0"/>
              <a:ea typeface="Times New Roman"/>
              <a:cs typeface="Times New Roman" pitchFamily="18" charset="0"/>
              <a:sym typeface="Times New Roman"/>
            </a:endParaRP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MODULE DESCRIPTION</a:t>
            </a:r>
            <a:endParaRPr sz="1400" b="1">
              <a:solidFill>
                <a:schemeClr val="dk1"/>
              </a:solidFill>
              <a:latin typeface="Times New Roman" pitchFamily="18" charset="0"/>
              <a:ea typeface="Times New Roman"/>
              <a:cs typeface="Times New Roman" pitchFamily="18" charset="0"/>
              <a:sym typeface="Times New Roman"/>
            </a:endParaRP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SYSTEM REQUIREMENTS      </a:t>
            </a:r>
            <a:endParaRPr sz="1400" b="1">
              <a:solidFill>
                <a:schemeClr val="dk1"/>
              </a:solidFill>
              <a:latin typeface="Times New Roman" pitchFamily="18" charset="0"/>
              <a:ea typeface="Times New Roman"/>
              <a:cs typeface="Times New Roman" pitchFamily="18" charset="0"/>
              <a:sym typeface="Times New Roman"/>
            </a:endParaRP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DATA FLOW DIAGRAM                                               </a:t>
            </a:r>
            <a:endParaRPr sz="1400" b="1">
              <a:solidFill>
                <a:schemeClr val="dk1"/>
              </a:solidFill>
              <a:latin typeface="Times New Roman" pitchFamily="18" charset="0"/>
              <a:ea typeface="Times New Roman"/>
              <a:cs typeface="Times New Roman" pitchFamily="18" charset="0"/>
              <a:sym typeface="Times New Roman"/>
            </a:endParaRP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USER STORIES</a:t>
            </a:r>
            <a:endParaRPr sz="1400" b="1">
              <a:solidFill>
                <a:schemeClr val="dk1"/>
              </a:solidFill>
              <a:latin typeface="Times New Roman" pitchFamily="18" charset="0"/>
              <a:ea typeface="Times New Roman"/>
              <a:cs typeface="Times New Roman" pitchFamily="18" charset="0"/>
              <a:sym typeface="Times New Roman"/>
            </a:endParaRP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PRODUCT BACKLOG</a:t>
            </a:r>
            <a:endParaRPr sz="1400" b="1">
              <a:solidFill>
                <a:schemeClr val="dk1"/>
              </a:solidFill>
              <a:latin typeface="Times New Roman" pitchFamily="18" charset="0"/>
              <a:ea typeface="Times New Roman"/>
              <a:cs typeface="Times New Roman" pitchFamily="18" charset="0"/>
              <a:sym typeface="Times New Roman"/>
            </a:endParaRP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a:solidFill>
                  <a:schemeClr val="dk1"/>
                </a:solidFill>
                <a:latin typeface="Times New Roman" pitchFamily="18" charset="0"/>
                <a:ea typeface="Times New Roman"/>
                <a:cs typeface="Times New Roman" pitchFamily="18" charset="0"/>
                <a:sym typeface="Times New Roman"/>
              </a:rPr>
              <a:t>PROJECT </a:t>
            </a:r>
            <a:r>
              <a:rPr lang="en-GB" sz="1400" b="1" dirty="0" smtClean="0">
                <a:solidFill>
                  <a:schemeClr val="dk1"/>
                </a:solidFill>
                <a:latin typeface="Times New Roman" pitchFamily="18" charset="0"/>
                <a:ea typeface="Times New Roman"/>
                <a:cs typeface="Times New Roman" pitchFamily="18" charset="0"/>
                <a:sym typeface="Times New Roman"/>
              </a:rPr>
              <a:t>PLAN</a:t>
            </a:r>
          </a:p>
          <a:p>
            <a:pPr marL="457200" lvl="0" indent="-311150" algn="l" rtl="0">
              <a:lnSpc>
                <a:spcPct val="150000"/>
              </a:lnSpc>
              <a:spcBef>
                <a:spcPts val="0"/>
              </a:spcBef>
              <a:spcAft>
                <a:spcPts val="0"/>
              </a:spcAft>
              <a:buClr>
                <a:schemeClr val="dk1"/>
              </a:buClr>
              <a:buSzPts val="1300"/>
              <a:buFont typeface="Times New Roman"/>
              <a:buAutoNum type="arabicPeriod"/>
            </a:pPr>
            <a:r>
              <a:rPr lang="en-GB" sz="1400" b="1" dirty="0" smtClean="0">
                <a:solidFill>
                  <a:schemeClr val="dk1"/>
                </a:solidFill>
                <a:latin typeface="Times New Roman" pitchFamily="18" charset="0"/>
                <a:ea typeface="Times New Roman"/>
                <a:cs typeface="Times New Roman" pitchFamily="18" charset="0"/>
                <a:sym typeface="Times New Roman"/>
              </a:rPr>
              <a:t>SPRINT PLAN</a:t>
            </a:r>
            <a:endParaRPr sz="1400" b="1">
              <a:solidFill>
                <a:schemeClr val="dk1"/>
              </a:solidFill>
              <a:latin typeface="Times New Roman" pitchFamily="18" charset="0"/>
              <a:ea typeface="Times New Roman"/>
              <a:cs typeface="Times New Roman" pitchFamily="18" charset="0"/>
              <a:sym typeface="Times New Roman"/>
            </a:endParaRPr>
          </a:p>
        </p:txBody>
      </p:sp>
      <p:sp>
        <p:nvSpPr>
          <p:cNvPr id="67" name="Google Shape;67;p15"/>
          <p:cNvSpPr txBox="1"/>
          <p:nvPr/>
        </p:nvSpPr>
        <p:spPr>
          <a:xfrm>
            <a:off x="220125" y="4743300"/>
            <a:ext cx="324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3202763" y="4691113"/>
            <a:ext cx="337825" cy="337825"/>
          </a:xfrm>
          <a:prstGeom prst="rect">
            <a:avLst/>
          </a:prstGeom>
          <a:noFill/>
          <a:ln>
            <a:noFill/>
          </a:ln>
        </p:spPr>
      </p:pic>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a:t>
            </a:fld>
            <a:endParaRPr>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smtClean="0">
                <a:solidFill>
                  <a:schemeClr val="tx1"/>
                </a:solidFill>
                <a:latin typeface="Times New Roman"/>
                <a:ea typeface="Times New Roman"/>
                <a:cs typeface="Times New Roman"/>
                <a:sym typeface="Times New Roman"/>
              </a:rPr>
              <a:t>USER</a:t>
            </a:r>
            <a:r>
              <a:rPr lang="en-GB" b="1" dirty="0" smtClean="0">
                <a:latin typeface="Times New Roman"/>
                <a:ea typeface="Times New Roman"/>
                <a:cs typeface="Times New Roman"/>
                <a:sym typeface="Times New Roman"/>
              </a:rPr>
              <a:t> STORIES</a:t>
            </a:r>
            <a:endParaRPr b="1">
              <a:latin typeface="Times New Roman"/>
              <a:ea typeface="Times New Roman"/>
              <a:cs typeface="Times New Roman"/>
              <a:sym typeface="Times New Roman"/>
            </a:endParaRPr>
          </a:p>
          <a:p>
            <a:pPr marL="0" lvl="0" indent="0" algn="ctr" rtl="0">
              <a:spcBef>
                <a:spcPts val="0"/>
              </a:spcBef>
              <a:spcAft>
                <a:spcPts val="0"/>
              </a:spcAft>
              <a:buNone/>
            </a:pPr>
            <a:endParaRPr b="1">
              <a:latin typeface="Times New Roman"/>
              <a:ea typeface="Times New Roman"/>
              <a:cs typeface="Times New Roman"/>
              <a:sym typeface="Times New Roman"/>
            </a:endParaRPr>
          </a:p>
        </p:txBody>
      </p:sp>
      <p:graphicFrame>
        <p:nvGraphicFramePr>
          <p:cNvPr id="205" name="Google Shape;205;p29"/>
          <p:cNvGraphicFramePr/>
          <p:nvPr/>
        </p:nvGraphicFramePr>
        <p:xfrm>
          <a:off x="821738" y="1017735"/>
          <a:ext cx="7500525" cy="3657620"/>
        </p:xfrm>
        <a:graphic>
          <a:graphicData uri="http://schemas.openxmlformats.org/drawingml/2006/table">
            <a:tbl>
              <a:tblPr>
                <a:noFill/>
                <a:tableStyleId>{2E657EF5-E8C0-4D16-806B-ABF8B1EEEE95}</a:tableStyleId>
              </a:tblPr>
              <a:tblGrid>
                <a:gridCol w="1437986"/>
                <a:gridCol w="1744717"/>
                <a:gridCol w="2246547"/>
                <a:gridCol w="2071275"/>
              </a:tblGrid>
              <a:tr h="396250">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As a &lt;type of user&gt;</a:t>
                      </a:r>
                      <a:endParaRPr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 want to</a:t>
                      </a:r>
                      <a:endParaRPr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r>
              <a:tr h="71395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Login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Login successful with correct username and password</a:t>
                      </a:r>
                      <a:endParaRPr>
                        <a:latin typeface="Times New Roman"/>
                        <a:ea typeface="Times New Roman"/>
                        <a:cs typeface="Times New Roman"/>
                        <a:sym typeface="Times New Roman"/>
                      </a:endParaRPr>
                    </a:p>
                  </a:txBody>
                  <a:tcPr marL="91425" marR="91425" marT="91425" marB="91425"/>
                </a:tc>
              </a:tr>
              <a:tr h="5006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Add</a:t>
                      </a:r>
                      <a:r>
                        <a:rPr lang="en-IN" baseline="0" dirty="0" smtClean="0">
                          <a:latin typeface="Times New Roman"/>
                          <a:ea typeface="Times New Roman"/>
                          <a:cs typeface="Times New Roman"/>
                          <a:sym typeface="Times New Roman"/>
                        </a:rPr>
                        <a:t> and manage Staff</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baseline="0" dirty="0" smtClean="0">
                          <a:latin typeface="Times New Roman"/>
                          <a:ea typeface="Times New Roman"/>
                          <a:cs typeface="Times New Roman"/>
                          <a:sym typeface="Times New Roman"/>
                        </a:rPr>
                        <a:t>Manage staff by   add/delete/edit</a:t>
                      </a:r>
                      <a:endParaRPr>
                        <a:latin typeface="Times New Roman"/>
                        <a:ea typeface="Times New Roman"/>
                        <a:cs typeface="Times New Roman"/>
                        <a:sym typeface="Times New Roman"/>
                      </a:endParaRPr>
                    </a:p>
                  </a:txBody>
                  <a:tcPr marL="91425" marR="91425" marT="91425" marB="91425"/>
                </a:tc>
              </a:tr>
              <a:tr h="60965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Add  and  manage Department</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baseline="0" dirty="0" smtClean="0">
                          <a:latin typeface="Times New Roman"/>
                          <a:ea typeface="Times New Roman"/>
                          <a:cs typeface="Times New Roman"/>
                          <a:sym typeface="Times New Roman"/>
                        </a:rPr>
                        <a:t>Manage Department by   add/delete/edit</a:t>
                      </a:r>
                      <a:endParaRPr lang="en-IN" dirty="0">
                        <a:latin typeface="Times New Roman"/>
                        <a:ea typeface="Times New Roman"/>
                        <a:cs typeface="Times New Roman"/>
                        <a:sym typeface="Times New Roman"/>
                      </a:endParaRPr>
                    </a:p>
                  </a:txBody>
                  <a:tcPr marL="91425" marR="91425" marT="91425" marB="91425"/>
                </a:tc>
              </a:tr>
              <a:tr h="39625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a:t>
                      </a:r>
                      <a:r>
                        <a:rPr lang="en-GB" baseline="0" dirty="0" smtClean="0">
                          <a:latin typeface="Times New Roman"/>
                          <a:ea typeface="Times New Roman"/>
                          <a:cs typeface="Times New Roman"/>
                          <a:sym typeface="Times New Roman"/>
                        </a:rPr>
                        <a:t> Students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a:t>
                      </a:r>
                      <a:r>
                        <a:rPr lang="en-GB" dirty="0" smtClean="0">
                          <a:latin typeface="Times New Roman"/>
                          <a:ea typeface="Times New Roman"/>
                          <a:cs typeface="Times New Roman"/>
                          <a:sym typeface="Times New Roman"/>
                        </a:rPr>
                        <a:t>students </a:t>
                      </a:r>
                      <a:r>
                        <a:rPr lang="en-GB" dirty="0">
                          <a:latin typeface="Times New Roman"/>
                          <a:ea typeface="Times New Roman"/>
                          <a:cs typeface="Times New Roman"/>
                          <a:sym typeface="Times New Roman"/>
                        </a:rPr>
                        <a:t>given by the </a:t>
                      </a:r>
                      <a:r>
                        <a:rPr lang="en-GB" dirty="0" smtClean="0">
                          <a:latin typeface="Times New Roman"/>
                          <a:ea typeface="Times New Roman"/>
                          <a:cs typeface="Times New Roman"/>
                          <a:sym typeface="Times New Roman"/>
                        </a:rPr>
                        <a:t>staff</a:t>
                      </a:r>
                      <a:endParaRPr>
                        <a:latin typeface="Times New Roman"/>
                        <a:ea typeface="Times New Roman"/>
                        <a:cs typeface="Times New Roman"/>
                        <a:sym typeface="Times New Roman"/>
                      </a:endParaRPr>
                    </a:p>
                  </a:txBody>
                  <a:tcPr marL="91425" marR="91425" marT="91425" marB="91425"/>
                </a:tc>
              </a:tr>
              <a:tr h="60965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Send</a:t>
                      </a:r>
                      <a:r>
                        <a:rPr lang="en-IN" baseline="0" dirty="0" smtClean="0">
                          <a:latin typeface="Times New Roman"/>
                          <a:ea typeface="Times New Roman"/>
                          <a:cs typeface="Times New Roman"/>
                          <a:sym typeface="Times New Roman"/>
                        </a:rPr>
                        <a:t> notification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Send</a:t>
                      </a:r>
                      <a:r>
                        <a:rPr lang="en-IN" baseline="0" dirty="0" smtClean="0">
                          <a:latin typeface="Times New Roman"/>
                          <a:ea typeface="Times New Roman"/>
                          <a:cs typeface="Times New Roman"/>
                          <a:sym typeface="Times New Roman"/>
                        </a:rPr>
                        <a:t> notification</a:t>
                      </a:r>
                      <a:endParaRPr>
                        <a:latin typeface="Times New Roman"/>
                        <a:ea typeface="Times New Roman"/>
                        <a:cs typeface="Times New Roman"/>
                        <a:sym typeface="Times New Roman"/>
                      </a:endParaRPr>
                    </a:p>
                  </a:txBody>
                  <a:tcPr marL="91425" marR="91425" marT="91425" marB="91425"/>
                </a:tc>
              </a:tr>
            </a:tbl>
          </a:graphicData>
        </a:graphic>
      </p:graphicFrame>
      <p:sp>
        <p:nvSpPr>
          <p:cNvPr id="207" name="Google Shape;207;p29"/>
          <p:cNvSpPr txBox="1"/>
          <p:nvPr/>
        </p:nvSpPr>
        <p:spPr>
          <a:xfrm>
            <a:off x="0" y="4801325"/>
            <a:ext cx="5492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208" name="Google Shape;208;p29"/>
          <p:cNvPicPr preferRelativeResize="0"/>
          <p:nvPr/>
        </p:nvPicPr>
        <p:blipFill>
          <a:blip r:embed="rId3">
            <a:alphaModFix/>
          </a:blip>
          <a:stretch>
            <a:fillRect/>
          </a:stretch>
        </p:blipFill>
        <p:spPr>
          <a:xfrm>
            <a:off x="2955163" y="4801313"/>
            <a:ext cx="337825" cy="337825"/>
          </a:xfrm>
          <a:prstGeom prst="rect">
            <a:avLst/>
          </a:prstGeom>
          <a:noFill/>
          <a:ln>
            <a:noFill/>
          </a:ln>
        </p:spPr>
      </p:pic>
      <p:sp>
        <p:nvSpPr>
          <p:cNvPr id="209" name="Google Shape;20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30</a:t>
            </a:fld>
            <a:endParaRPr>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aphicFrame>
        <p:nvGraphicFramePr>
          <p:cNvPr id="214" name="Google Shape;214;p30"/>
          <p:cNvGraphicFramePr/>
          <p:nvPr/>
        </p:nvGraphicFramePr>
        <p:xfrm>
          <a:off x="789854" y="171451"/>
          <a:ext cx="7260775" cy="4693710"/>
        </p:xfrm>
        <a:graphic>
          <a:graphicData uri="http://schemas.openxmlformats.org/drawingml/2006/table">
            <a:tbl>
              <a:tblPr>
                <a:noFill/>
                <a:tableStyleId>{2E657EF5-E8C0-4D16-806B-ABF8B1EEEE95}</a:tableStyleId>
              </a:tblPr>
              <a:tblGrid>
                <a:gridCol w="1831525"/>
                <a:gridCol w="1809750"/>
                <a:gridCol w="1809750"/>
                <a:gridCol w="1809750"/>
              </a:tblGrid>
              <a:tr h="353775">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As a &lt;type of user&gt;</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 want to</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r>
              <a:tr h="544283">
                <a:tc>
                  <a:txBody>
                    <a:bodyPr/>
                    <a:lstStyle/>
                    <a:p>
                      <a:pPr marL="0" lvl="0" indent="0" algn="l" rtl="0">
                        <a:spcBef>
                          <a:spcPts val="0"/>
                        </a:spcBef>
                        <a:spcAft>
                          <a:spcPts val="0"/>
                        </a:spcAft>
                        <a:buNone/>
                      </a:pPr>
                      <a:r>
                        <a:rPr lang="en-GB">
                          <a:latin typeface="Times New Roman" pitchFamily="18" charset="0"/>
                          <a:ea typeface="Times New Roman"/>
                          <a:cs typeface="Times New Roman" pitchFamily="18" charset="0"/>
                          <a:sym typeface="Times New Roman"/>
                        </a:rPr>
                        <a:t>6</a:t>
                      </a:r>
                      <a:endParaRPr>
                        <a:latin typeface="Times New Roman" pitchFamily="18" charset="0"/>
                        <a:ea typeface="Times New Roman"/>
                        <a:cs typeface="Times New Roman" pitchFamily="18" charset="0"/>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Admin</a:t>
                      </a:r>
                      <a:endParaRPr>
                        <a:latin typeface="Times New Roman" pitchFamily="18" charset="0"/>
                        <a:ea typeface="Times New Roman"/>
                        <a:cs typeface="Times New Roman" pitchFamily="18" charset="0"/>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View</a:t>
                      </a:r>
                      <a:r>
                        <a:rPr lang="en-IN" baseline="0" dirty="0" smtClean="0">
                          <a:latin typeface="Times New Roman" pitchFamily="18" charset="0"/>
                          <a:ea typeface="Times New Roman"/>
                          <a:cs typeface="Times New Roman" pitchFamily="18" charset="0"/>
                          <a:sym typeface="Times New Roman"/>
                        </a:rPr>
                        <a:t> complaints and send reply</a:t>
                      </a:r>
                      <a:endParaRPr>
                        <a:latin typeface="Times New Roman" pitchFamily="18" charset="0"/>
                        <a:ea typeface="Times New Roman"/>
                        <a:cs typeface="Times New Roman" pitchFamily="18" charset="0"/>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IN" dirty="0" smtClean="0">
                          <a:latin typeface="Times New Roman" pitchFamily="18" charset="0"/>
                          <a:cs typeface="Times New Roman" pitchFamily="18" charset="0"/>
                        </a:rPr>
                        <a:t>View complaints and</a:t>
                      </a:r>
                      <a:r>
                        <a:rPr lang="en-IN" baseline="0" dirty="0" smtClean="0">
                          <a:latin typeface="Times New Roman" pitchFamily="18" charset="0"/>
                          <a:cs typeface="Times New Roman" pitchFamily="18" charset="0"/>
                        </a:rPr>
                        <a:t> send reply</a:t>
                      </a:r>
                      <a:endParaRPr>
                        <a:latin typeface="Times New Roman" pitchFamily="18" charset="0"/>
                        <a:cs typeface="Times New Roman" pitchFamily="18" charset="0"/>
                      </a:endParaRPr>
                    </a:p>
                  </a:txBody>
                  <a:tcPr marL="91425" marR="91425" marT="91425" marB="91425">
                    <a:lnT w="9525" cap="flat" cmpd="sng">
                      <a:solidFill>
                        <a:srgbClr val="9E9E9E"/>
                      </a:solidFill>
                      <a:prstDash val="solid"/>
                      <a:round/>
                      <a:headEnd type="none" w="sm" len="sm"/>
                      <a:tailEnd type="none" w="sm" len="sm"/>
                    </a:lnT>
                  </a:tcPr>
                </a:tc>
              </a:tr>
              <a:tr h="544283">
                <a:tc>
                  <a:txBody>
                    <a:bodyPr/>
                    <a:lstStyle/>
                    <a:p>
                      <a:pPr marL="0" lvl="0" indent="0" algn="l" rtl="0">
                        <a:spcBef>
                          <a:spcPts val="0"/>
                        </a:spcBef>
                        <a:spcAft>
                          <a:spcPts val="0"/>
                        </a:spcAft>
                        <a:buNone/>
                      </a:pPr>
                      <a:r>
                        <a:rPr lang="en-GB">
                          <a:latin typeface="Times New Roman" pitchFamily="18" charset="0"/>
                          <a:ea typeface="Times New Roman"/>
                          <a:cs typeface="Times New Roman" pitchFamily="18" charset="0"/>
                          <a:sym typeface="Times New Roman"/>
                        </a:rPr>
                        <a:t>7</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smtClean="0">
                          <a:latin typeface="Times New Roman" pitchFamily="18" charset="0"/>
                          <a:cs typeface="Times New Roman" pitchFamily="18" charset="0"/>
                        </a:rPr>
                        <a:t>Admin</a:t>
                      </a:r>
                      <a:endParaRPr>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View</a:t>
                      </a:r>
                      <a:r>
                        <a:rPr lang="en-IN" baseline="0" dirty="0" smtClean="0">
                          <a:latin typeface="Times New Roman" pitchFamily="18" charset="0"/>
                          <a:ea typeface="Times New Roman"/>
                          <a:cs typeface="Times New Roman" pitchFamily="18" charset="0"/>
                          <a:sym typeface="Times New Roman"/>
                        </a:rPr>
                        <a:t> feedback</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View</a:t>
                      </a:r>
                      <a:r>
                        <a:rPr lang="en-IN" baseline="0" dirty="0" smtClean="0">
                          <a:latin typeface="Times New Roman" pitchFamily="18" charset="0"/>
                          <a:ea typeface="Times New Roman"/>
                          <a:cs typeface="Times New Roman" pitchFamily="18" charset="0"/>
                          <a:sym typeface="Times New Roman"/>
                        </a:rPr>
                        <a:t> feedback given by student</a:t>
                      </a:r>
                      <a:endParaRPr>
                        <a:latin typeface="Times New Roman" pitchFamily="18" charset="0"/>
                        <a:ea typeface="Times New Roman"/>
                        <a:cs typeface="Times New Roman" pitchFamily="18" charset="0"/>
                        <a:sym typeface="Times New Roman"/>
                      </a:endParaRPr>
                    </a:p>
                  </a:txBody>
                  <a:tcPr marL="91425" marR="91425" marT="91425" marB="91425"/>
                </a:tc>
              </a:tr>
              <a:tr h="544283">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8</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smtClean="0">
                          <a:latin typeface="Times New Roman" pitchFamily="18" charset="0"/>
                          <a:cs typeface="Times New Roman" pitchFamily="18" charset="0"/>
                        </a:rPr>
                        <a:t>Admin</a:t>
                      </a:r>
                      <a:endParaRPr>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Manage subject</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Add and manage subject</a:t>
                      </a:r>
                      <a:endParaRPr>
                        <a:latin typeface="Times New Roman" pitchFamily="18" charset="0"/>
                        <a:ea typeface="Times New Roman"/>
                        <a:cs typeface="Times New Roman" pitchFamily="18" charset="0"/>
                        <a:sym typeface="Times New Roman"/>
                      </a:endParaRPr>
                    </a:p>
                  </a:txBody>
                  <a:tcPr marL="91425" marR="91425" marT="91425" marB="91425"/>
                </a:tc>
              </a:tr>
              <a:tr h="544283">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9</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smtClean="0">
                          <a:latin typeface="Times New Roman" pitchFamily="18" charset="0"/>
                          <a:cs typeface="Times New Roman" pitchFamily="18" charset="0"/>
                        </a:rPr>
                        <a:t>Admin</a:t>
                      </a:r>
                      <a:endParaRPr>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Allocate subject to staff</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Allocating subject to staff</a:t>
                      </a:r>
                      <a:endParaRPr>
                        <a:latin typeface="Times New Roman" pitchFamily="18" charset="0"/>
                        <a:ea typeface="Times New Roman"/>
                        <a:cs typeface="Times New Roman" pitchFamily="18" charset="0"/>
                        <a:sym typeface="Times New Roman"/>
                      </a:endParaRPr>
                    </a:p>
                  </a:txBody>
                  <a:tcPr marL="91425" marR="91425" marT="91425" marB="91425"/>
                </a:tc>
              </a:tr>
              <a:tr h="925300">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10</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dirty="0" smtClean="0">
                          <a:solidFill>
                            <a:schemeClr val="dk1"/>
                          </a:solidFill>
                          <a:latin typeface="Times New Roman" pitchFamily="18" charset="0"/>
                          <a:ea typeface="Times New Roman"/>
                          <a:cs typeface="Times New Roman" pitchFamily="18" charset="0"/>
                          <a:sym typeface="Times New Roman"/>
                        </a:rPr>
                        <a:t>Staff</a:t>
                      </a:r>
                      <a:endParaRPr>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Login</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pitchFamily="18" charset="0"/>
                          <a:ea typeface="Times New Roman"/>
                          <a:cs typeface="Times New Roman" pitchFamily="18" charset="0"/>
                          <a:sym typeface="Times New Roman"/>
                        </a:rPr>
                        <a:t>Login successful with correct username and password</a:t>
                      </a:r>
                    </a:p>
                    <a:p>
                      <a:pPr marL="0" lvl="0" indent="0" algn="l" rtl="0">
                        <a:spcBef>
                          <a:spcPts val="0"/>
                        </a:spcBef>
                        <a:spcAft>
                          <a:spcPts val="0"/>
                        </a:spcAft>
                        <a:buNone/>
                      </a:pPr>
                      <a:endParaRPr>
                        <a:latin typeface="Times New Roman" pitchFamily="18" charset="0"/>
                        <a:ea typeface="Times New Roman"/>
                        <a:cs typeface="Times New Roman" pitchFamily="18" charset="0"/>
                        <a:sym typeface="Times New Roman"/>
                      </a:endParaRPr>
                    </a:p>
                  </a:txBody>
                  <a:tcPr marL="91425" marR="91425" marT="91425" marB="91425"/>
                </a:tc>
              </a:tr>
              <a:tr h="734792">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11</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GB" dirty="0" smtClean="0">
                          <a:solidFill>
                            <a:schemeClr val="dk1"/>
                          </a:solidFill>
                          <a:latin typeface="Times New Roman" pitchFamily="18" charset="0"/>
                          <a:ea typeface="Times New Roman"/>
                          <a:cs typeface="Times New Roman" pitchFamily="18" charset="0"/>
                          <a:sym typeface="Times New Roman"/>
                        </a:rPr>
                        <a:t>Staff</a:t>
                      </a:r>
                      <a:endParaRPr lang="en-GB" dirty="0" smtClean="0">
                        <a:latin typeface="Times New Roman" pitchFamily="18" charset="0"/>
                        <a:cs typeface="Times New Roman" pitchFamily="18" charset="0"/>
                      </a:endParaRPr>
                    </a:p>
                    <a:p>
                      <a:pPr marL="0" lvl="0" indent="0" algn="l" rtl="0">
                        <a:spcBef>
                          <a:spcPts val="0"/>
                        </a:spcBef>
                        <a:spcAft>
                          <a:spcPts val="0"/>
                        </a:spcAft>
                        <a:buClr>
                          <a:schemeClr val="dk1"/>
                        </a:buClr>
                        <a:buSzPts val="1100"/>
                        <a:buFont typeface="Arial"/>
                        <a:buNone/>
                      </a:pPr>
                      <a:endParaRPr lang="en-GB" dirty="0">
                        <a:latin typeface="Times New Roman" pitchFamily="18" charset="0"/>
                        <a:cs typeface="Times New Roman"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latin typeface="Times New Roman" pitchFamily="18" charset="0"/>
                          <a:ea typeface="Times New Roman"/>
                          <a:cs typeface="Times New Roman" pitchFamily="18" charset="0"/>
                          <a:sym typeface="Times New Roman"/>
                        </a:rPr>
                        <a:t>Add exams</a:t>
                      </a:r>
                    </a:p>
                    <a:p>
                      <a:pPr marL="0" lvl="0" indent="0" algn="l" rtl="0">
                        <a:spcBef>
                          <a:spcPts val="0"/>
                        </a:spcBef>
                        <a:spcAft>
                          <a:spcPts val="0"/>
                        </a:spcAft>
                        <a:buNone/>
                      </a:pP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latin typeface="Times New Roman" pitchFamily="18" charset="0"/>
                          <a:ea typeface="Times New Roman"/>
                          <a:cs typeface="Times New Roman" pitchFamily="18" charset="0"/>
                          <a:sym typeface="Times New Roman"/>
                        </a:rPr>
                        <a:t>Add</a:t>
                      </a:r>
                      <a:r>
                        <a:rPr lang="en-GB" baseline="0" dirty="0" smtClean="0">
                          <a:latin typeface="Times New Roman" pitchFamily="18" charset="0"/>
                          <a:ea typeface="Times New Roman"/>
                          <a:cs typeface="Times New Roman" pitchFamily="18" charset="0"/>
                          <a:sym typeface="Times New Roman"/>
                        </a:rPr>
                        <a:t> question paper in exams</a:t>
                      </a:r>
                      <a:endParaRPr lang="en-GB" dirty="0" smtClean="0">
                        <a:latin typeface="Times New Roman" pitchFamily="18" charset="0"/>
                        <a:ea typeface="Times New Roman"/>
                        <a:cs typeface="Times New Roman" pitchFamily="18" charset="0"/>
                        <a:sym typeface="Times New Roman"/>
                      </a:endParaRPr>
                    </a:p>
                    <a:p>
                      <a:pPr marL="0" lvl="0" indent="0" algn="l" rtl="0">
                        <a:spcBef>
                          <a:spcPts val="0"/>
                        </a:spcBef>
                        <a:spcAft>
                          <a:spcPts val="0"/>
                        </a:spcAft>
                        <a:buNone/>
                      </a:pPr>
                      <a:endParaRPr lang="en-GB" dirty="0">
                        <a:latin typeface="Times New Roman" pitchFamily="18" charset="0"/>
                        <a:ea typeface="Times New Roman"/>
                        <a:cs typeface="Times New Roman" pitchFamily="18" charset="0"/>
                        <a:sym typeface="Times New Roman"/>
                      </a:endParaRPr>
                    </a:p>
                  </a:txBody>
                  <a:tcPr marL="91425" marR="91425" marT="91425" marB="91425"/>
                </a:tc>
              </a:tr>
            </a:tbl>
          </a:graphicData>
        </a:graphic>
      </p:graphicFrame>
      <p:sp>
        <p:nvSpPr>
          <p:cNvPr id="216" name="Google Shape;216;p30"/>
          <p:cNvSpPr txBox="1"/>
          <p:nvPr/>
        </p:nvSpPr>
        <p:spPr>
          <a:xfrm>
            <a:off x="0" y="4835700"/>
            <a:ext cx="5001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217" name="Google Shape;217;p30"/>
          <p:cNvPicPr preferRelativeResize="0"/>
          <p:nvPr/>
        </p:nvPicPr>
        <p:blipFill>
          <a:blip r:embed="rId3">
            <a:alphaModFix/>
          </a:blip>
          <a:stretch>
            <a:fillRect/>
          </a:stretch>
        </p:blipFill>
        <p:spPr>
          <a:xfrm>
            <a:off x="2976938" y="4805663"/>
            <a:ext cx="337825" cy="337825"/>
          </a:xfrm>
          <a:prstGeom prst="rect">
            <a:avLst/>
          </a:prstGeom>
          <a:noFill/>
          <a:ln>
            <a:noFill/>
          </a:ln>
        </p:spPr>
      </p:pic>
      <p:sp>
        <p:nvSpPr>
          <p:cNvPr id="218" name="Google Shape;21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latin typeface="Times New Roman" pitchFamily="18" charset="0"/>
                <a:cs typeface="Times New Roman" pitchFamily="18" charset="0"/>
              </a:rPr>
              <a:pPr marL="0" lvl="0" indent="0" algn="r" rtl="0">
                <a:spcBef>
                  <a:spcPts val="0"/>
                </a:spcBef>
                <a:spcAft>
                  <a:spcPts val="0"/>
                </a:spcAft>
                <a:buNone/>
              </a:pPr>
              <a:t>31</a:t>
            </a:fld>
            <a:endParaRPr>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aphicFrame>
        <p:nvGraphicFramePr>
          <p:cNvPr id="223" name="Google Shape;223;p31"/>
          <p:cNvGraphicFramePr/>
          <p:nvPr/>
        </p:nvGraphicFramePr>
        <p:xfrm>
          <a:off x="843016" y="394855"/>
          <a:ext cx="7239000" cy="4336506"/>
        </p:xfrm>
        <a:graphic>
          <a:graphicData uri="http://schemas.openxmlformats.org/drawingml/2006/table">
            <a:tbl>
              <a:tblPr>
                <a:noFill/>
                <a:tableStyleId>{2E657EF5-E8C0-4D16-806B-ABF8B1EEEE95}</a:tableStyleId>
              </a:tblPr>
              <a:tblGrid>
                <a:gridCol w="1542713"/>
                <a:gridCol w="1912883"/>
                <a:gridCol w="1930054"/>
                <a:gridCol w="1853350"/>
              </a:tblGrid>
              <a:tr h="573044">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As a &lt;type of user&gt;</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 want to</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r>
              <a:tr h="580346">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Staff</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a:ea typeface="Times New Roman"/>
                          <a:cs typeface="Times New Roman"/>
                          <a:sym typeface="Times New Roman"/>
                        </a:rPr>
                        <a:t>Add and manage Study materials</a:t>
                      </a:r>
                    </a:p>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latin typeface="Times New Roman"/>
                          <a:ea typeface="Times New Roman"/>
                          <a:cs typeface="Times New Roman"/>
                          <a:sym typeface="Times New Roman"/>
                        </a:rPr>
                        <a:t>Add/delete/edit</a:t>
                      </a:r>
                      <a:r>
                        <a:rPr lang="en-GB" baseline="0" dirty="0" smtClean="0">
                          <a:latin typeface="Times New Roman"/>
                          <a:ea typeface="Times New Roman"/>
                          <a:cs typeface="Times New Roman"/>
                          <a:sym typeface="Times New Roman"/>
                        </a:rPr>
                        <a:t> study materials</a:t>
                      </a:r>
                      <a:endParaRPr lang="en-GB" dirty="0" smtClean="0">
                        <a:latin typeface="Times New Roman"/>
                        <a:ea typeface="Times New Roman"/>
                        <a:cs typeface="Times New Roman"/>
                        <a:sym typeface="Times New Roman"/>
                      </a:endParaRPr>
                    </a:p>
                    <a:p>
                      <a:pPr marL="0" lvl="0" indent="0" algn="l" rtl="0">
                        <a:spcBef>
                          <a:spcPts val="0"/>
                        </a:spcBef>
                        <a:spcAft>
                          <a:spcPts val="0"/>
                        </a:spcAft>
                        <a:buNone/>
                      </a:pPr>
                      <a:endParaRPr lang="en-GB" dirty="0" smtClean="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r>
              <a:tr h="872504">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13</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Staff</a:t>
                      </a:r>
                      <a:endParaRPr>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latin typeface="Times New Roman" pitchFamily="18" charset="0"/>
                          <a:ea typeface="Times New Roman"/>
                          <a:cs typeface="Times New Roman" pitchFamily="18" charset="0"/>
                          <a:sym typeface="Times New Roman"/>
                        </a:rPr>
                        <a:t>Add and manage Students</a:t>
                      </a:r>
                    </a:p>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latin typeface="Times New Roman" pitchFamily="18" charset="0"/>
                          <a:ea typeface="Times New Roman"/>
                          <a:cs typeface="Times New Roman" pitchFamily="18" charset="0"/>
                          <a:sym typeface="Times New Roman"/>
                        </a:rPr>
                        <a:t>Add/delete/edit</a:t>
                      </a:r>
                      <a:r>
                        <a:rPr lang="en-GB" baseline="0" dirty="0" smtClean="0">
                          <a:latin typeface="Times New Roman" pitchFamily="18" charset="0"/>
                          <a:ea typeface="Times New Roman"/>
                          <a:cs typeface="Times New Roman" pitchFamily="18" charset="0"/>
                          <a:sym typeface="Times New Roman"/>
                        </a:rPr>
                        <a:t> students details</a:t>
                      </a:r>
                      <a:endParaRPr lang="en-GB" dirty="0" smtClean="0">
                        <a:latin typeface="Times New Roman" pitchFamily="18" charset="0"/>
                        <a:ea typeface="Times New Roman"/>
                        <a:cs typeface="Times New Roman" pitchFamily="18" charset="0"/>
                        <a:sym typeface="Times New Roman"/>
                      </a:endParaRPr>
                    </a:p>
                    <a:p>
                      <a:pPr marL="0" lvl="0" indent="0" algn="l" rtl="0">
                        <a:spcBef>
                          <a:spcPts val="0"/>
                        </a:spcBef>
                        <a:spcAft>
                          <a:spcPts val="0"/>
                        </a:spcAft>
                        <a:buNone/>
                      </a:pPr>
                      <a:endParaRPr lang="en-GB" dirty="0" smtClean="0">
                        <a:latin typeface="Times New Roman"/>
                        <a:ea typeface="Times New Roman"/>
                        <a:cs typeface="Times New Roman"/>
                        <a:sym typeface="Times New Roman"/>
                      </a:endParaRPr>
                    </a:p>
                  </a:txBody>
                  <a:tcPr marL="91425" marR="91425" marT="91425" marB="91425"/>
                </a:tc>
              </a:tr>
              <a:tr h="622549">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Staff</a:t>
                      </a:r>
                      <a:endParaRPr>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a:ea typeface="Times New Roman"/>
                          <a:cs typeface="Times New Roman"/>
                          <a:sym typeface="Times New Roman"/>
                        </a:rPr>
                        <a:t>View doubt and send 00</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Answer the questions from user</a:t>
                      </a:r>
                      <a:endParaRPr>
                        <a:latin typeface="Times New Roman"/>
                        <a:ea typeface="Times New Roman"/>
                        <a:cs typeface="Times New Roman"/>
                        <a:sym typeface="Times New Roman"/>
                      </a:endParaRPr>
                    </a:p>
                  </a:txBody>
                  <a:tcPr marL="91425" marR="91425" marT="91425" marB="91425"/>
                </a:tc>
              </a:tr>
              <a:tr h="622549">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15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staff</a:t>
                      </a:r>
                      <a:endParaRPr>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a:ea typeface="Times New Roman"/>
                          <a:cs typeface="Times New Roman"/>
                          <a:sym typeface="Times New Roman"/>
                        </a:rPr>
                        <a:t>View allocated subject</a:t>
                      </a:r>
                    </a:p>
                  </a:txBody>
                  <a:tcPr marL="91425" marR="91425" marT="91425" marB="91425"/>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View allocated subject</a:t>
                      </a:r>
                      <a:endParaRPr>
                        <a:latin typeface="Times New Roman"/>
                        <a:ea typeface="Times New Roman"/>
                        <a:cs typeface="Times New Roman"/>
                        <a:sym typeface="Times New Roman"/>
                      </a:endParaRPr>
                    </a:p>
                  </a:txBody>
                  <a:tcPr marL="91425" marR="91425" marT="91425" marB="91425"/>
                </a:tc>
              </a:tr>
              <a:tr h="615154">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16</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Student</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Login </a:t>
                      </a:r>
                      <a:endParaRPr>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a:ea typeface="Times New Roman"/>
                          <a:cs typeface="Times New Roman"/>
                          <a:sym typeface="Times New Roman"/>
                        </a:rPr>
                        <a:t>Login successful with correct username and password</a:t>
                      </a:r>
                    </a:p>
                  </a:txBody>
                  <a:tcPr marL="91425" marR="91425" marT="91425" marB="91425"/>
                </a:tc>
              </a:tr>
            </a:tbl>
          </a:graphicData>
        </a:graphic>
      </p:graphicFrame>
      <p:sp>
        <p:nvSpPr>
          <p:cNvPr id="224" name="Google Shape;224;p31"/>
          <p:cNvSpPr txBox="1"/>
          <p:nvPr/>
        </p:nvSpPr>
        <p:spPr>
          <a:xfrm>
            <a:off x="0" y="4835700"/>
            <a:ext cx="4350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a:solidFill>
                <a:schemeClr val="dk1"/>
              </a:solidFill>
              <a:latin typeface="Times New Roman"/>
              <a:ea typeface="Times New Roman"/>
              <a:cs typeface="Times New Roman"/>
              <a:sym typeface="Times New Roman"/>
            </a:endParaRPr>
          </a:p>
        </p:txBody>
      </p:sp>
      <p:pic>
        <p:nvPicPr>
          <p:cNvPr id="225" name="Google Shape;225;p31"/>
          <p:cNvPicPr preferRelativeResize="0"/>
          <p:nvPr/>
        </p:nvPicPr>
        <p:blipFill>
          <a:blip r:embed="rId3">
            <a:alphaModFix/>
          </a:blip>
          <a:stretch>
            <a:fillRect/>
          </a:stretch>
        </p:blipFill>
        <p:spPr>
          <a:xfrm>
            <a:off x="2955163" y="4805663"/>
            <a:ext cx="337825" cy="337825"/>
          </a:xfrm>
          <a:prstGeom prst="rect">
            <a:avLst/>
          </a:prstGeom>
          <a:noFill/>
          <a:ln>
            <a:noFill/>
          </a:ln>
        </p:spPr>
      </p:pic>
      <p:sp>
        <p:nvSpPr>
          <p:cNvPr id="227" name="Google Shape;22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32</a:t>
            </a:fld>
            <a:endParaRPr>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aphicFrame>
        <p:nvGraphicFramePr>
          <p:cNvPr id="232" name="Google Shape;232;p32"/>
          <p:cNvGraphicFramePr/>
          <p:nvPr/>
        </p:nvGraphicFramePr>
        <p:xfrm>
          <a:off x="658275" y="142877"/>
          <a:ext cx="7239000" cy="4519962"/>
        </p:xfrm>
        <a:graphic>
          <a:graphicData uri="http://schemas.openxmlformats.org/drawingml/2006/table">
            <a:tbl>
              <a:tblPr>
                <a:noFill/>
                <a:tableStyleId>{2E657EF5-E8C0-4D16-806B-ABF8B1EEEE95}</a:tableStyleId>
              </a:tblPr>
              <a:tblGrid>
                <a:gridCol w="1809750"/>
                <a:gridCol w="1809750"/>
                <a:gridCol w="1809750"/>
                <a:gridCol w="1809750"/>
              </a:tblGrid>
              <a:tr h="397378">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As a &lt;type of user&gt;</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 want to</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chemeClr val="accent1">
                        <a:lumMod val="20000"/>
                        <a:lumOff val="80000"/>
                      </a:schemeClr>
                    </a:solidFill>
                  </a:tcPr>
                </a:tc>
              </a:tr>
              <a:tr h="594932">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17</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Student</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View study materials</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dirty="0" smtClean="0">
                          <a:solidFill>
                            <a:schemeClr val="dk1"/>
                          </a:solidFill>
                          <a:latin typeface="Times New Roman"/>
                          <a:ea typeface="Times New Roman"/>
                          <a:cs typeface="Times New Roman"/>
                          <a:sym typeface="Times New Roman"/>
                        </a:rPr>
                        <a:t>View study material given by staff</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853558">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18</a:t>
                      </a:r>
                      <a:endParaRPr>
                        <a:latin typeface="Times New Roman" pitchFamily="18" charset="0"/>
                        <a:ea typeface="Times New Roman"/>
                        <a:cs typeface="Times New Roman" pitchFamily="18" charset="0"/>
                        <a:sym typeface="Times New Roman"/>
                      </a:endParaRPr>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Student</a:t>
                      </a:r>
                      <a:endParaRPr>
                        <a:latin typeface="Times New Roman" pitchFamily="18" charset="0"/>
                        <a:ea typeface="Times New Roman"/>
                        <a:cs typeface="Times New Roman" pitchFamily="18" charset="0"/>
                        <a:sym typeface="Times New Roman"/>
                      </a:endParaRPr>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Attend exam</a:t>
                      </a:r>
                      <a:endParaRPr>
                        <a:latin typeface="Times New Roman" pitchFamily="18" charset="0"/>
                        <a:ea typeface="Times New Roman"/>
                        <a:cs typeface="Times New Roman" pitchFamily="18" charset="0"/>
                        <a:sym typeface="Times New Roman"/>
                      </a:endParaRPr>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IN" dirty="0" smtClean="0">
                          <a:solidFill>
                            <a:schemeClr val="dk1"/>
                          </a:solidFill>
                          <a:latin typeface="Times New Roman" pitchFamily="18" charset="0"/>
                          <a:ea typeface="Times New Roman"/>
                          <a:cs typeface="Times New Roman" pitchFamily="18" charset="0"/>
                          <a:sym typeface="Times New Roman"/>
                        </a:rPr>
                        <a:t>Attend exam given by staff</a:t>
                      </a:r>
                      <a:endParaRPr>
                        <a:solidFill>
                          <a:schemeClr val="dk1"/>
                        </a:solidFill>
                        <a:latin typeface="Times New Roman" pitchFamily="18" charset="0"/>
                        <a:cs typeface="Times New Roman" pitchFamily="18" charset="0"/>
                      </a:endParaRPr>
                    </a:p>
                    <a:p>
                      <a:pPr marL="0" lvl="0" indent="0" algn="l" rtl="0">
                        <a:spcBef>
                          <a:spcPts val="0"/>
                        </a:spcBef>
                        <a:spcAft>
                          <a:spcPts val="0"/>
                        </a:spcAft>
                        <a:buNone/>
                      </a:pPr>
                      <a:endParaRPr>
                        <a:latin typeface="Times New Roman" pitchFamily="18" charset="0"/>
                        <a:cs typeface="Times New Roman" pitchFamily="18" charset="0"/>
                      </a:endParaRPr>
                    </a:p>
                  </a:txBody>
                  <a:tcPr marL="91425" marR="91425" marT="91425" marB="91425">
                    <a:lnT w="9525" cap="flat" cmpd="sng" algn="ctr">
                      <a:solidFill>
                        <a:srgbClr val="9E9E9E"/>
                      </a:solidFill>
                      <a:prstDash val="solid"/>
                      <a:round/>
                      <a:headEnd type="none" w="sm" len="sm"/>
                      <a:tailEnd type="none" w="sm" len="sm"/>
                    </a:lnT>
                  </a:tcPr>
                </a:tc>
              </a:tr>
              <a:tr h="825355">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19</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Student</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Send complaints and view reply</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Send</a:t>
                      </a:r>
                      <a:r>
                        <a:rPr lang="en-IN" baseline="0" dirty="0" smtClean="0">
                          <a:latin typeface="Times New Roman" pitchFamily="18" charset="0"/>
                          <a:ea typeface="Times New Roman"/>
                          <a:cs typeface="Times New Roman" pitchFamily="18" charset="0"/>
                          <a:sym typeface="Times New Roman"/>
                        </a:rPr>
                        <a:t> complaints and view response given by admin</a:t>
                      </a:r>
                      <a:endParaRPr>
                        <a:latin typeface="Times New Roman" pitchFamily="18" charset="0"/>
                        <a:ea typeface="Times New Roman"/>
                        <a:cs typeface="Times New Roman" pitchFamily="18" charset="0"/>
                        <a:sym typeface="Times New Roman"/>
                      </a:endParaRPr>
                    </a:p>
                  </a:txBody>
                  <a:tcPr marL="91425" marR="91425" marT="91425" marB="91425"/>
                </a:tc>
              </a:tr>
              <a:tr h="611367">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20</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Student</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Doubt clearance</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dirty="0" smtClean="0">
                          <a:latin typeface="Times New Roman" pitchFamily="18" charset="0"/>
                          <a:ea typeface="Times New Roman"/>
                          <a:cs typeface="Times New Roman" pitchFamily="18" charset="0"/>
                          <a:sym typeface="Times New Roman"/>
                        </a:rPr>
                        <a:t>Clear the doubts of user</a:t>
                      </a:r>
                      <a:endParaRPr lang="en-US" dirty="0">
                        <a:latin typeface="Times New Roman" pitchFamily="18" charset="0"/>
                        <a:ea typeface="Times New Roman"/>
                        <a:cs typeface="Times New Roman" pitchFamily="18" charset="0"/>
                        <a:sym typeface="Times New Roman"/>
                      </a:endParaRPr>
                    </a:p>
                  </a:txBody>
                  <a:tcPr marL="91425" marR="91425" marT="91425" marB="91425"/>
                </a:tc>
              </a:tr>
              <a:tr h="611367">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21</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Student</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View notification</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View </a:t>
                      </a:r>
                      <a:r>
                        <a:rPr lang="en-GB" baseline="0" dirty="0" smtClean="0">
                          <a:latin typeface="Times New Roman" pitchFamily="18" charset="0"/>
                          <a:ea typeface="Times New Roman"/>
                          <a:cs typeface="Times New Roman" pitchFamily="18" charset="0"/>
                          <a:sym typeface="Times New Roman"/>
                        </a:rPr>
                        <a:t>notification given by admin</a:t>
                      </a:r>
                      <a:endParaRPr>
                        <a:latin typeface="Times New Roman" pitchFamily="18" charset="0"/>
                        <a:ea typeface="Times New Roman"/>
                        <a:cs typeface="Times New Roman" pitchFamily="18" charset="0"/>
                        <a:sym typeface="Times New Roman"/>
                      </a:endParaRPr>
                    </a:p>
                  </a:txBody>
                  <a:tcPr marL="91425" marR="91425" marT="91425" marB="91425"/>
                </a:tc>
              </a:tr>
              <a:tr h="611367">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22</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smtClean="0">
                          <a:latin typeface="Times New Roman" pitchFamily="18" charset="0"/>
                          <a:ea typeface="Times New Roman"/>
                          <a:cs typeface="Times New Roman" pitchFamily="18" charset="0"/>
                          <a:sym typeface="Times New Roman"/>
                        </a:rPr>
                        <a:t>Student</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Send</a:t>
                      </a:r>
                      <a:r>
                        <a:rPr lang="en-IN" baseline="0" dirty="0" smtClean="0">
                          <a:latin typeface="Times New Roman" pitchFamily="18" charset="0"/>
                          <a:ea typeface="Times New Roman"/>
                          <a:cs typeface="Times New Roman" pitchFamily="18" charset="0"/>
                          <a:sym typeface="Times New Roman"/>
                        </a:rPr>
                        <a:t> Feedback</a:t>
                      </a:r>
                      <a:endParaRPr>
                        <a:latin typeface="Times New Roman" pitchFamily="18" charset="0"/>
                        <a:ea typeface="Times New Roman"/>
                        <a:cs typeface="Times New Roman"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pitchFamily="18" charset="0"/>
                          <a:ea typeface="Times New Roman"/>
                          <a:cs typeface="Times New Roman" pitchFamily="18" charset="0"/>
                          <a:sym typeface="Times New Roman"/>
                        </a:rPr>
                        <a:t>Send </a:t>
                      </a:r>
                      <a:r>
                        <a:rPr lang="en-GB" dirty="0" smtClean="0">
                          <a:latin typeface="Times New Roman" pitchFamily="18" charset="0"/>
                          <a:ea typeface="Times New Roman"/>
                          <a:cs typeface="Times New Roman" pitchFamily="18" charset="0"/>
                          <a:sym typeface="Times New Roman"/>
                        </a:rPr>
                        <a:t>Feedback to admin</a:t>
                      </a:r>
                      <a:endParaRPr>
                        <a:latin typeface="Times New Roman" pitchFamily="18" charset="0"/>
                        <a:ea typeface="Times New Roman"/>
                        <a:cs typeface="Times New Roman" pitchFamily="18" charset="0"/>
                        <a:sym typeface="Times New Roman"/>
                      </a:endParaRPr>
                    </a:p>
                  </a:txBody>
                  <a:tcPr marL="91425" marR="91425" marT="91425" marB="91425"/>
                </a:tc>
              </a:tr>
            </a:tbl>
          </a:graphicData>
        </a:graphic>
      </p:graphicFrame>
      <p:sp>
        <p:nvSpPr>
          <p:cNvPr id="234" name="Google Shape;234;p32"/>
          <p:cNvSpPr txBox="1"/>
          <p:nvPr/>
        </p:nvSpPr>
        <p:spPr>
          <a:xfrm>
            <a:off x="-8725" y="4855825"/>
            <a:ext cx="487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235" name="Google Shape;235;p32"/>
          <p:cNvPicPr preferRelativeResize="0"/>
          <p:nvPr/>
        </p:nvPicPr>
        <p:blipFill>
          <a:blip r:embed="rId3">
            <a:alphaModFix/>
          </a:blip>
          <a:stretch>
            <a:fillRect/>
          </a:stretch>
        </p:blipFill>
        <p:spPr>
          <a:xfrm>
            <a:off x="2955138" y="4766263"/>
            <a:ext cx="337825" cy="337825"/>
          </a:xfrm>
          <a:prstGeom prst="rect">
            <a:avLst/>
          </a:prstGeom>
          <a:noFill/>
          <a:ln>
            <a:noFill/>
          </a:ln>
        </p:spPr>
      </p:pic>
      <p:sp>
        <p:nvSpPr>
          <p:cNvPr id="236" name="Google Shape;23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33</a:t>
            </a:fld>
            <a:endParaRPr>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311700" y="357925"/>
            <a:ext cx="8520600" cy="424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tx1"/>
                </a:solidFill>
                <a:latin typeface="Times New Roman"/>
                <a:ea typeface="Times New Roman"/>
                <a:cs typeface="Times New Roman"/>
                <a:sym typeface="Times New Roman"/>
              </a:rPr>
              <a:t>PRODUCT</a:t>
            </a:r>
            <a:r>
              <a:rPr lang="en-GB" b="1" dirty="0">
                <a:latin typeface="Times New Roman"/>
                <a:ea typeface="Times New Roman"/>
                <a:cs typeface="Times New Roman"/>
                <a:sym typeface="Times New Roman"/>
              </a:rPr>
              <a:t> BACKLOG</a:t>
            </a:r>
            <a:endParaRPr b="1">
              <a:latin typeface="Times New Roman"/>
              <a:ea typeface="Times New Roman"/>
              <a:cs typeface="Times New Roman"/>
              <a:sym typeface="Times New Roman"/>
            </a:endParaRPr>
          </a:p>
        </p:txBody>
      </p:sp>
      <p:sp>
        <p:nvSpPr>
          <p:cNvPr id="252" name="Google Shape;252;p34"/>
          <p:cNvSpPr txBox="1"/>
          <p:nvPr/>
        </p:nvSpPr>
        <p:spPr>
          <a:xfrm>
            <a:off x="34875" y="4877600"/>
            <a:ext cx="5056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253" name="Google Shape;253;p34"/>
          <p:cNvPicPr preferRelativeResize="0"/>
          <p:nvPr/>
        </p:nvPicPr>
        <p:blipFill>
          <a:blip r:embed="rId3">
            <a:alphaModFix/>
          </a:blip>
          <a:stretch>
            <a:fillRect/>
          </a:stretch>
        </p:blipFill>
        <p:spPr>
          <a:xfrm>
            <a:off x="2987863" y="4805675"/>
            <a:ext cx="337825" cy="337825"/>
          </a:xfrm>
          <a:prstGeom prst="rect">
            <a:avLst/>
          </a:prstGeom>
          <a:noFill/>
          <a:ln>
            <a:noFill/>
          </a:ln>
        </p:spPr>
      </p:pic>
      <p:graphicFrame>
        <p:nvGraphicFramePr>
          <p:cNvPr id="254" name="Google Shape;254;p34"/>
          <p:cNvGraphicFramePr/>
          <p:nvPr/>
        </p:nvGraphicFramePr>
        <p:xfrm>
          <a:off x="1061475" y="939200"/>
          <a:ext cx="7239000" cy="3169680"/>
        </p:xfrm>
        <a:graphic>
          <a:graphicData uri="http://schemas.openxmlformats.org/drawingml/2006/table">
            <a:tbl>
              <a:tblPr>
                <a:noFill/>
                <a:tableStyleId>{2E657EF5-E8C0-4D16-806B-ABF8B1EEEE95}</a:tableStyleId>
              </a:tblPr>
              <a:tblGrid>
                <a:gridCol w="1261311"/>
                <a:gridCol w="3564689"/>
                <a:gridCol w="2413000"/>
              </a:tblGrid>
              <a:tr h="381000">
                <a:tc>
                  <a:txBody>
                    <a:bodyPr/>
                    <a:lstStyle/>
                    <a:p>
                      <a:pPr marL="0" lvl="0" indent="0" algn="ctr" rtl="0">
                        <a:spcBef>
                          <a:spcPts val="0"/>
                        </a:spcBef>
                        <a:spcAft>
                          <a:spcPts val="0"/>
                        </a:spcAft>
                        <a:buNone/>
                      </a:pPr>
                      <a:r>
                        <a:rPr lang="en-GB" b="1" dirty="0">
                          <a:solidFill>
                            <a:schemeClr val="dk1"/>
                          </a:solidFill>
                          <a:latin typeface="Times New Roman"/>
                          <a:ea typeface="Times New Roman"/>
                          <a:cs typeface="Times New Roman"/>
                          <a:sym typeface="Times New Roman"/>
                        </a:rPr>
                        <a:t>UserStory_ID</a:t>
                      </a:r>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Priority</a:t>
                      </a:r>
                      <a:endParaRPr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Login for admin</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Add</a:t>
                      </a:r>
                      <a:r>
                        <a:rPr lang="en-IN" baseline="0" dirty="0" smtClean="0">
                          <a:latin typeface="Times New Roman"/>
                          <a:ea typeface="Times New Roman"/>
                          <a:cs typeface="Times New Roman"/>
                          <a:sym typeface="Times New Roman"/>
                        </a:rPr>
                        <a:t> and manage Staff</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Add and manage Department</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a:t>
                      </a:r>
                      <a:r>
                        <a:rPr lang="en-GB" baseline="0" dirty="0" smtClean="0">
                          <a:latin typeface="Times New Roman"/>
                          <a:ea typeface="Times New Roman"/>
                          <a:cs typeface="Times New Roman"/>
                          <a:sym typeface="Times New Roman"/>
                        </a:rPr>
                        <a:t>Students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Send</a:t>
                      </a:r>
                      <a:r>
                        <a:rPr lang="en-IN" baseline="0" dirty="0" smtClean="0">
                          <a:latin typeface="Times New Roman"/>
                          <a:ea typeface="Times New Roman"/>
                          <a:cs typeface="Times New Roman"/>
                          <a:sym typeface="Times New Roman"/>
                        </a:rPr>
                        <a:t> notification</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Medium</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View</a:t>
                      </a:r>
                      <a:r>
                        <a:rPr lang="en-IN" baseline="0" dirty="0" smtClean="0">
                          <a:latin typeface="Times New Roman"/>
                          <a:ea typeface="Times New Roman"/>
                          <a:cs typeface="Times New Roman"/>
                          <a:sym typeface="Times New Roman"/>
                        </a:rPr>
                        <a:t> complaints and send reply</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View</a:t>
                      </a:r>
                      <a:r>
                        <a:rPr lang="en-IN" baseline="0" dirty="0" smtClean="0">
                          <a:latin typeface="Times New Roman"/>
                          <a:ea typeface="Times New Roman"/>
                          <a:cs typeface="Times New Roman"/>
                          <a:sym typeface="Times New Roman"/>
                        </a:rPr>
                        <a:t> feedback</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bl>
          </a:graphicData>
        </a:graphic>
      </p:graphicFrame>
      <p:sp>
        <p:nvSpPr>
          <p:cNvPr id="255" name="Google Shape;25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34</a:t>
            </a:fld>
            <a:endParaRPr>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5"/>
          <p:cNvSpPr txBox="1"/>
          <p:nvPr/>
        </p:nvSpPr>
        <p:spPr>
          <a:xfrm>
            <a:off x="2175" y="4866700"/>
            <a:ext cx="5568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262" name="Google Shape;262;p35"/>
          <p:cNvPicPr preferRelativeResize="0"/>
          <p:nvPr/>
        </p:nvPicPr>
        <p:blipFill>
          <a:blip r:embed="rId3">
            <a:alphaModFix/>
          </a:blip>
          <a:stretch>
            <a:fillRect/>
          </a:stretch>
        </p:blipFill>
        <p:spPr>
          <a:xfrm>
            <a:off x="2955163" y="4805675"/>
            <a:ext cx="337825" cy="337825"/>
          </a:xfrm>
          <a:prstGeom prst="rect">
            <a:avLst/>
          </a:prstGeom>
          <a:noFill/>
          <a:ln>
            <a:noFill/>
          </a:ln>
        </p:spPr>
      </p:pic>
      <p:graphicFrame>
        <p:nvGraphicFramePr>
          <p:cNvPr id="263" name="Google Shape;263;p35"/>
          <p:cNvGraphicFramePr/>
          <p:nvPr/>
        </p:nvGraphicFramePr>
        <p:xfrm>
          <a:off x="963400" y="521375"/>
          <a:ext cx="7228100" cy="3962100"/>
        </p:xfrm>
        <a:graphic>
          <a:graphicData uri="http://schemas.openxmlformats.org/drawingml/2006/table">
            <a:tbl>
              <a:tblPr>
                <a:noFill/>
                <a:tableStyleId>{2E657EF5-E8C0-4D16-806B-ABF8B1EEEE95}</a:tableStyleId>
              </a:tblPr>
              <a:tblGrid>
                <a:gridCol w="1201731"/>
                <a:gridCol w="3613369"/>
                <a:gridCol w="2413000"/>
              </a:tblGrid>
              <a:tr h="381000">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Manage subject</a:t>
                      </a:r>
                      <a:endParaRPr>
                        <a:latin typeface="Times New Roman" pitchFamily="18" charset="0"/>
                        <a:ea typeface="Times New Roman"/>
                        <a:cs typeface="Times New Roman" pitchFamily="18" charset="0"/>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pitchFamily="18" charset="0"/>
                          <a:ea typeface="Times New Roman"/>
                          <a:cs typeface="Times New Roman" pitchFamily="18" charset="0"/>
                          <a:sym typeface="Times New Roman"/>
                        </a:rPr>
                        <a:t>Allocate subject to staff</a:t>
                      </a:r>
                      <a:endParaRPr>
                        <a:latin typeface="Times New Roman" pitchFamily="18" charset="0"/>
                        <a:ea typeface="Times New Roman"/>
                        <a:cs typeface="Times New Roman" pitchFamily="18" charset="0"/>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Login for staff</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11</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latin typeface="Times New Roman"/>
                          <a:ea typeface="Times New Roman"/>
                          <a:cs typeface="Times New Roman"/>
                          <a:sym typeface="Times New Roman"/>
                        </a:rPr>
                        <a:t>Add and manage Students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Medium</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Add exams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13</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a:ea typeface="Times New Roman"/>
                          <a:cs typeface="Times New Roman"/>
                          <a:sym typeface="Times New Roman"/>
                        </a:rPr>
                        <a:t>Add and manage Study materials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14</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a:ea typeface="Times New Roman"/>
                          <a:cs typeface="Times New Roman"/>
                          <a:sym typeface="Times New Roman"/>
                        </a:rPr>
                        <a:t>View doubt and send reply</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15</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a:ea typeface="Times New Roman"/>
                          <a:cs typeface="Times New Roman"/>
                          <a:sym typeface="Times New Roman"/>
                        </a:rPr>
                        <a:t>View allocated subject</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16</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Login for</a:t>
                      </a:r>
                      <a:r>
                        <a:rPr lang="en-GB" baseline="0" dirty="0" smtClean="0">
                          <a:latin typeface="Times New Roman"/>
                          <a:ea typeface="Times New Roman"/>
                          <a:cs typeface="Times New Roman"/>
                          <a:sym typeface="Times New Roman"/>
                        </a:rPr>
                        <a:t> student</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17</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View study materials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bl>
          </a:graphicData>
        </a:graphic>
      </p:graphicFrame>
      <p:sp>
        <p:nvSpPr>
          <p:cNvPr id="264" name="Google Shape;26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35</a:t>
            </a:fld>
            <a:endParaRPr>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aphicFrame>
        <p:nvGraphicFramePr>
          <p:cNvPr id="269" name="Google Shape;269;p36"/>
          <p:cNvGraphicFramePr/>
          <p:nvPr/>
        </p:nvGraphicFramePr>
        <p:xfrm>
          <a:off x="1039675" y="720450"/>
          <a:ext cx="7239000" cy="2194410"/>
        </p:xfrm>
        <a:graphic>
          <a:graphicData uri="http://schemas.openxmlformats.org/drawingml/2006/table">
            <a:tbl>
              <a:tblPr>
                <a:noFill/>
                <a:tableStyleId>{2E657EF5-E8C0-4D16-806B-ABF8B1EEEE95}</a:tableStyleId>
              </a:tblPr>
              <a:tblGrid>
                <a:gridCol w="2413000"/>
                <a:gridCol w="2413000"/>
                <a:gridCol w="2413000"/>
              </a:tblGrid>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18</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Attend exam</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19</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Send complaints and view reply</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20</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Doubt clearance</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21</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View notification</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Medium</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GB" dirty="0" smtClean="0">
                          <a:latin typeface="Times New Roman"/>
                          <a:ea typeface="Times New Roman"/>
                          <a:cs typeface="Times New Roman"/>
                          <a:sym typeface="Times New Roman"/>
                        </a:rPr>
                        <a:t>22</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smtClean="0">
                          <a:latin typeface="Times New Roman"/>
                          <a:ea typeface="Times New Roman"/>
                          <a:cs typeface="Times New Roman"/>
                          <a:sym typeface="Times New Roman"/>
                        </a:rPr>
                        <a:t>Send</a:t>
                      </a:r>
                      <a:r>
                        <a:rPr lang="en-IN" baseline="0" dirty="0" smtClean="0">
                          <a:latin typeface="Times New Roman"/>
                          <a:ea typeface="Times New Roman"/>
                          <a:cs typeface="Times New Roman"/>
                          <a:sym typeface="Times New Roman"/>
                        </a:rPr>
                        <a:t> Feedback</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tr>
            </a:tbl>
          </a:graphicData>
        </a:graphic>
      </p:graphicFrame>
      <p:sp>
        <p:nvSpPr>
          <p:cNvPr id="270" name="Google Shape;270;p36"/>
          <p:cNvSpPr txBox="1"/>
          <p:nvPr/>
        </p:nvSpPr>
        <p:spPr>
          <a:xfrm>
            <a:off x="-52300" y="4805675"/>
            <a:ext cx="494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271" name="Google Shape;271;p36"/>
          <p:cNvPicPr preferRelativeResize="0"/>
          <p:nvPr/>
        </p:nvPicPr>
        <p:blipFill>
          <a:blip r:embed="rId3">
            <a:alphaModFix/>
          </a:blip>
          <a:stretch>
            <a:fillRect/>
          </a:stretch>
        </p:blipFill>
        <p:spPr>
          <a:xfrm>
            <a:off x="2889788" y="4805663"/>
            <a:ext cx="337825" cy="337825"/>
          </a:xfrm>
          <a:prstGeom prst="rect">
            <a:avLst/>
          </a:prstGeom>
          <a:noFill/>
          <a:ln>
            <a:noFill/>
          </a:ln>
        </p:spPr>
      </p:pic>
      <p:sp>
        <p:nvSpPr>
          <p:cNvPr id="273" name="Google Shape;27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36</a:t>
            </a:fld>
            <a:endParaRPr>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tx1"/>
                </a:solidFill>
                <a:latin typeface="Times New Roman"/>
                <a:ea typeface="Times New Roman"/>
                <a:cs typeface="Times New Roman"/>
                <a:sym typeface="Times New Roman"/>
              </a:rPr>
              <a:t>PROJECT</a:t>
            </a:r>
            <a:r>
              <a:rPr lang="en-GB" b="1" dirty="0">
                <a:latin typeface="Times New Roman"/>
                <a:ea typeface="Times New Roman"/>
                <a:cs typeface="Times New Roman"/>
                <a:sym typeface="Times New Roman"/>
              </a:rPr>
              <a:t> PLAN</a:t>
            </a:r>
            <a:endParaRPr b="1">
              <a:latin typeface="Times New Roman"/>
              <a:ea typeface="Times New Roman"/>
              <a:cs typeface="Times New Roman"/>
              <a:sym typeface="Times New Roman"/>
            </a:endParaRPr>
          </a:p>
        </p:txBody>
      </p:sp>
      <p:sp>
        <p:nvSpPr>
          <p:cNvPr id="280" name="Google Shape;280;p37"/>
          <p:cNvSpPr txBox="1"/>
          <p:nvPr/>
        </p:nvSpPr>
        <p:spPr>
          <a:xfrm>
            <a:off x="2175" y="4834025"/>
            <a:ext cx="415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281" name="Google Shape;281;p37"/>
          <p:cNvPicPr preferRelativeResize="0"/>
          <p:nvPr/>
        </p:nvPicPr>
        <p:blipFill>
          <a:blip r:embed="rId3">
            <a:alphaModFix/>
          </a:blip>
          <a:stretch>
            <a:fillRect/>
          </a:stretch>
        </p:blipFill>
        <p:spPr>
          <a:xfrm>
            <a:off x="2955163" y="4805663"/>
            <a:ext cx="337825" cy="337825"/>
          </a:xfrm>
          <a:prstGeom prst="rect">
            <a:avLst/>
          </a:prstGeom>
          <a:noFill/>
          <a:ln>
            <a:noFill/>
          </a:ln>
        </p:spPr>
      </p:pic>
      <p:graphicFrame>
        <p:nvGraphicFramePr>
          <p:cNvPr id="282" name="Google Shape;282;p37"/>
          <p:cNvGraphicFramePr/>
          <p:nvPr/>
        </p:nvGraphicFramePr>
        <p:xfrm>
          <a:off x="994925" y="1219200"/>
          <a:ext cx="7239000" cy="3520350"/>
        </p:xfrm>
        <a:graphic>
          <a:graphicData uri="http://schemas.openxmlformats.org/drawingml/2006/table">
            <a:tbl>
              <a:tblPr>
                <a:noFill/>
                <a:tableStyleId>{2E657EF5-E8C0-4D16-806B-ABF8B1EEEE95}</a:tableStyleId>
              </a:tblPr>
              <a:tblGrid>
                <a:gridCol w="1206500"/>
                <a:gridCol w="1206500"/>
                <a:gridCol w="1206500"/>
                <a:gridCol w="1206500"/>
                <a:gridCol w="1206500"/>
                <a:gridCol w="1206500"/>
              </a:tblGrid>
              <a:tr h="359745">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UserStory_ID</a:t>
                      </a:r>
                      <a:endParaRPr sz="1300"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Sprint</a:t>
                      </a:r>
                      <a:endParaRPr sz="1300"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sz="1300" b="1" dirty="0" smtClean="0">
                          <a:latin typeface="Times New Roman"/>
                          <a:ea typeface="Times New Roman"/>
                          <a:cs typeface="Times New Roman"/>
                          <a:sym typeface="Times New Roman"/>
                        </a:rPr>
                        <a:t>Start Date</a:t>
                      </a:r>
                      <a:endParaRPr sz="1300"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sz="1300" b="1" dirty="0" smtClean="0">
                          <a:latin typeface="Times New Roman"/>
                          <a:ea typeface="Times New Roman"/>
                          <a:cs typeface="Times New Roman"/>
                          <a:sym typeface="Times New Roman"/>
                        </a:rPr>
                        <a:t>End Date</a:t>
                      </a:r>
                      <a:endParaRPr sz="1300"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Day</a:t>
                      </a:r>
                      <a:endParaRPr sz="1300"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Status</a:t>
                      </a:r>
                      <a:endParaRPr sz="1300" b="1">
                        <a:latin typeface="Times New Roman"/>
                        <a:ea typeface="Times New Roman"/>
                        <a:cs typeface="Times New Roman"/>
                        <a:sym typeface="Times New Roman"/>
                      </a:endParaRPr>
                    </a:p>
                  </a:txBody>
                  <a:tcPr marL="91425" marR="91425" marT="91425" marB="91425">
                    <a:solidFill>
                      <a:schemeClr val="accent1">
                        <a:lumMod val="20000"/>
                        <a:lumOff val="80000"/>
                      </a:schemeClr>
                    </a:solidFill>
                  </a:tcPr>
                </a:tc>
              </a:tr>
              <a:tr h="1582977">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1</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2</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3</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4</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smtClean="0">
                          <a:latin typeface="Times New Roman"/>
                          <a:ea typeface="Times New Roman"/>
                          <a:cs typeface="Times New Roman"/>
                          <a:sym typeface="Times New Roman"/>
                        </a:rPr>
                        <a:t>5</a:t>
                      </a:r>
                    </a:p>
                    <a:p>
                      <a:pPr marL="0" lvl="0" indent="0" algn="ctr" rtl="0">
                        <a:spcBef>
                          <a:spcPts val="0"/>
                        </a:spcBef>
                        <a:spcAft>
                          <a:spcPts val="0"/>
                        </a:spcAft>
                        <a:buNone/>
                      </a:pPr>
                      <a:r>
                        <a:rPr lang="en-GB" dirty="0" smtClean="0">
                          <a:latin typeface="Times New Roman"/>
                          <a:ea typeface="Times New Roman"/>
                          <a:cs typeface="Times New Roman"/>
                          <a:sym typeface="Times New Roman"/>
                        </a:rPr>
                        <a:t>6</a:t>
                      </a:r>
                      <a:endParaRPr>
                        <a:latin typeface="Times New Roman"/>
                        <a:ea typeface="Times New Roman"/>
                        <a:cs typeface="Times New Roman"/>
                        <a:sym typeface="Times New Roman"/>
                      </a:endParaRPr>
                    </a:p>
                    <a:p>
                      <a:pPr marL="0" lvl="0" indent="0" algn="ctr" rtl="0">
                        <a:spcBef>
                          <a:spcPts val="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400" dirty="0" smtClean="0">
                          <a:latin typeface="Times New Roman"/>
                          <a:ea typeface="Times New Roman"/>
                          <a:cs typeface="Times New Roman"/>
                          <a:sym typeface="Times New Roman"/>
                        </a:rPr>
                        <a:t>Sprint 1</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t>07/02/2023</a:t>
                      </a:r>
                      <a:endParaRPr/>
                    </a:p>
                  </a:txBody>
                  <a:tcPr marL="91425" marR="91425" marT="91425" marB="91425"/>
                </a:tc>
                <a:tc>
                  <a:txBody>
                    <a:bodyPr/>
                    <a:lstStyle/>
                    <a:p>
                      <a:pPr marL="0" lvl="0" indent="0" algn="l" rtl="0">
                        <a:spcBef>
                          <a:spcPts val="0"/>
                        </a:spcBef>
                        <a:spcAft>
                          <a:spcPts val="0"/>
                        </a:spcAft>
                        <a:buNone/>
                      </a:pPr>
                      <a:r>
                        <a:rPr lang="en-IN" dirty="0" smtClean="0"/>
                        <a:t>28/02/2023</a:t>
                      </a:r>
                      <a:endParaRPr/>
                    </a:p>
                  </a:txBody>
                  <a:tcPr marL="91425" marR="91425" marT="91425" marB="91425"/>
                </a:tc>
                <a:tc>
                  <a:txBody>
                    <a:bodyPr/>
                    <a:lstStyle/>
                    <a:p>
                      <a:pPr marL="0" lvl="0" indent="0" algn="l" rtl="0">
                        <a:spcBef>
                          <a:spcPts val="0"/>
                        </a:spcBef>
                        <a:spcAft>
                          <a:spcPts val="0"/>
                        </a:spcAft>
                        <a:buNone/>
                      </a:pPr>
                      <a:r>
                        <a:rPr lang="en-IN" dirty="0" smtClean="0"/>
                        <a:t>22</a:t>
                      </a:r>
                      <a:endParaRPr/>
                    </a:p>
                  </a:txBody>
                  <a:tcPr marL="91425" marR="91425" marT="91425" marB="91425"/>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Planned</a:t>
                      </a:r>
                      <a:endParaRPr>
                        <a:latin typeface="Times New Roman"/>
                        <a:ea typeface="Times New Roman"/>
                        <a:cs typeface="Times New Roman"/>
                        <a:sym typeface="Times New Roman"/>
                      </a:endParaRPr>
                    </a:p>
                  </a:txBody>
                  <a:tcPr marL="91425" marR="91425" marT="91425" marB="91425"/>
                </a:tc>
              </a:tr>
              <a:tr h="1381503">
                <a:tc>
                  <a:txBody>
                    <a:bodyPr/>
                    <a:lstStyle/>
                    <a:p>
                      <a:pPr marL="0" lvl="0" indent="0" algn="ctr" rtl="0">
                        <a:spcBef>
                          <a:spcPts val="0"/>
                        </a:spcBef>
                        <a:spcAft>
                          <a:spcPts val="0"/>
                        </a:spcAft>
                        <a:buNone/>
                      </a:pPr>
                      <a:r>
                        <a:rPr lang="en-GB" dirty="0" smtClean="0">
                          <a:latin typeface="Times New Roman"/>
                          <a:ea typeface="Times New Roman"/>
                          <a:cs typeface="Times New Roman"/>
                          <a:sym typeface="Times New Roman"/>
                        </a:rPr>
                        <a:t>7</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8</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smtClean="0">
                          <a:latin typeface="Times New Roman"/>
                          <a:ea typeface="Times New Roman"/>
                          <a:cs typeface="Times New Roman"/>
                          <a:sym typeface="Times New Roman"/>
                        </a:rPr>
                        <a:t>9</a:t>
                      </a:r>
                    </a:p>
                    <a:p>
                      <a:pPr marL="0" lvl="0" indent="0" algn="ctr" rtl="0">
                        <a:spcBef>
                          <a:spcPts val="0"/>
                        </a:spcBef>
                        <a:spcAft>
                          <a:spcPts val="0"/>
                        </a:spcAft>
                        <a:buNone/>
                      </a:pPr>
                      <a:r>
                        <a:rPr lang="en-GB" dirty="0" smtClean="0">
                          <a:latin typeface="Times New Roman"/>
                          <a:ea typeface="Times New Roman"/>
                          <a:cs typeface="Times New Roman"/>
                          <a:sym typeface="Times New Roman"/>
                        </a:rPr>
                        <a:t>10</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smtClean="0">
                          <a:latin typeface="Times New Roman"/>
                          <a:ea typeface="Times New Roman"/>
                          <a:cs typeface="Times New Roman"/>
                          <a:sym typeface="Times New Roman"/>
                        </a:rPr>
                        <a:t>11</a:t>
                      </a:r>
                    </a:p>
                    <a:p>
                      <a:pPr marL="0" lvl="0" indent="0" algn="ctr" rtl="0">
                        <a:spcBef>
                          <a:spcPts val="0"/>
                        </a:spcBef>
                        <a:spcAft>
                          <a:spcPts val="0"/>
                        </a:spcAft>
                        <a:buNone/>
                      </a:pPr>
                      <a:r>
                        <a:rPr lang="en-GB" dirty="0" smtClean="0">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400" dirty="0">
                          <a:latin typeface="Times New Roman"/>
                          <a:ea typeface="Times New Roman"/>
                          <a:cs typeface="Times New Roman"/>
                          <a:sym typeface="Times New Roman"/>
                        </a:rPr>
                        <a:t>Sprint 2</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t>01/03/2023</a:t>
                      </a:r>
                      <a:endParaRPr/>
                    </a:p>
                  </a:txBody>
                  <a:tcPr marL="91425" marR="91425" marT="91425" marB="91425"/>
                </a:tc>
                <a:tc>
                  <a:txBody>
                    <a:bodyPr/>
                    <a:lstStyle/>
                    <a:p>
                      <a:pPr marL="0" lvl="0" indent="0" algn="l" rtl="0">
                        <a:spcBef>
                          <a:spcPts val="0"/>
                        </a:spcBef>
                        <a:spcAft>
                          <a:spcPts val="0"/>
                        </a:spcAft>
                        <a:buNone/>
                      </a:pPr>
                      <a:r>
                        <a:rPr lang="en-IN" dirty="0" smtClean="0"/>
                        <a:t>15/03/2023</a:t>
                      </a:r>
                      <a:endParaRPr/>
                    </a:p>
                  </a:txBody>
                  <a:tcPr marL="91425" marR="91425" marT="91425" marB="91425"/>
                </a:tc>
                <a:tc>
                  <a:txBody>
                    <a:bodyPr/>
                    <a:lstStyle/>
                    <a:p>
                      <a:pPr marL="0" lvl="0" indent="0" algn="l" rtl="0">
                        <a:spcBef>
                          <a:spcPts val="0"/>
                        </a:spcBef>
                        <a:spcAft>
                          <a:spcPts val="0"/>
                        </a:spcAft>
                        <a:buNone/>
                      </a:pPr>
                      <a:r>
                        <a:rPr lang="en-IN" dirty="0" smtClean="0"/>
                        <a:t>15</a:t>
                      </a:r>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Planned</a:t>
                      </a:r>
                      <a:endParaRPr>
                        <a:latin typeface="Times New Roman"/>
                        <a:ea typeface="Times New Roman"/>
                        <a:cs typeface="Times New Roman"/>
                        <a:sym typeface="Times New Roman"/>
                      </a:endParaRPr>
                    </a:p>
                  </a:txBody>
                  <a:tcPr marL="91425" marR="91425" marT="91425" marB="91425"/>
                </a:tc>
              </a:tr>
            </a:tbl>
          </a:graphicData>
        </a:graphic>
      </p:graphicFrame>
      <p:sp>
        <p:nvSpPr>
          <p:cNvPr id="283" name="Google Shape;28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37</a:t>
            </a:fld>
            <a:endParaRPr>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Google Shape;289;p38"/>
          <p:cNvSpPr txBox="1"/>
          <p:nvPr/>
        </p:nvSpPr>
        <p:spPr>
          <a:xfrm>
            <a:off x="-50900" y="4805675"/>
            <a:ext cx="45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290" name="Google Shape;290;p38"/>
          <p:cNvPicPr preferRelativeResize="0"/>
          <p:nvPr/>
        </p:nvPicPr>
        <p:blipFill>
          <a:blip r:embed="rId3">
            <a:alphaModFix/>
          </a:blip>
          <a:stretch>
            <a:fillRect/>
          </a:stretch>
        </p:blipFill>
        <p:spPr>
          <a:xfrm>
            <a:off x="2900388" y="4805663"/>
            <a:ext cx="337825" cy="337825"/>
          </a:xfrm>
          <a:prstGeom prst="rect">
            <a:avLst/>
          </a:prstGeom>
          <a:noFill/>
          <a:ln>
            <a:noFill/>
          </a:ln>
        </p:spPr>
      </p:pic>
      <p:graphicFrame>
        <p:nvGraphicFramePr>
          <p:cNvPr id="291" name="Google Shape;291;p38"/>
          <p:cNvGraphicFramePr/>
          <p:nvPr/>
        </p:nvGraphicFramePr>
        <p:xfrm>
          <a:off x="825225" y="547350"/>
          <a:ext cx="7239000" cy="2880300"/>
        </p:xfrm>
        <a:graphic>
          <a:graphicData uri="http://schemas.openxmlformats.org/drawingml/2006/table">
            <a:tbl>
              <a:tblPr>
                <a:noFill/>
                <a:tableStyleId>{2E657EF5-E8C0-4D16-806B-ABF8B1EEEE95}</a:tableStyleId>
              </a:tblPr>
              <a:tblGrid>
                <a:gridCol w="1206500"/>
                <a:gridCol w="1206500"/>
                <a:gridCol w="1206500"/>
                <a:gridCol w="1206500"/>
                <a:gridCol w="1206500"/>
                <a:gridCol w="1206500"/>
              </a:tblGrid>
              <a:tr h="381000">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UserStory_ID</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Sprint</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sz="1300" b="1" dirty="0" smtClean="0">
                          <a:latin typeface="Times New Roman"/>
                          <a:ea typeface="Times New Roman"/>
                          <a:cs typeface="Times New Roman"/>
                          <a:sym typeface="Times New Roman"/>
                        </a:rPr>
                        <a:t>Start Date</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sz="1300" b="1" dirty="0" smtClean="0">
                          <a:latin typeface="Times New Roman"/>
                          <a:ea typeface="Times New Roman"/>
                          <a:cs typeface="Times New Roman"/>
                          <a:sym typeface="Times New Roman"/>
                        </a:rPr>
                        <a:t>End Date</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Day</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Status</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lumMod val="20000"/>
                        <a:lumOff val="80000"/>
                      </a:schemeClr>
                    </a:solidFill>
                  </a:tcPr>
                </a:tc>
              </a:tr>
              <a:tr h="381000">
                <a:tc>
                  <a:txBody>
                    <a:bodyPr/>
                    <a:lstStyle/>
                    <a:p>
                      <a:pPr marL="0" lvl="0" indent="0" algn="ctr" rtl="0">
                        <a:spcBef>
                          <a:spcPts val="0"/>
                        </a:spcBef>
                        <a:spcAft>
                          <a:spcPts val="0"/>
                        </a:spcAft>
                        <a:buNone/>
                      </a:pPr>
                      <a:r>
                        <a:rPr lang="en-GB" dirty="0" smtClean="0">
                          <a:latin typeface="Times New Roman"/>
                          <a:ea typeface="Times New Roman"/>
                          <a:cs typeface="Times New Roman"/>
                          <a:sym typeface="Times New Roman"/>
                        </a:rPr>
                        <a:t>13</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14</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smtClean="0">
                          <a:latin typeface="Times New Roman"/>
                          <a:ea typeface="Times New Roman"/>
                          <a:cs typeface="Times New Roman"/>
                          <a:sym typeface="Times New Roman"/>
                        </a:rPr>
                        <a:t>15</a:t>
                      </a:r>
                    </a:p>
                    <a:p>
                      <a:pPr marL="0" lvl="0" indent="0" algn="ctr" rtl="0">
                        <a:spcBef>
                          <a:spcPts val="0"/>
                        </a:spcBef>
                        <a:spcAft>
                          <a:spcPts val="0"/>
                        </a:spcAft>
                        <a:buNone/>
                      </a:pPr>
                      <a:r>
                        <a:rPr lang="en-GB" dirty="0" smtClean="0">
                          <a:latin typeface="Times New Roman"/>
                          <a:ea typeface="Times New Roman"/>
                          <a:cs typeface="Times New Roman"/>
                          <a:sym typeface="Times New Roman"/>
                        </a:rPr>
                        <a:t>16</a:t>
                      </a:r>
                    </a:p>
                    <a:p>
                      <a:pPr marL="0" lvl="0" indent="0" algn="ctr" rtl="0">
                        <a:spcBef>
                          <a:spcPts val="0"/>
                        </a:spcBef>
                        <a:spcAft>
                          <a:spcPts val="0"/>
                        </a:spcAft>
                        <a:buNone/>
                      </a:pPr>
                      <a:r>
                        <a:rPr lang="en-GB" dirty="0" smtClean="0">
                          <a:latin typeface="Times New Roman"/>
                          <a:ea typeface="Times New Roman"/>
                          <a:cs typeface="Times New Roman"/>
                          <a:sym typeface="Times New Roman"/>
                        </a:rPr>
                        <a:t>17</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Sprint 3</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IN" dirty="0" smtClean="0"/>
                        <a:t>16/03/2023</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IN" dirty="0" smtClean="0"/>
                        <a:t>16/04/2023</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IN" dirty="0" smtClean="0"/>
                        <a:t>32</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Planned</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latin typeface="Times New Roman"/>
                          <a:ea typeface="Times New Roman"/>
                          <a:cs typeface="Times New Roman"/>
                          <a:sym typeface="Times New Roman"/>
                        </a:rPr>
                        <a:t>18</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19</a:t>
                      </a:r>
                      <a:endParaRPr>
                        <a:latin typeface="Times New Roman"/>
                        <a:ea typeface="Times New Roman"/>
                        <a:cs typeface="Times New Roman"/>
                        <a:sym typeface="Times New Roman"/>
                      </a:endParaRPr>
                    </a:p>
                    <a:p>
                      <a:pPr marL="0" lvl="0" indent="0" algn="ctr" rtl="0">
                        <a:spcBef>
                          <a:spcPts val="0"/>
                        </a:spcBef>
                        <a:spcAft>
                          <a:spcPts val="0"/>
                        </a:spcAft>
                        <a:buNone/>
                      </a:pPr>
                      <a:r>
                        <a:rPr lang="en-GB" dirty="0" smtClean="0">
                          <a:latin typeface="Times New Roman"/>
                          <a:ea typeface="Times New Roman"/>
                          <a:cs typeface="Times New Roman"/>
                          <a:sym typeface="Times New Roman"/>
                        </a:rPr>
                        <a:t>20</a:t>
                      </a:r>
                    </a:p>
                    <a:p>
                      <a:pPr marL="0" lvl="0" indent="0" algn="ctr" rtl="0">
                        <a:spcBef>
                          <a:spcPts val="0"/>
                        </a:spcBef>
                        <a:spcAft>
                          <a:spcPts val="0"/>
                        </a:spcAft>
                        <a:buNone/>
                      </a:pPr>
                      <a:r>
                        <a:rPr lang="en-GB" dirty="0" smtClean="0">
                          <a:latin typeface="Times New Roman"/>
                          <a:ea typeface="Times New Roman"/>
                          <a:cs typeface="Times New Roman"/>
                          <a:sym typeface="Times New Roman"/>
                        </a:rPr>
                        <a:t>21</a:t>
                      </a:r>
                    </a:p>
                    <a:p>
                      <a:pPr marL="0" lvl="0" indent="0" algn="ctr" rtl="0">
                        <a:spcBef>
                          <a:spcPts val="0"/>
                        </a:spcBef>
                        <a:spcAft>
                          <a:spcPts val="0"/>
                        </a:spcAft>
                        <a:buNone/>
                      </a:pPr>
                      <a:r>
                        <a:rPr lang="en-GB" dirty="0" smtClean="0">
                          <a:latin typeface="Times New Roman"/>
                          <a:ea typeface="Times New Roman"/>
                          <a:cs typeface="Times New Roman"/>
                          <a:sym typeface="Times New Roman"/>
                        </a:rPr>
                        <a:t>22</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Sprint 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smtClean="0"/>
                        <a:t>17/04/2023</a:t>
                      </a:r>
                      <a:endParaRPr/>
                    </a:p>
                  </a:txBody>
                  <a:tcPr marL="91425" marR="91425" marT="91425" marB="91425"/>
                </a:tc>
                <a:tc>
                  <a:txBody>
                    <a:bodyPr/>
                    <a:lstStyle/>
                    <a:p>
                      <a:pPr marL="0" lvl="0" indent="0" algn="l" rtl="0">
                        <a:spcBef>
                          <a:spcPts val="0"/>
                        </a:spcBef>
                        <a:spcAft>
                          <a:spcPts val="0"/>
                        </a:spcAft>
                        <a:buNone/>
                      </a:pPr>
                      <a:r>
                        <a:rPr lang="en-IN" dirty="0" smtClean="0"/>
                        <a:t>15/05/2023</a:t>
                      </a:r>
                      <a:endParaRPr/>
                    </a:p>
                  </a:txBody>
                  <a:tcPr marL="91425" marR="91425" marT="91425" marB="91425"/>
                </a:tc>
                <a:tc>
                  <a:txBody>
                    <a:bodyPr/>
                    <a:lstStyle/>
                    <a:p>
                      <a:pPr marL="0" lvl="0" indent="0" algn="l" rtl="0">
                        <a:spcBef>
                          <a:spcPts val="0"/>
                        </a:spcBef>
                        <a:spcAft>
                          <a:spcPts val="0"/>
                        </a:spcAft>
                        <a:buNone/>
                      </a:pPr>
                      <a:r>
                        <a:rPr lang="en-IN" dirty="0" smtClean="0"/>
                        <a:t>29</a:t>
                      </a:r>
                      <a:endParaRPr/>
                    </a:p>
                  </a:txBody>
                  <a:tcPr marL="91425" marR="91425" marT="91425" marB="91425"/>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Planned</a:t>
                      </a:r>
                      <a:endParaRPr>
                        <a:latin typeface="Times New Roman"/>
                        <a:ea typeface="Times New Roman"/>
                        <a:cs typeface="Times New Roman"/>
                        <a:sym typeface="Times New Roman"/>
                      </a:endParaRPr>
                    </a:p>
                  </a:txBody>
                  <a:tcPr marL="91425" marR="91425" marT="91425" marB="91425"/>
                </a:tc>
              </a:tr>
            </a:tbl>
          </a:graphicData>
        </a:graphic>
      </p:graphicFrame>
      <p:sp>
        <p:nvSpPr>
          <p:cNvPr id="292" name="Google Shape;29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38</a:t>
            </a:fld>
            <a:endParaRPr>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20;p23"/>
          <p:cNvGraphicFramePr/>
          <p:nvPr/>
        </p:nvGraphicFramePr>
        <p:xfrm>
          <a:off x="533401" y="1071552"/>
          <a:ext cx="8369384" cy="3706333"/>
        </p:xfrm>
        <a:graphic>
          <a:graphicData uri="http://schemas.openxmlformats.org/drawingml/2006/table">
            <a:tbl>
              <a:tblPr firstRow="1" bandRow="1">
                <a:noFill/>
              </a:tblPr>
              <a:tblGrid>
                <a:gridCol w="915643"/>
                <a:gridCol w="629519"/>
                <a:gridCol w="797384"/>
                <a:gridCol w="609833"/>
                <a:gridCol w="579914"/>
                <a:gridCol w="566740"/>
                <a:gridCol w="606282"/>
                <a:gridCol w="579914"/>
                <a:gridCol w="579914"/>
                <a:gridCol w="553593"/>
                <a:gridCol w="632652"/>
                <a:gridCol w="658998"/>
                <a:gridCol w="658998"/>
              </a:tblGrid>
              <a:tr h="945000">
                <a:tc>
                  <a:txBody>
                    <a:bodyPr/>
                    <a:lstStyle/>
                    <a:p>
                      <a:pPr marL="0" marR="0" lvl="0" indent="0" algn="ctr" rtl="0">
                        <a:spcBef>
                          <a:spcPts val="0"/>
                        </a:spcBef>
                        <a:spcAft>
                          <a:spcPts val="0"/>
                        </a:spcAft>
                        <a:buNone/>
                      </a:pPr>
                      <a:endParaRPr sz="900" u="none" strike="noStrike" cap="none">
                        <a:solidFill>
                          <a:schemeClr val="tx1"/>
                        </a:solidFill>
                      </a:endParaRPr>
                    </a:p>
                    <a:p>
                      <a:pPr marL="0" marR="0" lvl="0" indent="0" algn="ctr" rtl="0">
                        <a:spcBef>
                          <a:spcPts val="0"/>
                        </a:spcBef>
                        <a:spcAft>
                          <a:spcPts val="0"/>
                        </a:spcAft>
                        <a:buNone/>
                      </a:pPr>
                      <a:r>
                        <a:rPr lang="en" sz="900" u="none" strike="noStrike" cap="none" dirty="0">
                          <a:solidFill>
                            <a:schemeClr val="tx1"/>
                          </a:solidFill>
                        </a:rPr>
                        <a:t>Backlog</a:t>
                      </a:r>
                      <a:endParaRPr sz="1100">
                        <a:solidFill>
                          <a:schemeClr val="tx1"/>
                        </a:solidFill>
                      </a:endParaRPr>
                    </a:p>
                    <a:p>
                      <a:pPr marL="0" marR="0" lvl="0" indent="0" algn="ctr" rtl="0">
                        <a:spcBef>
                          <a:spcPts val="0"/>
                        </a:spcBef>
                        <a:spcAft>
                          <a:spcPts val="0"/>
                        </a:spcAft>
                        <a:buNone/>
                      </a:pPr>
                      <a:r>
                        <a:rPr lang="en" sz="900" u="none" strike="noStrike" cap="none" dirty="0">
                          <a:solidFill>
                            <a:schemeClr val="tx1"/>
                          </a:solidFill>
                        </a:rPr>
                        <a:t>Item</a:t>
                      </a:r>
                      <a:endParaRPr sz="900" u="none" strike="noStrike" cap="none">
                        <a:solidFill>
                          <a:schemeClr val="tx1"/>
                        </a:solidFill>
                      </a:endParaRPr>
                    </a:p>
                  </a:txBody>
                  <a:tcPr marL="91450" marR="91450" marT="34294" marB="34294">
                    <a:solidFill>
                      <a:schemeClr val="accent1">
                        <a:lumMod val="20000"/>
                        <a:lumOff val="80000"/>
                      </a:schemeClr>
                    </a:solidFill>
                  </a:tcPr>
                </a:tc>
                <a:tc>
                  <a:txBody>
                    <a:bodyPr/>
                    <a:lstStyle/>
                    <a:p>
                      <a:pPr marL="0" marR="0" lvl="0" indent="0" algn="ctr" rtl="0">
                        <a:spcBef>
                          <a:spcPts val="0"/>
                        </a:spcBef>
                        <a:spcAft>
                          <a:spcPts val="0"/>
                        </a:spcAft>
                        <a:buNone/>
                      </a:pPr>
                      <a:endParaRPr sz="900" u="none" strike="noStrike" cap="none">
                        <a:solidFill>
                          <a:schemeClr val="tx1"/>
                        </a:solidFill>
                      </a:endParaRPr>
                    </a:p>
                    <a:p>
                      <a:pPr marL="0" marR="0" lvl="0" indent="0" algn="l" rtl="0">
                        <a:spcBef>
                          <a:spcPts val="0"/>
                        </a:spcBef>
                        <a:spcAft>
                          <a:spcPts val="0"/>
                        </a:spcAft>
                        <a:buNone/>
                      </a:pPr>
                      <a:r>
                        <a:rPr lang="en" sz="900" u="none" strike="noStrike" cap="none" dirty="0">
                          <a:solidFill>
                            <a:schemeClr val="tx1"/>
                          </a:solidFill>
                        </a:rPr>
                        <a:t>Com</a:t>
                      </a:r>
                      <a:r>
                        <a:rPr lang="en" sz="900" dirty="0">
                          <a:solidFill>
                            <a:schemeClr val="tx1"/>
                          </a:solidFill>
                        </a:rPr>
                        <a:t>-p</a:t>
                      </a:r>
                      <a:r>
                        <a:rPr lang="en" sz="900" u="none" strike="noStrike" cap="none" dirty="0">
                          <a:solidFill>
                            <a:schemeClr val="tx1"/>
                          </a:solidFill>
                        </a:rPr>
                        <a:t>letion</a:t>
                      </a:r>
                      <a:endParaRPr sz="900" u="none" strike="noStrike" cap="none">
                        <a:solidFill>
                          <a:schemeClr val="tx1"/>
                        </a:solidFill>
                      </a:endParaRPr>
                    </a:p>
                    <a:p>
                      <a:pPr marL="0" marR="0" lvl="0" indent="0" algn="l" rtl="0">
                        <a:spcBef>
                          <a:spcPts val="0"/>
                        </a:spcBef>
                        <a:spcAft>
                          <a:spcPts val="0"/>
                        </a:spcAft>
                        <a:buNone/>
                      </a:pPr>
                      <a:r>
                        <a:rPr lang="en" sz="900" u="none" strike="noStrike" cap="none" dirty="0">
                          <a:solidFill>
                            <a:schemeClr val="tx1"/>
                          </a:solidFill>
                        </a:rPr>
                        <a:t>Date</a:t>
                      </a:r>
                      <a:endParaRPr sz="900" u="none" strike="noStrike" cap="none">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endParaRPr sz="900">
                        <a:solidFill>
                          <a:schemeClr val="tx1"/>
                        </a:solidFill>
                      </a:endParaRPr>
                    </a:p>
                    <a:p>
                      <a:pPr marL="0" marR="0" lvl="0" indent="0" algn="l" rtl="0">
                        <a:spcBef>
                          <a:spcPts val="0"/>
                        </a:spcBef>
                        <a:spcAft>
                          <a:spcPts val="0"/>
                        </a:spcAft>
                        <a:buNone/>
                      </a:pPr>
                      <a:r>
                        <a:rPr lang="en" sz="900" dirty="0">
                          <a:solidFill>
                            <a:schemeClr val="tx1"/>
                          </a:solidFill>
                        </a:rPr>
                        <a:t>Original</a:t>
                      </a:r>
                      <a:endParaRPr sz="1100">
                        <a:solidFill>
                          <a:schemeClr val="tx1"/>
                        </a:solidFill>
                      </a:endParaRPr>
                    </a:p>
                    <a:p>
                      <a:pPr marL="0" marR="0" lvl="0" indent="0" algn="l" rtl="0">
                        <a:spcBef>
                          <a:spcPts val="0"/>
                        </a:spcBef>
                        <a:spcAft>
                          <a:spcPts val="0"/>
                        </a:spcAft>
                        <a:buNone/>
                      </a:pPr>
                      <a:r>
                        <a:rPr lang="en" sz="900" dirty="0">
                          <a:solidFill>
                            <a:schemeClr val="tx1"/>
                          </a:solidFill>
                        </a:rPr>
                        <a:t>Estimat-e</a:t>
                      </a:r>
                      <a:endParaRPr sz="1100">
                        <a:solidFill>
                          <a:schemeClr val="tx1"/>
                        </a:solidFill>
                      </a:endParaRPr>
                    </a:p>
                    <a:p>
                      <a:pPr marL="0" marR="0" lvl="0" indent="0" algn="l" rtl="0">
                        <a:spcBef>
                          <a:spcPts val="0"/>
                        </a:spcBef>
                        <a:spcAft>
                          <a:spcPts val="0"/>
                        </a:spcAft>
                        <a:buNone/>
                      </a:pP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1</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07/02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2</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08/02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Day3</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09/02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4</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10/02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5</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11/02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6</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12/02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Day7</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13/02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8</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14/02</a:t>
                      </a:r>
                      <a:endParaRPr sz="11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9</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15/02</a:t>
                      </a:r>
                      <a:endParaRPr sz="11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Day10</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16/02</a:t>
                      </a:r>
                      <a:endParaRPr sz="1100">
                        <a:solidFill>
                          <a:schemeClr val="tx1"/>
                        </a:solidFill>
                      </a:endParaRPr>
                    </a:p>
                  </a:txBody>
                  <a:tcPr marL="91450" marR="91450" marT="34294" marB="34294">
                    <a:solidFill>
                      <a:schemeClr val="accent1">
                        <a:lumMod val="20000"/>
                        <a:lumOff val="80000"/>
                      </a:schemeClr>
                    </a:solidFill>
                  </a:tcPr>
                </a:tc>
              </a:tr>
              <a:tr h="642113">
                <a:tc>
                  <a:txBody>
                    <a:bodyPr/>
                    <a:lstStyle/>
                    <a:p>
                      <a:pPr marL="0" marR="0" lvl="0" indent="0" algn="l" rtl="0">
                        <a:spcBef>
                          <a:spcPts val="0"/>
                        </a:spcBef>
                        <a:spcAft>
                          <a:spcPts val="0"/>
                        </a:spcAft>
                        <a:buNone/>
                      </a:pPr>
                      <a:r>
                        <a:rPr lang="en" sz="1400" dirty="0">
                          <a:solidFill>
                            <a:schemeClr val="tx1"/>
                          </a:solidFill>
                        </a:rPr>
                        <a:t>User</a:t>
                      </a:r>
                      <a:endParaRPr sz="1100">
                        <a:solidFill>
                          <a:schemeClr val="tx1"/>
                        </a:solidFill>
                      </a:endParaRPr>
                    </a:p>
                    <a:p>
                      <a:pPr marL="0" marR="0" lvl="0" indent="0" algn="l" rtl="0">
                        <a:spcBef>
                          <a:spcPts val="0"/>
                        </a:spcBef>
                        <a:spcAft>
                          <a:spcPts val="0"/>
                        </a:spcAft>
                        <a:buNone/>
                      </a:pPr>
                      <a:r>
                        <a:rPr lang="en" sz="1400" dirty="0">
                          <a:solidFill>
                            <a:schemeClr val="tx1"/>
                          </a:solidFill>
                        </a:rPr>
                        <a:t>Story </a:t>
                      </a:r>
                      <a:endParaRPr sz="1100">
                        <a:solidFill>
                          <a:schemeClr val="tx1"/>
                        </a:solidFill>
                      </a:endParaRPr>
                    </a:p>
                    <a:p>
                      <a:pPr marL="0" marR="0" lvl="0" indent="0" algn="l" rtl="0">
                        <a:spcBef>
                          <a:spcPts val="0"/>
                        </a:spcBef>
                        <a:spcAft>
                          <a:spcPts val="0"/>
                        </a:spcAft>
                        <a:buNone/>
                      </a:pPr>
                      <a:r>
                        <a:rPr lang="en" sz="800" dirty="0">
                          <a:solidFill>
                            <a:schemeClr val="tx1"/>
                          </a:solidFill>
                        </a:rPr>
                        <a:t># 1 </a:t>
                      </a:r>
                      <a:endParaRPr sz="8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chemeClr val="tx1"/>
                          </a:solidFill>
                        </a:rPr>
                        <a:t>HRS</a:t>
                      </a:r>
                      <a:endParaRPr sz="1200">
                        <a:solidFill>
                          <a:schemeClr val="tx1"/>
                        </a:solidFill>
                      </a:endParaRPr>
                    </a:p>
                  </a:txBody>
                  <a:tcPr marL="91450" marR="91450" marT="34294" marB="34294">
                    <a:solidFill>
                      <a:schemeClr val="bg1"/>
                    </a:solidFill>
                  </a:tcPr>
                </a:tc>
              </a:tr>
              <a:tr h="460388">
                <a:tc>
                  <a:txBody>
                    <a:bodyPr/>
                    <a:lstStyle/>
                    <a:p>
                      <a:pPr marL="0" marR="0" lvl="0" indent="0" algn="l" rtl="0">
                        <a:spcBef>
                          <a:spcPts val="0"/>
                        </a:spcBef>
                        <a:spcAft>
                          <a:spcPts val="0"/>
                        </a:spcAft>
                        <a:buNone/>
                      </a:pPr>
                      <a:r>
                        <a:rPr lang="en" sz="1200" dirty="0">
                          <a:solidFill>
                            <a:schemeClr val="tx1"/>
                          </a:solidFill>
                        </a:rPr>
                        <a:t>Form Design</a:t>
                      </a:r>
                      <a:endParaRPr sz="1200">
                        <a:solidFill>
                          <a:schemeClr val="tx1"/>
                        </a:solidFill>
                      </a:endParaRPr>
                    </a:p>
                  </a:txBody>
                  <a:tcPr marL="91450" marR="91450" marT="34294" marB="34294">
                    <a:solidFill>
                      <a:schemeClr val="bg1"/>
                    </a:solidFill>
                  </a:tcPr>
                </a:tc>
                <a:tc>
                  <a:txBody>
                    <a:bodyPr/>
                    <a:lstStyle/>
                    <a:p>
                      <a:pPr marL="0" marR="0" lvl="0" indent="0" algn="l" rtl="0">
                        <a:lnSpc>
                          <a:spcPct val="100000"/>
                        </a:lnSpc>
                        <a:spcBef>
                          <a:spcPts val="0"/>
                        </a:spcBef>
                        <a:spcAft>
                          <a:spcPts val="0"/>
                        </a:spcAft>
                        <a:buClr>
                          <a:srgbClr val="000000"/>
                        </a:buClr>
                        <a:buSzPts val="1200"/>
                        <a:buFont typeface="Gill Sans"/>
                        <a:buNone/>
                      </a:pPr>
                      <a:r>
                        <a:rPr lang="en" sz="900" dirty="0" smtClean="0">
                          <a:solidFill>
                            <a:schemeClr val="tx1"/>
                          </a:solidFill>
                        </a:rPr>
                        <a:t>07/02</a:t>
                      </a:r>
                      <a:endParaRPr sz="1100">
                        <a:solidFill>
                          <a:schemeClr val="tx1"/>
                        </a:solidFill>
                      </a:endParaRPr>
                    </a:p>
                    <a:p>
                      <a:pPr marL="0" marR="0" lvl="0" indent="0" algn="l" rtl="0">
                        <a:spcBef>
                          <a:spcPts val="0"/>
                        </a:spcBef>
                        <a:spcAft>
                          <a:spcPts val="0"/>
                        </a:spcAft>
                        <a:buNone/>
                      </a:pP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r>
              <a:tr h="460388">
                <a:tc>
                  <a:txBody>
                    <a:bodyPr/>
                    <a:lstStyle/>
                    <a:p>
                      <a:pPr marL="0" marR="0" lvl="0" indent="0" algn="l" rtl="0">
                        <a:spcBef>
                          <a:spcPts val="0"/>
                        </a:spcBef>
                        <a:spcAft>
                          <a:spcPts val="0"/>
                        </a:spcAft>
                        <a:buNone/>
                      </a:pPr>
                      <a:r>
                        <a:rPr lang="en" sz="1200">
                          <a:solidFill>
                            <a:schemeClr val="tx1"/>
                          </a:solidFill>
                        </a:rPr>
                        <a:t>Table Design</a:t>
                      </a:r>
                      <a:endParaRPr sz="1200">
                        <a:solidFill>
                          <a:schemeClr val="tx1"/>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dirty="0" smtClean="0">
                          <a:solidFill>
                            <a:schemeClr val="tx1"/>
                          </a:solidFill>
                        </a:rPr>
                        <a:t>09/02</a:t>
                      </a:r>
                      <a:endParaRPr sz="9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r>
              <a:tr h="350363">
                <a:tc>
                  <a:txBody>
                    <a:bodyPr/>
                    <a:lstStyle/>
                    <a:p>
                      <a:pPr marL="0" marR="0" lvl="0" indent="0" algn="l" rtl="0">
                        <a:spcBef>
                          <a:spcPts val="0"/>
                        </a:spcBef>
                        <a:spcAft>
                          <a:spcPts val="0"/>
                        </a:spcAft>
                        <a:buNone/>
                      </a:pPr>
                      <a:r>
                        <a:rPr lang="en" sz="1200">
                          <a:solidFill>
                            <a:schemeClr val="tx1"/>
                          </a:solidFill>
                        </a:rPr>
                        <a:t>Coding</a:t>
                      </a:r>
                      <a:endParaRPr sz="1200">
                        <a:solidFill>
                          <a:schemeClr val="tx1"/>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dirty="0" smtClean="0">
                          <a:solidFill>
                            <a:schemeClr val="tx1"/>
                          </a:solidFill>
                        </a:rPr>
                        <a:t>15/02</a:t>
                      </a:r>
                      <a:endParaRPr sz="9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smtClean="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r>
              <a:tr h="848081">
                <a:tc>
                  <a:txBody>
                    <a:bodyPr/>
                    <a:lstStyle/>
                    <a:p>
                      <a:pPr marL="0" marR="0" lvl="0" indent="0" algn="l" rtl="0">
                        <a:spcBef>
                          <a:spcPts val="0"/>
                        </a:spcBef>
                        <a:spcAft>
                          <a:spcPts val="0"/>
                        </a:spcAft>
                        <a:buNone/>
                      </a:pPr>
                      <a:r>
                        <a:rPr lang="en" sz="1200">
                          <a:solidFill>
                            <a:schemeClr val="tx1"/>
                          </a:solidFill>
                        </a:rPr>
                        <a:t>Testing &amp; validation</a:t>
                      </a:r>
                      <a:endParaRPr sz="1200">
                        <a:solidFill>
                          <a:schemeClr val="tx1"/>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dirty="0" smtClean="0">
                          <a:solidFill>
                            <a:schemeClr val="tx1"/>
                          </a:solidFill>
                        </a:rPr>
                        <a:t>16/02</a:t>
                      </a:r>
                      <a:endParaRPr sz="9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1</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0</a:t>
                      </a:r>
                      <a:endParaRPr sz="1400">
                        <a:solidFill>
                          <a:schemeClr val="tx1"/>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chemeClr val="tx1"/>
                          </a:solidFill>
                        </a:rPr>
                        <a:t>1</a:t>
                      </a:r>
                      <a:endParaRPr sz="1400">
                        <a:solidFill>
                          <a:schemeClr val="tx1"/>
                        </a:solidFill>
                      </a:endParaRPr>
                    </a:p>
                  </a:txBody>
                  <a:tcPr marL="91450" marR="91450" marT="34294" marB="34294">
                    <a:solidFill>
                      <a:schemeClr val="bg1"/>
                    </a:solidFill>
                  </a:tcPr>
                </a:tc>
              </a:tr>
            </a:tbl>
          </a:graphicData>
        </a:graphic>
      </p:graphicFrame>
      <p:sp>
        <p:nvSpPr>
          <p:cNvPr id="5" name="Google Shape;121;p23"/>
          <p:cNvSpPr txBox="1"/>
          <p:nvPr/>
        </p:nvSpPr>
        <p:spPr>
          <a:xfrm>
            <a:off x="357158" y="535767"/>
            <a:ext cx="2475000" cy="53088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500" dirty="0">
                <a:solidFill>
                  <a:srgbClr val="262626"/>
                </a:solidFill>
                <a:latin typeface="Gill Sans"/>
                <a:ea typeface="Gill Sans"/>
                <a:cs typeface="Gill Sans"/>
                <a:sym typeface="Gill Sans"/>
              </a:rPr>
              <a:t>SPRINT PLAN</a:t>
            </a:r>
            <a:endParaRPr sz="2500">
              <a:solidFill>
                <a:srgbClr val="262626"/>
              </a:solidFill>
              <a:latin typeface="Gill Sans"/>
              <a:ea typeface="Gill Sans"/>
              <a:cs typeface="Gill Sans"/>
              <a:sym typeface="Gill Sans"/>
            </a:endParaRPr>
          </a:p>
        </p:txBody>
      </p:sp>
      <p:sp>
        <p:nvSpPr>
          <p:cNvPr id="6" name="Google Shape;289;p38"/>
          <p:cNvSpPr txBox="1"/>
          <p:nvPr/>
        </p:nvSpPr>
        <p:spPr>
          <a:xfrm>
            <a:off x="-50900" y="4805675"/>
            <a:ext cx="45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7" name="Google Shape;290;p38"/>
          <p:cNvPicPr preferRelativeResize="0"/>
          <p:nvPr/>
        </p:nvPicPr>
        <p:blipFill>
          <a:blip r:embed="rId2">
            <a:alphaModFix/>
          </a:blip>
          <a:stretch>
            <a:fillRect/>
          </a:stretch>
        </p:blipFill>
        <p:spPr>
          <a:xfrm>
            <a:off x="2900388" y="4805663"/>
            <a:ext cx="337825" cy="337825"/>
          </a:xfrm>
          <a:prstGeom prst="rect">
            <a:avLst/>
          </a:prstGeom>
          <a:noFill/>
          <a:ln>
            <a:noFill/>
          </a:ln>
        </p:spPr>
      </p:pic>
      <p:sp>
        <p:nvSpPr>
          <p:cNvPr id="8" name="Google Shape;29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smtClean="0">
                <a:solidFill>
                  <a:schemeClr val="tx1"/>
                </a:solidFill>
              </a:rPr>
              <a:pPr marL="0" lvl="0" indent="0" algn="r" rtl="0">
                <a:spcBef>
                  <a:spcPts val="0"/>
                </a:spcBef>
                <a:spcAft>
                  <a:spcPts val="0"/>
                </a:spcAft>
                <a:buNone/>
              </a:pPr>
              <a:t>39</a:t>
            </a:fld>
            <a:endParaRPr>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tx1"/>
                </a:solidFill>
                <a:latin typeface="Times New Roman"/>
                <a:ea typeface="Times New Roman"/>
                <a:cs typeface="Times New Roman"/>
                <a:sym typeface="Times New Roman"/>
              </a:rPr>
              <a:t>INTRODUCTION</a:t>
            </a:r>
            <a:endParaRPr b="1">
              <a:solidFill>
                <a:schemeClr val="tx1"/>
              </a:solidFill>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fontAlgn="base"/>
            <a:r>
              <a:rPr lang="en-US" sz="1600" dirty="0" smtClean="0">
                <a:solidFill>
                  <a:schemeClr val="tx1"/>
                </a:solidFill>
                <a:latin typeface="Times New Roman" pitchFamily="18" charset="0"/>
                <a:cs typeface="Times New Roman" pitchFamily="18" charset="0"/>
              </a:rPr>
              <a:t>Nowadays, the online platform has been used by many educational institutions, to conduct tests, especially for students. </a:t>
            </a:r>
          </a:p>
          <a:p>
            <a:pPr algn="just" fontAlgn="base"/>
            <a:r>
              <a:rPr lang="en-US" sz="1600" dirty="0" smtClean="0">
                <a:solidFill>
                  <a:schemeClr val="tx1"/>
                </a:solidFill>
                <a:latin typeface="Times New Roman" pitchFamily="18" charset="0"/>
                <a:cs typeface="Times New Roman" pitchFamily="18" charset="0"/>
              </a:rPr>
              <a:t>The most popular online test program is run by providing a user id and password to the candidates, and subsequently, they log in to the given web page to answer the questions. </a:t>
            </a:r>
          </a:p>
          <a:p>
            <a:pPr algn="just" fontAlgn="base"/>
            <a:r>
              <a:rPr lang="en-US" sz="1600" dirty="0" smtClean="0">
                <a:solidFill>
                  <a:schemeClr val="tx1"/>
                </a:solidFill>
                <a:latin typeface="Times New Roman" pitchFamily="18" charset="0"/>
                <a:cs typeface="Times New Roman" pitchFamily="18" charset="0"/>
              </a:rPr>
              <a:t>However, this system has a lot of bugs, the password can be misused followed by cheating in the test. This shows the importance of a secure system being implemented to avoid such a problem. </a:t>
            </a:r>
          </a:p>
          <a:p>
            <a:pPr algn="just" fontAlgn="base"/>
            <a:r>
              <a:rPr lang="en-US" sz="1600" dirty="0" smtClean="0">
                <a:solidFill>
                  <a:schemeClr val="tx1"/>
                </a:solidFill>
                <a:latin typeface="Times New Roman" pitchFamily="18" charset="0"/>
                <a:cs typeface="Times New Roman" pitchFamily="18" charset="0"/>
              </a:rPr>
              <a:t>This paper presents a block chain framework that secures the online examination system.</a:t>
            </a:r>
            <a:endParaRPr lang="en-US" sz="1600" dirty="0">
              <a:solidFill>
                <a:schemeClr val="tx1"/>
              </a:solidFill>
              <a:latin typeface="Times New Roman" pitchFamily="18" charset="0"/>
              <a:cs typeface="Times New Roman" pitchFamily="18" charset="0"/>
            </a:endParaRPr>
          </a:p>
        </p:txBody>
      </p:sp>
      <p:sp>
        <p:nvSpPr>
          <p:cNvPr id="77" name="Google Shape;77;p16"/>
          <p:cNvSpPr txBox="1"/>
          <p:nvPr/>
        </p:nvSpPr>
        <p:spPr>
          <a:xfrm>
            <a:off x="263725" y="4790425"/>
            <a:ext cx="419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a:solidFill>
                <a:schemeClr val="dk1"/>
              </a:solidFill>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3216925" y="4790413"/>
            <a:ext cx="337825" cy="337825"/>
          </a:xfrm>
          <a:prstGeom prst="rect">
            <a:avLst/>
          </a:prstGeom>
          <a:noFill/>
          <a:ln>
            <a:noFill/>
          </a:ln>
        </p:spPr>
      </p:pic>
      <p:sp>
        <p:nvSpPr>
          <p:cNvPr id="80" name="Google Shape;8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4</a:t>
            </a:fld>
            <a:endParaRPr>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27;p24"/>
          <p:cNvGraphicFramePr/>
          <p:nvPr/>
        </p:nvGraphicFramePr>
        <p:xfrm>
          <a:off x="1038225" y="1071552"/>
          <a:ext cx="7628859" cy="3484063"/>
        </p:xfrm>
        <a:graphic>
          <a:graphicData uri="http://schemas.openxmlformats.org/drawingml/2006/table">
            <a:tbl>
              <a:tblPr firstRow="1" bandRow="1">
                <a:noFill/>
              </a:tblPr>
              <a:tblGrid>
                <a:gridCol w="801519"/>
                <a:gridCol w="723830"/>
                <a:gridCol w="526910"/>
                <a:gridCol w="552730"/>
                <a:gridCol w="552730"/>
                <a:gridCol w="552730"/>
                <a:gridCol w="552730"/>
                <a:gridCol w="552730"/>
                <a:gridCol w="552730"/>
                <a:gridCol w="552730"/>
                <a:gridCol w="553786"/>
                <a:gridCol w="576852"/>
                <a:gridCol w="576852"/>
              </a:tblGrid>
              <a:tr h="891548">
                <a:tc>
                  <a:txBody>
                    <a:bodyPr/>
                    <a:lstStyle/>
                    <a:p>
                      <a:pPr marL="0" marR="0" lvl="0" indent="0" algn="ctr" rtl="0">
                        <a:spcBef>
                          <a:spcPts val="0"/>
                        </a:spcBef>
                        <a:spcAft>
                          <a:spcPts val="0"/>
                        </a:spcAft>
                        <a:buNone/>
                      </a:pPr>
                      <a:endParaRPr sz="900">
                        <a:solidFill>
                          <a:schemeClr val="tx1"/>
                        </a:solidFill>
                      </a:endParaRPr>
                    </a:p>
                    <a:p>
                      <a:pPr marL="0" marR="0" lvl="0" indent="0" algn="ctr" rtl="0">
                        <a:spcBef>
                          <a:spcPts val="0"/>
                        </a:spcBef>
                        <a:spcAft>
                          <a:spcPts val="0"/>
                        </a:spcAft>
                        <a:buNone/>
                      </a:pPr>
                      <a:r>
                        <a:rPr lang="en" sz="900" dirty="0">
                          <a:solidFill>
                            <a:schemeClr val="tx1"/>
                          </a:solidFill>
                        </a:rPr>
                        <a:t>Backlog</a:t>
                      </a:r>
                      <a:endParaRPr sz="1100">
                        <a:solidFill>
                          <a:schemeClr val="tx1"/>
                        </a:solidFill>
                      </a:endParaRPr>
                    </a:p>
                    <a:p>
                      <a:pPr marL="0" marR="0" lvl="0" indent="0" algn="ctr" rtl="0">
                        <a:spcBef>
                          <a:spcPts val="0"/>
                        </a:spcBef>
                        <a:spcAft>
                          <a:spcPts val="0"/>
                        </a:spcAft>
                        <a:buNone/>
                      </a:pPr>
                      <a:r>
                        <a:rPr lang="en" sz="900" dirty="0">
                          <a:solidFill>
                            <a:schemeClr val="tx1"/>
                          </a:solidFill>
                        </a:rPr>
                        <a:t>Item</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ctr" rtl="0">
                        <a:spcBef>
                          <a:spcPts val="0"/>
                        </a:spcBef>
                        <a:spcAft>
                          <a:spcPts val="0"/>
                        </a:spcAft>
                        <a:buNone/>
                      </a:pPr>
                      <a:endParaRPr sz="900">
                        <a:solidFill>
                          <a:schemeClr val="tx1"/>
                        </a:solidFill>
                      </a:endParaRPr>
                    </a:p>
                    <a:p>
                      <a:pPr marL="0" marR="0" lvl="0" indent="0" algn="l" rtl="0">
                        <a:spcBef>
                          <a:spcPts val="0"/>
                        </a:spcBef>
                        <a:spcAft>
                          <a:spcPts val="0"/>
                        </a:spcAft>
                        <a:buNone/>
                      </a:pPr>
                      <a:r>
                        <a:rPr lang="en" sz="900" dirty="0">
                          <a:solidFill>
                            <a:schemeClr val="tx1"/>
                          </a:solidFill>
                        </a:rPr>
                        <a:t>Compl-etion</a:t>
                      </a:r>
                      <a:endParaRPr sz="900">
                        <a:solidFill>
                          <a:schemeClr val="tx1"/>
                        </a:solidFill>
                      </a:endParaRPr>
                    </a:p>
                    <a:p>
                      <a:pPr marL="0" marR="0" lvl="0" indent="0" algn="l" rtl="0">
                        <a:spcBef>
                          <a:spcPts val="0"/>
                        </a:spcBef>
                        <a:spcAft>
                          <a:spcPts val="0"/>
                        </a:spcAft>
                        <a:buNone/>
                      </a:pPr>
                      <a:r>
                        <a:rPr lang="en" sz="900" dirty="0">
                          <a:solidFill>
                            <a:schemeClr val="tx1"/>
                          </a:solidFill>
                        </a:rPr>
                        <a:t>Date</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endParaRPr sz="900">
                        <a:solidFill>
                          <a:schemeClr val="tx1"/>
                        </a:solidFill>
                      </a:endParaRPr>
                    </a:p>
                    <a:p>
                      <a:pPr marL="0" marR="0" lvl="0" indent="0" algn="l" rtl="0">
                        <a:spcBef>
                          <a:spcPts val="0"/>
                        </a:spcBef>
                        <a:spcAft>
                          <a:spcPts val="0"/>
                        </a:spcAft>
                        <a:buNone/>
                      </a:pPr>
                      <a:r>
                        <a:rPr lang="en" sz="900" dirty="0">
                          <a:solidFill>
                            <a:schemeClr val="tx1"/>
                          </a:solidFill>
                        </a:rPr>
                        <a:t>Original</a:t>
                      </a:r>
                      <a:endParaRPr sz="1100">
                        <a:solidFill>
                          <a:schemeClr val="tx1"/>
                        </a:solidFill>
                      </a:endParaRPr>
                    </a:p>
                    <a:p>
                      <a:pPr marL="0" marR="0" lvl="0" indent="0" algn="l" rtl="0">
                        <a:spcBef>
                          <a:spcPts val="0"/>
                        </a:spcBef>
                        <a:spcAft>
                          <a:spcPts val="0"/>
                        </a:spcAft>
                        <a:buNone/>
                      </a:pPr>
                      <a:r>
                        <a:rPr lang="en" sz="900" dirty="0">
                          <a:solidFill>
                            <a:schemeClr val="tx1"/>
                          </a:solidFill>
                        </a:rPr>
                        <a:t>Estimate</a:t>
                      </a:r>
                      <a:endParaRPr sz="1100">
                        <a:solidFill>
                          <a:schemeClr val="tx1"/>
                        </a:solidFill>
                      </a:endParaRPr>
                    </a:p>
                    <a:p>
                      <a:pPr marL="0" marR="0" lvl="0" indent="0" algn="l" rtl="0">
                        <a:spcBef>
                          <a:spcPts val="0"/>
                        </a:spcBef>
                        <a:spcAft>
                          <a:spcPts val="0"/>
                        </a:spcAft>
                        <a:buNone/>
                      </a:pP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1</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17/02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2</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18/02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3</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19/02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4</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20/02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5</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21/02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6</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22/02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7</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23/02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8</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24/02</a:t>
                      </a:r>
                      <a:endParaRPr sz="11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9</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25/02</a:t>
                      </a:r>
                      <a:endParaRPr sz="11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10</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26/02</a:t>
                      </a:r>
                      <a:endParaRPr sz="1100">
                        <a:solidFill>
                          <a:schemeClr val="tx1"/>
                        </a:solidFill>
                      </a:endParaRPr>
                    </a:p>
                  </a:txBody>
                  <a:tcPr marL="91450" marR="91450" marT="34294" marB="34294">
                    <a:solidFill>
                      <a:schemeClr val="accent1">
                        <a:lumMod val="20000"/>
                        <a:lumOff val="80000"/>
                      </a:schemeClr>
                    </a:solidFill>
                  </a:tcPr>
                </a:tc>
              </a:tr>
              <a:tr h="614100">
                <a:tc>
                  <a:txBody>
                    <a:bodyPr/>
                    <a:lstStyle/>
                    <a:p>
                      <a:pPr marL="0" marR="0" lvl="0" indent="0" algn="l" rtl="0">
                        <a:spcBef>
                          <a:spcPts val="0"/>
                        </a:spcBef>
                        <a:spcAft>
                          <a:spcPts val="0"/>
                        </a:spcAft>
                        <a:buNone/>
                      </a:pPr>
                      <a:r>
                        <a:rPr lang="en" sz="1400" dirty="0">
                          <a:solidFill>
                            <a:srgbClr val="000000"/>
                          </a:solidFill>
                        </a:rPr>
                        <a:t>User</a:t>
                      </a:r>
                      <a:endParaRPr sz="1100"/>
                    </a:p>
                    <a:p>
                      <a:pPr marL="0" marR="0" lvl="0" indent="0" algn="l" rtl="0">
                        <a:spcBef>
                          <a:spcPts val="0"/>
                        </a:spcBef>
                        <a:spcAft>
                          <a:spcPts val="0"/>
                        </a:spcAft>
                        <a:buNone/>
                      </a:pPr>
                      <a:r>
                        <a:rPr lang="en" sz="1400" dirty="0">
                          <a:solidFill>
                            <a:srgbClr val="000000"/>
                          </a:solidFill>
                        </a:rPr>
                        <a:t>Story </a:t>
                      </a:r>
                      <a:endParaRPr sz="1100"/>
                    </a:p>
                    <a:p>
                      <a:pPr marL="0" marR="0" lvl="0" indent="0" algn="l" rtl="0">
                        <a:spcBef>
                          <a:spcPts val="0"/>
                        </a:spcBef>
                        <a:spcAft>
                          <a:spcPts val="0"/>
                        </a:spcAft>
                        <a:buNone/>
                      </a:pPr>
                      <a:r>
                        <a:rPr lang="en" sz="800" dirty="0">
                          <a:solidFill>
                            <a:srgbClr val="000000"/>
                          </a:solidFill>
                        </a:rPr>
                        <a:t># 2</a:t>
                      </a:r>
                      <a:endParaRPr sz="8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rgbClr val="000000"/>
                          </a:solidFill>
                        </a:rPr>
                        <a:t>HRS</a:t>
                      </a:r>
                      <a:endParaRPr sz="1200">
                        <a:solidFill>
                          <a:srgbClr val="000000"/>
                        </a:solidFill>
                      </a:endParaRPr>
                    </a:p>
                  </a:txBody>
                  <a:tcPr marL="91450" marR="91450" marT="34294" marB="34294">
                    <a:solidFill>
                      <a:schemeClr val="bg1"/>
                    </a:solidFill>
                  </a:tcPr>
                </a:tc>
              </a:tr>
              <a:tr h="440306">
                <a:tc>
                  <a:txBody>
                    <a:bodyPr/>
                    <a:lstStyle/>
                    <a:p>
                      <a:pPr marL="0" marR="0" lvl="0" indent="0" algn="l" rtl="0">
                        <a:spcBef>
                          <a:spcPts val="0"/>
                        </a:spcBef>
                        <a:spcAft>
                          <a:spcPts val="0"/>
                        </a:spcAft>
                        <a:buNone/>
                      </a:pPr>
                      <a:r>
                        <a:rPr lang="en" sz="1200">
                          <a:solidFill>
                            <a:srgbClr val="000000"/>
                          </a:solidFill>
                        </a:rPr>
                        <a:t>Form Design</a:t>
                      </a:r>
                      <a:endParaRPr sz="1200">
                        <a:solidFill>
                          <a:srgbClr val="000000"/>
                        </a:solidFill>
                      </a:endParaRPr>
                    </a:p>
                  </a:txBody>
                  <a:tcPr marL="91450" marR="91450" marT="34294" marB="34294">
                    <a:solidFill>
                      <a:schemeClr val="bg1"/>
                    </a:solidFill>
                  </a:tcPr>
                </a:tc>
                <a:tc>
                  <a:txBody>
                    <a:bodyPr/>
                    <a:lstStyle/>
                    <a:p>
                      <a:pPr marL="0" marR="0" lvl="0" indent="0" algn="l" rtl="0">
                        <a:lnSpc>
                          <a:spcPct val="100000"/>
                        </a:lnSpc>
                        <a:spcBef>
                          <a:spcPts val="0"/>
                        </a:spcBef>
                        <a:spcAft>
                          <a:spcPts val="0"/>
                        </a:spcAft>
                        <a:buClr>
                          <a:srgbClr val="000000"/>
                        </a:buClr>
                        <a:buSzPts val="1200"/>
                        <a:buFont typeface="Gill Sans"/>
                        <a:buNone/>
                      </a:pPr>
                      <a:r>
                        <a:rPr lang="en" sz="900" dirty="0" smtClean="0"/>
                        <a:t>17/02</a:t>
                      </a:r>
                      <a:endParaRPr sz="1100"/>
                    </a:p>
                    <a:p>
                      <a:pPr marL="0" marR="0" lvl="0" indent="0" algn="l" rtl="0">
                        <a:spcBef>
                          <a:spcPts val="0"/>
                        </a:spcBef>
                        <a:spcAft>
                          <a:spcPts val="0"/>
                        </a:spcAft>
                        <a:buNone/>
                      </a:pPr>
                      <a:endParaRPr sz="1400">
                        <a:solidFill>
                          <a:srgbClr val="FFFFFF"/>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r>
              <a:tr h="434348">
                <a:tc>
                  <a:txBody>
                    <a:bodyPr/>
                    <a:lstStyle/>
                    <a:p>
                      <a:pPr marL="0" marR="0" lvl="0" indent="0" algn="l" rtl="0">
                        <a:spcBef>
                          <a:spcPts val="0"/>
                        </a:spcBef>
                        <a:spcAft>
                          <a:spcPts val="0"/>
                        </a:spcAft>
                        <a:buNone/>
                      </a:pPr>
                      <a:r>
                        <a:rPr lang="en" sz="1200">
                          <a:solidFill>
                            <a:srgbClr val="000000"/>
                          </a:solidFill>
                        </a:rPr>
                        <a:t>Table Design</a:t>
                      </a:r>
                      <a:endParaRPr sz="1200">
                        <a:solidFill>
                          <a:srgbClr val="000000"/>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dirty="0" smtClean="0">
                          <a:solidFill>
                            <a:srgbClr val="000000"/>
                          </a:solidFill>
                        </a:rPr>
                        <a:t>20/02</a:t>
                      </a:r>
                      <a:endParaRPr sz="9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r>
              <a:tr h="300525">
                <a:tc>
                  <a:txBody>
                    <a:bodyPr/>
                    <a:lstStyle/>
                    <a:p>
                      <a:pPr marL="0" marR="0" lvl="0" indent="0" algn="l" rtl="0">
                        <a:spcBef>
                          <a:spcPts val="0"/>
                        </a:spcBef>
                        <a:spcAft>
                          <a:spcPts val="0"/>
                        </a:spcAft>
                        <a:buNone/>
                      </a:pPr>
                      <a:r>
                        <a:rPr lang="en" sz="1200">
                          <a:solidFill>
                            <a:srgbClr val="000000"/>
                          </a:solidFill>
                        </a:rPr>
                        <a:t>Coding</a:t>
                      </a:r>
                      <a:endParaRPr sz="1200">
                        <a:solidFill>
                          <a:srgbClr val="000000"/>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dirty="0" smtClean="0">
                          <a:solidFill>
                            <a:srgbClr val="000000"/>
                          </a:solidFill>
                        </a:rPr>
                        <a:t>23/02</a:t>
                      </a:r>
                      <a:endParaRPr sz="9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smtClean="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smtClean="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r>
              <a:tr h="800108">
                <a:tc>
                  <a:txBody>
                    <a:bodyPr/>
                    <a:lstStyle/>
                    <a:p>
                      <a:pPr marL="0" marR="0" lvl="0" indent="0" algn="l" rtl="0">
                        <a:spcBef>
                          <a:spcPts val="0"/>
                        </a:spcBef>
                        <a:spcAft>
                          <a:spcPts val="0"/>
                        </a:spcAft>
                        <a:buNone/>
                      </a:pPr>
                      <a:r>
                        <a:rPr lang="en" sz="1200">
                          <a:solidFill>
                            <a:srgbClr val="000000"/>
                          </a:solidFill>
                        </a:rPr>
                        <a:t>Testing &amp; validation</a:t>
                      </a:r>
                      <a:endParaRPr sz="1200">
                        <a:solidFill>
                          <a:srgbClr val="000000"/>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dirty="0" smtClean="0">
                          <a:solidFill>
                            <a:srgbClr val="000000"/>
                          </a:solidFill>
                        </a:rPr>
                        <a:t>26/02</a:t>
                      </a:r>
                      <a:endParaRPr sz="9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smtClean="0">
                          <a:solidFill>
                            <a:srgbClr val="000000"/>
                          </a:solidFill>
                        </a:rPr>
                        <a:t>1</a:t>
                      </a:r>
                      <a:endParaRPr sz="1400">
                        <a:solidFill>
                          <a:srgbClr val="000000"/>
                        </a:solidFill>
                      </a:endParaRPr>
                    </a:p>
                  </a:txBody>
                  <a:tcPr marL="91450" marR="91450" marT="34294" marB="34294">
                    <a:solidFill>
                      <a:schemeClr val="bg1"/>
                    </a:solidFill>
                  </a:tcPr>
                </a:tc>
              </a:tr>
            </a:tbl>
          </a:graphicData>
        </a:graphic>
      </p:graphicFrame>
      <p:sp>
        <p:nvSpPr>
          <p:cNvPr id="5" name="Google Shape;121;p23"/>
          <p:cNvSpPr txBox="1"/>
          <p:nvPr/>
        </p:nvSpPr>
        <p:spPr>
          <a:xfrm>
            <a:off x="428596" y="482189"/>
            <a:ext cx="3214710" cy="53088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500" dirty="0">
                <a:solidFill>
                  <a:srgbClr val="262626"/>
                </a:solidFill>
                <a:latin typeface="Gill Sans"/>
                <a:ea typeface="Gill Sans"/>
                <a:cs typeface="Gill Sans"/>
                <a:sym typeface="Gill Sans"/>
              </a:rPr>
              <a:t>SPRINT PLAN</a:t>
            </a:r>
            <a:endParaRPr sz="2500">
              <a:solidFill>
                <a:srgbClr val="262626"/>
              </a:solidFill>
              <a:latin typeface="Gill Sans"/>
              <a:ea typeface="Gill Sans"/>
              <a:cs typeface="Gill Sans"/>
              <a:sym typeface="Gill Sans"/>
            </a:endParaRPr>
          </a:p>
        </p:txBody>
      </p:sp>
      <p:sp>
        <p:nvSpPr>
          <p:cNvPr id="6" name="Google Shape;289;p38"/>
          <p:cNvSpPr txBox="1"/>
          <p:nvPr/>
        </p:nvSpPr>
        <p:spPr>
          <a:xfrm>
            <a:off x="-50900" y="4805675"/>
            <a:ext cx="45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7" name="Google Shape;290;p38"/>
          <p:cNvPicPr preferRelativeResize="0"/>
          <p:nvPr/>
        </p:nvPicPr>
        <p:blipFill>
          <a:blip r:embed="rId2">
            <a:alphaModFix/>
          </a:blip>
          <a:stretch>
            <a:fillRect/>
          </a:stretch>
        </p:blipFill>
        <p:spPr>
          <a:xfrm>
            <a:off x="2900388" y="4805663"/>
            <a:ext cx="337825" cy="337825"/>
          </a:xfrm>
          <a:prstGeom prst="rect">
            <a:avLst/>
          </a:prstGeom>
          <a:noFill/>
          <a:ln>
            <a:noFill/>
          </a:ln>
        </p:spPr>
      </p:pic>
      <p:sp>
        <p:nvSpPr>
          <p:cNvPr id="8" name="Google Shape;29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40</a:t>
            </a:fld>
            <a:endParaRPr>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27;p24"/>
          <p:cNvGraphicFramePr/>
          <p:nvPr/>
        </p:nvGraphicFramePr>
        <p:xfrm>
          <a:off x="2109759" y="1014402"/>
          <a:ext cx="5681691" cy="3629112"/>
        </p:xfrm>
        <a:graphic>
          <a:graphicData uri="http://schemas.openxmlformats.org/drawingml/2006/table">
            <a:tbl>
              <a:tblPr firstRow="1" bandRow="1">
                <a:noFill/>
              </a:tblPr>
              <a:tblGrid>
                <a:gridCol w="1175902"/>
                <a:gridCol w="1061924"/>
                <a:gridCol w="773025"/>
                <a:gridCol w="810905"/>
                <a:gridCol w="810905"/>
                <a:gridCol w="1049030"/>
              </a:tblGrid>
              <a:tr h="848974">
                <a:tc>
                  <a:txBody>
                    <a:bodyPr/>
                    <a:lstStyle/>
                    <a:p>
                      <a:pPr marL="0" marR="0" lvl="0" indent="0" algn="ctr" rtl="0">
                        <a:spcBef>
                          <a:spcPts val="0"/>
                        </a:spcBef>
                        <a:spcAft>
                          <a:spcPts val="0"/>
                        </a:spcAft>
                        <a:buNone/>
                      </a:pPr>
                      <a:endParaRPr sz="900">
                        <a:solidFill>
                          <a:schemeClr val="tx1"/>
                        </a:solidFill>
                      </a:endParaRPr>
                    </a:p>
                    <a:p>
                      <a:pPr marL="0" marR="0" lvl="0" indent="0" algn="ctr" rtl="0">
                        <a:spcBef>
                          <a:spcPts val="0"/>
                        </a:spcBef>
                        <a:spcAft>
                          <a:spcPts val="0"/>
                        </a:spcAft>
                        <a:buNone/>
                      </a:pPr>
                      <a:r>
                        <a:rPr lang="en" sz="900" dirty="0">
                          <a:solidFill>
                            <a:schemeClr val="tx1"/>
                          </a:solidFill>
                        </a:rPr>
                        <a:t>Backlog</a:t>
                      </a:r>
                      <a:endParaRPr sz="1100">
                        <a:solidFill>
                          <a:schemeClr val="tx1"/>
                        </a:solidFill>
                      </a:endParaRPr>
                    </a:p>
                    <a:p>
                      <a:pPr marL="0" marR="0" lvl="0" indent="0" algn="ctr" rtl="0">
                        <a:spcBef>
                          <a:spcPts val="0"/>
                        </a:spcBef>
                        <a:spcAft>
                          <a:spcPts val="0"/>
                        </a:spcAft>
                        <a:buNone/>
                      </a:pPr>
                      <a:r>
                        <a:rPr lang="en" sz="900" dirty="0">
                          <a:solidFill>
                            <a:schemeClr val="tx1"/>
                          </a:solidFill>
                        </a:rPr>
                        <a:t>Item</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ctr" rtl="0">
                        <a:spcBef>
                          <a:spcPts val="0"/>
                        </a:spcBef>
                        <a:spcAft>
                          <a:spcPts val="0"/>
                        </a:spcAft>
                        <a:buNone/>
                      </a:pPr>
                      <a:endParaRPr sz="900">
                        <a:solidFill>
                          <a:schemeClr val="tx1"/>
                        </a:solidFill>
                      </a:endParaRPr>
                    </a:p>
                    <a:p>
                      <a:pPr marL="0" marR="0" lvl="0" indent="0" algn="l" rtl="0">
                        <a:spcBef>
                          <a:spcPts val="0"/>
                        </a:spcBef>
                        <a:spcAft>
                          <a:spcPts val="0"/>
                        </a:spcAft>
                        <a:buNone/>
                      </a:pPr>
                      <a:r>
                        <a:rPr lang="en" sz="900" dirty="0">
                          <a:solidFill>
                            <a:schemeClr val="tx1"/>
                          </a:solidFill>
                        </a:rPr>
                        <a:t>Compl-etion</a:t>
                      </a:r>
                      <a:endParaRPr sz="900">
                        <a:solidFill>
                          <a:schemeClr val="tx1"/>
                        </a:solidFill>
                      </a:endParaRPr>
                    </a:p>
                    <a:p>
                      <a:pPr marL="0" marR="0" lvl="0" indent="0" algn="l" rtl="0">
                        <a:spcBef>
                          <a:spcPts val="0"/>
                        </a:spcBef>
                        <a:spcAft>
                          <a:spcPts val="0"/>
                        </a:spcAft>
                        <a:buNone/>
                      </a:pPr>
                      <a:r>
                        <a:rPr lang="en" sz="900" dirty="0">
                          <a:solidFill>
                            <a:schemeClr val="tx1"/>
                          </a:solidFill>
                        </a:rPr>
                        <a:t>Date</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endParaRPr sz="900">
                        <a:solidFill>
                          <a:schemeClr val="tx1"/>
                        </a:solidFill>
                      </a:endParaRPr>
                    </a:p>
                    <a:p>
                      <a:pPr marL="0" marR="0" lvl="0" indent="0" algn="l" rtl="0">
                        <a:spcBef>
                          <a:spcPts val="0"/>
                        </a:spcBef>
                        <a:spcAft>
                          <a:spcPts val="0"/>
                        </a:spcAft>
                        <a:buNone/>
                      </a:pPr>
                      <a:r>
                        <a:rPr lang="en" sz="900" dirty="0">
                          <a:solidFill>
                            <a:schemeClr val="tx1"/>
                          </a:solidFill>
                        </a:rPr>
                        <a:t>Original</a:t>
                      </a:r>
                      <a:endParaRPr sz="1100">
                        <a:solidFill>
                          <a:schemeClr val="tx1"/>
                        </a:solidFill>
                      </a:endParaRPr>
                    </a:p>
                    <a:p>
                      <a:pPr marL="0" marR="0" lvl="0" indent="0" algn="l" rtl="0">
                        <a:spcBef>
                          <a:spcPts val="0"/>
                        </a:spcBef>
                        <a:spcAft>
                          <a:spcPts val="0"/>
                        </a:spcAft>
                        <a:buNone/>
                      </a:pPr>
                      <a:r>
                        <a:rPr lang="en" sz="900" dirty="0">
                          <a:solidFill>
                            <a:schemeClr val="tx1"/>
                          </a:solidFill>
                        </a:rPr>
                        <a:t>Estimate</a:t>
                      </a:r>
                      <a:endParaRPr sz="1100">
                        <a:solidFill>
                          <a:schemeClr val="tx1"/>
                        </a:solidFill>
                      </a:endParaRPr>
                    </a:p>
                    <a:p>
                      <a:pPr marL="0" marR="0" lvl="0" indent="0" algn="l" rtl="0">
                        <a:spcBef>
                          <a:spcPts val="0"/>
                        </a:spcBef>
                        <a:spcAft>
                          <a:spcPts val="0"/>
                        </a:spcAft>
                        <a:buNone/>
                      </a:pP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1</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26/02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2</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27/02</a:t>
                      </a:r>
                      <a:endParaRPr sz="900">
                        <a:solidFill>
                          <a:schemeClr val="tx1"/>
                        </a:solidFill>
                      </a:endParaRPr>
                    </a:p>
                  </a:txBody>
                  <a:tcPr marL="91450" marR="91450" marT="34294" marB="34294">
                    <a:solidFill>
                      <a:schemeClr val="accent1">
                        <a:lumMod val="20000"/>
                        <a:lumOff val="80000"/>
                      </a:schemeClr>
                    </a:solidFill>
                  </a:tcPr>
                </a:tc>
                <a:tc>
                  <a:txBody>
                    <a:bodyPr/>
                    <a:lstStyle/>
                    <a:p>
                      <a:pPr marL="0" marR="0" lvl="0" indent="0" algn="l" rtl="0">
                        <a:spcBef>
                          <a:spcPts val="0"/>
                        </a:spcBef>
                        <a:spcAft>
                          <a:spcPts val="0"/>
                        </a:spcAft>
                        <a:buNone/>
                      </a:pPr>
                      <a:r>
                        <a:rPr lang="en" sz="900" dirty="0">
                          <a:solidFill>
                            <a:schemeClr val="tx1"/>
                          </a:solidFill>
                        </a:rPr>
                        <a:t>Day 3</a:t>
                      </a:r>
                      <a:endParaRPr sz="1100">
                        <a:solidFill>
                          <a:schemeClr val="tx1"/>
                        </a:solidFill>
                      </a:endParaRPr>
                    </a:p>
                    <a:p>
                      <a:pPr marL="0" marR="0" lvl="0" indent="0" algn="l" rtl="0">
                        <a:spcBef>
                          <a:spcPts val="0"/>
                        </a:spcBef>
                        <a:spcAft>
                          <a:spcPts val="0"/>
                        </a:spcAft>
                        <a:buNone/>
                      </a:pPr>
                      <a:r>
                        <a:rPr lang="en" sz="900" dirty="0" smtClean="0">
                          <a:solidFill>
                            <a:schemeClr val="tx1"/>
                          </a:solidFill>
                        </a:rPr>
                        <a:t>28/02</a:t>
                      </a:r>
                      <a:endParaRPr sz="900">
                        <a:solidFill>
                          <a:schemeClr val="tx1"/>
                        </a:solidFill>
                      </a:endParaRPr>
                    </a:p>
                  </a:txBody>
                  <a:tcPr marL="91450" marR="91450" marT="34294" marB="34294">
                    <a:solidFill>
                      <a:schemeClr val="accent1">
                        <a:lumMod val="20000"/>
                        <a:lumOff val="80000"/>
                      </a:schemeClr>
                    </a:solidFill>
                  </a:tcPr>
                </a:tc>
              </a:tr>
              <a:tr h="587754">
                <a:tc>
                  <a:txBody>
                    <a:bodyPr/>
                    <a:lstStyle/>
                    <a:p>
                      <a:pPr marL="0" marR="0" lvl="0" indent="0" algn="l" rtl="0">
                        <a:spcBef>
                          <a:spcPts val="0"/>
                        </a:spcBef>
                        <a:spcAft>
                          <a:spcPts val="0"/>
                        </a:spcAft>
                        <a:buNone/>
                      </a:pPr>
                      <a:r>
                        <a:rPr lang="en" sz="1400" dirty="0">
                          <a:solidFill>
                            <a:srgbClr val="000000"/>
                          </a:solidFill>
                        </a:rPr>
                        <a:t>User</a:t>
                      </a:r>
                      <a:endParaRPr sz="1100"/>
                    </a:p>
                    <a:p>
                      <a:pPr marL="0" marR="0" lvl="0" indent="0" algn="l" rtl="0">
                        <a:spcBef>
                          <a:spcPts val="0"/>
                        </a:spcBef>
                        <a:spcAft>
                          <a:spcPts val="0"/>
                        </a:spcAft>
                        <a:buNone/>
                      </a:pPr>
                      <a:r>
                        <a:rPr lang="en" sz="1400" dirty="0">
                          <a:solidFill>
                            <a:srgbClr val="000000"/>
                          </a:solidFill>
                        </a:rPr>
                        <a:t>Story </a:t>
                      </a:r>
                      <a:endParaRPr sz="1100"/>
                    </a:p>
                    <a:p>
                      <a:pPr marL="0" marR="0" lvl="0" indent="0" algn="l" rtl="0">
                        <a:spcBef>
                          <a:spcPts val="0"/>
                        </a:spcBef>
                        <a:spcAft>
                          <a:spcPts val="0"/>
                        </a:spcAft>
                        <a:buNone/>
                      </a:pPr>
                      <a:r>
                        <a:rPr lang="en" sz="800" dirty="0">
                          <a:solidFill>
                            <a:srgbClr val="000000"/>
                          </a:solidFill>
                        </a:rPr>
                        <a:t># 2</a:t>
                      </a:r>
                      <a:endParaRPr sz="8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dirty="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rgbClr val="000000"/>
                          </a:solidFill>
                        </a:rPr>
                        <a:t>HRS</a:t>
                      </a:r>
                      <a:endParaRPr sz="12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200">
                          <a:solidFill>
                            <a:srgbClr val="000000"/>
                          </a:solidFill>
                        </a:rPr>
                        <a:t>HRS</a:t>
                      </a:r>
                      <a:endParaRPr sz="1200">
                        <a:solidFill>
                          <a:srgbClr val="000000"/>
                        </a:solidFill>
                      </a:endParaRPr>
                    </a:p>
                  </a:txBody>
                  <a:tcPr marL="91450" marR="91450" marT="34294" marB="34294">
                    <a:solidFill>
                      <a:schemeClr val="bg1"/>
                    </a:solidFill>
                  </a:tcPr>
                </a:tc>
              </a:tr>
              <a:tr h="419280">
                <a:tc>
                  <a:txBody>
                    <a:bodyPr/>
                    <a:lstStyle/>
                    <a:p>
                      <a:pPr marL="0" marR="0" lvl="0" indent="0" algn="l" rtl="0">
                        <a:spcBef>
                          <a:spcPts val="0"/>
                        </a:spcBef>
                        <a:spcAft>
                          <a:spcPts val="0"/>
                        </a:spcAft>
                        <a:buNone/>
                      </a:pPr>
                      <a:r>
                        <a:rPr lang="en" sz="1200">
                          <a:solidFill>
                            <a:srgbClr val="000000"/>
                          </a:solidFill>
                        </a:rPr>
                        <a:t>Form Design</a:t>
                      </a:r>
                      <a:endParaRPr sz="1200">
                        <a:solidFill>
                          <a:srgbClr val="000000"/>
                        </a:solidFill>
                      </a:endParaRPr>
                    </a:p>
                  </a:txBody>
                  <a:tcPr marL="91450" marR="91450" marT="34294" marB="34294">
                    <a:solidFill>
                      <a:schemeClr val="bg1"/>
                    </a:solidFill>
                  </a:tcPr>
                </a:tc>
                <a:tc>
                  <a:txBody>
                    <a:bodyPr/>
                    <a:lstStyle/>
                    <a:p>
                      <a:pPr marL="0" marR="0" lvl="0" indent="0" algn="l" rtl="0">
                        <a:lnSpc>
                          <a:spcPct val="100000"/>
                        </a:lnSpc>
                        <a:spcBef>
                          <a:spcPts val="0"/>
                        </a:spcBef>
                        <a:spcAft>
                          <a:spcPts val="0"/>
                        </a:spcAft>
                        <a:buClr>
                          <a:srgbClr val="000000"/>
                        </a:buClr>
                        <a:buSzPts val="1200"/>
                        <a:buFont typeface="Gill Sans"/>
                        <a:buNone/>
                      </a:pPr>
                      <a:r>
                        <a:rPr lang="en" sz="900" dirty="0"/>
                        <a:t>27/08</a:t>
                      </a:r>
                      <a:endParaRPr sz="1100"/>
                    </a:p>
                    <a:p>
                      <a:pPr marL="0" marR="0" lvl="0" indent="0" algn="l" rtl="0">
                        <a:spcBef>
                          <a:spcPts val="0"/>
                        </a:spcBef>
                        <a:spcAft>
                          <a:spcPts val="0"/>
                        </a:spcAft>
                        <a:buNone/>
                      </a:pPr>
                      <a:endParaRPr sz="1400">
                        <a:solidFill>
                          <a:srgbClr val="FFFFFF"/>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smtClean="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r>
              <a:tr h="413607">
                <a:tc>
                  <a:txBody>
                    <a:bodyPr/>
                    <a:lstStyle/>
                    <a:p>
                      <a:pPr marL="0" marR="0" lvl="0" indent="0" algn="l" rtl="0">
                        <a:spcBef>
                          <a:spcPts val="0"/>
                        </a:spcBef>
                        <a:spcAft>
                          <a:spcPts val="0"/>
                        </a:spcAft>
                        <a:buNone/>
                      </a:pPr>
                      <a:r>
                        <a:rPr lang="en" sz="1200">
                          <a:solidFill>
                            <a:srgbClr val="000000"/>
                          </a:solidFill>
                        </a:rPr>
                        <a:t>Table Design</a:t>
                      </a:r>
                      <a:endParaRPr sz="1200">
                        <a:solidFill>
                          <a:srgbClr val="000000"/>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a:solidFill>
                            <a:srgbClr val="000000"/>
                          </a:solidFill>
                        </a:rPr>
                        <a:t>29/08</a:t>
                      </a:r>
                      <a:endParaRPr sz="9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0</a:t>
                      </a:r>
                      <a:endParaRPr sz="1400">
                        <a:solidFill>
                          <a:srgbClr val="000000"/>
                        </a:solidFill>
                      </a:endParaRPr>
                    </a:p>
                  </a:txBody>
                  <a:tcPr marL="91450" marR="91450" marT="34294" marB="34294">
                    <a:solidFill>
                      <a:schemeClr val="bg1"/>
                    </a:solidFill>
                  </a:tcPr>
                </a:tc>
              </a:tr>
              <a:tr h="286174">
                <a:tc>
                  <a:txBody>
                    <a:bodyPr/>
                    <a:lstStyle/>
                    <a:p>
                      <a:pPr marL="0" marR="0" lvl="0" indent="0" algn="l" rtl="0">
                        <a:spcBef>
                          <a:spcPts val="0"/>
                        </a:spcBef>
                        <a:spcAft>
                          <a:spcPts val="0"/>
                        </a:spcAft>
                        <a:buNone/>
                      </a:pPr>
                      <a:r>
                        <a:rPr lang="en" sz="1200">
                          <a:solidFill>
                            <a:srgbClr val="000000"/>
                          </a:solidFill>
                        </a:rPr>
                        <a:t>Coding</a:t>
                      </a:r>
                      <a:endParaRPr sz="1200">
                        <a:solidFill>
                          <a:srgbClr val="000000"/>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a:solidFill>
                            <a:srgbClr val="000000"/>
                          </a:solidFill>
                        </a:rPr>
                        <a:t>03/09</a:t>
                      </a:r>
                      <a:endParaRPr sz="9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smtClean="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r>
              <a:tr h="761901">
                <a:tc>
                  <a:txBody>
                    <a:bodyPr/>
                    <a:lstStyle/>
                    <a:p>
                      <a:pPr marL="0" marR="0" lvl="0" indent="0" algn="l" rtl="0">
                        <a:spcBef>
                          <a:spcPts val="0"/>
                        </a:spcBef>
                        <a:spcAft>
                          <a:spcPts val="0"/>
                        </a:spcAft>
                        <a:buNone/>
                      </a:pPr>
                      <a:r>
                        <a:rPr lang="en" sz="1200">
                          <a:solidFill>
                            <a:srgbClr val="000000"/>
                          </a:solidFill>
                        </a:rPr>
                        <a:t>Testing &amp; validation</a:t>
                      </a:r>
                      <a:endParaRPr sz="1200">
                        <a:solidFill>
                          <a:srgbClr val="000000"/>
                        </a:solidFill>
                      </a:endParaRPr>
                    </a:p>
                  </a:txBody>
                  <a:tcPr marL="91450" marR="91450" marT="34294" marB="34294">
                    <a:solidFill>
                      <a:schemeClr val="bg1"/>
                    </a:solidFill>
                  </a:tcPr>
                </a:tc>
                <a:tc>
                  <a:txBody>
                    <a:bodyPr/>
                    <a:lstStyle/>
                    <a:p>
                      <a:pPr marL="0" marR="0" lvl="0" indent="0" algn="l" rtl="0">
                        <a:spcBef>
                          <a:spcPts val="0"/>
                        </a:spcBef>
                        <a:spcAft>
                          <a:spcPts val="0"/>
                        </a:spcAft>
                        <a:buNone/>
                      </a:pPr>
                      <a:r>
                        <a:rPr lang="en" sz="900" dirty="0">
                          <a:solidFill>
                            <a:srgbClr val="000000"/>
                          </a:solidFill>
                        </a:rPr>
                        <a:t>04/09</a:t>
                      </a:r>
                      <a:endParaRPr sz="9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0</a:t>
                      </a:r>
                      <a:endParaRPr sz="1400">
                        <a:solidFill>
                          <a:srgbClr val="000000"/>
                        </a:solidFill>
                      </a:endParaRPr>
                    </a:p>
                  </a:txBody>
                  <a:tcPr marL="91450" marR="91450" marT="34294" marB="34294">
                    <a:solidFill>
                      <a:schemeClr val="bg1"/>
                    </a:solidFill>
                  </a:tcPr>
                </a:tc>
              </a:tr>
              <a:tr h="268484">
                <a:tc>
                  <a:txBody>
                    <a:bodyPr/>
                    <a:lstStyle/>
                    <a:p>
                      <a:pPr marL="0" marR="0" lvl="0" indent="0" algn="l" rtl="0">
                        <a:spcBef>
                          <a:spcPts val="0"/>
                        </a:spcBef>
                        <a:spcAft>
                          <a:spcPts val="0"/>
                        </a:spcAft>
                        <a:buNone/>
                      </a:pPr>
                      <a:r>
                        <a:rPr lang="en" sz="1200">
                          <a:solidFill>
                            <a:srgbClr val="000000"/>
                          </a:solidFill>
                        </a:rPr>
                        <a:t>Total</a:t>
                      </a:r>
                      <a:endParaRPr sz="1200">
                        <a:solidFill>
                          <a:srgbClr val="000000"/>
                        </a:solidFill>
                      </a:endParaRPr>
                    </a:p>
                  </a:txBody>
                  <a:tcPr marL="91450" marR="91450" marT="34294" marB="34294">
                    <a:solidFill>
                      <a:schemeClr val="bg1"/>
                    </a:solidFill>
                  </a:tcPr>
                </a:tc>
                <a:tc>
                  <a:txBody>
                    <a:bodyPr/>
                    <a:lstStyle/>
                    <a:p>
                      <a:pPr marL="0" marR="0" lvl="0" indent="0" algn="l" rtl="0">
                        <a:spcBef>
                          <a:spcPts val="0"/>
                        </a:spcBef>
                        <a:spcAft>
                          <a:spcPts val="0"/>
                        </a:spcAft>
                        <a:buNone/>
                      </a:pPr>
                      <a:endParaRPr sz="9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smtClean="0">
                          <a:solidFill>
                            <a:srgbClr val="000000"/>
                          </a:solidFill>
                        </a:rPr>
                        <a:t>22</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smtClean="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a:solidFill>
                            <a:srgbClr val="000000"/>
                          </a:solidFill>
                        </a:rPr>
                        <a:t>1</a:t>
                      </a:r>
                      <a:endParaRPr sz="1400">
                        <a:solidFill>
                          <a:srgbClr val="000000"/>
                        </a:solidFill>
                      </a:endParaRPr>
                    </a:p>
                  </a:txBody>
                  <a:tcPr marL="91450" marR="91450" marT="34294" marB="34294">
                    <a:solidFill>
                      <a:schemeClr val="bg1"/>
                    </a:solidFill>
                  </a:tcPr>
                </a:tc>
                <a:tc>
                  <a:txBody>
                    <a:bodyPr/>
                    <a:lstStyle/>
                    <a:p>
                      <a:pPr marL="0" marR="0" lvl="0" indent="0" algn="ctr" rtl="0">
                        <a:spcBef>
                          <a:spcPts val="0"/>
                        </a:spcBef>
                        <a:spcAft>
                          <a:spcPts val="0"/>
                        </a:spcAft>
                        <a:buNone/>
                      </a:pPr>
                      <a:r>
                        <a:rPr lang="en" sz="1400" dirty="0">
                          <a:solidFill>
                            <a:srgbClr val="000000"/>
                          </a:solidFill>
                        </a:rPr>
                        <a:t>1</a:t>
                      </a:r>
                      <a:endParaRPr sz="1400">
                        <a:solidFill>
                          <a:srgbClr val="000000"/>
                        </a:solidFill>
                      </a:endParaRPr>
                    </a:p>
                  </a:txBody>
                  <a:tcPr marL="91450" marR="91450" marT="34294" marB="34294">
                    <a:solidFill>
                      <a:schemeClr val="bg1"/>
                    </a:solidFill>
                  </a:tcPr>
                </a:tc>
              </a:tr>
            </a:tbl>
          </a:graphicData>
        </a:graphic>
      </p:graphicFrame>
      <p:sp>
        <p:nvSpPr>
          <p:cNvPr id="5" name="Google Shape;121;p23"/>
          <p:cNvSpPr txBox="1"/>
          <p:nvPr/>
        </p:nvSpPr>
        <p:spPr>
          <a:xfrm>
            <a:off x="428596" y="482189"/>
            <a:ext cx="3214710" cy="53088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500" dirty="0">
                <a:solidFill>
                  <a:srgbClr val="262626"/>
                </a:solidFill>
                <a:latin typeface="Gill Sans"/>
                <a:ea typeface="Gill Sans"/>
                <a:cs typeface="Gill Sans"/>
                <a:sym typeface="Gill Sans"/>
              </a:rPr>
              <a:t>SPRINT PLAN</a:t>
            </a:r>
            <a:endParaRPr sz="2500">
              <a:solidFill>
                <a:srgbClr val="262626"/>
              </a:solidFill>
              <a:latin typeface="Gill Sans"/>
              <a:ea typeface="Gill Sans"/>
              <a:cs typeface="Gill Sans"/>
              <a:sym typeface="Gill Sans"/>
            </a:endParaRPr>
          </a:p>
        </p:txBody>
      </p:sp>
      <p:sp>
        <p:nvSpPr>
          <p:cNvPr id="6" name="Google Shape;289;p38"/>
          <p:cNvSpPr txBox="1"/>
          <p:nvPr/>
        </p:nvSpPr>
        <p:spPr>
          <a:xfrm>
            <a:off x="-50900" y="4805675"/>
            <a:ext cx="45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pic>
        <p:nvPicPr>
          <p:cNvPr id="7" name="Google Shape;290;p38"/>
          <p:cNvPicPr preferRelativeResize="0"/>
          <p:nvPr/>
        </p:nvPicPr>
        <p:blipFill>
          <a:blip r:embed="rId2">
            <a:alphaModFix/>
          </a:blip>
          <a:stretch>
            <a:fillRect/>
          </a:stretch>
        </p:blipFill>
        <p:spPr>
          <a:xfrm>
            <a:off x="2900388" y="4805663"/>
            <a:ext cx="337825" cy="337825"/>
          </a:xfrm>
          <a:prstGeom prst="rect">
            <a:avLst/>
          </a:prstGeom>
          <a:noFill/>
          <a:ln>
            <a:noFill/>
          </a:ln>
        </p:spPr>
      </p:pic>
      <p:sp>
        <p:nvSpPr>
          <p:cNvPr id="8" name="Google Shape;29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41</a:t>
            </a:fld>
            <a:endParaRPr>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4" y="685750"/>
            <a:ext cx="8377725" cy="3416400"/>
          </a:xfrm>
        </p:spPr>
        <p:txBody>
          <a:bodyPr>
            <a:normAutofit/>
          </a:bodyPr>
          <a:lstStyle/>
          <a:p>
            <a:pPr algn="ctr">
              <a:buNone/>
            </a:pPr>
            <a:endParaRPr lang="en-IN" sz="5400" dirty="0" smtClean="0">
              <a:latin typeface="Times New Roman" pitchFamily="18" charset="0"/>
              <a:cs typeface="Times New Roman" pitchFamily="18" charset="0"/>
            </a:endParaRPr>
          </a:p>
          <a:p>
            <a:pPr algn="ctr">
              <a:buNone/>
            </a:pPr>
            <a:r>
              <a:rPr lang="en-IN" sz="5400" dirty="0" smtClean="0">
                <a:solidFill>
                  <a:schemeClr val="tx1"/>
                </a:solidFill>
                <a:latin typeface="Times New Roman" pitchFamily="18" charset="0"/>
                <a:cs typeface="Times New Roman" pitchFamily="18" charset="0"/>
              </a:rPr>
              <a:t>Thank you</a:t>
            </a:r>
            <a:endParaRPr lang="en-IN" sz="5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9DC1635-9D0E-4837-A7C3-111931085BE0}" type="slidenum">
              <a:rPr lang="en-IN" smtClean="0">
                <a:solidFill>
                  <a:schemeClr val="tx1"/>
                </a:solidFill>
              </a:rPr>
              <a:pPr/>
              <a:t>42</a:t>
            </a:fld>
            <a:endParaRPr lang="en-IN"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72" y="445025"/>
            <a:ext cx="8343927" cy="572700"/>
          </a:xfrm>
        </p:spPr>
        <p:txBody>
          <a:bodyPr>
            <a:normAutofit fontScale="90000"/>
          </a:bodyPr>
          <a:lstStyle/>
          <a:p>
            <a:pPr algn="ctr"/>
            <a:r>
              <a:rPr lang="en-GB" b="1" dirty="0" smtClean="0">
                <a:solidFill>
                  <a:schemeClr val="tx1"/>
                </a:solidFill>
                <a:latin typeface="Times New Roman"/>
                <a:ea typeface="Times New Roman"/>
                <a:cs typeface="Times New Roman"/>
                <a:sym typeface="Times New Roman"/>
              </a:rPr>
              <a:t>INTRODUCTION</a:t>
            </a:r>
            <a:endParaRPr lang="en-IN" dirty="0">
              <a:solidFill>
                <a:schemeClr val="tx1"/>
              </a:solidFill>
            </a:endParaRPr>
          </a:p>
        </p:txBody>
      </p:sp>
      <p:sp>
        <p:nvSpPr>
          <p:cNvPr id="3" name="Text Placeholder 2"/>
          <p:cNvSpPr>
            <a:spLocks noGrp="1"/>
          </p:cNvSpPr>
          <p:nvPr>
            <p:ph type="body" idx="1"/>
          </p:nvPr>
        </p:nvSpPr>
        <p:spPr>
          <a:xfrm>
            <a:off x="311700" y="1257299"/>
            <a:ext cx="8520600" cy="3311575"/>
          </a:xfrm>
        </p:spPr>
        <p:txBody>
          <a:bodyPr>
            <a:normAutofit/>
          </a:bodyPr>
          <a:lstStyle/>
          <a:p>
            <a:r>
              <a:rPr lang="en-US" sz="1600" dirty="0" smtClean="0">
                <a:solidFill>
                  <a:schemeClr val="tx1"/>
                </a:solidFill>
                <a:latin typeface="Times New Roman" pitchFamily="18" charset="0"/>
                <a:cs typeface="Times New Roman" pitchFamily="18" charset="0"/>
              </a:rPr>
              <a:t>The proposed framework has been used to secure a data management system that connects to existing educational data. Institutions can simply compile their data history without requiring a copy from the central servers. </a:t>
            </a:r>
          </a:p>
          <a:p>
            <a:r>
              <a:rPr lang="en-US" sz="1600" dirty="0" smtClean="0">
                <a:solidFill>
                  <a:schemeClr val="tx1"/>
                </a:solidFill>
                <a:latin typeface="Times New Roman" pitchFamily="18" charset="0"/>
                <a:cs typeface="Times New Roman" pitchFamily="18" charset="0"/>
              </a:rPr>
              <a:t>The proposed block chain framework improves data security and removes any potential cheating between users or third-party institutions that access applications and services.</a:t>
            </a:r>
          </a:p>
          <a:p>
            <a:r>
              <a:rPr lang="en-US" sz="1600" dirty="0" smtClean="0">
                <a:solidFill>
                  <a:schemeClr val="tx1"/>
                </a:solidFill>
                <a:latin typeface="Times New Roman" pitchFamily="18" charset="0"/>
                <a:cs typeface="Times New Roman" pitchFamily="18" charset="0"/>
              </a:rPr>
              <a:t>Blockchain-based systems can provide advanced authentication and verification methods to ensure that the person taking the exam. These features make blockchain a relevant and promising technology for conducting secure online exams.</a:t>
            </a:r>
            <a:endParaRPr lang="en-IN" sz="16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solidFill>
                  <a:schemeClr val="tx1"/>
                </a:solidFill>
              </a:rPr>
              <a:pPr marL="0" lvl="0" indent="0" algn="r" rtl="0">
                <a:spcBef>
                  <a:spcPts val="0"/>
                </a:spcBef>
                <a:spcAft>
                  <a:spcPts val="0"/>
                </a:spcAft>
                <a:buNone/>
              </a:pPr>
              <a:t>5</a:t>
            </a:fld>
            <a:endParaRPr lang="en-GB" dirty="0">
              <a:solidFill>
                <a:schemeClr val="tx1"/>
              </a:solidFill>
            </a:endParaRPr>
          </a:p>
        </p:txBody>
      </p:sp>
      <p:sp>
        <p:nvSpPr>
          <p:cNvPr id="5" name="Google Shape;77;p16"/>
          <p:cNvSpPr txBox="1"/>
          <p:nvPr/>
        </p:nvSpPr>
        <p:spPr>
          <a:xfrm>
            <a:off x="263725" y="4790425"/>
            <a:ext cx="419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a:solidFill>
                <a:schemeClr val="dk1"/>
              </a:solidFill>
              <a:latin typeface="Times New Roman"/>
              <a:ea typeface="Times New Roman"/>
              <a:cs typeface="Times New Roman"/>
              <a:sym typeface="Times New Roman"/>
            </a:endParaRPr>
          </a:p>
        </p:txBody>
      </p:sp>
      <p:pic>
        <p:nvPicPr>
          <p:cNvPr id="6" name="Google Shape;78;p16"/>
          <p:cNvPicPr preferRelativeResize="0"/>
          <p:nvPr/>
        </p:nvPicPr>
        <p:blipFill>
          <a:blip r:embed="rId2">
            <a:alphaModFix/>
          </a:blip>
          <a:stretch>
            <a:fillRect/>
          </a:stretch>
        </p:blipFill>
        <p:spPr>
          <a:xfrm>
            <a:off x="3283600" y="4815200"/>
            <a:ext cx="337825" cy="3378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100000"/>
              <a:buFont typeface="Arial"/>
              <a:buNone/>
            </a:pPr>
            <a:r>
              <a:rPr lang="en-GB" sz="3100" b="1" dirty="0" smtClean="0">
                <a:solidFill>
                  <a:schemeClr val="tx1"/>
                </a:solidFill>
                <a:latin typeface="Times New Roman" pitchFamily="18" charset="0"/>
                <a:ea typeface="Times New Roman"/>
                <a:cs typeface="Times New Roman" pitchFamily="18" charset="0"/>
                <a:sym typeface="Times New Roman"/>
              </a:rPr>
              <a:t>EXISTING</a:t>
            </a:r>
            <a:r>
              <a:rPr lang="en-GB" sz="3100" b="1" dirty="0" smtClean="0">
                <a:latin typeface="Times New Roman" pitchFamily="18" charset="0"/>
                <a:ea typeface="Times New Roman"/>
                <a:cs typeface="Times New Roman" pitchFamily="18" charset="0"/>
                <a:sym typeface="Times New Roman"/>
              </a:rPr>
              <a:t> SYSTEM</a:t>
            </a:r>
            <a:endParaRPr sz="3100" b="1">
              <a:latin typeface="Times New Roman" pitchFamily="18" charset="0"/>
              <a:ea typeface="Times New Roman"/>
              <a:cs typeface="Times New Roman" pitchFamily="18" charset="0"/>
              <a:sym typeface="Times New Roman"/>
            </a:endParaRPr>
          </a:p>
          <a:p>
            <a:pPr marL="0" lvl="0" indent="0" algn="l" rtl="0">
              <a:spcBef>
                <a:spcPts val="0"/>
              </a:spcBef>
              <a:spcAft>
                <a:spcPts val="0"/>
              </a:spcAft>
              <a:buNone/>
            </a:pP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SzPts val="1600"/>
              <a:buFont typeface="Times New Roman"/>
              <a:buChar char="●"/>
            </a:pPr>
            <a:r>
              <a:rPr lang="en-GB" sz="1600" dirty="0" smtClean="0">
                <a:solidFill>
                  <a:schemeClr val="tx1"/>
                </a:solidFill>
                <a:latin typeface="Times New Roman" pitchFamily="18" charset="0"/>
                <a:ea typeface="Times New Roman"/>
                <a:cs typeface="Times New Roman" pitchFamily="18" charset="0"/>
                <a:sym typeface="Times New Roman"/>
              </a:rPr>
              <a:t>Today exams are conducting in offline and conducting online exams are very low.</a:t>
            </a:r>
          </a:p>
          <a:p>
            <a:pPr marL="457200" lvl="0" indent="-330200" algn="just" rtl="0">
              <a:lnSpc>
                <a:spcPct val="150000"/>
              </a:lnSpc>
              <a:spcBef>
                <a:spcPts val="0"/>
              </a:spcBef>
              <a:spcAft>
                <a:spcPts val="0"/>
              </a:spcAft>
              <a:buSzPts val="1600"/>
              <a:buFont typeface="Times New Roman"/>
              <a:buChar char="●"/>
            </a:pPr>
            <a:r>
              <a:rPr lang="en-GB" sz="1600" dirty="0" smtClean="0">
                <a:solidFill>
                  <a:schemeClr val="tx1"/>
                </a:solidFill>
                <a:latin typeface="Times New Roman" pitchFamily="18" charset="0"/>
                <a:ea typeface="Times New Roman"/>
                <a:cs typeface="Times New Roman" pitchFamily="18" charset="0"/>
                <a:sym typeface="Times New Roman"/>
              </a:rPr>
              <a:t>While conducting online exam students are upload their exam paper so the security are not available.</a:t>
            </a:r>
          </a:p>
          <a:p>
            <a:pPr marL="457200" lvl="0" indent="-330200" algn="just" rtl="0">
              <a:lnSpc>
                <a:spcPct val="150000"/>
              </a:lnSpc>
              <a:spcBef>
                <a:spcPts val="0"/>
              </a:spcBef>
              <a:spcAft>
                <a:spcPts val="0"/>
              </a:spcAft>
              <a:buSzPts val="1600"/>
              <a:buFont typeface="Times New Roman"/>
              <a:buChar char="●"/>
            </a:pPr>
            <a:r>
              <a:rPr lang="en-GB" sz="1600" dirty="0" smtClean="0">
                <a:solidFill>
                  <a:schemeClr val="tx1"/>
                </a:solidFill>
                <a:latin typeface="Times New Roman" pitchFamily="18" charset="0"/>
                <a:ea typeface="Times New Roman"/>
                <a:cs typeface="Times New Roman" pitchFamily="18" charset="0"/>
                <a:sym typeface="Times New Roman"/>
              </a:rPr>
              <a:t>While using database the result or data can be manipulate </a:t>
            </a:r>
            <a:endParaRPr sz="1600">
              <a:solidFill>
                <a:schemeClr val="tx1"/>
              </a:solidFill>
              <a:latin typeface="Times New Roman" pitchFamily="18" charset="0"/>
              <a:ea typeface="Times New Roman"/>
              <a:cs typeface="Times New Roman" pitchFamily="18" charset="0"/>
              <a:sym typeface="Times New Roman"/>
            </a:endParaRPr>
          </a:p>
          <a:p>
            <a:pPr marL="457200" lvl="0" indent="-330200" algn="just" rtl="0">
              <a:lnSpc>
                <a:spcPct val="150000"/>
              </a:lnSpc>
              <a:spcBef>
                <a:spcPts val="0"/>
              </a:spcBef>
              <a:spcAft>
                <a:spcPts val="0"/>
              </a:spcAft>
              <a:buSzPts val="1600"/>
              <a:buFont typeface="Times New Roman"/>
              <a:buChar char="●"/>
            </a:pPr>
            <a:r>
              <a:rPr lang="en-GB" sz="1600" dirty="0" smtClean="0">
                <a:solidFill>
                  <a:schemeClr val="tx1"/>
                </a:solidFill>
                <a:latin typeface="Times New Roman" pitchFamily="18" charset="0"/>
                <a:ea typeface="Times New Roman"/>
                <a:cs typeface="Times New Roman" pitchFamily="18" charset="0"/>
                <a:sym typeface="Times New Roman"/>
              </a:rPr>
              <a:t>The third party can change the content of question paper.</a:t>
            </a:r>
          </a:p>
          <a:p>
            <a:pPr marL="457200" lvl="0" indent="-330200" algn="just" rtl="0">
              <a:lnSpc>
                <a:spcPct val="150000"/>
              </a:lnSpc>
              <a:spcBef>
                <a:spcPts val="0"/>
              </a:spcBef>
              <a:spcAft>
                <a:spcPts val="0"/>
              </a:spcAft>
              <a:buSzPts val="1600"/>
              <a:buFont typeface="Times New Roman"/>
              <a:buChar char="●"/>
            </a:pPr>
            <a:r>
              <a:rPr lang="en-GB" sz="1600" dirty="0" smtClean="0">
                <a:solidFill>
                  <a:schemeClr val="tx1"/>
                </a:solidFill>
                <a:latin typeface="Times New Roman" pitchFamily="18" charset="0"/>
                <a:ea typeface="Times New Roman"/>
                <a:cs typeface="Times New Roman" pitchFamily="18" charset="0"/>
                <a:sym typeface="Times New Roman"/>
              </a:rPr>
              <a:t>So in existing system security is very low.</a:t>
            </a:r>
          </a:p>
          <a:p>
            <a:pPr indent="-330200" algn="just">
              <a:lnSpc>
                <a:spcPct val="150000"/>
              </a:lnSpc>
              <a:buSzPts val="1600"/>
              <a:buFont typeface="Times New Roman"/>
              <a:buChar char="●"/>
            </a:pPr>
            <a:r>
              <a:rPr lang="en-US" sz="1600" dirty="0" smtClean="0">
                <a:solidFill>
                  <a:schemeClr val="tx1"/>
                </a:solidFill>
                <a:latin typeface="Times New Roman" pitchFamily="18" charset="0"/>
                <a:ea typeface="Times New Roman"/>
                <a:cs typeface="Times New Roman" pitchFamily="18" charset="0"/>
                <a:sym typeface="Times New Roman"/>
              </a:rPr>
              <a:t>Students expect these devices to protect their data and respect their privacy. </a:t>
            </a:r>
          </a:p>
          <a:p>
            <a:pPr marL="457200" lvl="0" indent="-330200" algn="just" rtl="0">
              <a:lnSpc>
                <a:spcPct val="150000"/>
              </a:lnSpc>
              <a:spcBef>
                <a:spcPts val="0"/>
              </a:spcBef>
              <a:spcAft>
                <a:spcPts val="0"/>
              </a:spcAft>
              <a:buSzPts val="1600"/>
              <a:buFont typeface="Times New Roman"/>
              <a:buChar char="●"/>
            </a:pPr>
            <a:endParaRPr sz="1600">
              <a:solidFill>
                <a:schemeClr val="tx1"/>
              </a:solidFill>
              <a:latin typeface="Times New Roman" pitchFamily="18" charset="0"/>
              <a:ea typeface="Times New Roman"/>
              <a:cs typeface="Times New Roman" pitchFamily="18" charset="0"/>
              <a:sym typeface="Times New Roman"/>
            </a:endParaRPr>
          </a:p>
        </p:txBody>
      </p:sp>
      <p:sp>
        <p:nvSpPr>
          <p:cNvPr id="88" name="Google Shape;88;p17"/>
          <p:cNvSpPr txBox="1"/>
          <p:nvPr/>
        </p:nvSpPr>
        <p:spPr>
          <a:xfrm>
            <a:off x="67575" y="4810675"/>
            <a:ext cx="5459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89" name="Google Shape;89;p17"/>
          <p:cNvPicPr preferRelativeResize="0"/>
          <p:nvPr/>
        </p:nvPicPr>
        <p:blipFill>
          <a:blip r:embed="rId3">
            <a:alphaModFix/>
          </a:blip>
          <a:stretch>
            <a:fillRect/>
          </a:stretch>
        </p:blipFill>
        <p:spPr>
          <a:xfrm>
            <a:off x="3042500" y="4703613"/>
            <a:ext cx="337825" cy="337825"/>
          </a:xfrm>
          <a:prstGeom prst="rect">
            <a:avLst/>
          </a:prstGeom>
          <a:noFill/>
          <a:ln>
            <a:noFill/>
          </a:ln>
        </p:spPr>
      </p:pic>
      <p:sp>
        <p:nvSpPr>
          <p:cNvPr id="90" name="Google Shape;9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tx1"/>
                </a:solidFill>
              </a:rPr>
              <a:pPr marL="0" lvl="0" indent="0" algn="r" rtl="0">
                <a:spcBef>
                  <a:spcPts val="0"/>
                </a:spcBef>
                <a:spcAft>
                  <a:spcPts val="0"/>
                </a:spcAft>
                <a:buNone/>
              </a:pPr>
              <a:t>6</a:t>
            </a:fld>
            <a:endParaRPr>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100000"/>
              <a:buFont typeface="Arial"/>
              <a:buNone/>
            </a:pPr>
            <a:r>
              <a:rPr lang="en-GB" sz="3000" b="1" dirty="0">
                <a:solidFill>
                  <a:schemeClr val="tx1"/>
                </a:solidFill>
                <a:latin typeface="Times New Roman"/>
                <a:ea typeface="Times New Roman"/>
                <a:cs typeface="Times New Roman"/>
                <a:sym typeface="Times New Roman"/>
              </a:rPr>
              <a:t>PROPOSED SYSTEM</a:t>
            </a:r>
            <a:endParaRPr>
              <a:solidFill>
                <a:schemeClr val="tx1"/>
              </a:solidFill>
            </a:endParaRPr>
          </a:p>
        </p:txBody>
      </p:sp>
      <p:sp>
        <p:nvSpPr>
          <p:cNvPr id="96" name="Google Shape;9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indent="-325755" algn="just">
              <a:lnSpc>
                <a:spcPct val="140000"/>
              </a:lnSpc>
              <a:buSzPts val="1530"/>
              <a:buFont typeface="Times New Roman"/>
              <a:buChar char="●"/>
            </a:pPr>
            <a:r>
              <a:rPr lang="en-US" sz="1600" dirty="0" smtClean="0">
                <a:solidFill>
                  <a:schemeClr val="tx1"/>
                </a:solidFill>
                <a:latin typeface="Times New Roman" pitchFamily="18" charset="0"/>
                <a:cs typeface="Times New Roman" pitchFamily="18" charset="0"/>
              </a:rPr>
              <a:t>While pandemic circumstances, educational institutions have been forced to shift the learning platforms to online. However, this shows some challenges, the major issue of adopting unethical steps by some students during the online examination.</a:t>
            </a:r>
          </a:p>
          <a:p>
            <a:pPr lvl="0" indent="-325755" algn="just">
              <a:lnSpc>
                <a:spcPct val="140000"/>
              </a:lnSpc>
              <a:buSzPts val="1530"/>
              <a:buFont typeface="Times New Roman"/>
              <a:buChar char="●"/>
            </a:pPr>
            <a:r>
              <a:rPr lang="en-US" sz="1600" dirty="0" smtClean="0">
                <a:solidFill>
                  <a:schemeClr val="tx1"/>
                </a:solidFill>
                <a:latin typeface="Times New Roman" pitchFamily="18" charset="0"/>
                <a:ea typeface="Times New Roman"/>
                <a:cs typeface="Times New Roman" pitchFamily="18" charset="0"/>
                <a:sym typeface="Times New Roman"/>
              </a:rPr>
              <a:t>In proposed system we provide a secure mechanism to conduct online examination by using blockchain mechanism so the contents in exam paper cant be change then identity management can secure.</a:t>
            </a:r>
          </a:p>
          <a:p>
            <a:pPr lvl="0" indent="-325755" algn="just">
              <a:lnSpc>
                <a:spcPct val="140000"/>
              </a:lnSpc>
              <a:buSzPts val="1530"/>
              <a:buFont typeface="Times New Roman"/>
              <a:buChar char="●"/>
            </a:pPr>
            <a:r>
              <a:rPr lang="en-US" sz="1600" dirty="0" smtClean="0">
                <a:solidFill>
                  <a:schemeClr val="tx1"/>
                </a:solidFill>
                <a:latin typeface="Times New Roman" pitchFamily="18" charset="0"/>
                <a:ea typeface="Times New Roman"/>
                <a:cs typeface="Times New Roman" pitchFamily="18" charset="0"/>
                <a:sym typeface="Times New Roman"/>
              </a:rPr>
              <a:t>By using block chain method can provide a secure framework for store the data in database,</a:t>
            </a:r>
          </a:p>
          <a:p>
            <a:pPr lvl="0" indent="-325755" algn="just">
              <a:lnSpc>
                <a:spcPct val="140000"/>
              </a:lnSpc>
              <a:buSzPts val="1530"/>
              <a:buNone/>
            </a:pPr>
            <a:r>
              <a:rPr lang="en-US" sz="1600" dirty="0" smtClean="0">
                <a:solidFill>
                  <a:schemeClr val="tx1"/>
                </a:solidFill>
                <a:latin typeface="Times New Roman" pitchFamily="18" charset="0"/>
                <a:ea typeface="Times New Roman"/>
                <a:cs typeface="Times New Roman" pitchFamily="18" charset="0"/>
                <a:sym typeface="Times New Roman"/>
              </a:rPr>
              <a:t>	it uses a block storing method once the date are add to block it cannot change or manipulate.</a:t>
            </a:r>
          </a:p>
          <a:p>
            <a:pPr lvl="0" indent="-325755" algn="just">
              <a:lnSpc>
                <a:spcPct val="140000"/>
              </a:lnSpc>
              <a:buSzPts val="1530"/>
              <a:buNone/>
            </a:pPr>
            <a:r>
              <a:rPr lang="en-US" sz="1600" dirty="0" smtClean="0">
                <a:solidFill>
                  <a:schemeClr val="tx1"/>
                </a:solidFill>
                <a:latin typeface="Times New Roman"/>
                <a:ea typeface="Times New Roman"/>
                <a:cs typeface="Times New Roman"/>
                <a:sym typeface="Times New Roman"/>
              </a:rPr>
              <a:t> </a:t>
            </a:r>
            <a:endParaRPr lang="en-GB" sz="1530" dirty="0" smtClean="0">
              <a:solidFill>
                <a:schemeClr val="tx1"/>
              </a:solidFill>
              <a:latin typeface="Times New Roman"/>
              <a:ea typeface="Times New Roman"/>
              <a:cs typeface="Times New Roman"/>
              <a:sym typeface="Times New Roman"/>
            </a:endParaRPr>
          </a:p>
        </p:txBody>
      </p:sp>
      <p:sp>
        <p:nvSpPr>
          <p:cNvPr id="98" name="Google Shape;98;p18"/>
          <p:cNvSpPr txBox="1"/>
          <p:nvPr/>
        </p:nvSpPr>
        <p:spPr>
          <a:xfrm>
            <a:off x="13075" y="4806325"/>
            <a:ext cx="468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Department of Computer Applications, MES College Of Engineering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a:solidFill>
                  <a:schemeClr val="dk1"/>
                </a:solidFill>
                <a:latin typeface="Times New Roman"/>
                <a:ea typeface="Times New Roman"/>
                <a:cs typeface="Times New Roman"/>
                <a:sym typeface="Times New Roman"/>
              </a:rPr>
              <a:t>   </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99" name="Google Shape;99;p18"/>
          <p:cNvPicPr preferRelativeResize="0"/>
          <p:nvPr/>
        </p:nvPicPr>
        <p:blipFill>
          <a:blip r:embed="rId3">
            <a:alphaModFix/>
          </a:blip>
          <a:stretch>
            <a:fillRect/>
          </a:stretch>
        </p:blipFill>
        <p:spPr>
          <a:xfrm>
            <a:off x="2998975" y="4718988"/>
            <a:ext cx="337825" cy="337825"/>
          </a:xfrm>
          <a:prstGeom prst="rect">
            <a:avLst/>
          </a:prstGeom>
          <a:noFill/>
          <a:ln>
            <a:noFill/>
          </a:ln>
        </p:spPr>
      </p:pic>
      <p:sp>
        <p:nvSpPr>
          <p:cNvPr id="100" name="Google Shape;10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b="1" dirty="0" smtClean="0">
                <a:solidFill>
                  <a:schemeClr val="tx1"/>
                </a:solidFill>
                <a:latin typeface="Times New Roman" pitchFamily="18" charset="0"/>
                <a:cs typeface="Times New Roman" pitchFamily="18" charset="0"/>
              </a:rPr>
              <a:t>METHODOLOGY</a:t>
            </a:r>
            <a:endParaRPr lang="en-IN"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r>
              <a:rPr lang="en-IN" sz="1600" dirty="0" smtClean="0">
                <a:solidFill>
                  <a:schemeClr val="tx1"/>
                </a:solidFill>
                <a:latin typeface="Times New Roman" pitchFamily="18" charset="0"/>
                <a:cs typeface="Times New Roman" pitchFamily="18" charset="0"/>
              </a:rPr>
              <a:t>In this project it include blockchain method.</a:t>
            </a:r>
          </a:p>
          <a:p>
            <a:r>
              <a:rPr lang="en-IN" sz="1600" dirty="0" smtClean="0">
                <a:solidFill>
                  <a:schemeClr val="tx1"/>
                </a:solidFill>
                <a:latin typeface="Times New Roman" pitchFamily="18" charset="0"/>
                <a:cs typeface="Times New Roman" pitchFamily="18" charset="0"/>
              </a:rPr>
              <a:t>In blockchain information can be stored in block, so each block is interconnected.</a:t>
            </a:r>
          </a:p>
          <a:p>
            <a:r>
              <a:rPr lang="en-IN" sz="1600" dirty="0" smtClean="0">
                <a:solidFill>
                  <a:schemeClr val="tx1"/>
                </a:solidFill>
                <a:latin typeface="Times New Roman" pitchFamily="18" charset="0"/>
                <a:cs typeface="Times New Roman" pitchFamily="18" charset="0"/>
              </a:rPr>
              <a:t>Once the information change in a block can affect all other blocks so that we can store important files, nobody can change the data in blockchain.</a:t>
            </a:r>
          </a:p>
          <a:p>
            <a:r>
              <a:rPr lang="en-IN" sz="1600" dirty="0" smtClean="0">
                <a:solidFill>
                  <a:schemeClr val="tx1"/>
                </a:solidFill>
                <a:latin typeface="Times New Roman" pitchFamily="18" charset="0"/>
                <a:cs typeface="Times New Roman" pitchFamily="18" charset="0"/>
              </a:rPr>
              <a:t>While we implement a blockchain it use ethereum blockchain to create ethereum blockchain we use ethereum coins</a:t>
            </a:r>
          </a:p>
          <a:p>
            <a:r>
              <a:rPr lang="en-IN" sz="1600" dirty="0" smtClean="0">
                <a:solidFill>
                  <a:schemeClr val="tx1"/>
                </a:solidFill>
                <a:latin typeface="Times New Roman" pitchFamily="18" charset="0"/>
                <a:cs typeface="Times New Roman" pitchFamily="18" charset="0"/>
              </a:rPr>
              <a:t>We cant implement original network of ethereum because of highly costly.</a:t>
            </a:r>
          </a:p>
          <a:p>
            <a:r>
              <a:rPr lang="en-IN" sz="1600" dirty="0" smtClean="0">
                <a:solidFill>
                  <a:schemeClr val="tx1"/>
                </a:solidFill>
                <a:latin typeface="Times New Roman" pitchFamily="18" charset="0"/>
                <a:cs typeface="Times New Roman" pitchFamily="18" charset="0"/>
              </a:rPr>
              <a:t>Here we can implement ethereum blockchain using a command line called Ganache CLI.</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solidFill>
                  <a:schemeClr val="tx1"/>
                </a:solidFill>
              </a:rPr>
              <a:pPr marL="0" lvl="0" indent="0" algn="r" rtl="0">
                <a:spcBef>
                  <a:spcPts val="0"/>
                </a:spcBef>
                <a:spcAft>
                  <a:spcPts val="0"/>
                </a:spcAft>
                <a:buNone/>
              </a:pPr>
              <a:t>8</a:t>
            </a:fld>
            <a:endParaRPr lang="en-GB"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2650" y="628599"/>
            <a:ext cx="8520600" cy="4048175"/>
          </a:xfrm>
        </p:spPr>
        <p:txBody>
          <a:bodyPr/>
          <a:lstStyle/>
          <a:p>
            <a:r>
              <a:rPr lang="en-IN" dirty="0" smtClean="0">
                <a:solidFill>
                  <a:schemeClr val="tx1"/>
                </a:solidFill>
                <a:latin typeface="Times New Roman" pitchFamily="18" charset="0"/>
                <a:cs typeface="Times New Roman" pitchFamily="18" charset="0"/>
              </a:rPr>
              <a:t>Blockchain</a:t>
            </a:r>
            <a:endParaRPr lang="en-IN"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solidFill>
                  <a:schemeClr val="tx1"/>
                </a:solidFill>
              </a:rPr>
              <a:pPr marL="0" lvl="0" indent="0" algn="r" rtl="0">
                <a:spcBef>
                  <a:spcPts val="0"/>
                </a:spcBef>
                <a:spcAft>
                  <a:spcPts val="0"/>
                </a:spcAft>
                <a:buNone/>
              </a:pPr>
              <a:t>9</a:t>
            </a:fld>
            <a:endParaRPr lang="en-GB" dirty="0">
              <a:solidFill>
                <a:schemeClr val="tx1"/>
              </a:solidFill>
            </a:endParaRPr>
          </a:p>
        </p:txBody>
      </p:sp>
      <p:pic>
        <p:nvPicPr>
          <p:cNvPr id="5" name="Picture 4" descr="block chain.jpg"/>
          <p:cNvPicPr>
            <a:picLocks noChangeAspect="1"/>
          </p:cNvPicPr>
          <p:nvPr/>
        </p:nvPicPr>
        <p:blipFill>
          <a:blip r:embed="rId2"/>
          <a:stretch>
            <a:fillRect/>
          </a:stretch>
        </p:blipFill>
        <p:spPr>
          <a:xfrm>
            <a:off x="1404937" y="1395412"/>
            <a:ext cx="4900614" cy="290036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TotalTime>
  <Words>1880</Words>
  <PresentationFormat>On-screen Show (16:9)</PresentationFormat>
  <Paragraphs>887</Paragraphs>
  <Slides>42</Slides>
  <Notes>33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Simple Light</vt:lpstr>
      <vt:lpstr>SECURE FRAMEWORK FOR CONDUCTING ONLINE EXAMINATION USING BLOCK CHAIN </vt:lpstr>
      <vt:lpstr>Slide 2</vt:lpstr>
      <vt:lpstr>CONTENTS</vt:lpstr>
      <vt:lpstr>INTRODUCTION</vt:lpstr>
      <vt:lpstr>INTRODUCTION</vt:lpstr>
      <vt:lpstr>EXISTING SYSTEM </vt:lpstr>
      <vt:lpstr>PROPOSED SYSTEM</vt:lpstr>
      <vt:lpstr>METHODOLOGY</vt:lpstr>
      <vt:lpstr>Slide 9</vt:lpstr>
      <vt:lpstr>MODULE DESCRIPTION</vt:lpstr>
      <vt:lpstr>Slide 11</vt:lpstr>
      <vt:lpstr>Slide 12</vt:lpstr>
      <vt:lpstr> SYSTEM REQUIREMENTS     </vt:lpstr>
      <vt:lpstr>Slide 14</vt:lpstr>
      <vt:lpstr>Slide 15</vt:lpstr>
      <vt:lpstr>Slide 16</vt:lpstr>
      <vt:lpstr>Slide 17</vt:lpstr>
      <vt:lpstr>Slide 18</vt:lpstr>
      <vt:lpstr>Slide 19</vt:lpstr>
      <vt:lpstr>TABLE DESIGN</vt:lpstr>
      <vt:lpstr>Slide 21</vt:lpstr>
      <vt:lpstr>Slide 22</vt:lpstr>
      <vt:lpstr>Slide 23</vt:lpstr>
      <vt:lpstr>Slide 24</vt:lpstr>
      <vt:lpstr>Slide 25</vt:lpstr>
      <vt:lpstr>Slide 26</vt:lpstr>
      <vt:lpstr>Slide 27</vt:lpstr>
      <vt:lpstr>Slide 28</vt:lpstr>
      <vt:lpstr>Slide 29</vt:lpstr>
      <vt:lpstr>USER STORIES </vt:lpstr>
      <vt:lpstr>Slide 31</vt:lpstr>
      <vt:lpstr>Slide 32</vt:lpstr>
      <vt:lpstr>Slide 33</vt:lpstr>
      <vt:lpstr>PRODUCT BACKLOG</vt:lpstr>
      <vt:lpstr>Slide 35</vt:lpstr>
      <vt:lpstr>Slide 36</vt:lpstr>
      <vt:lpstr>PROJECT PLAN</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suhail</cp:lastModifiedBy>
  <cp:revision>132</cp:revision>
  <dcterms:modified xsi:type="dcterms:W3CDTF">2023-04-03T04:54:37Z</dcterms:modified>
</cp:coreProperties>
</file>