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Analysis on Text Data using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Project using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classify text data into positive, negative, or neutral sentiments using Natural Language Processing techniques and a Naive Bayes classifier.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Pandas, NumPy</a:t>
            </a:r>
          </a:p>
          <a:p>
            <a:r>
              <a:t>- Matplotlib, Seaborn</a:t>
            </a:r>
          </a:p>
          <a:p>
            <a:r>
              <a:t>- TextBlob (for sentiment analysis)</a:t>
            </a:r>
          </a:p>
          <a:p>
            <a:r>
              <a:t>- Scikit-learn (for ML model)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short text reviews like:</a:t>
            </a:r>
          </a:p>
          <a:p>
            <a:r>
              <a:t>- 'I love this product!'</a:t>
            </a:r>
          </a:p>
          <a:p>
            <a:r>
              <a:t>- 'Worst experience ever.'</a:t>
            </a:r>
          </a:p>
          <a:p>
            <a:r>
              <a:t>Each sentence is analyzed for sentiment polarity.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Classification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TextBlob polarity:</a:t>
            </a:r>
          </a:p>
          <a:p>
            <a:r>
              <a:t>- Polarity &gt; 0.1 → Positive</a:t>
            </a:r>
          </a:p>
          <a:p>
            <a:r>
              <a:t>- Polarity &lt; -0.1 → Negative</a:t>
            </a:r>
          </a:p>
          <a:p>
            <a:r>
              <a:t>- Else → Neutral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Text Preprocessing</a:t>
            </a:r>
          </a:p>
          <a:p>
            <a:r>
              <a:t>2. Sentiment Labeling</a:t>
            </a:r>
          </a:p>
          <a:p>
            <a:r>
              <a:t>3. Feature Extraction (CountVectorizer)</a:t>
            </a:r>
          </a:p>
          <a:p>
            <a:r>
              <a:t>4. Model Training (MultinomialNB)</a:t>
            </a:r>
          </a:p>
          <a:p>
            <a:r>
              <a:t>5. Evaluation (Classification Report)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is evaluated using accuracy and classification report:</a:t>
            </a:r>
          </a:p>
          <a:p>
            <a:r>
              <a:t>- Precision, Recall, F1-Score</a:t>
            </a:r>
          </a:p>
          <a:p>
            <a:r>
              <a:t>- Accuracy based on test data</a:t>
            </a:r>
          </a:p>
          <a:p>
            <a:r>
              <a:t>Results may vary due to small sample size.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a basic sentiment analysis system using TextBlob and Naive Bayes.</a:t>
            </a:r>
          </a:p>
          <a:p>
            <a:r>
              <a:t>Can be extended with larger datasets and deep learning models for better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218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Sentiment Analysis on Text Data using NLP</vt:lpstr>
      <vt:lpstr>Introduction</vt:lpstr>
      <vt:lpstr>Tools &amp; Technologies</vt:lpstr>
      <vt:lpstr>Sample Dataset</vt:lpstr>
      <vt:lpstr>Sentiment Classification Logic</vt:lpstr>
      <vt:lpstr>Model Workflow</vt:lpstr>
      <vt:lpstr>Model Evaluation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Text Data using NLP</dc:title>
  <dc:subject/>
  <dc:creator>SUHAIL KHAN</dc:creator>
  <cp:keywords/>
  <dc:description>generated using python-pptx</dc:description>
  <cp:lastModifiedBy>Suhail Khan</cp:lastModifiedBy>
  <cp:revision>2</cp:revision>
  <dcterms:created xsi:type="dcterms:W3CDTF">2013-01-27T09:14:16Z</dcterms:created>
  <dcterms:modified xsi:type="dcterms:W3CDTF">2025-07-15T06:06:07Z</dcterms:modified>
  <cp:category/>
</cp:coreProperties>
</file>