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2EA69D-324F-4E2F-855D-04110C81FC4F}" v="11" dt="2025-03-14T15:23:32.0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" y="278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26" Type="http://schemas.microsoft.com/office/2015/10/relationships/revisionInfo" Target="revisionInfo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225" Type="http://schemas.microsoft.com/office/2016/11/relationships/changesInfo" Target="changesInfos/changesInfo1.xml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nu Prakash Ettem" userId="050d67cc738cdc08" providerId="LiveId" clId="{482EA69D-324F-4E2F-855D-04110C81FC4F}"/>
    <pc:docChg chg="undo redo custSel modSld">
      <pc:chgData name="Bhanu Prakash Ettem" userId="050d67cc738cdc08" providerId="LiveId" clId="{482EA69D-324F-4E2F-855D-04110C81FC4F}" dt="2025-03-14T15:24:30.093" v="344" actId="20577"/>
      <pc:docMkLst>
        <pc:docMk/>
      </pc:docMkLst>
      <pc:sldChg chg="modSp mod">
        <pc:chgData name="Bhanu Prakash Ettem" userId="050d67cc738cdc08" providerId="LiveId" clId="{482EA69D-324F-4E2F-855D-04110C81FC4F}" dt="2025-03-14T15:24:30.093" v="344" actId="20577"/>
        <pc:sldMkLst>
          <pc:docMk/>
          <pc:sldMk cId="367127615" sldId="256"/>
        </pc:sldMkLst>
        <pc:spChg chg="mod">
          <ac:chgData name="Bhanu Prakash Ettem" userId="050d67cc738cdc08" providerId="LiveId" clId="{482EA69D-324F-4E2F-855D-04110C81FC4F}" dt="2025-03-14T15:22:40.351" v="278" actId="14100"/>
          <ac:spMkLst>
            <pc:docMk/>
            <pc:sldMk cId="367127615" sldId="256"/>
            <ac:spMk id="4" creationId="{C1857762-AD52-483C-B3E1-635C5BBC6F2F}"/>
          </ac:spMkLst>
        </pc:spChg>
        <pc:spChg chg="mod">
          <ac:chgData name="Bhanu Prakash Ettem" userId="050d67cc738cdc08" providerId="LiveId" clId="{482EA69D-324F-4E2F-855D-04110C81FC4F}" dt="2025-03-14T15:24:30.093" v="344" actId="20577"/>
          <ac:spMkLst>
            <pc:docMk/>
            <pc:sldMk cId="367127615" sldId="256"/>
            <ac:spMk id="5" creationId="{D5067E9C-C7B9-4476-9708-CBB3F66FD892}"/>
          </ac:spMkLst>
        </pc:spChg>
        <pc:picChg chg="mod">
          <ac:chgData name="Bhanu Prakash Ettem" userId="050d67cc738cdc08" providerId="LiveId" clId="{482EA69D-324F-4E2F-855D-04110C81FC4F}" dt="2025-03-14T15:22:40.351" v="278" actId="14100"/>
          <ac:picMkLst>
            <pc:docMk/>
            <pc:sldMk cId="367127615" sldId="256"/>
            <ac:picMk id="2" creationId="{07B8740D-C76F-46FC-AEFB-23FB0614DB0C}"/>
          </ac:picMkLst>
        </pc:picChg>
        <pc:picChg chg="mod">
          <ac:chgData name="Bhanu Prakash Ettem" userId="050d67cc738cdc08" providerId="LiveId" clId="{482EA69D-324F-4E2F-855D-04110C81FC4F}" dt="2025-03-14T15:22:40.351" v="278" actId="14100"/>
          <ac:picMkLst>
            <pc:docMk/>
            <pc:sldMk cId="367127615" sldId="256"/>
            <ac:picMk id="7" creationId="{BD3530AF-9771-470E-A9BF-F28AA2275338}"/>
          </ac:picMkLst>
        </pc:picChg>
      </pc:sldChg>
      <pc:sldChg chg="addSp modSp mod">
        <pc:chgData name="Bhanu Prakash Ettem" userId="050d67cc738cdc08" providerId="LiveId" clId="{482EA69D-324F-4E2F-855D-04110C81FC4F}" dt="2025-03-14T14:10:21.971" v="111" actId="5793"/>
        <pc:sldMkLst>
          <pc:docMk/>
          <pc:sldMk cId="2932052481" sldId="257"/>
        </pc:sldMkLst>
        <pc:spChg chg="add mod">
          <ac:chgData name="Bhanu Prakash Ettem" userId="050d67cc738cdc08" providerId="LiveId" clId="{482EA69D-324F-4E2F-855D-04110C81FC4F}" dt="2025-03-14T14:10:21.971" v="111" actId="5793"/>
          <ac:spMkLst>
            <pc:docMk/>
            <pc:sldMk cId="2932052481" sldId="257"/>
            <ac:spMk id="8" creationId="{8790B2F3-DC56-21A3-E8FC-7F4125217AB5}"/>
          </ac:spMkLst>
        </pc:spChg>
      </pc:sldChg>
      <pc:sldChg chg="addSp delSp modSp mod">
        <pc:chgData name="Bhanu Prakash Ettem" userId="050d67cc738cdc08" providerId="LiveId" clId="{482EA69D-324F-4E2F-855D-04110C81FC4F}" dt="2025-03-14T14:33:39.687" v="157"/>
        <pc:sldMkLst>
          <pc:docMk/>
          <pc:sldMk cId="564571264" sldId="258"/>
        </pc:sldMkLst>
        <pc:spChg chg="add del mod">
          <ac:chgData name="Bhanu Prakash Ettem" userId="050d67cc738cdc08" providerId="LiveId" clId="{482EA69D-324F-4E2F-855D-04110C81FC4F}" dt="2025-03-14T14:09:56.202" v="105"/>
          <ac:spMkLst>
            <pc:docMk/>
            <pc:sldMk cId="564571264" sldId="258"/>
            <ac:spMk id="2" creationId="{E878D257-6091-0C61-68EC-8DF06FDEF321}"/>
          </ac:spMkLst>
        </pc:spChg>
        <pc:spChg chg="mod">
          <ac:chgData name="Bhanu Prakash Ettem" userId="050d67cc738cdc08" providerId="LiveId" clId="{482EA69D-324F-4E2F-855D-04110C81FC4F}" dt="2025-03-14T14:12:28.604" v="134" actId="20577"/>
          <ac:spMkLst>
            <pc:docMk/>
            <pc:sldMk cId="564571264" sldId="258"/>
            <ac:spMk id="3" creationId="{2361D872-7EC7-439F-A588-B1D90CB7A92F}"/>
          </ac:spMkLst>
        </pc:spChg>
        <pc:spChg chg="add del mod">
          <ac:chgData name="Bhanu Prakash Ettem" userId="050d67cc738cdc08" providerId="LiveId" clId="{482EA69D-324F-4E2F-855D-04110C81FC4F}" dt="2025-03-14T14:10:40.100" v="114"/>
          <ac:spMkLst>
            <pc:docMk/>
            <pc:sldMk cId="564571264" sldId="258"/>
            <ac:spMk id="4" creationId="{CA26F517-1467-7A0A-91FA-C895D9DF38E2}"/>
          </ac:spMkLst>
        </pc:spChg>
        <pc:spChg chg="add mod">
          <ac:chgData name="Bhanu Prakash Ettem" userId="050d67cc738cdc08" providerId="LiveId" clId="{482EA69D-324F-4E2F-855D-04110C81FC4F}" dt="2025-03-14T14:33:39.687" v="157"/>
          <ac:spMkLst>
            <pc:docMk/>
            <pc:sldMk cId="564571264" sldId="258"/>
            <ac:spMk id="5" creationId="{07A6A34C-528D-625A-9582-B7253E02E877}"/>
          </ac:spMkLst>
        </pc:spChg>
      </pc:sldChg>
      <pc:sldChg chg="addSp modSp mod">
        <pc:chgData name="Bhanu Prakash Ettem" userId="050d67cc738cdc08" providerId="LiveId" clId="{482EA69D-324F-4E2F-855D-04110C81FC4F}" dt="2025-03-14T15:11:49.343" v="167" actId="12"/>
        <pc:sldMkLst>
          <pc:docMk/>
          <pc:sldMk cId="2706790016" sldId="259"/>
        </pc:sldMkLst>
        <pc:spChg chg="add mod">
          <ac:chgData name="Bhanu Prakash Ettem" userId="050d67cc738cdc08" providerId="LiveId" clId="{482EA69D-324F-4E2F-855D-04110C81FC4F}" dt="2025-03-14T15:11:49.343" v="167" actId="12"/>
          <ac:spMkLst>
            <pc:docMk/>
            <pc:sldMk cId="2706790016" sldId="259"/>
            <ac:spMk id="2" creationId="{2B1D53D3-3134-E98C-9265-0981A0412358}"/>
          </ac:spMkLst>
        </pc:spChg>
      </pc:sldChg>
      <pc:sldChg chg="addSp modSp mod">
        <pc:chgData name="Bhanu Prakash Ettem" userId="050d67cc738cdc08" providerId="LiveId" clId="{482EA69D-324F-4E2F-855D-04110C81FC4F}" dt="2025-03-14T15:12:45.220" v="174" actId="12"/>
        <pc:sldMkLst>
          <pc:docMk/>
          <pc:sldMk cId="31965923" sldId="260"/>
        </pc:sldMkLst>
        <pc:spChg chg="add mod">
          <ac:chgData name="Bhanu Prakash Ettem" userId="050d67cc738cdc08" providerId="LiveId" clId="{482EA69D-324F-4E2F-855D-04110C81FC4F}" dt="2025-03-14T15:12:45.220" v="174" actId="12"/>
          <ac:spMkLst>
            <pc:docMk/>
            <pc:sldMk cId="31965923" sldId="260"/>
            <ac:spMk id="2" creationId="{F9380180-88FE-4AF6-6EAB-A2F7013A0134}"/>
          </ac:spMkLst>
        </pc:spChg>
      </pc:sldChg>
      <pc:sldChg chg="addSp modSp mod">
        <pc:chgData name="Bhanu Prakash Ettem" userId="050d67cc738cdc08" providerId="LiveId" clId="{482EA69D-324F-4E2F-855D-04110C81FC4F}" dt="2025-03-14T15:13:48.664" v="179" actId="12"/>
        <pc:sldMkLst>
          <pc:docMk/>
          <pc:sldMk cId="3002968868" sldId="261"/>
        </pc:sldMkLst>
        <pc:spChg chg="add mod">
          <ac:chgData name="Bhanu Prakash Ettem" userId="050d67cc738cdc08" providerId="LiveId" clId="{482EA69D-324F-4E2F-855D-04110C81FC4F}" dt="2025-03-14T15:13:48.664" v="179" actId="12"/>
          <ac:spMkLst>
            <pc:docMk/>
            <pc:sldMk cId="3002968868" sldId="261"/>
            <ac:spMk id="2" creationId="{8370F669-9C9F-4B11-A14C-2C3FB7DB8439}"/>
          </ac:spMkLst>
        </pc:spChg>
      </pc:sldChg>
      <pc:sldChg chg="addSp modSp mod">
        <pc:chgData name="Bhanu Prakash Ettem" userId="050d67cc738cdc08" providerId="LiveId" clId="{482EA69D-324F-4E2F-855D-04110C81FC4F}" dt="2025-03-14T15:20:15.439" v="189" actId="255"/>
        <pc:sldMkLst>
          <pc:docMk/>
          <pc:sldMk cId="151988358" sldId="262"/>
        </pc:sldMkLst>
        <pc:spChg chg="add mod">
          <ac:chgData name="Bhanu Prakash Ettem" userId="050d67cc738cdc08" providerId="LiveId" clId="{482EA69D-324F-4E2F-855D-04110C81FC4F}" dt="2025-03-14T15:20:15.439" v="189" actId="255"/>
          <ac:spMkLst>
            <pc:docMk/>
            <pc:sldMk cId="151988358" sldId="262"/>
            <ac:spMk id="2" creationId="{095A2B22-D365-9FC7-314A-6203CCA0D1C5}"/>
          </ac:spMkLst>
        </pc:spChg>
      </pc:sldChg>
      <pc:sldChg chg="addSp modSp mod">
        <pc:chgData name="Bhanu Prakash Ettem" userId="050d67cc738cdc08" providerId="LiveId" clId="{482EA69D-324F-4E2F-855D-04110C81FC4F}" dt="2025-03-14T15:19:24.259" v="184" actId="1076"/>
        <pc:sldMkLst>
          <pc:docMk/>
          <pc:sldMk cId="1635949419" sldId="263"/>
        </pc:sldMkLst>
        <pc:picChg chg="add mod">
          <ac:chgData name="Bhanu Prakash Ettem" userId="050d67cc738cdc08" providerId="LiveId" clId="{482EA69D-324F-4E2F-855D-04110C81FC4F}" dt="2025-03-14T15:19:24.259" v="184" actId="1076"/>
          <ac:picMkLst>
            <pc:docMk/>
            <pc:sldMk cId="1635949419" sldId="263"/>
            <ac:picMk id="4" creationId="{A66BBA7D-BD40-70BD-9565-77E40DFE33E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03" y="0"/>
            <a:ext cx="12187263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5566" y="584200"/>
            <a:ext cx="4671784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343401" y="1846763"/>
            <a:ext cx="75338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Implementation Of Chatbot Using NLP </a:t>
            </a:r>
            <a:r>
              <a:rPr lang="en-IN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Done by:</a:t>
            </a:r>
          </a:p>
          <a:p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E Bhanu Prakash Reddy </a:t>
            </a:r>
          </a:p>
          <a:p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BTech - CSE</a:t>
            </a:r>
          </a:p>
          <a:p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Sphoorthy Enginnering College</a:t>
            </a:r>
            <a:endParaRPr lang="en-US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D3530AF-9771-470E-A9BF-F28AA22753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910" y="868863"/>
            <a:ext cx="1262666" cy="41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90B2F3-DC56-21A3-E8FC-7F4125217AB5}"/>
              </a:ext>
            </a:extLst>
          </p:cNvPr>
          <p:cNvSpPr txBox="1"/>
          <p:nvPr/>
        </p:nvSpPr>
        <p:spPr>
          <a:xfrm>
            <a:off x="447923" y="1655280"/>
            <a:ext cx="655231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Understand Natural Language Processing (NLP)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 chatbot capabilities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 AI-driven conversation systems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 customer support automation</a:t>
            </a: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GOAL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develop an intelligent chatbot using NLP techniques for efficient human-computer interaction.</a:t>
            </a: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A6A34C-528D-625A-9582-B7253E02E877}"/>
              </a:ext>
            </a:extLst>
          </p:cNvPr>
          <p:cNvSpPr txBox="1"/>
          <p:nvPr/>
        </p:nvSpPr>
        <p:spPr>
          <a:xfrm>
            <a:off x="1252330" y="2146852"/>
            <a:ext cx="730526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Programming Language: Python NLP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 Libraries: NLTK, spa Cy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Machine Learning Framework: </a:t>
            </a:r>
            <a:r>
              <a:rPr lang="en-IN" sz="2800" dirty="0" err="1"/>
              <a:t>TensorFlowWeb</a:t>
            </a:r>
            <a:r>
              <a:rPr lang="en-IN" sz="2800" dirty="0"/>
              <a:t> ,logistic regression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Frameworks: Flask (Backend), React.js (Frontend)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1D53D3-3134-E98C-9265-0981A0412358}"/>
              </a:ext>
            </a:extLst>
          </p:cNvPr>
          <p:cNvSpPr txBox="1"/>
          <p:nvPr/>
        </p:nvSpPr>
        <p:spPr>
          <a:xfrm>
            <a:off x="954157" y="2206487"/>
            <a:ext cx="82991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Collection and Preprocessing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Intent Recognition using NLP models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Training Machine Learning Model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Deploying the Chatbot using Flask and React.js</a:t>
            </a:r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380180-88FE-4AF6-6EAB-A2F7013A0134}"/>
              </a:ext>
            </a:extLst>
          </p:cNvPr>
          <p:cNvSpPr txBox="1"/>
          <p:nvPr/>
        </p:nvSpPr>
        <p:spPr>
          <a:xfrm>
            <a:off x="1391478" y="2117035"/>
            <a:ext cx="76332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Traditional customer support systems are slow and inefficient. AI-driven chatbots can enhance response time and provide automated assistance.</a:t>
            </a:r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70F669-9C9F-4B11-A14C-2C3FB7DB8439}"/>
              </a:ext>
            </a:extLst>
          </p:cNvPr>
          <p:cNvSpPr txBox="1"/>
          <p:nvPr/>
        </p:nvSpPr>
        <p:spPr>
          <a:xfrm>
            <a:off x="954157" y="2117035"/>
            <a:ext cx="86271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 NLP-based chatbot that understands user queries and provides relevant responses in real-time.</a:t>
            </a:r>
            <a:endParaRPr lang="en-IN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6BBA7D-BD40-70BD-9565-77E40DFE3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519" y="1454522"/>
            <a:ext cx="9476961" cy="482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5A2B22-D365-9FC7-314A-6203CCA0D1C5}"/>
              </a:ext>
            </a:extLst>
          </p:cNvPr>
          <p:cNvSpPr txBox="1"/>
          <p:nvPr/>
        </p:nvSpPr>
        <p:spPr>
          <a:xfrm>
            <a:off x="914400" y="2077278"/>
            <a:ext cx="91638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implemented chatbot demonstrates how NLP can be effectively used to automate customer support and enhance user engagement.</a:t>
            </a:r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90</TotalTime>
  <Words>189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Bhanu Prakash Ettem</cp:lastModifiedBy>
  <cp:revision>4</cp:revision>
  <dcterms:created xsi:type="dcterms:W3CDTF">2024-12-31T09:40:01Z</dcterms:created>
  <dcterms:modified xsi:type="dcterms:W3CDTF">2025-03-14T15:24:37Z</dcterms:modified>
</cp:coreProperties>
</file>