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57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#NEO GUAT KWAN#" initials="#GK" lastIdx="1" clrIdx="0">
    <p:extLst>
      <p:ext uri="{19B8F6BF-5375-455C-9EA6-DF929625EA0E}">
        <p15:presenceInfo xmlns:p15="http://schemas.microsoft.com/office/powerpoint/2012/main" userId="S::NEOG0005@e.ntu.edu.sg::a1ceda1c-8bc3-4e39-a36a-043612175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F77257"/>
    <a:srgbClr val="FAACAC"/>
    <a:srgbClr val="F88888"/>
    <a:srgbClr val="FFD700"/>
    <a:srgbClr val="EA9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5DBB7-A5B2-4EBC-819C-0B04EBD86C8F}" v="55" dt="2021-02-06T01:37:24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NEO GUAT KWAN#" userId="a1ceda1c-8bc3-4e39-a36a-043612175962" providerId="ADAL" clId="{0B15DBB7-A5B2-4EBC-819C-0B04EBD86C8F}"/>
    <pc:docChg chg="undo custSel modSld">
      <pc:chgData name="#NEO GUAT KWAN#" userId="a1ceda1c-8bc3-4e39-a36a-043612175962" providerId="ADAL" clId="{0B15DBB7-A5B2-4EBC-819C-0B04EBD86C8F}" dt="2021-02-06T01:38:45.815" v="436" actId="1076"/>
      <pc:docMkLst>
        <pc:docMk/>
      </pc:docMkLst>
      <pc:sldChg chg="addSp delSp modSp mod">
        <pc:chgData name="#NEO GUAT KWAN#" userId="a1ceda1c-8bc3-4e39-a36a-043612175962" providerId="ADAL" clId="{0B15DBB7-A5B2-4EBC-819C-0B04EBD86C8F}" dt="2021-02-06T01:10:49.746" v="70"/>
        <pc:sldMkLst>
          <pc:docMk/>
          <pc:sldMk cId="1249454386" sldId="257"/>
        </pc:sldMkLst>
        <pc:spChg chg="del">
          <ac:chgData name="#NEO GUAT KWAN#" userId="a1ceda1c-8bc3-4e39-a36a-043612175962" providerId="ADAL" clId="{0B15DBB7-A5B2-4EBC-819C-0B04EBD86C8F}" dt="2021-02-06T01:08:44.104" v="47" actId="478"/>
          <ac:spMkLst>
            <pc:docMk/>
            <pc:sldMk cId="1249454386" sldId="257"/>
            <ac:spMk id="7" creationId="{0AFA04E7-DC04-4FC5-9116-BD8BF676E0EA}"/>
          </ac:spMkLst>
        </pc:spChg>
        <pc:spChg chg="mod">
          <ac:chgData name="#NEO GUAT KWAN#" userId="a1ceda1c-8bc3-4e39-a36a-043612175962" providerId="ADAL" clId="{0B15DBB7-A5B2-4EBC-819C-0B04EBD86C8F}" dt="2021-02-06T01:04:55.229" v="9" actId="1076"/>
          <ac:spMkLst>
            <pc:docMk/>
            <pc:sldMk cId="1249454386" sldId="257"/>
            <ac:spMk id="10" creationId="{939D11D2-6A91-4C80-999F-BE0B7458650C}"/>
          </ac:spMkLst>
        </pc:spChg>
        <pc:spChg chg="del">
          <ac:chgData name="#NEO GUAT KWAN#" userId="a1ceda1c-8bc3-4e39-a36a-043612175962" providerId="ADAL" clId="{0B15DBB7-A5B2-4EBC-819C-0B04EBD86C8F}" dt="2021-02-06T01:08:44.104" v="47" actId="478"/>
          <ac:spMkLst>
            <pc:docMk/>
            <pc:sldMk cId="1249454386" sldId="257"/>
            <ac:spMk id="18" creationId="{A3F135E8-555C-442D-AE7C-B89B80721886}"/>
          </ac:spMkLst>
        </pc:spChg>
        <pc:spChg chg="del">
          <ac:chgData name="#NEO GUAT KWAN#" userId="a1ceda1c-8bc3-4e39-a36a-043612175962" providerId="ADAL" clId="{0B15DBB7-A5B2-4EBC-819C-0B04EBD86C8F}" dt="2021-02-06T01:08:44.104" v="47" actId="478"/>
          <ac:spMkLst>
            <pc:docMk/>
            <pc:sldMk cId="1249454386" sldId="257"/>
            <ac:spMk id="19" creationId="{14FE6714-66BC-4025-AD1E-D75F87E079D1}"/>
          </ac:spMkLst>
        </pc:spChg>
        <pc:spChg chg="add mod">
          <ac:chgData name="#NEO GUAT KWAN#" userId="a1ceda1c-8bc3-4e39-a36a-043612175962" providerId="ADAL" clId="{0B15DBB7-A5B2-4EBC-819C-0B04EBD86C8F}" dt="2021-02-06T01:08:54.155" v="49"/>
          <ac:spMkLst>
            <pc:docMk/>
            <pc:sldMk cId="1249454386" sldId="257"/>
            <ac:spMk id="24" creationId="{A03C893F-C4CA-4DC3-936F-1C880055091E}"/>
          </ac:spMkLst>
        </pc:spChg>
        <pc:spChg chg="add mod">
          <ac:chgData name="#NEO GUAT KWAN#" userId="a1ceda1c-8bc3-4e39-a36a-043612175962" providerId="ADAL" clId="{0B15DBB7-A5B2-4EBC-819C-0B04EBD86C8F}" dt="2021-02-06T01:08:54.155" v="49"/>
          <ac:spMkLst>
            <pc:docMk/>
            <pc:sldMk cId="1249454386" sldId="257"/>
            <ac:spMk id="26" creationId="{A65739B4-5677-4812-A345-B06550A2C16A}"/>
          </ac:spMkLst>
        </pc:spChg>
        <pc:spChg chg="add mod">
          <ac:chgData name="#NEO GUAT KWAN#" userId="a1ceda1c-8bc3-4e39-a36a-043612175962" providerId="ADAL" clId="{0B15DBB7-A5B2-4EBC-819C-0B04EBD86C8F}" dt="2021-02-06T01:08:54.155" v="49"/>
          <ac:spMkLst>
            <pc:docMk/>
            <pc:sldMk cId="1249454386" sldId="257"/>
            <ac:spMk id="27" creationId="{C69B0D30-792F-4184-A77A-0B999A9CC745}"/>
          </ac:spMkLst>
        </pc:spChg>
        <pc:spChg chg="add mod">
          <ac:chgData name="#NEO GUAT KWAN#" userId="a1ceda1c-8bc3-4e39-a36a-043612175962" providerId="ADAL" clId="{0B15DBB7-A5B2-4EBC-819C-0B04EBD86C8F}" dt="2021-02-06T01:08:54.155" v="49"/>
          <ac:spMkLst>
            <pc:docMk/>
            <pc:sldMk cId="1249454386" sldId="257"/>
            <ac:spMk id="29" creationId="{B9F5A05F-8922-49ED-BC5E-277F20A93959}"/>
          </ac:spMkLst>
        </pc:spChg>
        <pc:spChg chg="mod">
          <ac:chgData name="#NEO GUAT KWAN#" userId="a1ceda1c-8bc3-4e39-a36a-043612175962" providerId="ADAL" clId="{0B15DBB7-A5B2-4EBC-819C-0B04EBD86C8F}" dt="2021-02-06T01:08:07.407" v="38" actId="20577"/>
          <ac:spMkLst>
            <pc:docMk/>
            <pc:sldMk cId="1249454386" sldId="257"/>
            <ac:spMk id="38" creationId="{3ADA86D0-E7F4-4DB5-80B2-43F3E3826B2F}"/>
          </ac:spMkLst>
        </pc:spChg>
        <pc:spChg chg="add mod">
          <ac:chgData name="#NEO GUAT KWAN#" userId="a1ceda1c-8bc3-4e39-a36a-043612175962" providerId="ADAL" clId="{0B15DBB7-A5B2-4EBC-819C-0B04EBD86C8F}" dt="2021-02-06T01:10:49.746" v="70"/>
          <ac:spMkLst>
            <pc:docMk/>
            <pc:sldMk cId="1249454386" sldId="257"/>
            <ac:spMk id="39" creationId="{04F19000-AEA5-4111-9249-6D42370EE23B}"/>
          </ac:spMkLst>
        </pc:spChg>
        <pc:picChg chg="del">
          <ac:chgData name="#NEO GUAT KWAN#" userId="a1ceda1c-8bc3-4e39-a36a-043612175962" providerId="ADAL" clId="{0B15DBB7-A5B2-4EBC-819C-0B04EBD86C8F}" dt="2021-02-06T01:08:44.104" v="47" actId="478"/>
          <ac:picMkLst>
            <pc:docMk/>
            <pc:sldMk cId="1249454386" sldId="257"/>
            <ac:picMk id="8" creationId="{37074277-20FE-4F1B-9F6C-53931DCB4D96}"/>
          </ac:picMkLst>
        </pc:picChg>
        <pc:picChg chg="mod">
          <ac:chgData name="#NEO GUAT KWAN#" userId="a1ceda1c-8bc3-4e39-a36a-043612175962" providerId="ADAL" clId="{0B15DBB7-A5B2-4EBC-819C-0B04EBD86C8F}" dt="2021-02-06T01:05:11.129" v="13" actId="1076"/>
          <ac:picMkLst>
            <pc:docMk/>
            <pc:sldMk cId="1249454386" sldId="257"/>
            <ac:picMk id="23" creationId="{0577ECAF-CCB9-4C48-8AAA-E10C22DBB048}"/>
          </ac:picMkLst>
        </pc:picChg>
        <pc:picChg chg="add mod">
          <ac:chgData name="#NEO GUAT KWAN#" userId="a1ceda1c-8bc3-4e39-a36a-043612175962" providerId="ADAL" clId="{0B15DBB7-A5B2-4EBC-819C-0B04EBD86C8F}" dt="2021-02-06T01:08:54.155" v="49"/>
          <ac:picMkLst>
            <pc:docMk/>
            <pc:sldMk cId="1249454386" sldId="257"/>
            <ac:picMk id="25" creationId="{255E7BD7-20A8-4B0C-86B5-3F7AB148AE43}"/>
          </ac:picMkLst>
        </pc:picChg>
      </pc:sldChg>
      <pc:sldChg chg="addSp modSp mod">
        <pc:chgData name="#NEO GUAT KWAN#" userId="a1ceda1c-8bc3-4e39-a36a-043612175962" providerId="ADAL" clId="{0B15DBB7-A5B2-4EBC-819C-0B04EBD86C8F}" dt="2021-02-06T01:10:40.548" v="68" actId="1076"/>
        <pc:sldMkLst>
          <pc:docMk/>
          <pc:sldMk cId="2089334444" sldId="258"/>
        </pc:sldMkLst>
        <pc:spChg chg="add mod">
          <ac:chgData name="#NEO GUAT KWAN#" userId="a1ceda1c-8bc3-4e39-a36a-043612175962" providerId="ADAL" clId="{0B15DBB7-A5B2-4EBC-819C-0B04EBD86C8F}" dt="2021-02-06T01:10:40.548" v="68" actId="1076"/>
          <ac:spMkLst>
            <pc:docMk/>
            <pc:sldMk cId="2089334444" sldId="258"/>
            <ac:spMk id="3" creationId="{41EA6C40-814B-4BEA-B78B-FA7DCB30FE5F}"/>
          </ac:spMkLst>
        </pc:spChg>
        <pc:spChg chg="mod">
          <ac:chgData name="#NEO GUAT KWAN#" userId="a1ceda1c-8bc3-4e39-a36a-043612175962" providerId="ADAL" clId="{0B15DBB7-A5B2-4EBC-819C-0B04EBD86C8F}" dt="2021-02-06T01:10:03.163" v="63" actId="1076"/>
          <ac:spMkLst>
            <pc:docMk/>
            <pc:sldMk cId="2089334444" sldId="258"/>
            <ac:spMk id="5" creationId="{CF82CBD5-5514-4EB4-9E2F-6D9C0F8BA778}"/>
          </ac:spMkLst>
        </pc:spChg>
      </pc:sldChg>
      <pc:sldChg chg="addSp delSp modSp mod">
        <pc:chgData name="#NEO GUAT KWAN#" userId="a1ceda1c-8bc3-4e39-a36a-043612175962" providerId="ADAL" clId="{0B15DBB7-A5B2-4EBC-819C-0B04EBD86C8F}" dt="2021-02-06T01:38:45.815" v="436" actId="1076"/>
        <pc:sldMkLst>
          <pc:docMk/>
          <pc:sldMk cId="1330863993" sldId="259"/>
        </pc:sldMkLst>
        <pc:spChg chg="add mod ord">
          <ac:chgData name="#NEO GUAT KWAN#" userId="a1ceda1c-8bc3-4e39-a36a-043612175962" providerId="ADAL" clId="{0B15DBB7-A5B2-4EBC-819C-0B04EBD86C8F}" dt="2021-02-06T01:27:31.546" v="215" actId="1076"/>
          <ac:spMkLst>
            <pc:docMk/>
            <pc:sldMk cId="1330863993" sldId="259"/>
            <ac:spMk id="3" creationId="{F2FD5D7D-92BB-421B-9576-B3691CF31B89}"/>
          </ac:spMkLst>
        </pc:spChg>
        <pc:spChg chg="mod">
          <ac:chgData name="#NEO GUAT KWAN#" userId="a1ceda1c-8bc3-4e39-a36a-043612175962" providerId="ADAL" clId="{0B15DBB7-A5B2-4EBC-819C-0B04EBD86C8F}" dt="2021-02-06T01:06:11.866" v="16" actId="1076"/>
          <ac:spMkLst>
            <pc:docMk/>
            <pc:sldMk cId="1330863993" sldId="259"/>
            <ac:spMk id="5" creationId="{CF82CBD5-5514-4EB4-9E2F-6D9C0F8BA778}"/>
          </ac:spMkLst>
        </pc:spChg>
        <pc:spChg chg="del">
          <ac:chgData name="#NEO GUAT KWAN#" userId="a1ceda1c-8bc3-4e39-a36a-043612175962" providerId="ADAL" clId="{0B15DBB7-A5B2-4EBC-819C-0B04EBD86C8F}" dt="2021-02-06T01:08:47.396" v="48" actId="478"/>
          <ac:spMkLst>
            <pc:docMk/>
            <pc:sldMk cId="1330863993" sldId="259"/>
            <ac:spMk id="7" creationId="{0AFA04E7-DC04-4FC5-9116-BD8BF676E0EA}"/>
          </ac:spMkLst>
        </pc:spChg>
        <pc:spChg chg="mod ord">
          <ac:chgData name="#NEO GUAT KWAN#" userId="a1ceda1c-8bc3-4e39-a36a-043612175962" providerId="ADAL" clId="{0B15DBB7-A5B2-4EBC-819C-0B04EBD86C8F}" dt="2021-02-06T01:32:48.542" v="267" actId="164"/>
          <ac:spMkLst>
            <pc:docMk/>
            <pc:sldMk cId="1330863993" sldId="259"/>
            <ac:spMk id="10" creationId="{939D11D2-6A91-4C80-999F-BE0B7458650C}"/>
          </ac:spMkLst>
        </pc:spChg>
        <pc:spChg chg="del">
          <ac:chgData name="#NEO GUAT KWAN#" userId="a1ceda1c-8bc3-4e39-a36a-043612175962" providerId="ADAL" clId="{0B15DBB7-A5B2-4EBC-819C-0B04EBD86C8F}" dt="2021-02-06T01:08:47.396" v="48" actId="478"/>
          <ac:spMkLst>
            <pc:docMk/>
            <pc:sldMk cId="1330863993" sldId="259"/>
            <ac:spMk id="18" creationId="{A3F135E8-555C-442D-AE7C-B89B80721886}"/>
          </ac:spMkLst>
        </pc:spChg>
        <pc:spChg chg="del">
          <ac:chgData name="#NEO GUAT KWAN#" userId="a1ceda1c-8bc3-4e39-a36a-043612175962" providerId="ADAL" clId="{0B15DBB7-A5B2-4EBC-819C-0B04EBD86C8F}" dt="2021-02-06T01:08:47.396" v="48" actId="478"/>
          <ac:spMkLst>
            <pc:docMk/>
            <pc:sldMk cId="1330863993" sldId="259"/>
            <ac:spMk id="19" creationId="{14FE6714-66BC-4025-AD1E-D75F87E079D1}"/>
          </ac:spMkLst>
        </pc:spChg>
        <pc:spChg chg="add mod ord">
          <ac:chgData name="#NEO GUAT KWAN#" userId="a1ceda1c-8bc3-4e39-a36a-043612175962" providerId="ADAL" clId="{0B15DBB7-A5B2-4EBC-819C-0B04EBD86C8F}" dt="2021-02-06T01:27:31.546" v="215" actId="1076"/>
          <ac:spMkLst>
            <pc:docMk/>
            <pc:sldMk cId="1330863993" sldId="259"/>
            <ac:spMk id="24" creationId="{4D2C7CB8-E2D7-4259-A2CA-691E7342153E}"/>
          </ac:spMkLst>
        </pc:spChg>
        <pc:spChg chg="add mod ord">
          <ac:chgData name="#NEO GUAT KWAN#" userId="a1ceda1c-8bc3-4e39-a36a-043612175962" providerId="ADAL" clId="{0B15DBB7-A5B2-4EBC-819C-0B04EBD86C8F}" dt="2021-02-06T01:27:31.546" v="215" actId="1076"/>
          <ac:spMkLst>
            <pc:docMk/>
            <pc:sldMk cId="1330863993" sldId="259"/>
            <ac:spMk id="25" creationId="{41577C3B-BDFD-4A67-8FCA-A05E896DF545}"/>
          </ac:spMkLst>
        </pc:spChg>
        <pc:spChg chg="add mod ord">
          <ac:chgData name="#NEO GUAT KWAN#" userId="a1ceda1c-8bc3-4e39-a36a-043612175962" providerId="ADAL" clId="{0B15DBB7-A5B2-4EBC-819C-0B04EBD86C8F}" dt="2021-02-06T01:27:31.546" v="215" actId="1076"/>
          <ac:spMkLst>
            <pc:docMk/>
            <pc:sldMk cId="1330863993" sldId="259"/>
            <ac:spMk id="26" creationId="{E266C9F9-B2A5-4D28-A125-F70F1F19BD14}"/>
          </ac:spMkLst>
        </pc:spChg>
        <pc:spChg chg="add mod ord">
          <ac:chgData name="#NEO GUAT KWAN#" userId="a1ceda1c-8bc3-4e39-a36a-043612175962" providerId="ADAL" clId="{0B15DBB7-A5B2-4EBC-819C-0B04EBD86C8F}" dt="2021-02-06T01:27:31.546" v="215" actId="1076"/>
          <ac:spMkLst>
            <pc:docMk/>
            <pc:sldMk cId="1330863993" sldId="259"/>
            <ac:spMk id="27" creationId="{CE13B3C3-4DBB-49C3-A6DD-E9A68A1A0F41}"/>
          </ac:spMkLst>
        </pc:spChg>
        <pc:spChg chg="add mod">
          <ac:chgData name="#NEO GUAT KWAN#" userId="a1ceda1c-8bc3-4e39-a36a-043612175962" providerId="ADAL" clId="{0B15DBB7-A5B2-4EBC-819C-0B04EBD86C8F}" dt="2021-02-06T01:08:55.728" v="50"/>
          <ac:spMkLst>
            <pc:docMk/>
            <pc:sldMk cId="1330863993" sldId="259"/>
            <ac:spMk id="29" creationId="{EF60580B-6401-46D8-997E-77247D9D68B6}"/>
          </ac:spMkLst>
        </pc:spChg>
        <pc:spChg chg="mod">
          <ac:chgData name="#NEO GUAT KWAN#" userId="a1ceda1c-8bc3-4e39-a36a-043612175962" providerId="ADAL" clId="{0B15DBB7-A5B2-4EBC-819C-0B04EBD86C8F}" dt="2021-02-06T01:06:22.050" v="19" actId="1076"/>
          <ac:spMkLst>
            <pc:docMk/>
            <pc:sldMk cId="1330863993" sldId="259"/>
            <ac:spMk id="35" creationId="{16B7A6AB-F0C3-49BA-A9F1-0CDC9780C21C}"/>
          </ac:spMkLst>
        </pc:spChg>
        <pc:spChg chg="mod">
          <ac:chgData name="#NEO GUAT KWAN#" userId="a1ceda1c-8bc3-4e39-a36a-043612175962" providerId="ADAL" clId="{0B15DBB7-A5B2-4EBC-819C-0B04EBD86C8F}" dt="2021-02-06T01:38:45.815" v="436" actId="1076"/>
          <ac:spMkLst>
            <pc:docMk/>
            <pc:sldMk cId="1330863993" sldId="259"/>
            <ac:spMk id="36" creationId="{4759959A-EDB4-4EB1-91FC-CB376F290C34}"/>
          </ac:spMkLst>
        </pc:spChg>
        <pc:spChg chg="mod ord">
          <ac:chgData name="#NEO GUAT KWAN#" userId="a1ceda1c-8bc3-4e39-a36a-043612175962" providerId="ADAL" clId="{0B15DBB7-A5B2-4EBC-819C-0B04EBD86C8F}" dt="2021-02-06T01:32:48.542" v="267" actId="164"/>
          <ac:spMkLst>
            <pc:docMk/>
            <pc:sldMk cId="1330863993" sldId="259"/>
            <ac:spMk id="37" creationId="{467171AB-DC02-4358-A2D4-DEBD1161647B}"/>
          </ac:spMkLst>
        </pc:spChg>
        <pc:spChg chg="mod">
          <ac:chgData name="#NEO GUAT KWAN#" userId="a1ceda1c-8bc3-4e39-a36a-043612175962" providerId="ADAL" clId="{0B15DBB7-A5B2-4EBC-819C-0B04EBD86C8F}" dt="2021-02-06T01:38:28.662" v="434" actId="1076"/>
          <ac:spMkLst>
            <pc:docMk/>
            <pc:sldMk cId="1330863993" sldId="259"/>
            <ac:spMk id="38" creationId="{3ADA86D0-E7F4-4DB5-80B2-43F3E3826B2F}"/>
          </ac:spMkLst>
        </pc:spChg>
        <pc:spChg chg="add mod">
          <ac:chgData name="#NEO GUAT KWAN#" userId="a1ceda1c-8bc3-4e39-a36a-043612175962" providerId="ADAL" clId="{0B15DBB7-A5B2-4EBC-819C-0B04EBD86C8F}" dt="2021-02-06T01:08:55.728" v="50"/>
          <ac:spMkLst>
            <pc:docMk/>
            <pc:sldMk cId="1330863993" sldId="259"/>
            <ac:spMk id="40" creationId="{883FD418-818C-448A-81FB-A234543A175D}"/>
          </ac:spMkLst>
        </pc:spChg>
        <pc:spChg chg="add mod">
          <ac:chgData name="#NEO GUAT KWAN#" userId="a1ceda1c-8bc3-4e39-a36a-043612175962" providerId="ADAL" clId="{0B15DBB7-A5B2-4EBC-819C-0B04EBD86C8F}" dt="2021-02-06T01:08:55.728" v="50"/>
          <ac:spMkLst>
            <pc:docMk/>
            <pc:sldMk cId="1330863993" sldId="259"/>
            <ac:spMk id="41" creationId="{E5834314-3836-4690-AD82-B36C90751DA3}"/>
          </ac:spMkLst>
        </pc:spChg>
        <pc:spChg chg="add mod">
          <ac:chgData name="#NEO GUAT KWAN#" userId="a1ceda1c-8bc3-4e39-a36a-043612175962" providerId="ADAL" clId="{0B15DBB7-A5B2-4EBC-819C-0B04EBD86C8F}" dt="2021-02-06T01:08:55.728" v="50"/>
          <ac:spMkLst>
            <pc:docMk/>
            <pc:sldMk cId="1330863993" sldId="259"/>
            <ac:spMk id="42" creationId="{DB9F003F-C858-4F17-9A2B-FDB60FF55C0E}"/>
          </ac:spMkLst>
        </pc:spChg>
        <pc:spChg chg="add mod">
          <ac:chgData name="#NEO GUAT KWAN#" userId="a1ceda1c-8bc3-4e39-a36a-043612175962" providerId="ADAL" clId="{0B15DBB7-A5B2-4EBC-819C-0B04EBD86C8F}" dt="2021-02-06T01:10:50.948" v="71"/>
          <ac:spMkLst>
            <pc:docMk/>
            <pc:sldMk cId="1330863993" sldId="259"/>
            <ac:spMk id="43" creationId="{E31B43C0-A018-47F1-9AC5-CF631475D950}"/>
          </ac:spMkLst>
        </pc:spChg>
        <pc:spChg chg="add mod">
          <ac:chgData name="#NEO GUAT KWAN#" userId="a1ceda1c-8bc3-4e39-a36a-043612175962" providerId="ADAL" clId="{0B15DBB7-A5B2-4EBC-819C-0B04EBD86C8F}" dt="2021-02-06T01:36:33.063" v="347" actId="1076"/>
          <ac:spMkLst>
            <pc:docMk/>
            <pc:sldMk cId="1330863993" sldId="259"/>
            <ac:spMk id="50" creationId="{36E91FEA-B763-43A2-B24D-86C3BD4067FB}"/>
          </ac:spMkLst>
        </pc:spChg>
        <pc:spChg chg="add mod">
          <ac:chgData name="#NEO GUAT KWAN#" userId="a1ceda1c-8bc3-4e39-a36a-043612175962" providerId="ADAL" clId="{0B15DBB7-A5B2-4EBC-819C-0B04EBD86C8F}" dt="2021-02-06T01:36:30.356" v="346" actId="1076"/>
          <ac:spMkLst>
            <pc:docMk/>
            <pc:sldMk cId="1330863993" sldId="259"/>
            <ac:spMk id="51" creationId="{95838D6F-F564-4B04-B8A6-6C5CC7E0100B}"/>
          </ac:spMkLst>
        </pc:spChg>
        <pc:spChg chg="add mod">
          <ac:chgData name="#NEO GUAT KWAN#" userId="a1ceda1c-8bc3-4e39-a36a-043612175962" providerId="ADAL" clId="{0B15DBB7-A5B2-4EBC-819C-0B04EBD86C8F}" dt="2021-02-06T01:36:41.778" v="350" actId="1076"/>
          <ac:spMkLst>
            <pc:docMk/>
            <pc:sldMk cId="1330863993" sldId="259"/>
            <ac:spMk id="52" creationId="{80E82B9C-16E2-4244-B062-6CF1040A22B7}"/>
          </ac:spMkLst>
        </pc:spChg>
        <pc:spChg chg="add mod">
          <ac:chgData name="#NEO GUAT KWAN#" userId="a1ceda1c-8bc3-4e39-a36a-043612175962" providerId="ADAL" clId="{0B15DBB7-A5B2-4EBC-819C-0B04EBD86C8F}" dt="2021-02-06T01:36:44.433" v="351" actId="1076"/>
          <ac:spMkLst>
            <pc:docMk/>
            <pc:sldMk cId="1330863993" sldId="259"/>
            <ac:spMk id="53" creationId="{C9AB9F23-E55D-42DE-8CD7-61E54E5394B4}"/>
          </ac:spMkLst>
        </pc:spChg>
        <pc:spChg chg="add mod ord">
          <ac:chgData name="#NEO GUAT KWAN#" userId="a1ceda1c-8bc3-4e39-a36a-043612175962" providerId="ADAL" clId="{0B15DBB7-A5B2-4EBC-819C-0B04EBD86C8F}" dt="2021-02-06T01:37:58.317" v="420" actId="1076"/>
          <ac:spMkLst>
            <pc:docMk/>
            <pc:sldMk cId="1330863993" sldId="259"/>
            <ac:spMk id="54" creationId="{B1CAD0BA-7E47-41E4-84C7-6A5844B1BC38}"/>
          </ac:spMkLst>
        </pc:spChg>
        <pc:spChg chg="add mod ord">
          <ac:chgData name="#NEO GUAT KWAN#" userId="a1ceda1c-8bc3-4e39-a36a-043612175962" providerId="ADAL" clId="{0B15DBB7-A5B2-4EBC-819C-0B04EBD86C8F}" dt="2021-02-06T01:28:17.715" v="229" actId="13244"/>
          <ac:spMkLst>
            <pc:docMk/>
            <pc:sldMk cId="1330863993" sldId="259"/>
            <ac:spMk id="57" creationId="{6E0D6BB8-87FE-44EC-A5E7-1F5A92CEF918}"/>
          </ac:spMkLst>
        </pc:spChg>
        <pc:spChg chg="add mod">
          <ac:chgData name="#NEO GUAT KWAN#" userId="a1ceda1c-8bc3-4e39-a36a-043612175962" providerId="ADAL" clId="{0B15DBB7-A5B2-4EBC-819C-0B04EBD86C8F}" dt="2021-02-06T01:38:25.032" v="433" actId="1076"/>
          <ac:spMkLst>
            <pc:docMk/>
            <pc:sldMk cId="1330863993" sldId="259"/>
            <ac:spMk id="61" creationId="{71993E61-F87C-413E-A281-0DD39AECBCC2}"/>
          </ac:spMkLst>
        </pc:spChg>
        <pc:spChg chg="add mod">
          <ac:chgData name="#NEO GUAT KWAN#" userId="a1ceda1c-8bc3-4e39-a36a-043612175962" providerId="ADAL" clId="{0B15DBB7-A5B2-4EBC-819C-0B04EBD86C8F}" dt="2021-02-06T01:38:20.487" v="432" actId="1076"/>
          <ac:spMkLst>
            <pc:docMk/>
            <pc:sldMk cId="1330863993" sldId="259"/>
            <ac:spMk id="62" creationId="{A73A4B67-82AB-4EC8-9053-52313416AEFC}"/>
          </ac:spMkLst>
        </pc:spChg>
        <pc:spChg chg="add mod">
          <ac:chgData name="#NEO GUAT KWAN#" userId="a1ceda1c-8bc3-4e39-a36a-043612175962" providerId="ADAL" clId="{0B15DBB7-A5B2-4EBC-819C-0B04EBD86C8F}" dt="2021-02-06T01:38:16.370" v="431" actId="1076"/>
          <ac:spMkLst>
            <pc:docMk/>
            <pc:sldMk cId="1330863993" sldId="259"/>
            <ac:spMk id="63" creationId="{A25F04B8-B476-4596-9D42-5E8FB4010A82}"/>
          </ac:spMkLst>
        </pc:spChg>
        <pc:spChg chg="add mod">
          <ac:chgData name="#NEO GUAT KWAN#" userId="a1ceda1c-8bc3-4e39-a36a-043612175962" providerId="ADAL" clId="{0B15DBB7-A5B2-4EBC-819C-0B04EBD86C8F}" dt="2021-02-06T01:38:33.995" v="435" actId="1076"/>
          <ac:spMkLst>
            <pc:docMk/>
            <pc:sldMk cId="1330863993" sldId="259"/>
            <ac:spMk id="64" creationId="{B17E9BD1-B180-46C7-95F3-AA149CA840C8}"/>
          </ac:spMkLst>
        </pc:spChg>
        <pc:grpChg chg="mod ord">
          <ac:chgData name="#NEO GUAT KWAN#" userId="a1ceda1c-8bc3-4e39-a36a-043612175962" providerId="ADAL" clId="{0B15DBB7-A5B2-4EBC-819C-0B04EBD86C8F}" dt="2021-02-06T01:32:48.542" v="267" actId="164"/>
          <ac:grpSpMkLst>
            <pc:docMk/>
            <pc:sldMk cId="1330863993" sldId="259"/>
            <ac:grpSpMk id="31" creationId="{24BA09FD-9659-469C-8D19-9DCAC0AA09F1}"/>
          </ac:grpSpMkLst>
        </pc:grpChg>
        <pc:grpChg chg="mod ord">
          <ac:chgData name="#NEO GUAT KWAN#" userId="a1ceda1c-8bc3-4e39-a36a-043612175962" providerId="ADAL" clId="{0B15DBB7-A5B2-4EBC-819C-0B04EBD86C8F}" dt="2021-02-06T01:32:48.542" v="267" actId="164"/>
          <ac:grpSpMkLst>
            <pc:docMk/>
            <pc:sldMk cId="1330863993" sldId="259"/>
            <ac:grpSpMk id="32" creationId="{6A0A2A03-27C0-4569-93A6-F94E950A8D8C}"/>
          </ac:grpSpMkLst>
        </pc:grpChg>
        <pc:grpChg chg="add mod">
          <ac:chgData name="#NEO GUAT KWAN#" userId="a1ceda1c-8bc3-4e39-a36a-043612175962" providerId="ADAL" clId="{0B15DBB7-A5B2-4EBC-819C-0B04EBD86C8F}" dt="2021-02-06T01:36:10.046" v="344" actId="1076"/>
          <ac:grpSpMkLst>
            <pc:docMk/>
            <pc:sldMk cId="1330863993" sldId="259"/>
            <ac:grpSpMk id="60" creationId="{B8B05D2F-DC77-4EA2-9A6E-C1E2CA9402DA}"/>
          </ac:grpSpMkLst>
        </pc:grpChg>
        <pc:graphicFrameChg chg="del">
          <ac:chgData name="#NEO GUAT KWAN#" userId="a1ceda1c-8bc3-4e39-a36a-043612175962" providerId="ADAL" clId="{0B15DBB7-A5B2-4EBC-819C-0B04EBD86C8F}" dt="2021-02-06T01:06:04.085" v="14" actId="478"/>
          <ac:graphicFrameMkLst>
            <pc:docMk/>
            <pc:sldMk cId="1330863993" sldId="259"/>
            <ac:graphicFrameMk id="2" creationId="{475D8A7E-4C18-4B8F-92A9-70DEFEC5173C}"/>
          </ac:graphicFrameMkLst>
        </pc:graphicFrameChg>
        <pc:picChg chg="del">
          <ac:chgData name="#NEO GUAT KWAN#" userId="a1ceda1c-8bc3-4e39-a36a-043612175962" providerId="ADAL" clId="{0B15DBB7-A5B2-4EBC-819C-0B04EBD86C8F}" dt="2021-02-06T01:08:47.396" v="48" actId="478"/>
          <ac:picMkLst>
            <pc:docMk/>
            <pc:sldMk cId="1330863993" sldId="259"/>
            <ac:picMk id="8" creationId="{37074277-20FE-4F1B-9F6C-53931DCB4D96}"/>
          </ac:picMkLst>
        </pc:picChg>
        <pc:picChg chg="del">
          <ac:chgData name="#NEO GUAT KWAN#" userId="a1ceda1c-8bc3-4e39-a36a-043612175962" providerId="ADAL" clId="{0B15DBB7-A5B2-4EBC-819C-0B04EBD86C8F}" dt="2021-02-06T01:06:19.614" v="18" actId="478"/>
          <ac:picMkLst>
            <pc:docMk/>
            <pc:sldMk cId="1330863993" sldId="259"/>
            <ac:picMk id="23" creationId="{0577ECAF-CCB9-4C48-8AAA-E10C22DBB048}"/>
          </ac:picMkLst>
        </pc:picChg>
        <pc:picChg chg="add mod">
          <ac:chgData name="#NEO GUAT KWAN#" userId="a1ceda1c-8bc3-4e39-a36a-043612175962" providerId="ADAL" clId="{0B15DBB7-A5B2-4EBC-819C-0B04EBD86C8F}" dt="2021-02-06T01:08:55.728" v="50"/>
          <ac:picMkLst>
            <pc:docMk/>
            <pc:sldMk cId="1330863993" sldId="259"/>
            <ac:picMk id="39" creationId="{F6E33F2A-695D-43EA-BD6C-BDDF672A0555}"/>
          </ac:picMkLst>
        </pc:picChg>
        <pc:picChg chg="add mod">
          <ac:chgData name="#NEO GUAT KWAN#" userId="a1ceda1c-8bc3-4e39-a36a-043612175962" providerId="ADAL" clId="{0B15DBB7-A5B2-4EBC-819C-0B04EBD86C8F}" dt="2021-02-06T01:27:41.616" v="218" actId="1076"/>
          <ac:picMkLst>
            <pc:docMk/>
            <pc:sldMk cId="1330863993" sldId="259"/>
            <ac:picMk id="56" creationId="{26D9C96E-B014-4F3B-8524-E3245D886F37}"/>
          </ac:picMkLst>
        </pc:picChg>
        <pc:picChg chg="add mod">
          <ac:chgData name="#NEO GUAT KWAN#" userId="a1ceda1c-8bc3-4e39-a36a-043612175962" providerId="ADAL" clId="{0B15DBB7-A5B2-4EBC-819C-0B04EBD86C8F}" dt="2021-02-06T01:30:21.225" v="241" actId="1076"/>
          <ac:picMkLst>
            <pc:docMk/>
            <pc:sldMk cId="1330863993" sldId="259"/>
            <ac:picMk id="59" creationId="{272871D8-C437-4F7A-9C9D-345CCAAAB10A}"/>
          </ac:picMkLst>
        </pc:picChg>
        <pc:cxnChg chg="add mod ord">
          <ac:chgData name="#NEO GUAT KWAN#" userId="a1ceda1c-8bc3-4e39-a36a-043612175962" providerId="ADAL" clId="{0B15DBB7-A5B2-4EBC-819C-0B04EBD86C8F}" dt="2021-02-06T01:27:31.546" v="215" actId="1076"/>
          <ac:cxnSpMkLst>
            <pc:docMk/>
            <pc:sldMk cId="1330863993" sldId="259"/>
            <ac:cxnSpMk id="9" creationId="{563F5020-99CF-48AA-84DF-3D6AC9AF2469}"/>
          </ac:cxnSpMkLst>
        </pc:cxnChg>
        <pc:cxnChg chg="add mod">
          <ac:chgData name="#NEO GUAT KWAN#" userId="a1ceda1c-8bc3-4e39-a36a-043612175962" providerId="ADAL" clId="{0B15DBB7-A5B2-4EBC-819C-0B04EBD86C8F}" dt="2021-02-06T01:27:31.546" v="215" actId="1076"/>
          <ac:cxnSpMkLst>
            <pc:docMk/>
            <pc:sldMk cId="1330863993" sldId="259"/>
            <ac:cxnSpMk id="44" creationId="{29CBDB87-B55C-44A3-BF4B-D0CAF7A0FAFB}"/>
          </ac:cxnSpMkLst>
        </pc:cxnChg>
        <pc:cxnChg chg="add mod">
          <ac:chgData name="#NEO GUAT KWAN#" userId="a1ceda1c-8bc3-4e39-a36a-043612175962" providerId="ADAL" clId="{0B15DBB7-A5B2-4EBC-819C-0B04EBD86C8F}" dt="2021-02-06T01:27:31.546" v="215" actId="1076"/>
          <ac:cxnSpMkLst>
            <pc:docMk/>
            <pc:sldMk cId="1330863993" sldId="259"/>
            <ac:cxnSpMk id="45" creationId="{B3EB55C5-4214-46D5-A370-09EA52C2BC22}"/>
          </ac:cxnSpMkLst>
        </pc:cxnChg>
        <pc:cxnChg chg="add mod">
          <ac:chgData name="#NEO GUAT KWAN#" userId="a1ceda1c-8bc3-4e39-a36a-043612175962" providerId="ADAL" clId="{0B15DBB7-A5B2-4EBC-819C-0B04EBD86C8F}" dt="2021-02-06T01:27:31.546" v="215" actId="1076"/>
          <ac:cxnSpMkLst>
            <pc:docMk/>
            <pc:sldMk cId="1330863993" sldId="259"/>
            <ac:cxnSpMk id="46" creationId="{2F9CF303-6369-490D-9809-4B0E3D0873D8}"/>
          </ac:cxnSpMkLst>
        </pc:cxnChg>
      </pc:sldChg>
      <pc:sldChg chg="addSp modSp">
        <pc:chgData name="#NEO GUAT KWAN#" userId="a1ceda1c-8bc3-4e39-a36a-043612175962" providerId="ADAL" clId="{0B15DBB7-A5B2-4EBC-819C-0B04EBD86C8F}" dt="2021-02-06T01:10:48.799" v="69"/>
        <pc:sldMkLst>
          <pc:docMk/>
          <pc:sldMk cId="1340243277" sldId="260"/>
        </pc:sldMkLst>
        <pc:spChg chg="add mod">
          <ac:chgData name="#NEO GUAT KWAN#" userId="a1ceda1c-8bc3-4e39-a36a-043612175962" providerId="ADAL" clId="{0B15DBB7-A5B2-4EBC-819C-0B04EBD86C8F}" dt="2021-02-06T01:10:48.799" v="69"/>
          <ac:spMkLst>
            <pc:docMk/>
            <pc:sldMk cId="1340243277" sldId="260"/>
            <ac:spMk id="27" creationId="{7F1A6121-6E87-4C95-B949-16C100D505A1}"/>
          </ac:spMkLst>
        </pc:spChg>
      </pc:sldChg>
    </pc:docChg>
  </pc:docChgLst>
  <pc:docChgLst>
    <pc:chgData name="#NEO GUAT KWAN#" userId="a1ceda1c-8bc3-4e39-a36a-043612175962" providerId="ADAL" clId="{96344FF0-50C2-4EF1-8340-090B68285DF1}"/>
    <pc:docChg chg="undo redo custSel addSld delSld modSld sldOrd">
      <pc:chgData name="#NEO GUAT KWAN#" userId="a1ceda1c-8bc3-4e39-a36a-043612175962" providerId="ADAL" clId="{96344FF0-50C2-4EF1-8340-090B68285DF1}" dt="2021-02-06T03:57:56.732" v="3344" actId="1076"/>
      <pc:docMkLst>
        <pc:docMk/>
      </pc:docMkLst>
      <pc:sldChg chg="addSp modSp mod">
        <pc:chgData name="#NEO GUAT KWAN#" userId="a1ceda1c-8bc3-4e39-a36a-043612175962" providerId="ADAL" clId="{96344FF0-50C2-4EF1-8340-090B68285DF1}" dt="2021-02-06T03:37:10.415" v="2349" actId="1076"/>
        <pc:sldMkLst>
          <pc:docMk/>
          <pc:sldMk cId="1317722172" sldId="256"/>
        </pc:sldMkLst>
        <pc:spChg chg="add mod">
          <ac:chgData name="#NEO GUAT KWAN#" userId="a1ceda1c-8bc3-4e39-a36a-043612175962" providerId="ADAL" clId="{96344FF0-50C2-4EF1-8340-090B68285DF1}" dt="2021-02-06T03:36:57.933" v="2348" actId="1076"/>
          <ac:spMkLst>
            <pc:docMk/>
            <pc:sldMk cId="1317722172" sldId="256"/>
            <ac:spMk id="2" creationId="{B5C6951C-C591-4BE2-AE2C-565B852E4DDC}"/>
          </ac:spMkLst>
        </pc:spChg>
        <pc:spChg chg="mod">
          <ac:chgData name="#NEO GUAT KWAN#" userId="a1ceda1c-8bc3-4e39-a36a-043612175962" providerId="ADAL" clId="{96344FF0-50C2-4EF1-8340-090B68285DF1}" dt="2021-02-05T14:04:44.747" v="149" actId="1076"/>
          <ac:spMkLst>
            <pc:docMk/>
            <pc:sldMk cId="1317722172" sldId="256"/>
            <ac:spMk id="6" creationId="{E8CD857B-E178-400D-AC61-295817F0FD3E}"/>
          </ac:spMkLst>
        </pc:spChg>
        <pc:spChg chg="mod">
          <ac:chgData name="#NEO GUAT KWAN#" userId="a1ceda1c-8bc3-4e39-a36a-043612175962" providerId="ADAL" clId="{96344FF0-50C2-4EF1-8340-090B68285DF1}" dt="2021-02-05T14:04:44.747" v="149" actId="1076"/>
          <ac:spMkLst>
            <pc:docMk/>
            <pc:sldMk cId="1317722172" sldId="256"/>
            <ac:spMk id="7" creationId="{0AFA04E7-DC04-4FC5-9116-BD8BF676E0EA}"/>
          </ac:spMkLst>
        </pc:spChg>
        <pc:spChg chg="mod">
          <ac:chgData name="#NEO GUAT KWAN#" userId="a1ceda1c-8bc3-4e39-a36a-043612175962" providerId="ADAL" clId="{96344FF0-50C2-4EF1-8340-090B68285DF1}" dt="2021-02-05T14:04:44.747" v="149" actId="1076"/>
          <ac:spMkLst>
            <pc:docMk/>
            <pc:sldMk cId="1317722172" sldId="256"/>
            <ac:spMk id="9" creationId="{5BF6F46F-01AB-426C-96EA-125EEAD4B26A}"/>
          </ac:spMkLst>
        </pc:spChg>
        <pc:spChg chg="mod">
          <ac:chgData name="#NEO GUAT KWAN#" userId="a1ceda1c-8bc3-4e39-a36a-043612175962" providerId="ADAL" clId="{96344FF0-50C2-4EF1-8340-090B68285DF1}" dt="2021-02-05T14:04:44.747" v="149" actId="1076"/>
          <ac:spMkLst>
            <pc:docMk/>
            <pc:sldMk cId="1317722172" sldId="256"/>
            <ac:spMk id="10" creationId="{939D11D2-6A91-4C80-999F-BE0B7458650C}"/>
          </ac:spMkLst>
        </pc:spChg>
        <pc:spChg chg="mod">
          <ac:chgData name="#NEO GUAT KWAN#" userId="a1ceda1c-8bc3-4e39-a36a-043612175962" providerId="ADAL" clId="{96344FF0-50C2-4EF1-8340-090B68285DF1}" dt="2021-02-06T03:36:18.173" v="2310" actId="2085"/>
          <ac:spMkLst>
            <pc:docMk/>
            <pc:sldMk cId="1317722172" sldId="256"/>
            <ac:spMk id="11" creationId="{5DFEFF9E-0E28-4D74-AD60-A246D7B0EB1D}"/>
          </ac:spMkLst>
        </pc:spChg>
        <pc:spChg chg="mod">
          <ac:chgData name="#NEO GUAT KWAN#" userId="a1ceda1c-8bc3-4e39-a36a-043612175962" providerId="ADAL" clId="{96344FF0-50C2-4EF1-8340-090B68285DF1}" dt="2021-02-06T03:37:10.415" v="2349" actId="1076"/>
          <ac:spMkLst>
            <pc:docMk/>
            <pc:sldMk cId="1317722172" sldId="256"/>
            <ac:spMk id="14" creationId="{F3C9D031-F780-4434-AF87-70B3B5EAB720}"/>
          </ac:spMkLst>
        </pc:spChg>
        <pc:picChg chg="add mod">
          <ac:chgData name="#NEO GUAT KWAN#" userId="a1ceda1c-8bc3-4e39-a36a-043612175962" providerId="ADAL" clId="{96344FF0-50C2-4EF1-8340-090B68285DF1}" dt="2021-02-05T14:07:09.824" v="157" actId="1076"/>
          <ac:picMkLst>
            <pc:docMk/>
            <pc:sldMk cId="1317722172" sldId="256"/>
            <ac:picMk id="16" creationId="{49864000-5D3D-49FF-B63F-ED2B74273431}"/>
          </ac:picMkLst>
        </pc:picChg>
      </pc:sldChg>
      <pc:sldChg chg="addSp delSp modSp add mod">
        <pc:chgData name="#NEO GUAT KWAN#" userId="a1ceda1c-8bc3-4e39-a36a-043612175962" providerId="ADAL" clId="{96344FF0-50C2-4EF1-8340-090B68285DF1}" dt="2021-02-06T03:44:48.148" v="2804" actId="1076"/>
        <pc:sldMkLst>
          <pc:docMk/>
          <pc:sldMk cId="1249454386" sldId="257"/>
        </pc:sldMkLst>
        <pc:spChg chg="mod ord">
          <ac:chgData name="#NEO GUAT KWAN#" userId="a1ceda1c-8bc3-4e39-a36a-043612175962" providerId="ADAL" clId="{96344FF0-50C2-4EF1-8340-090B68285DF1}" dt="2021-02-05T14:23:46.995" v="282" actId="14100"/>
          <ac:spMkLst>
            <pc:docMk/>
            <pc:sldMk cId="1249454386" sldId="257"/>
            <ac:spMk id="5" creationId="{CF82CBD5-5514-4EB4-9E2F-6D9C0F8BA778}"/>
          </ac:spMkLst>
        </pc:spChg>
        <pc:spChg chg="del">
          <ac:chgData name="#NEO GUAT KWAN#" userId="a1ceda1c-8bc3-4e39-a36a-043612175962" providerId="ADAL" clId="{96344FF0-50C2-4EF1-8340-090B68285DF1}" dt="2021-02-05T13:55:18.632" v="1" actId="478"/>
          <ac:spMkLst>
            <pc:docMk/>
            <pc:sldMk cId="1249454386" sldId="257"/>
            <ac:spMk id="6" creationId="{E8CD857B-E178-400D-AC61-295817F0FD3E}"/>
          </ac:spMkLst>
        </pc:spChg>
        <pc:spChg chg="mod">
          <ac:chgData name="#NEO GUAT KWAN#" userId="a1ceda1c-8bc3-4e39-a36a-043612175962" providerId="ADAL" clId="{96344FF0-50C2-4EF1-8340-090B68285DF1}" dt="2021-02-05T14:11:33.937" v="213" actId="113"/>
          <ac:spMkLst>
            <pc:docMk/>
            <pc:sldMk cId="1249454386" sldId="257"/>
            <ac:spMk id="7" creationId="{0AFA04E7-DC04-4FC5-9116-BD8BF676E0EA}"/>
          </ac:spMkLst>
        </pc:spChg>
        <pc:spChg chg="del mod">
          <ac:chgData name="#NEO GUAT KWAN#" userId="a1ceda1c-8bc3-4e39-a36a-043612175962" providerId="ADAL" clId="{96344FF0-50C2-4EF1-8340-090B68285DF1}" dt="2021-02-05T14:01:13.321" v="32" actId="478"/>
          <ac:spMkLst>
            <pc:docMk/>
            <pc:sldMk cId="1249454386" sldId="257"/>
            <ac:spMk id="9" creationId="{5BF6F46F-01AB-426C-96EA-125EEAD4B26A}"/>
          </ac:spMkLst>
        </pc:spChg>
        <pc:spChg chg="mod">
          <ac:chgData name="#NEO GUAT KWAN#" userId="a1ceda1c-8bc3-4e39-a36a-043612175962" providerId="ADAL" clId="{96344FF0-50C2-4EF1-8340-090B68285DF1}" dt="2021-02-06T02:16:30.337" v="1227" actId="1076"/>
          <ac:spMkLst>
            <pc:docMk/>
            <pc:sldMk cId="1249454386" sldId="257"/>
            <ac:spMk id="10" creationId="{939D11D2-6A91-4C80-999F-BE0B7458650C}"/>
          </ac:spMkLst>
        </pc:spChg>
        <pc:spChg chg="del mod">
          <ac:chgData name="#NEO GUAT KWAN#" userId="a1ceda1c-8bc3-4e39-a36a-043612175962" providerId="ADAL" clId="{96344FF0-50C2-4EF1-8340-090B68285DF1}" dt="2021-02-05T14:08:45.512" v="162" actId="478"/>
          <ac:spMkLst>
            <pc:docMk/>
            <pc:sldMk cId="1249454386" sldId="257"/>
            <ac:spMk id="11" creationId="{5DFEFF9E-0E28-4D74-AD60-A246D7B0EB1D}"/>
          </ac:spMkLst>
        </pc:spChg>
        <pc:spChg chg="mod">
          <ac:chgData name="#NEO GUAT KWAN#" userId="a1ceda1c-8bc3-4e39-a36a-043612175962" providerId="ADAL" clId="{96344FF0-50C2-4EF1-8340-090B68285DF1}" dt="2021-02-06T03:35:42.379" v="2303" actId="20577"/>
          <ac:spMkLst>
            <pc:docMk/>
            <pc:sldMk cId="1249454386" sldId="257"/>
            <ac:spMk id="12" creationId="{8561E554-D9BF-43E5-B11E-A969852FF321}"/>
          </ac:spMkLst>
        </pc:spChg>
        <pc:spChg chg="add del mod">
          <ac:chgData name="#NEO GUAT KWAN#" userId="a1ceda1c-8bc3-4e39-a36a-043612175962" providerId="ADAL" clId="{96344FF0-50C2-4EF1-8340-090B68285DF1}" dt="2021-02-05T14:01:13.321" v="32" actId="478"/>
          <ac:spMkLst>
            <pc:docMk/>
            <pc:sldMk cId="1249454386" sldId="257"/>
            <ac:spMk id="13" creationId="{B1086D89-D74A-46F7-92BA-3D7FE47F7102}"/>
          </ac:spMkLst>
        </pc:spChg>
        <pc:spChg chg="del">
          <ac:chgData name="#NEO GUAT KWAN#" userId="a1ceda1c-8bc3-4e39-a36a-043612175962" providerId="ADAL" clId="{96344FF0-50C2-4EF1-8340-090B68285DF1}" dt="2021-02-05T14:08:38.777" v="159" actId="478"/>
          <ac:spMkLst>
            <pc:docMk/>
            <pc:sldMk cId="1249454386" sldId="257"/>
            <ac:spMk id="14" creationId="{F3C9D031-F780-4434-AF87-70B3B5EAB720}"/>
          </ac:spMkLst>
        </pc:spChg>
        <pc:spChg chg="add del mod">
          <ac:chgData name="#NEO GUAT KWAN#" userId="a1ceda1c-8bc3-4e39-a36a-043612175962" providerId="ADAL" clId="{96344FF0-50C2-4EF1-8340-090B68285DF1}" dt="2021-02-05T14:01:13.321" v="32" actId="478"/>
          <ac:spMkLst>
            <pc:docMk/>
            <pc:sldMk cId="1249454386" sldId="257"/>
            <ac:spMk id="15" creationId="{8BD47E5F-2F00-483B-B867-F2CD60F7B627}"/>
          </ac:spMkLst>
        </pc:spChg>
        <pc:spChg chg="add del mod">
          <ac:chgData name="#NEO GUAT KWAN#" userId="a1ceda1c-8bc3-4e39-a36a-043612175962" providerId="ADAL" clId="{96344FF0-50C2-4EF1-8340-090B68285DF1}" dt="2021-02-05T14:01:13.321" v="32" actId="478"/>
          <ac:spMkLst>
            <pc:docMk/>
            <pc:sldMk cId="1249454386" sldId="257"/>
            <ac:spMk id="16" creationId="{8950371B-DFD2-4796-ABDD-1F7A18EEFE54}"/>
          </ac:spMkLst>
        </pc:spChg>
        <pc:spChg chg="add del mod">
          <ac:chgData name="#NEO GUAT KWAN#" userId="a1ceda1c-8bc3-4e39-a36a-043612175962" providerId="ADAL" clId="{96344FF0-50C2-4EF1-8340-090B68285DF1}" dt="2021-02-05T14:01:13.321" v="32" actId="478"/>
          <ac:spMkLst>
            <pc:docMk/>
            <pc:sldMk cId="1249454386" sldId="257"/>
            <ac:spMk id="17" creationId="{4A94BB06-B257-4E95-AB81-B78C8BC099D4}"/>
          </ac:spMkLst>
        </pc:spChg>
        <pc:spChg chg="add mod">
          <ac:chgData name="#NEO GUAT KWAN#" userId="a1ceda1c-8bc3-4e39-a36a-043612175962" providerId="ADAL" clId="{96344FF0-50C2-4EF1-8340-090B68285DF1}" dt="2021-02-05T14:10:30.055" v="183" actId="207"/>
          <ac:spMkLst>
            <pc:docMk/>
            <pc:sldMk cId="1249454386" sldId="257"/>
            <ac:spMk id="18" creationId="{A3F135E8-555C-442D-AE7C-B89B80721886}"/>
          </ac:spMkLst>
        </pc:spChg>
        <pc:spChg chg="add mod">
          <ac:chgData name="#NEO GUAT KWAN#" userId="a1ceda1c-8bc3-4e39-a36a-043612175962" providerId="ADAL" clId="{96344FF0-50C2-4EF1-8340-090B68285DF1}" dt="2021-02-05T14:10:57.888" v="190" actId="14100"/>
          <ac:spMkLst>
            <pc:docMk/>
            <pc:sldMk cId="1249454386" sldId="257"/>
            <ac:spMk id="19" creationId="{14FE6714-66BC-4025-AD1E-D75F87E079D1}"/>
          </ac:spMkLst>
        </pc:spChg>
        <pc:spChg chg="add del mod">
          <ac:chgData name="#NEO GUAT KWAN#" userId="a1ceda1c-8bc3-4e39-a36a-043612175962" providerId="ADAL" clId="{96344FF0-50C2-4EF1-8340-090B68285DF1}" dt="2021-02-05T14:22:12.217" v="265" actId="478"/>
          <ac:spMkLst>
            <pc:docMk/>
            <pc:sldMk cId="1249454386" sldId="257"/>
            <ac:spMk id="26" creationId="{3F878DD8-9C67-4899-9288-473EE059C22A}"/>
          </ac:spMkLst>
        </pc:spChg>
        <pc:spChg chg="add del">
          <ac:chgData name="#NEO GUAT KWAN#" userId="a1ceda1c-8bc3-4e39-a36a-043612175962" providerId="ADAL" clId="{96344FF0-50C2-4EF1-8340-090B68285DF1}" dt="2021-02-05T14:23:00.081" v="273" actId="478"/>
          <ac:spMkLst>
            <pc:docMk/>
            <pc:sldMk cId="1249454386" sldId="257"/>
            <ac:spMk id="29" creationId="{B604D02F-AC0B-4307-9FA7-F40A914A43CC}"/>
          </ac:spMkLst>
        </pc:spChg>
        <pc:spChg chg="add mod ord">
          <ac:chgData name="#NEO GUAT KWAN#" userId="a1ceda1c-8bc3-4e39-a36a-043612175962" providerId="ADAL" clId="{96344FF0-50C2-4EF1-8340-090B68285DF1}" dt="2021-02-05T14:27:51.192" v="337" actId="164"/>
          <ac:spMkLst>
            <pc:docMk/>
            <pc:sldMk cId="1249454386" sldId="257"/>
            <ac:spMk id="30" creationId="{C90CCD8E-0C26-41EF-AEFB-9DFA90241953}"/>
          </ac:spMkLst>
        </pc:spChg>
        <pc:spChg chg="mod">
          <ac:chgData name="#NEO GUAT KWAN#" userId="a1ceda1c-8bc3-4e39-a36a-043612175962" providerId="ADAL" clId="{96344FF0-50C2-4EF1-8340-090B68285DF1}" dt="2021-02-05T14:27:52.846" v="338"/>
          <ac:spMkLst>
            <pc:docMk/>
            <pc:sldMk cId="1249454386" sldId="257"/>
            <ac:spMk id="33" creationId="{4A638C16-980B-4DFE-81AC-7C49B4EED769}"/>
          </ac:spMkLst>
        </pc:spChg>
        <pc:spChg chg="add mod">
          <ac:chgData name="#NEO GUAT KWAN#" userId="a1ceda1c-8bc3-4e39-a36a-043612175962" providerId="ADAL" clId="{96344FF0-50C2-4EF1-8340-090B68285DF1}" dt="2021-02-05T14:39:15.624" v="606" actId="404"/>
          <ac:spMkLst>
            <pc:docMk/>
            <pc:sldMk cId="1249454386" sldId="257"/>
            <ac:spMk id="35" creationId="{16B7A6AB-F0C3-49BA-A9F1-0CDC9780C21C}"/>
          </ac:spMkLst>
        </pc:spChg>
        <pc:spChg chg="add mod">
          <ac:chgData name="#NEO GUAT KWAN#" userId="a1ceda1c-8bc3-4e39-a36a-043612175962" providerId="ADAL" clId="{96344FF0-50C2-4EF1-8340-090B68285DF1}" dt="2021-02-05T14:39:23.039" v="607" actId="1076"/>
          <ac:spMkLst>
            <pc:docMk/>
            <pc:sldMk cId="1249454386" sldId="257"/>
            <ac:spMk id="36" creationId="{4759959A-EDB4-4EB1-91FC-CB376F290C34}"/>
          </ac:spMkLst>
        </pc:spChg>
        <pc:spChg chg="add mod ord">
          <ac:chgData name="#NEO GUAT KWAN#" userId="a1ceda1c-8bc3-4e39-a36a-043612175962" providerId="ADAL" clId="{96344FF0-50C2-4EF1-8340-090B68285DF1}" dt="2021-02-05T14:37:17.425" v="563" actId="14100"/>
          <ac:spMkLst>
            <pc:docMk/>
            <pc:sldMk cId="1249454386" sldId="257"/>
            <ac:spMk id="37" creationId="{467171AB-DC02-4358-A2D4-DEBD1161647B}"/>
          </ac:spMkLst>
        </pc:spChg>
        <pc:spChg chg="add mod">
          <ac:chgData name="#NEO GUAT KWAN#" userId="a1ceda1c-8bc3-4e39-a36a-043612175962" providerId="ADAL" clId="{96344FF0-50C2-4EF1-8340-090B68285DF1}" dt="2021-02-06T02:16:38.604" v="1231" actId="20577"/>
          <ac:spMkLst>
            <pc:docMk/>
            <pc:sldMk cId="1249454386" sldId="257"/>
            <ac:spMk id="38" creationId="{3ADA86D0-E7F4-4DB5-80B2-43F3E3826B2F}"/>
          </ac:spMkLst>
        </pc:spChg>
        <pc:spChg chg="mod">
          <ac:chgData name="#NEO GUAT KWAN#" userId="a1ceda1c-8bc3-4e39-a36a-043612175962" providerId="ADAL" clId="{96344FF0-50C2-4EF1-8340-090B68285DF1}" dt="2021-02-06T02:49:21.013" v="1452" actId="20577"/>
          <ac:spMkLst>
            <pc:docMk/>
            <pc:sldMk cId="1249454386" sldId="257"/>
            <ac:spMk id="39" creationId="{04F19000-AEA5-4111-9249-6D42370EE23B}"/>
          </ac:spMkLst>
        </pc:spChg>
        <pc:spChg chg="add mod">
          <ac:chgData name="#NEO GUAT KWAN#" userId="a1ceda1c-8bc3-4e39-a36a-043612175962" providerId="ADAL" clId="{96344FF0-50C2-4EF1-8340-090B68285DF1}" dt="2021-02-06T03:42:17.295" v="2636" actId="1076"/>
          <ac:spMkLst>
            <pc:docMk/>
            <pc:sldMk cId="1249454386" sldId="257"/>
            <ac:spMk id="41" creationId="{341C2C3B-7034-4D5B-975B-1687D17294D2}"/>
          </ac:spMkLst>
        </pc:spChg>
        <pc:spChg chg="add mod">
          <ac:chgData name="#NEO GUAT KWAN#" userId="a1ceda1c-8bc3-4e39-a36a-043612175962" providerId="ADAL" clId="{96344FF0-50C2-4EF1-8340-090B68285DF1}" dt="2021-02-06T03:43:52.955" v="2757" actId="1076"/>
          <ac:spMkLst>
            <pc:docMk/>
            <pc:sldMk cId="1249454386" sldId="257"/>
            <ac:spMk id="43" creationId="{0C1D6F5B-1B9A-45DC-802D-0937A3F84906}"/>
          </ac:spMkLst>
        </pc:spChg>
        <pc:spChg chg="add mod">
          <ac:chgData name="#NEO GUAT KWAN#" userId="a1ceda1c-8bc3-4e39-a36a-043612175962" providerId="ADAL" clId="{96344FF0-50C2-4EF1-8340-090B68285DF1}" dt="2021-02-06T03:44:48.148" v="2804" actId="1076"/>
          <ac:spMkLst>
            <pc:docMk/>
            <pc:sldMk cId="1249454386" sldId="257"/>
            <ac:spMk id="45" creationId="{8B5F1947-88AC-4DC3-8F87-C38839ABF692}"/>
          </ac:spMkLst>
        </pc:spChg>
        <pc:grpChg chg="add mod">
          <ac:chgData name="#NEO GUAT KWAN#" userId="a1ceda1c-8bc3-4e39-a36a-043612175962" providerId="ADAL" clId="{96344FF0-50C2-4EF1-8340-090B68285DF1}" dt="2021-02-05T14:33:20.997" v="410" actId="1076"/>
          <ac:grpSpMkLst>
            <pc:docMk/>
            <pc:sldMk cId="1249454386" sldId="257"/>
            <ac:grpSpMk id="31" creationId="{24BA09FD-9659-469C-8D19-9DCAC0AA09F1}"/>
          </ac:grpSpMkLst>
        </pc:grpChg>
        <pc:grpChg chg="add mod">
          <ac:chgData name="#NEO GUAT KWAN#" userId="a1ceda1c-8bc3-4e39-a36a-043612175962" providerId="ADAL" clId="{96344FF0-50C2-4EF1-8340-090B68285DF1}" dt="2021-02-05T14:37:34.653" v="564" actId="1076"/>
          <ac:grpSpMkLst>
            <pc:docMk/>
            <pc:sldMk cId="1249454386" sldId="257"/>
            <ac:grpSpMk id="32" creationId="{6A0A2A03-27C0-4569-93A6-F94E950A8D8C}"/>
          </ac:grpSpMkLst>
        </pc:grpChg>
        <pc:graphicFrameChg chg="add mod ord modGraphic">
          <ac:chgData name="#NEO GUAT KWAN#" userId="a1ceda1c-8bc3-4e39-a36a-043612175962" providerId="ADAL" clId="{96344FF0-50C2-4EF1-8340-090B68285DF1}" dt="2021-02-05T14:12:23.631" v="215"/>
          <ac:graphicFrameMkLst>
            <pc:docMk/>
            <pc:sldMk cId="1249454386" sldId="257"/>
            <ac:graphicFrameMk id="2" creationId="{475D8A7E-4C18-4B8F-92A9-70DEFEC5173C}"/>
          </ac:graphicFrameMkLst>
        </pc:graphicFrameChg>
        <pc:picChg chg="add mod">
          <ac:chgData name="#NEO GUAT KWAN#" userId="a1ceda1c-8bc3-4e39-a36a-043612175962" providerId="ADAL" clId="{96344FF0-50C2-4EF1-8340-090B68285DF1}" dt="2021-02-05T14:27:17.676" v="335" actId="14861"/>
          <ac:picMkLst>
            <pc:docMk/>
            <pc:sldMk cId="1249454386" sldId="257"/>
            <ac:picMk id="8" creationId="{37074277-20FE-4F1B-9F6C-53931DCB4D96}"/>
          </ac:picMkLst>
        </pc:picChg>
        <pc:picChg chg="add mod">
          <ac:chgData name="#NEO GUAT KWAN#" userId="a1ceda1c-8bc3-4e39-a36a-043612175962" providerId="ADAL" clId="{96344FF0-50C2-4EF1-8340-090B68285DF1}" dt="2021-02-05T14:13:34.293" v="223" actId="1076"/>
          <ac:picMkLst>
            <pc:docMk/>
            <pc:sldMk cId="1249454386" sldId="257"/>
            <ac:picMk id="21" creationId="{BAB6F1D4-F426-428D-A41C-9824113E9790}"/>
          </ac:picMkLst>
        </pc:picChg>
        <pc:picChg chg="add del mod modCrop">
          <ac:chgData name="#NEO GUAT KWAN#" userId="a1ceda1c-8bc3-4e39-a36a-043612175962" providerId="ADAL" clId="{96344FF0-50C2-4EF1-8340-090B68285DF1}" dt="2021-02-05T14:52:17.506" v="655" actId="478"/>
          <ac:picMkLst>
            <pc:docMk/>
            <pc:sldMk cId="1249454386" sldId="257"/>
            <ac:picMk id="23" creationId="{0577ECAF-CCB9-4C48-8AAA-E10C22DBB048}"/>
          </ac:picMkLst>
        </pc:picChg>
        <pc:picChg chg="add del mod">
          <ac:chgData name="#NEO GUAT KWAN#" userId="a1ceda1c-8bc3-4e39-a36a-043612175962" providerId="ADAL" clId="{96344FF0-50C2-4EF1-8340-090B68285DF1}" dt="2021-02-05T14:21:02.048" v="256" actId="478"/>
          <ac:picMkLst>
            <pc:docMk/>
            <pc:sldMk cId="1249454386" sldId="257"/>
            <ac:picMk id="25" creationId="{544FDDE0-20F5-497C-9405-089BE0157DB8}"/>
          </ac:picMkLst>
        </pc:picChg>
        <pc:picChg chg="add mod">
          <ac:chgData name="#NEO GUAT KWAN#" userId="a1ceda1c-8bc3-4e39-a36a-043612175962" providerId="ADAL" clId="{96344FF0-50C2-4EF1-8340-090B68285DF1}" dt="2021-02-05T14:27:51.192" v="337" actId="164"/>
          <ac:picMkLst>
            <pc:docMk/>
            <pc:sldMk cId="1249454386" sldId="257"/>
            <ac:picMk id="28" creationId="{D58E2D60-0107-44FE-9D06-7444C503B4B3}"/>
          </ac:picMkLst>
        </pc:picChg>
        <pc:picChg chg="mod">
          <ac:chgData name="#NEO GUAT KWAN#" userId="a1ceda1c-8bc3-4e39-a36a-043612175962" providerId="ADAL" clId="{96344FF0-50C2-4EF1-8340-090B68285DF1}" dt="2021-02-05T14:27:52.846" v="338"/>
          <ac:picMkLst>
            <pc:docMk/>
            <pc:sldMk cId="1249454386" sldId="257"/>
            <ac:picMk id="34" creationId="{5F6EC002-4EC1-4278-8A00-26CF87BD072F}"/>
          </ac:picMkLst>
        </pc:picChg>
        <pc:cxnChg chg="add mod">
          <ac:chgData name="#NEO GUAT KWAN#" userId="a1ceda1c-8bc3-4e39-a36a-043612175962" providerId="ADAL" clId="{96344FF0-50C2-4EF1-8340-090B68285DF1}" dt="2021-02-06T03:42:05.910" v="2628"/>
          <ac:cxnSpMkLst>
            <pc:docMk/>
            <pc:sldMk cId="1249454386" sldId="257"/>
            <ac:cxnSpMk id="40" creationId="{7CC0BAB7-B79B-43B9-9801-0271E49D91F9}"/>
          </ac:cxnSpMkLst>
        </pc:cxnChg>
        <pc:cxnChg chg="add mod">
          <ac:chgData name="#NEO GUAT KWAN#" userId="a1ceda1c-8bc3-4e39-a36a-043612175962" providerId="ADAL" clId="{96344FF0-50C2-4EF1-8340-090B68285DF1}" dt="2021-02-06T03:43:02.114" v="2655" actId="14100"/>
          <ac:cxnSpMkLst>
            <pc:docMk/>
            <pc:sldMk cId="1249454386" sldId="257"/>
            <ac:cxnSpMk id="42" creationId="{792D53DB-70F6-48EA-BD64-A467DE70F093}"/>
          </ac:cxnSpMkLst>
        </pc:cxnChg>
        <pc:cxnChg chg="add mod">
          <ac:chgData name="#NEO GUAT KWAN#" userId="a1ceda1c-8bc3-4e39-a36a-043612175962" providerId="ADAL" clId="{96344FF0-50C2-4EF1-8340-090B68285DF1}" dt="2021-02-06T03:44:44.126" v="2802" actId="14100"/>
          <ac:cxnSpMkLst>
            <pc:docMk/>
            <pc:sldMk cId="1249454386" sldId="257"/>
            <ac:cxnSpMk id="44" creationId="{5BF78B99-5029-408E-B5DB-0A41E70A9DE7}"/>
          </ac:cxnSpMkLst>
        </pc:cxnChg>
      </pc:sldChg>
      <pc:sldChg chg="addSp delSp modSp add mod ord addCm delCm">
        <pc:chgData name="#NEO GUAT KWAN#" userId="a1ceda1c-8bc3-4e39-a36a-043612175962" providerId="ADAL" clId="{96344FF0-50C2-4EF1-8340-090B68285DF1}" dt="2021-02-06T03:42:34.180" v="2649" actId="20577"/>
        <pc:sldMkLst>
          <pc:docMk/>
          <pc:sldMk cId="2089334444" sldId="258"/>
        </pc:sldMkLst>
        <pc:spChg chg="mod">
          <ac:chgData name="#NEO GUAT KWAN#" userId="a1ceda1c-8bc3-4e39-a36a-043612175962" providerId="ADAL" clId="{96344FF0-50C2-4EF1-8340-090B68285DF1}" dt="2021-02-06T02:49:28.452" v="1456" actId="20577"/>
          <ac:spMkLst>
            <pc:docMk/>
            <pc:sldMk cId="2089334444" sldId="258"/>
            <ac:spMk id="3" creationId="{41EA6C40-814B-4BEA-B78B-FA7DCB30FE5F}"/>
          </ac:spMkLst>
        </pc:spChg>
        <pc:spChg chg="mod">
          <ac:chgData name="#NEO GUAT KWAN#" userId="a1ceda1c-8bc3-4e39-a36a-043612175962" providerId="ADAL" clId="{96344FF0-50C2-4EF1-8340-090B68285DF1}" dt="2021-02-05T15:03:54.018" v="896" actId="1076"/>
          <ac:spMkLst>
            <pc:docMk/>
            <pc:sldMk cId="2089334444" sldId="258"/>
            <ac:spMk id="5" creationId="{CF82CBD5-5514-4EB4-9E2F-6D9C0F8BA778}"/>
          </ac:spMkLst>
        </pc:spChg>
        <pc:spChg chg="mod">
          <ac:chgData name="#NEO GUAT KWAN#" userId="a1ceda1c-8bc3-4e39-a36a-043612175962" providerId="ADAL" clId="{96344FF0-50C2-4EF1-8340-090B68285DF1}" dt="2021-02-05T15:03:39.212" v="893" actId="1076"/>
          <ac:spMkLst>
            <pc:docMk/>
            <pc:sldMk cId="2089334444" sldId="258"/>
            <ac:spMk id="7" creationId="{0AFA04E7-DC04-4FC5-9116-BD8BF676E0EA}"/>
          </ac:spMkLst>
        </pc:spChg>
        <pc:spChg chg="add mod ord">
          <ac:chgData name="#NEO GUAT KWAN#" userId="a1ceda1c-8bc3-4e39-a36a-043612175962" providerId="ADAL" clId="{96344FF0-50C2-4EF1-8340-090B68285DF1}" dt="2021-02-05T15:17:01.828" v="1059" actId="2085"/>
          <ac:spMkLst>
            <pc:docMk/>
            <pc:sldMk cId="2089334444" sldId="258"/>
            <ac:spMk id="9" creationId="{88D2CC08-A8E7-4256-9FDC-623F4ABCE03D}"/>
          </ac:spMkLst>
        </pc:spChg>
        <pc:spChg chg="mod">
          <ac:chgData name="#NEO GUAT KWAN#" userId="a1ceda1c-8bc3-4e39-a36a-043612175962" providerId="ADAL" clId="{96344FF0-50C2-4EF1-8340-090B68285DF1}" dt="2021-02-05T15:05:37.923" v="907" actId="1076"/>
          <ac:spMkLst>
            <pc:docMk/>
            <pc:sldMk cId="2089334444" sldId="258"/>
            <ac:spMk id="10" creationId="{939D11D2-6A91-4C80-999F-BE0B7458650C}"/>
          </ac:spMkLst>
        </pc:spChg>
        <pc:spChg chg="mod">
          <ac:chgData name="#NEO GUAT KWAN#" userId="a1ceda1c-8bc3-4e39-a36a-043612175962" providerId="ADAL" clId="{96344FF0-50C2-4EF1-8340-090B68285DF1}" dt="2021-02-06T03:42:34.180" v="2649" actId="20577"/>
          <ac:spMkLst>
            <pc:docMk/>
            <pc:sldMk cId="2089334444" sldId="258"/>
            <ac:spMk id="12" creationId="{8561E554-D9BF-43E5-B11E-A969852FF321}"/>
          </ac:spMkLst>
        </pc:spChg>
        <pc:spChg chg="add del mod">
          <ac:chgData name="#NEO GUAT KWAN#" userId="a1ceda1c-8bc3-4e39-a36a-043612175962" providerId="ADAL" clId="{96344FF0-50C2-4EF1-8340-090B68285DF1}" dt="2021-02-05T14:56:09.391" v="721"/>
          <ac:spMkLst>
            <pc:docMk/>
            <pc:sldMk cId="2089334444" sldId="258"/>
            <ac:spMk id="13" creationId="{1465E73C-E293-4641-9AFB-A4BC0C0A26F3}"/>
          </ac:spMkLst>
        </pc:spChg>
        <pc:spChg chg="add mod">
          <ac:chgData name="#NEO GUAT KWAN#" userId="a1ceda1c-8bc3-4e39-a36a-043612175962" providerId="ADAL" clId="{96344FF0-50C2-4EF1-8340-090B68285DF1}" dt="2021-02-05T15:00:15.841" v="864" actId="1076"/>
          <ac:spMkLst>
            <pc:docMk/>
            <pc:sldMk cId="2089334444" sldId="258"/>
            <ac:spMk id="14" creationId="{A81D316A-3494-4B6F-9F5A-1E7595B95C5A}"/>
          </ac:spMkLst>
        </pc:spChg>
        <pc:spChg chg="add mod">
          <ac:chgData name="#NEO GUAT KWAN#" userId="a1ceda1c-8bc3-4e39-a36a-043612175962" providerId="ADAL" clId="{96344FF0-50C2-4EF1-8340-090B68285DF1}" dt="2021-02-06T03:38:23.805" v="2416" actId="2085"/>
          <ac:spMkLst>
            <pc:docMk/>
            <pc:sldMk cId="2089334444" sldId="258"/>
            <ac:spMk id="17" creationId="{F9511628-EEFE-4525-8731-8FBAD81BF9E2}"/>
          </ac:spMkLst>
        </pc:spChg>
        <pc:spChg chg="add mod">
          <ac:chgData name="#NEO GUAT KWAN#" userId="a1ceda1c-8bc3-4e39-a36a-043612175962" providerId="ADAL" clId="{96344FF0-50C2-4EF1-8340-090B68285DF1}" dt="2021-02-06T03:38:15.564" v="2415" actId="1076"/>
          <ac:spMkLst>
            <pc:docMk/>
            <pc:sldMk cId="2089334444" sldId="258"/>
            <ac:spMk id="20" creationId="{546461EC-0CDB-4D31-8A80-899B03506BE9}"/>
          </ac:spMkLst>
        </pc:spChg>
        <pc:spChg chg="mod">
          <ac:chgData name="#NEO GUAT KWAN#" userId="a1ceda1c-8bc3-4e39-a36a-043612175962" providerId="ADAL" clId="{96344FF0-50C2-4EF1-8340-090B68285DF1}" dt="2021-02-05T14:52:50.610" v="674" actId="20577"/>
          <ac:spMkLst>
            <pc:docMk/>
            <pc:sldMk cId="2089334444" sldId="258"/>
            <ac:spMk id="35" creationId="{16B7A6AB-F0C3-49BA-A9F1-0CDC9780C21C}"/>
          </ac:spMkLst>
        </pc:spChg>
        <pc:spChg chg="mod">
          <ac:chgData name="#NEO GUAT KWAN#" userId="a1ceda1c-8bc3-4e39-a36a-043612175962" providerId="ADAL" clId="{96344FF0-50C2-4EF1-8340-090B68285DF1}" dt="2021-02-05T14:53:36.001" v="688" actId="1076"/>
          <ac:spMkLst>
            <pc:docMk/>
            <pc:sldMk cId="2089334444" sldId="258"/>
            <ac:spMk id="36" creationId="{4759959A-EDB4-4EB1-91FC-CB376F290C34}"/>
          </ac:spMkLst>
        </pc:spChg>
        <pc:spChg chg="mod">
          <ac:chgData name="#NEO GUAT KWAN#" userId="a1ceda1c-8bc3-4e39-a36a-043612175962" providerId="ADAL" clId="{96344FF0-50C2-4EF1-8340-090B68285DF1}" dt="2021-02-05T15:05:35.450" v="904" actId="207"/>
          <ac:spMkLst>
            <pc:docMk/>
            <pc:sldMk cId="2089334444" sldId="258"/>
            <ac:spMk id="37" creationId="{467171AB-DC02-4358-A2D4-DEBD1161647B}"/>
          </ac:spMkLst>
        </pc:spChg>
        <pc:spChg chg="del">
          <ac:chgData name="#NEO GUAT KWAN#" userId="a1ceda1c-8bc3-4e39-a36a-043612175962" providerId="ADAL" clId="{96344FF0-50C2-4EF1-8340-090B68285DF1}" dt="2021-02-05T14:59:57.912" v="861" actId="478"/>
          <ac:spMkLst>
            <pc:docMk/>
            <pc:sldMk cId="2089334444" sldId="258"/>
            <ac:spMk id="38" creationId="{3ADA86D0-E7F4-4DB5-80B2-43F3E3826B2F}"/>
          </ac:spMkLst>
        </pc:spChg>
        <pc:spChg chg="add mod">
          <ac:chgData name="#NEO GUAT KWAN#" userId="a1ceda1c-8bc3-4e39-a36a-043612175962" providerId="ADAL" clId="{96344FF0-50C2-4EF1-8340-090B68285DF1}" dt="2021-02-05T15:00:03.514" v="863" actId="571"/>
          <ac:spMkLst>
            <pc:docMk/>
            <pc:sldMk cId="2089334444" sldId="258"/>
            <ac:spMk id="39" creationId="{2552D5B1-299A-4F2C-BFFB-F7CB67503B87}"/>
          </ac:spMkLst>
        </pc:spChg>
        <pc:spChg chg="add mod">
          <ac:chgData name="#NEO GUAT KWAN#" userId="a1ceda1c-8bc3-4e39-a36a-043612175962" providerId="ADAL" clId="{96344FF0-50C2-4EF1-8340-090B68285DF1}" dt="2021-02-06T03:40:35.980" v="2553" actId="20577"/>
          <ac:spMkLst>
            <pc:docMk/>
            <pc:sldMk cId="2089334444" sldId="258"/>
            <ac:spMk id="39" creationId="{C065C164-04AE-4500-AABC-F683EFB1D20A}"/>
          </ac:spMkLst>
        </pc:spChg>
        <pc:spChg chg="add mod">
          <ac:chgData name="#NEO GUAT KWAN#" userId="a1ceda1c-8bc3-4e39-a36a-043612175962" providerId="ADAL" clId="{96344FF0-50C2-4EF1-8340-090B68285DF1}" dt="2021-02-05T15:03:59.293" v="897" actId="1076"/>
          <ac:spMkLst>
            <pc:docMk/>
            <pc:sldMk cId="2089334444" sldId="258"/>
            <ac:spMk id="40" creationId="{FA322C02-005F-454E-AE05-BDD88B89A0AF}"/>
          </ac:spMkLst>
        </pc:spChg>
        <pc:spChg chg="add del mod">
          <ac:chgData name="#NEO GUAT KWAN#" userId="a1ceda1c-8bc3-4e39-a36a-043612175962" providerId="ADAL" clId="{96344FF0-50C2-4EF1-8340-090B68285DF1}" dt="2021-02-05T15:07:20.194" v="968" actId="478"/>
          <ac:spMkLst>
            <pc:docMk/>
            <pc:sldMk cId="2089334444" sldId="258"/>
            <ac:spMk id="41" creationId="{4472DA19-4AF4-429F-BE90-83CE9745A711}"/>
          </ac:spMkLst>
        </pc:spChg>
        <pc:spChg chg="add mod">
          <ac:chgData name="#NEO GUAT KWAN#" userId="a1ceda1c-8bc3-4e39-a36a-043612175962" providerId="ADAL" clId="{96344FF0-50C2-4EF1-8340-090B68285DF1}" dt="2021-02-06T03:40:18.820" v="2519" actId="20577"/>
          <ac:spMkLst>
            <pc:docMk/>
            <pc:sldMk cId="2089334444" sldId="258"/>
            <ac:spMk id="42" creationId="{75CC0D79-ABF7-4643-BE86-B8FEC0A00EAF}"/>
          </ac:spMkLst>
        </pc:spChg>
        <pc:grpChg chg="add mod">
          <ac:chgData name="#NEO GUAT KWAN#" userId="a1ceda1c-8bc3-4e39-a36a-043612175962" providerId="ADAL" clId="{96344FF0-50C2-4EF1-8340-090B68285DF1}" dt="2021-02-05T15:00:15.841" v="864" actId="1076"/>
          <ac:grpSpMkLst>
            <pc:docMk/>
            <pc:sldMk cId="2089334444" sldId="258"/>
            <ac:grpSpMk id="11" creationId="{8563A0DE-ABC6-4DB0-8A99-F3E5AF88BCE8}"/>
          </ac:grpSpMkLst>
        </pc:grpChg>
        <pc:picChg chg="add mod ord">
          <ac:chgData name="#NEO GUAT KWAN#" userId="a1ceda1c-8bc3-4e39-a36a-043612175962" providerId="ADAL" clId="{96344FF0-50C2-4EF1-8340-090B68285DF1}" dt="2021-02-05T15:17:01.828" v="1059" actId="2085"/>
          <ac:picMkLst>
            <pc:docMk/>
            <pc:sldMk cId="2089334444" sldId="258"/>
            <ac:picMk id="6" creationId="{A53BA3AA-1623-4014-8E14-64CD4E1CB7DB}"/>
          </ac:picMkLst>
        </pc:picChg>
        <pc:picChg chg="add mod modCrop">
          <ac:chgData name="#NEO GUAT KWAN#" userId="a1ceda1c-8bc3-4e39-a36a-043612175962" providerId="ADAL" clId="{96344FF0-50C2-4EF1-8340-090B68285DF1}" dt="2021-02-05T14:59:52.764" v="860" actId="1076"/>
          <ac:picMkLst>
            <pc:docMk/>
            <pc:sldMk cId="2089334444" sldId="258"/>
            <ac:picMk id="16" creationId="{40CD57EE-4D3D-484B-AA96-C839EEE8E3A2}"/>
          </ac:picMkLst>
        </pc:picChg>
        <pc:picChg chg="del">
          <ac:chgData name="#NEO GUAT KWAN#" userId="a1ceda1c-8bc3-4e39-a36a-043612175962" providerId="ADAL" clId="{96344FF0-50C2-4EF1-8340-090B68285DF1}" dt="2021-02-05T14:41:38.288" v="640" actId="478"/>
          <ac:picMkLst>
            <pc:docMk/>
            <pc:sldMk cId="2089334444" sldId="258"/>
            <ac:picMk id="23" creationId="{0577ECAF-CCB9-4C48-8AAA-E10C22DBB048}"/>
          </ac:picMkLst>
        </pc:picChg>
        <pc:cxnChg chg="add mod">
          <ac:chgData name="#NEO GUAT KWAN#" userId="a1ceda1c-8bc3-4e39-a36a-043612175962" providerId="ADAL" clId="{96344FF0-50C2-4EF1-8340-090B68285DF1}" dt="2021-02-06T03:37:32.660" v="2351" actId="208"/>
          <ac:cxnSpMkLst>
            <pc:docMk/>
            <pc:sldMk cId="2089334444" sldId="258"/>
            <ac:cxnSpMk id="15" creationId="{472ECDD3-64BF-49A3-9E5A-FC43789D9059}"/>
          </ac:cxnSpMkLst>
        </pc:cxnChg>
        <pc:cxnChg chg="add mod">
          <ac:chgData name="#NEO GUAT KWAN#" userId="a1ceda1c-8bc3-4e39-a36a-043612175962" providerId="ADAL" clId="{96344FF0-50C2-4EF1-8340-090B68285DF1}" dt="2021-02-06T03:39:21.956" v="2450" actId="14100"/>
          <ac:cxnSpMkLst>
            <pc:docMk/>
            <pc:sldMk cId="2089334444" sldId="258"/>
            <ac:cxnSpMk id="38" creationId="{D352C852-1990-4B42-B45A-42F9FFFFAD19}"/>
          </ac:cxnSpMkLst>
        </pc:cxnChg>
        <pc:cxnChg chg="add mod">
          <ac:chgData name="#NEO GUAT KWAN#" userId="a1ceda1c-8bc3-4e39-a36a-043612175962" providerId="ADAL" clId="{96344FF0-50C2-4EF1-8340-090B68285DF1}" dt="2021-02-06T03:39:42.349" v="2456" actId="14100"/>
          <ac:cxnSpMkLst>
            <pc:docMk/>
            <pc:sldMk cId="2089334444" sldId="258"/>
            <ac:cxnSpMk id="41" creationId="{BDD1AC0B-59B8-4E52-9211-4C2C149D6E93}"/>
          </ac:cxnSpMkLst>
        </pc:cxnChg>
      </pc:sldChg>
      <pc:sldChg chg="addSp delSp modSp add mod">
        <pc:chgData name="#NEO GUAT KWAN#" userId="a1ceda1c-8bc3-4e39-a36a-043612175962" providerId="ADAL" clId="{96344FF0-50C2-4EF1-8340-090B68285DF1}" dt="2021-02-06T03:51:34.859" v="2943" actId="20577"/>
        <pc:sldMkLst>
          <pc:docMk/>
          <pc:sldMk cId="1330863993" sldId="259"/>
        </pc:sldMkLst>
        <pc:spChg chg="mod">
          <ac:chgData name="#NEO GUAT KWAN#" userId="a1ceda1c-8bc3-4e39-a36a-043612175962" providerId="ADAL" clId="{96344FF0-50C2-4EF1-8340-090B68285DF1}" dt="2021-02-06T03:48:42.731" v="2872" actId="1076"/>
          <ac:spMkLst>
            <pc:docMk/>
            <pc:sldMk cId="1330863993" sldId="259"/>
            <ac:spMk id="3" creationId="{F2FD5D7D-92BB-421B-9576-B3691CF31B89}"/>
          </ac:spMkLst>
        </pc:spChg>
        <pc:spChg chg="mod">
          <ac:chgData name="#NEO GUAT KWAN#" userId="a1ceda1c-8bc3-4e39-a36a-043612175962" providerId="ADAL" clId="{96344FF0-50C2-4EF1-8340-090B68285DF1}" dt="2021-02-06T03:50:05.886" v="2896" actId="1076"/>
          <ac:spMkLst>
            <pc:docMk/>
            <pc:sldMk cId="1330863993" sldId="259"/>
            <ac:spMk id="5" creationId="{CF82CBD5-5514-4EB4-9E2F-6D9C0F8BA778}"/>
          </ac:spMkLst>
        </pc:spChg>
        <pc:spChg chg="mod">
          <ac:chgData name="#NEO GUAT KWAN#" userId="a1ceda1c-8bc3-4e39-a36a-043612175962" providerId="ADAL" clId="{96344FF0-50C2-4EF1-8340-090B68285DF1}" dt="2021-02-06T03:35:46.172" v="2305" actId="20577"/>
          <ac:spMkLst>
            <pc:docMk/>
            <pc:sldMk cId="1330863993" sldId="259"/>
            <ac:spMk id="12" creationId="{8561E554-D9BF-43E5-B11E-A969852FF321}"/>
          </ac:spMkLst>
        </pc:spChg>
        <pc:spChg chg="mod">
          <ac:chgData name="#NEO GUAT KWAN#" userId="a1ceda1c-8bc3-4e39-a36a-043612175962" providerId="ADAL" clId="{96344FF0-50C2-4EF1-8340-090B68285DF1}" dt="2021-02-06T03:48:42.731" v="2872" actId="1076"/>
          <ac:spMkLst>
            <pc:docMk/>
            <pc:sldMk cId="1330863993" sldId="259"/>
            <ac:spMk id="24" creationId="{4D2C7CB8-E2D7-4259-A2CA-691E7342153E}"/>
          </ac:spMkLst>
        </pc:spChg>
        <pc:spChg chg="mod">
          <ac:chgData name="#NEO GUAT KWAN#" userId="a1ceda1c-8bc3-4e39-a36a-043612175962" providerId="ADAL" clId="{96344FF0-50C2-4EF1-8340-090B68285DF1}" dt="2021-02-06T03:48:42.731" v="2872" actId="1076"/>
          <ac:spMkLst>
            <pc:docMk/>
            <pc:sldMk cId="1330863993" sldId="259"/>
            <ac:spMk id="25" creationId="{41577C3B-BDFD-4A67-8FCA-A05E896DF545}"/>
          </ac:spMkLst>
        </pc:spChg>
        <pc:spChg chg="del">
          <ac:chgData name="#NEO GUAT KWAN#" userId="a1ceda1c-8bc3-4e39-a36a-043612175962" providerId="ADAL" clId="{96344FF0-50C2-4EF1-8340-090B68285DF1}" dt="2021-02-06T02:12:39.024" v="1185" actId="478"/>
          <ac:spMkLst>
            <pc:docMk/>
            <pc:sldMk cId="1330863993" sldId="259"/>
            <ac:spMk id="26" creationId="{E266C9F9-B2A5-4D28-A125-F70F1F19BD14}"/>
          </ac:spMkLst>
        </pc:spChg>
        <pc:spChg chg="del">
          <ac:chgData name="#NEO GUAT KWAN#" userId="a1ceda1c-8bc3-4e39-a36a-043612175962" providerId="ADAL" clId="{96344FF0-50C2-4EF1-8340-090B68285DF1}" dt="2021-02-06T02:12:39.024" v="1185" actId="478"/>
          <ac:spMkLst>
            <pc:docMk/>
            <pc:sldMk cId="1330863993" sldId="259"/>
            <ac:spMk id="27" creationId="{CE13B3C3-4DBB-49C3-A6DD-E9A68A1A0F41}"/>
          </ac:spMkLst>
        </pc:spChg>
        <pc:spChg chg="del">
          <ac:chgData name="#NEO GUAT KWAN#" userId="a1ceda1c-8bc3-4e39-a36a-043612175962" providerId="ADAL" clId="{96344FF0-50C2-4EF1-8340-090B68285DF1}" dt="2021-02-06T02:16:02.388" v="1218" actId="478"/>
          <ac:spMkLst>
            <pc:docMk/>
            <pc:sldMk cId="1330863993" sldId="259"/>
            <ac:spMk id="35" creationId="{16B7A6AB-F0C3-49BA-A9F1-0CDC9780C21C}"/>
          </ac:spMkLst>
        </pc:spChg>
        <pc:spChg chg="mod">
          <ac:chgData name="#NEO GUAT KWAN#" userId="a1ceda1c-8bc3-4e39-a36a-043612175962" providerId="ADAL" clId="{96344FF0-50C2-4EF1-8340-090B68285DF1}" dt="2021-02-06T03:48:42.731" v="2872" actId="1076"/>
          <ac:spMkLst>
            <pc:docMk/>
            <pc:sldMk cId="1330863993" sldId="259"/>
            <ac:spMk id="36" creationId="{4759959A-EDB4-4EB1-91FC-CB376F290C34}"/>
          </ac:spMkLst>
        </pc:spChg>
        <pc:spChg chg="mod">
          <ac:chgData name="#NEO GUAT KWAN#" userId="a1ceda1c-8bc3-4e39-a36a-043612175962" providerId="ADAL" clId="{96344FF0-50C2-4EF1-8340-090B68285DF1}" dt="2021-02-06T03:48:42.731" v="2872" actId="1076"/>
          <ac:spMkLst>
            <pc:docMk/>
            <pc:sldMk cId="1330863993" sldId="259"/>
            <ac:spMk id="38" creationId="{3ADA86D0-E7F4-4DB5-80B2-43F3E3826B2F}"/>
          </ac:spMkLst>
        </pc:spChg>
        <pc:spChg chg="mod">
          <ac:chgData name="#NEO GUAT KWAN#" userId="a1ceda1c-8bc3-4e39-a36a-043612175962" providerId="ADAL" clId="{96344FF0-50C2-4EF1-8340-090B68285DF1}" dt="2021-02-06T02:56:03.467" v="1510" actId="20577"/>
          <ac:spMkLst>
            <pc:docMk/>
            <pc:sldMk cId="1330863993" sldId="259"/>
            <ac:spMk id="43" creationId="{E31B43C0-A018-47F1-9AC5-CF631475D950}"/>
          </ac:spMkLst>
        </pc:spChg>
        <pc:spChg chg="mod">
          <ac:chgData name="#NEO GUAT KWAN#" userId="a1ceda1c-8bc3-4e39-a36a-043612175962" providerId="ADAL" clId="{96344FF0-50C2-4EF1-8340-090B68285DF1}" dt="2021-02-06T03:48:42.731" v="2872" actId="1076"/>
          <ac:spMkLst>
            <pc:docMk/>
            <pc:sldMk cId="1330863993" sldId="259"/>
            <ac:spMk id="50" creationId="{36E91FEA-B763-43A2-B24D-86C3BD4067FB}"/>
          </ac:spMkLst>
        </pc:spChg>
        <pc:spChg chg="mod">
          <ac:chgData name="#NEO GUAT KWAN#" userId="a1ceda1c-8bc3-4e39-a36a-043612175962" providerId="ADAL" clId="{96344FF0-50C2-4EF1-8340-090B68285DF1}" dt="2021-02-06T03:48:42.731" v="2872" actId="1076"/>
          <ac:spMkLst>
            <pc:docMk/>
            <pc:sldMk cId="1330863993" sldId="259"/>
            <ac:spMk id="51" creationId="{95838D6F-F564-4B04-B8A6-6C5CC7E0100B}"/>
          </ac:spMkLst>
        </pc:spChg>
        <pc:spChg chg="del">
          <ac:chgData name="#NEO GUAT KWAN#" userId="a1ceda1c-8bc3-4e39-a36a-043612175962" providerId="ADAL" clId="{96344FF0-50C2-4EF1-8340-090B68285DF1}" dt="2021-02-06T02:12:42.195" v="1186" actId="478"/>
          <ac:spMkLst>
            <pc:docMk/>
            <pc:sldMk cId="1330863993" sldId="259"/>
            <ac:spMk id="52" creationId="{80E82B9C-16E2-4244-B062-6CF1040A22B7}"/>
          </ac:spMkLst>
        </pc:spChg>
        <pc:spChg chg="del">
          <ac:chgData name="#NEO GUAT KWAN#" userId="a1ceda1c-8bc3-4e39-a36a-043612175962" providerId="ADAL" clId="{96344FF0-50C2-4EF1-8340-090B68285DF1}" dt="2021-02-06T02:12:42.195" v="1186" actId="478"/>
          <ac:spMkLst>
            <pc:docMk/>
            <pc:sldMk cId="1330863993" sldId="259"/>
            <ac:spMk id="53" creationId="{C9AB9F23-E55D-42DE-8CD7-61E54E5394B4}"/>
          </ac:spMkLst>
        </pc:spChg>
        <pc:spChg chg="mod">
          <ac:chgData name="#NEO GUAT KWAN#" userId="a1ceda1c-8bc3-4e39-a36a-043612175962" providerId="ADAL" clId="{96344FF0-50C2-4EF1-8340-090B68285DF1}" dt="2021-02-06T03:50:15.948" v="2897" actId="688"/>
          <ac:spMkLst>
            <pc:docMk/>
            <pc:sldMk cId="1330863993" sldId="259"/>
            <ac:spMk id="54" creationId="{B1CAD0BA-7E47-41E4-84C7-6A5844B1BC38}"/>
          </ac:spMkLst>
        </pc:spChg>
        <pc:spChg chg="mod">
          <ac:chgData name="#NEO GUAT KWAN#" userId="a1ceda1c-8bc3-4e39-a36a-043612175962" providerId="ADAL" clId="{96344FF0-50C2-4EF1-8340-090B68285DF1}" dt="2021-02-06T03:50:15.948" v="2897" actId="688"/>
          <ac:spMkLst>
            <pc:docMk/>
            <pc:sldMk cId="1330863993" sldId="259"/>
            <ac:spMk id="57" creationId="{6E0D6BB8-87FE-44EC-A5E7-1F5A92CEF918}"/>
          </ac:spMkLst>
        </pc:spChg>
        <pc:spChg chg="mod">
          <ac:chgData name="#NEO GUAT KWAN#" userId="a1ceda1c-8bc3-4e39-a36a-043612175962" providerId="ADAL" clId="{96344FF0-50C2-4EF1-8340-090B68285DF1}" dt="2021-02-06T03:48:42.731" v="2872" actId="1076"/>
          <ac:spMkLst>
            <pc:docMk/>
            <pc:sldMk cId="1330863993" sldId="259"/>
            <ac:spMk id="61" creationId="{71993E61-F87C-413E-A281-0DD39AECBCC2}"/>
          </ac:spMkLst>
        </pc:spChg>
        <pc:spChg chg="mod">
          <ac:chgData name="#NEO GUAT KWAN#" userId="a1ceda1c-8bc3-4e39-a36a-043612175962" providerId="ADAL" clId="{96344FF0-50C2-4EF1-8340-090B68285DF1}" dt="2021-02-06T03:48:42.731" v="2872" actId="1076"/>
          <ac:spMkLst>
            <pc:docMk/>
            <pc:sldMk cId="1330863993" sldId="259"/>
            <ac:spMk id="62" creationId="{A73A4B67-82AB-4EC8-9053-52313416AEFC}"/>
          </ac:spMkLst>
        </pc:spChg>
        <pc:spChg chg="del">
          <ac:chgData name="#NEO GUAT KWAN#" userId="a1ceda1c-8bc3-4e39-a36a-043612175962" providerId="ADAL" clId="{96344FF0-50C2-4EF1-8340-090B68285DF1}" dt="2021-02-06T02:12:42.195" v="1186" actId="478"/>
          <ac:spMkLst>
            <pc:docMk/>
            <pc:sldMk cId="1330863993" sldId="259"/>
            <ac:spMk id="63" creationId="{A25F04B8-B476-4596-9D42-5E8FB4010A82}"/>
          </ac:spMkLst>
        </pc:spChg>
        <pc:spChg chg="del">
          <ac:chgData name="#NEO GUAT KWAN#" userId="a1ceda1c-8bc3-4e39-a36a-043612175962" providerId="ADAL" clId="{96344FF0-50C2-4EF1-8340-090B68285DF1}" dt="2021-02-06T02:12:42.195" v="1186" actId="478"/>
          <ac:spMkLst>
            <pc:docMk/>
            <pc:sldMk cId="1330863993" sldId="259"/>
            <ac:spMk id="64" creationId="{B17E9BD1-B180-46C7-95F3-AA149CA840C8}"/>
          </ac:spMkLst>
        </pc:spChg>
        <pc:spChg chg="add mod">
          <ac:chgData name="#NEO GUAT KWAN#" userId="a1ceda1c-8bc3-4e39-a36a-043612175962" providerId="ADAL" clId="{96344FF0-50C2-4EF1-8340-090B68285DF1}" dt="2021-02-06T02:15:07.105" v="1213" actId="571"/>
          <ac:spMkLst>
            <pc:docMk/>
            <pc:sldMk cId="1330863993" sldId="259"/>
            <ac:spMk id="65" creationId="{7DA40A52-6353-48B1-8C3F-430B18813E1B}"/>
          </ac:spMkLst>
        </pc:spChg>
        <pc:spChg chg="add mod">
          <ac:chgData name="#NEO GUAT KWAN#" userId="a1ceda1c-8bc3-4e39-a36a-043612175962" providerId="ADAL" clId="{96344FF0-50C2-4EF1-8340-090B68285DF1}" dt="2021-02-06T02:15:07.105" v="1213" actId="571"/>
          <ac:spMkLst>
            <pc:docMk/>
            <pc:sldMk cId="1330863993" sldId="259"/>
            <ac:spMk id="66" creationId="{19CA7E35-1431-4E22-8CB5-C62ED89ED538}"/>
          </ac:spMkLst>
        </pc:spChg>
        <pc:spChg chg="add mod">
          <ac:chgData name="#NEO GUAT KWAN#" userId="a1ceda1c-8bc3-4e39-a36a-043612175962" providerId="ADAL" clId="{96344FF0-50C2-4EF1-8340-090B68285DF1}" dt="2021-02-06T02:15:07.105" v="1213" actId="571"/>
          <ac:spMkLst>
            <pc:docMk/>
            <pc:sldMk cId="1330863993" sldId="259"/>
            <ac:spMk id="67" creationId="{A403F598-F008-4735-9CC6-C77E4AAC47F7}"/>
          </ac:spMkLst>
        </pc:spChg>
        <pc:spChg chg="mod">
          <ac:chgData name="#NEO GUAT KWAN#" userId="a1ceda1c-8bc3-4e39-a36a-043612175962" providerId="ADAL" clId="{96344FF0-50C2-4EF1-8340-090B68285DF1}" dt="2021-02-06T02:15:07.105" v="1213" actId="571"/>
          <ac:spMkLst>
            <pc:docMk/>
            <pc:sldMk cId="1330863993" sldId="259"/>
            <ac:spMk id="69" creationId="{01F1A3B9-160F-440E-B53C-7F4102760ADD}"/>
          </ac:spMkLst>
        </pc:spChg>
        <pc:spChg chg="mod">
          <ac:chgData name="#NEO GUAT KWAN#" userId="a1ceda1c-8bc3-4e39-a36a-043612175962" providerId="ADAL" clId="{96344FF0-50C2-4EF1-8340-090B68285DF1}" dt="2021-02-06T02:15:07.105" v="1213" actId="571"/>
          <ac:spMkLst>
            <pc:docMk/>
            <pc:sldMk cId="1330863993" sldId="259"/>
            <ac:spMk id="70" creationId="{671B4D21-85D6-4358-B7E6-1133A5E4F635}"/>
          </ac:spMkLst>
        </pc:spChg>
        <pc:spChg chg="mod">
          <ac:chgData name="#NEO GUAT KWAN#" userId="a1ceda1c-8bc3-4e39-a36a-043612175962" providerId="ADAL" clId="{96344FF0-50C2-4EF1-8340-090B68285DF1}" dt="2021-02-06T02:15:07.105" v="1213" actId="571"/>
          <ac:spMkLst>
            <pc:docMk/>
            <pc:sldMk cId="1330863993" sldId="259"/>
            <ac:spMk id="73" creationId="{99976BC3-C2B5-4A61-A47E-3BC30D4016A2}"/>
          </ac:spMkLst>
        </pc:spChg>
        <pc:spChg chg="mod">
          <ac:chgData name="#NEO GUAT KWAN#" userId="a1ceda1c-8bc3-4e39-a36a-043612175962" providerId="ADAL" clId="{96344FF0-50C2-4EF1-8340-090B68285DF1}" dt="2021-02-06T02:15:07.105" v="1213" actId="571"/>
          <ac:spMkLst>
            <pc:docMk/>
            <pc:sldMk cId="1330863993" sldId="259"/>
            <ac:spMk id="75" creationId="{6CA9ECB1-7ACB-4541-9F8E-6A1E3F6F772D}"/>
          </ac:spMkLst>
        </pc:spChg>
        <pc:spChg chg="add mod">
          <ac:chgData name="#NEO GUAT KWAN#" userId="a1ceda1c-8bc3-4e39-a36a-043612175962" providerId="ADAL" clId="{96344FF0-50C2-4EF1-8340-090B68285DF1}" dt="2021-02-06T03:48:46.282" v="2873" actId="1076"/>
          <ac:spMkLst>
            <pc:docMk/>
            <pc:sldMk cId="1330863993" sldId="259"/>
            <ac:spMk id="78" creationId="{B1991B66-572F-4611-A7B9-C8643FC92C21}"/>
          </ac:spMkLst>
        </pc:spChg>
        <pc:spChg chg="add mod">
          <ac:chgData name="#NEO GUAT KWAN#" userId="a1ceda1c-8bc3-4e39-a36a-043612175962" providerId="ADAL" clId="{96344FF0-50C2-4EF1-8340-090B68285DF1}" dt="2021-02-06T03:50:44.268" v="2902" actId="1076"/>
          <ac:spMkLst>
            <pc:docMk/>
            <pc:sldMk cId="1330863993" sldId="259"/>
            <ac:spMk id="84" creationId="{045F56A6-8A30-4944-8AA3-7A2675061494}"/>
          </ac:spMkLst>
        </pc:spChg>
        <pc:spChg chg="add mod">
          <ac:chgData name="#NEO GUAT KWAN#" userId="a1ceda1c-8bc3-4e39-a36a-043612175962" providerId="ADAL" clId="{96344FF0-50C2-4EF1-8340-090B68285DF1}" dt="2021-02-06T03:51:34.859" v="2943" actId="20577"/>
          <ac:spMkLst>
            <pc:docMk/>
            <pc:sldMk cId="1330863993" sldId="259"/>
            <ac:spMk id="87" creationId="{E5F29178-E671-48D1-95BD-57849C2829F0}"/>
          </ac:spMkLst>
        </pc:spChg>
        <pc:grpChg chg="mod">
          <ac:chgData name="#NEO GUAT KWAN#" userId="a1ceda1c-8bc3-4e39-a36a-043612175962" providerId="ADAL" clId="{96344FF0-50C2-4EF1-8340-090B68285DF1}" dt="2021-02-06T03:48:42.731" v="2872" actId="1076"/>
          <ac:grpSpMkLst>
            <pc:docMk/>
            <pc:sldMk cId="1330863993" sldId="259"/>
            <ac:grpSpMk id="60" creationId="{B8B05D2F-DC77-4EA2-9A6E-C1E2CA9402DA}"/>
          </ac:grpSpMkLst>
        </pc:grpChg>
        <pc:grpChg chg="add mod">
          <ac:chgData name="#NEO GUAT KWAN#" userId="a1ceda1c-8bc3-4e39-a36a-043612175962" providerId="ADAL" clId="{96344FF0-50C2-4EF1-8340-090B68285DF1}" dt="2021-02-06T02:15:07.105" v="1213" actId="571"/>
          <ac:grpSpMkLst>
            <pc:docMk/>
            <pc:sldMk cId="1330863993" sldId="259"/>
            <ac:grpSpMk id="68" creationId="{EBE8B792-1497-41CB-9CA3-856381567B27}"/>
          </ac:grpSpMkLst>
        </pc:grpChg>
        <pc:grpChg chg="mod">
          <ac:chgData name="#NEO GUAT KWAN#" userId="a1ceda1c-8bc3-4e39-a36a-043612175962" providerId="ADAL" clId="{96344FF0-50C2-4EF1-8340-090B68285DF1}" dt="2021-02-06T02:15:07.105" v="1213" actId="571"/>
          <ac:grpSpMkLst>
            <pc:docMk/>
            <pc:sldMk cId="1330863993" sldId="259"/>
            <ac:grpSpMk id="71" creationId="{DCD167C6-64E2-4E5C-95ED-A8106E08246D}"/>
          </ac:grpSpMkLst>
        </pc:grpChg>
        <pc:grpChg chg="mod">
          <ac:chgData name="#NEO GUAT KWAN#" userId="a1ceda1c-8bc3-4e39-a36a-043612175962" providerId="ADAL" clId="{96344FF0-50C2-4EF1-8340-090B68285DF1}" dt="2021-02-06T02:15:07.105" v="1213" actId="571"/>
          <ac:grpSpMkLst>
            <pc:docMk/>
            <pc:sldMk cId="1330863993" sldId="259"/>
            <ac:grpSpMk id="72" creationId="{FF8EC637-9499-4783-B91B-17CFB8A3AABF}"/>
          </ac:grpSpMkLst>
        </pc:grpChg>
        <pc:picChg chg="mod">
          <ac:chgData name="#NEO GUAT KWAN#" userId="a1ceda1c-8bc3-4e39-a36a-043612175962" providerId="ADAL" clId="{96344FF0-50C2-4EF1-8340-090B68285DF1}" dt="2021-02-06T03:48:42.731" v="2872" actId="1076"/>
          <ac:picMkLst>
            <pc:docMk/>
            <pc:sldMk cId="1330863993" sldId="259"/>
            <ac:picMk id="56" creationId="{26D9C96E-B014-4F3B-8524-E3245D886F37}"/>
          </ac:picMkLst>
        </pc:picChg>
        <pc:picChg chg="mod">
          <ac:chgData name="#NEO GUAT KWAN#" userId="a1ceda1c-8bc3-4e39-a36a-043612175962" providerId="ADAL" clId="{96344FF0-50C2-4EF1-8340-090B68285DF1}" dt="2021-02-06T03:48:42.731" v="2872" actId="1076"/>
          <ac:picMkLst>
            <pc:docMk/>
            <pc:sldMk cId="1330863993" sldId="259"/>
            <ac:picMk id="59" creationId="{272871D8-C437-4F7A-9C9D-345CCAAAB10A}"/>
          </ac:picMkLst>
        </pc:picChg>
        <pc:picChg chg="mod">
          <ac:chgData name="#NEO GUAT KWAN#" userId="a1ceda1c-8bc3-4e39-a36a-043612175962" providerId="ADAL" clId="{96344FF0-50C2-4EF1-8340-090B68285DF1}" dt="2021-02-06T02:15:07.105" v="1213" actId="571"/>
          <ac:picMkLst>
            <pc:docMk/>
            <pc:sldMk cId="1330863993" sldId="259"/>
            <ac:picMk id="74" creationId="{549626C4-7A8E-4A95-A921-D426EA6156A9}"/>
          </ac:picMkLst>
        </pc:picChg>
        <pc:picChg chg="mod">
          <ac:chgData name="#NEO GUAT KWAN#" userId="a1ceda1c-8bc3-4e39-a36a-043612175962" providerId="ADAL" clId="{96344FF0-50C2-4EF1-8340-090B68285DF1}" dt="2021-02-06T02:15:07.105" v="1213" actId="571"/>
          <ac:picMkLst>
            <pc:docMk/>
            <pc:sldMk cId="1330863993" sldId="259"/>
            <ac:picMk id="76" creationId="{3B6DCEC1-8A06-4738-818A-031C8DBFFB6C}"/>
          </ac:picMkLst>
        </pc:picChg>
        <pc:cxnChg chg="mod">
          <ac:chgData name="#NEO GUAT KWAN#" userId="a1ceda1c-8bc3-4e39-a36a-043612175962" providerId="ADAL" clId="{96344FF0-50C2-4EF1-8340-090B68285DF1}" dt="2021-02-06T03:48:42.731" v="2872" actId="1076"/>
          <ac:cxnSpMkLst>
            <pc:docMk/>
            <pc:sldMk cId="1330863993" sldId="259"/>
            <ac:cxnSpMk id="9" creationId="{563F5020-99CF-48AA-84DF-3D6AC9AF2469}"/>
          </ac:cxnSpMkLst>
        </pc:cxnChg>
        <pc:cxnChg chg="mod">
          <ac:chgData name="#NEO GUAT KWAN#" userId="a1ceda1c-8bc3-4e39-a36a-043612175962" providerId="ADAL" clId="{96344FF0-50C2-4EF1-8340-090B68285DF1}" dt="2021-02-06T03:48:42.731" v="2872" actId="1076"/>
          <ac:cxnSpMkLst>
            <pc:docMk/>
            <pc:sldMk cId="1330863993" sldId="259"/>
            <ac:cxnSpMk id="44" creationId="{29CBDB87-B55C-44A3-BF4B-D0CAF7A0FAFB}"/>
          </ac:cxnSpMkLst>
        </pc:cxnChg>
        <pc:cxnChg chg="del mod">
          <ac:chgData name="#NEO GUAT KWAN#" userId="a1ceda1c-8bc3-4e39-a36a-043612175962" providerId="ADAL" clId="{96344FF0-50C2-4EF1-8340-090B68285DF1}" dt="2021-02-06T02:12:39.024" v="1185" actId="478"/>
          <ac:cxnSpMkLst>
            <pc:docMk/>
            <pc:sldMk cId="1330863993" sldId="259"/>
            <ac:cxnSpMk id="45" creationId="{B3EB55C5-4214-46D5-A370-09EA52C2BC22}"/>
          </ac:cxnSpMkLst>
        </pc:cxnChg>
        <pc:cxnChg chg="del mod">
          <ac:chgData name="#NEO GUAT KWAN#" userId="a1ceda1c-8bc3-4e39-a36a-043612175962" providerId="ADAL" clId="{96344FF0-50C2-4EF1-8340-090B68285DF1}" dt="2021-02-06T02:12:39.024" v="1185" actId="478"/>
          <ac:cxnSpMkLst>
            <pc:docMk/>
            <pc:sldMk cId="1330863993" sldId="259"/>
            <ac:cxnSpMk id="46" creationId="{2F9CF303-6369-490D-9809-4B0E3D0873D8}"/>
          </ac:cxnSpMkLst>
        </pc:cxnChg>
        <pc:cxnChg chg="add mod">
          <ac:chgData name="#NEO GUAT KWAN#" userId="a1ceda1c-8bc3-4e39-a36a-043612175962" providerId="ADAL" clId="{96344FF0-50C2-4EF1-8340-090B68285DF1}" dt="2021-02-06T03:48:50.216" v="2874" actId="14100"/>
          <ac:cxnSpMkLst>
            <pc:docMk/>
            <pc:sldMk cId="1330863993" sldId="259"/>
            <ac:cxnSpMk id="77" creationId="{5D6D0851-B2B8-47F6-8897-902544C83410}"/>
          </ac:cxnSpMkLst>
        </pc:cxnChg>
        <pc:cxnChg chg="add del mod">
          <ac:chgData name="#NEO GUAT KWAN#" userId="a1ceda1c-8bc3-4e39-a36a-043612175962" providerId="ADAL" clId="{96344FF0-50C2-4EF1-8340-090B68285DF1}" dt="2021-02-06T03:47:03.099" v="2867" actId="478"/>
          <ac:cxnSpMkLst>
            <pc:docMk/>
            <pc:sldMk cId="1330863993" sldId="259"/>
            <ac:cxnSpMk id="79" creationId="{FA7C7A7D-7F96-41F6-9DDF-2D6DCCA60F88}"/>
          </ac:cxnSpMkLst>
        </pc:cxnChg>
        <pc:cxnChg chg="add del mod">
          <ac:chgData name="#NEO GUAT KWAN#" userId="a1ceda1c-8bc3-4e39-a36a-043612175962" providerId="ADAL" clId="{96344FF0-50C2-4EF1-8340-090B68285DF1}" dt="2021-02-06T03:50:37.155" v="2900"/>
          <ac:cxnSpMkLst>
            <pc:docMk/>
            <pc:sldMk cId="1330863993" sldId="259"/>
            <ac:cxnSpMk id="85" creationId="{87CF276E-D31A-470C-996A-1A508A0DFBD7}"/>
          </ac:cxnSpMkLst>
        </pc:cxnChg>
        <pc:cxnChg chg="add mod">
          <ac:chgData name="#NEO GUAT KWAN#" userId="a1ceda1c-8bc3-4e39-a36a-043612175962" providerId="ADAL" clId="{96344FF0-50C2-4EF1-8340-090B68285DF1}" dt="2021-02-06T03:50:52.232" v="2905" actId="14100"/>
          <ac:cxnSpMkLst>
            <pc:docMk/>
            <pc:sldMk cId="1330863993" sldId="259"/>
            <ac:cxnSpMk id="86" creationId="{E77A0534-5404-4ED7-B19F-0A0614B651BC}"/>
          </ac:cxnSpMkLst>
        </pc:cxnChg>
      </pc:sldChg>
      <pc:sldChg chg="new del">
        <pc:chgData name="#NEO GUAT KWAN#" userId="a1ceda1c-8bc3-4e39-a36a-043612175962" providerId="ADAL" clId="{96344FF0-50C2-4EF1-8340-090B68285DF1}" dt="2021-02-05T15:13:09.613" v="990" actId="47"/>
        <pc:sldMkLst>
          <pc:docMk/>
          <pc:sldMk cId="845760299" sldId="260"/>
        </pc:sldMkLst>
      </pc:sldChg>
      <pc:sldChg chg="addSp delSp modSp add mod setBg">
        <pc:chgData name="#NEO GUAT KWAN#" userId="a1ceda1c-8bc3-4e39-a36a-043612175962" providerId="ADAL" clId="{96344FF0-50C2-4EF1-8340-090B68285DF1}" dt="2021-02-06T03:42:40.244" v="2650"/>
        <pc:sldMkLst>
          <pc:docMk/>
          <pc:sldMk cId="1340243277" sldId="260"/>
        </pc:sldMkLst>
        <pc:spChg chg="add mod">
          <ac:chgData name="#NEO GUAT KWAN#" userId="a1ceda1c-8bc3-4e39-a36a-043612175962" providerId="ADAL" clId="{96344FF0-50C2-4EF1-8340-090B68285DF1}" dt="2021-02-05T15:16:51.706" v="1058" actId="207"/>
          <ac:spMkLst>
            <pc:docMk/>
            <pc:sldMk cId="1340243277" sldId="260"/>
            <ac:spMk id="3" creationId="{D4D679AA-80AB-40C1-AC2A-C1D688A20AE3}"/>
          </ac:spMkLst>
        </pc:spChg>
        <pc:spChg chg="mod topLvl">
          <ac:chgData name="#NEO GUAT KWAN#" userId="a1ceda1c-8bc3-4e39-a36a-043612175962" providerId="ADAL" clId="{96344FF0-50C2-4EF1-8340-090B68285DF1}" dt="2021-02-05T15:17:07.375" v="1060" actId="2085"/>
          <ac:spMkLst>
            <pc:docMk/>
            <pc:sldMk cId="1340243277" sldId="260"/>
            <ac:spMk id="9" creationId="{88D2CC08-A8E7-4256-9FDC-623F4ABCE03D}"/>
          </ac:spMkLst>
        </pc:spChg>
        <pc:spChg chg="mod">
          <ac:chgData name="#NEO GUAT KWAN#" userId="a1ceda1c-8bc3-4e39-a36a-043612175962" providerId="ADAL" clId="{96344FF0-50C2-4EF1-8340-090B68285DF1}" dt="2021-02-05T15:21:12.185" v="1143" actId="20577"/>
          <ac:spMkLst>
            <pc:docMk/>
            <pc:sldMk cId="1340243277" sldId="260"/>
            <ac:spMk id="10" creationId="{939D11D2-6A91-4C80-999F-BE0B7458650C}"/>
          </ac:spMkLst>
        </pc:spChg>
        <pc:spChg chg="mod">
          <ac:chgData name="#NEO GUAT KWAN#" userId="a1ceda1c-8bc3-4e39-a36a-043612175962" providerId="ADAL" clId="{96344FF0-50C2-4EF1-8340-090B68285DF1}" dt="2021-02-06T03:42:40.244" v="2650"/>
          <ac:spMkLst>
            <pc:docMk/>
            <pc:sldMk cId="1340243277" sldId="260"/>
            <ac:spMk id="12" creationId="{8561E554-D9BF-43E5-B11E-A969852FF321}"/>
          </ac:spMkLst>
        </pc:spChg>
        <pc:spChg chg="mod">
          <ac:chgData name="#NEO GUAT KWAN#" userId="a1ceda1c-8bc3-4e39-a36a-043612175962" providerId="ADAL" clId="{96344FF0-50C2-4EF1-8340-090B68285DF1}" dt="2021-02-05T15:14:05.185" v="1045" actId="20577"/>
          <ac:spMkLst>
            <pc:docMk/>
            <pc:sldMk cId="1340243277" sldId="260"/>
            <ac:spMk id="14" creationId="{A81D316A-3494-4B6F-9F5A-1E7595B95C5A}"/>
          </ac:spMkLst>
        </pc:spChg>
        <pc:spChg chg="mod">
          <ac:chgData name="#NEO GUAT KWAN#" userId="a1ceda1c-8bc3-4e39-a36a-043612175962" providerId="ADAL" clId="{96344FF0-50C2-4EF1-8340-090B68285DF1}" dt="2021-02-06T03:38:29.981" v="2417" actId="2085"/>
          <ac:spMkLst>
            <pc:docMk/>
            <pc:sldMk cId="1340243277" sldId="260"/>
            <ac:spMk id="17" creationId="{F9511628-EEFE-4525-8731-8FBAD81BF9E2}"/>
          </ac:spMkLst>
        </pc:spChg>
        <pc:spChg chg="mod">
          <ac:chgData name="#NEO GUAT KWAN#" userId="a1ceda1c-8bc3-4e39-a36a-043612175962" providerId="ADAL" clId="{96344FF0-50C2-4EF1-8340-090B68285DF1}" dt="2021-02-06T02:49:24.556" v="1454" actId="20577"/>
          <ac:spMkLst>
            <pc:docMk/>
            <pc:sldMk cId="1340243277" sldId="260"/>
            <ac:spMk id="27" creationId="{7F1A6121-6E87-4C95-B949-16C100D505A1}"/>
          </ac:spMkLst>
        </pc:spChg>
        <pc:spChg chg="mod">
          <ac:chgData name="#NEO GUAT KWAN#" userId="a1ceda1c-8bc3-4e39-a36a-043612175962" providerId="ADAL" clId="{96344FF0-50C2-4EF1-8340-090B68285DF1}" dt="2021-02-05T15:13:16.617" v="995" actId="20577"/>
          <ac:spMkLst>
            <pc:docMk/>
            <pc:sldMk cId="1340243277" sldId="260"/>
            <ac:spMk id="35" creationId="{16B7A6AB-F0C3-49BA-A9F1-0CDC9780C21C}"/>
          </ac:spMkLst>
        </pc:spChg>
        <pc:spChg chg="add mod">
          <ac:chgData name="#NEO GUAT KWAN#" userId="a1ceda1c-8bc3-4e39-a36a-043612175962" providerId="ADAL" clId="{96344FF0-50C2-4EF1-8340-090B68285DF1}" dt="2021-02-06T03:41:18.356" v="2625" actId="20577"/>
          <ac:spMkLst>
            <pc:docMk/>
            <pc:sldMk cId="1340243277" sldId="260"/>
            <ac:spMk id="38" creationId="{C3971DB2-8FAA-415F-A423-9A152F712BA1}"/>
          </ac:spMkLst>
        </pc:spChg>
        <pc:grpChg chg="add del">
          <ac:chgData name="#NEO GUAT KWAN#" userId="a1ceda1c-8bc3-4e39-a36a-043612175962" providerId="ADAL" clId="{96344FF0-50C2-4EF1-8340-090B68285DF1}" dt="2021-02-05T15:16:16.840" v="1052" actId="478"/>
          <ac:grpSpMkLst>
            <pc:docMk/>
            <pc:sldMk cId="1340243277" sldId="260"/>
            <ac:grpSpMk id="11" creationId="{8563A0DE-ABC6-4DB0-8A99-F3E5AF88BCE8}"/>
          </ac:grpSpMkLst>
        </pc:grpChg>
        <pc:picChg chg="add del mod topLvl">
          <ac:chgData name="#NEO GUAT KWAN#" userId="a1ceda1c-8bc3-4e39-a36a-043612175962" providerId="ADAL" clId="{96344FF0-50C2-4EF1-8340-090B68285DF1}" dt="2021-02-05T15:16:16.840" v="1052" actId="478"/>
          <ac:picMkLst>
            <pc:docMk/>
            <pc:sldMk cId="1340243277" sldId="260"/>
            <ac:picMk id="6" creationId="{A53BA3AA-1623-4014-8E14-64CD4E1CB7DB}"/>
          </ac:picMkLst>
        </pc:picChg>
        <pc:picChg chg="add mod">
          <ac:chgData name="#NEO GUAT KWAN#" userId="a1ceda1c-8bc3-4e39-a36a-043612175962" providerId="ADAL" clId="{96344FF0-50C2-4EF1-8340-090B68285DF1}" dt="2021-02-05T15:37:06.214" v="1162" actId="1076"/>
          <ac:picMkLst>
            <pc:docMk/>
            <pc:sldMk cId="1340243277" sldId="260"/>
            <ac:picMk id="15" creationId="{EC984FE7-25D6-4B29-A3ED-1A8A304007BA}"/>
          </ac:picMkLst>
        </pc:picChg>
        <pc:picChg chg="del mod modCrop">
          <ac:chgData name="#NEO GUAT KWAN#" userId="a1ceda1c-8bc3-4e39-a36a-043612175962" providerId="ADAL" clId="{96344FF0-50C2-4EF1-8340-090B68285DF1}" dt="2021-02-05T15:24:06.689" v="1150" actId="478"/>
          <ac:picMkLst>
            <pc:docMk/>
            <pc:sldMk cId="1340243277" sldId="260"/>
            <ac:picMk id="16" creationId="{40CD57EE-4D3D-484B-AA96-C839EEE8E3A2}"/>
          </ac:picMkLst>
        </pc:picChg>
        <pc:cxnChg chg="add mod">
          <ac:chgData name="#NEO GUAT KWAN#" userId="a1ceda1c-8bc3-4e39-a36a-043612175962" providerId="ADAL" clId="{96344FF0-50C2-4EF1-8340-090B68285DF1}" dt="2021-02-06T03:40:50.017" v="2554"/>
          <ac:cxnSpMkLst>
            <pc:docMk/>
            <pc:sldMk cId="1340243277" sldId="260"/>
            <ac:cxnSpMk id="29" creationId="{34A06077-C4D1-4EE8-BCCA-E0B0217A3054}"/>
          </ac:cxnSpMkLst>
        </pc:cxnChg>
      </pc:sldChg>
      <pc:sldChg chg="addSp delSp modSp add del mod">
        <pc:chgData name="#NEO GUAT KWAN#" userId="a1ceda1c-8bc3-4e39-a36a-043612175962" providerId="ADAL" clId="{96344FF0-50C2-4EF1-8340-090B68285DF1}" dt="2021-02-06T03:00:38.785" v="1543" actId="2696"/>
        <pc:sldMkLst>
          <pc:docMk/>
          <pc:sldMk cId="2251052119" sldId="261"/>
        </pc:sldMkLst>
        <pc:spChg chg="add del mod">
          <ac:chgData name="#NEO GUAT KWAN#" userId="a1ceda1c-8bc3-4e39-a36a-043612175962" providerId="ADAL" clId="{96344FF0-50C2-4EF1-8340-090B68285DF1}" dt="2021-02-06T02:18:59.555" v="1273" actId="478"/>
          <ac:spMkLst>
            <pc:docMk/>
            <pc:sldMk cId="2251052119" sldId="261"/>
            <ac:spMk id="2" creationId="{B7788F07-99A3-4891-941B-67EF6FA5433B}"/>
          </ac:spMkLst>
        </pc:spChg>
        <pc:spChg chg="del">
          <ac:chgData name="#NEO GUAT KWAN#" userId="a1ceda1c-8bc3-4e39-a36a-043612175962" providerId="ADAL" clId="{96344FF0-50C2-4EF1-8340-090B68285DF1}" dt="2021-02-06T02:17:13.652" v="1233" actId="478"/>
          <ac:spMkLst>
            <pc:docMk/>
            <pc:sldMk cId="2251052119" sldId="261"/>
            <ac:spMk id="3" creationId="{F2FD5D7D-92BB-421B-9576-B3691CF31B89}"/>
          </ac:spMkLst>
        </pc:spChg>
        <pc:spChg chg="add mod">
          <ac:chgData name="#NEO GUAT KWAN#" userId="a1ceda1c-8bc3-4e39-a36a-043612175962" providerId="ADAL" clId="{96344FF0-50C2-4EF1-8340-090B68285DF1}" dt="2021-02-06T02:37:15.581" v="1278" actId="207"/>
          <ac:spMkLst>
            <pc:docMk/>
            <pc:sldMk cId="2251052119" sldId="261"/>
            <ac:spMk id="6" creationId="{4D773CCA-EE54-459E-A116-C0E11F3582FF}"/>
          </ac:spMkLst>
        </pc:spChg>
        <pc:spChg chg="add del">
          <ac:chgData name="#NEO GUAT KWAN#" userId="a1ceda1c-8bc3-4e39-a36a-043612175962" providerId="ADAL" clId="{96344FF0-50C2-4EF1-8340-090B68285DF1}" dt="2021-02-06T02:37:54.500" v="1280" actId="478"/>
          <ac:spMkLst>
            <pc:docMk/>
            <pc:sldMk cId="2251052119" sldId="261"/>
            <ac:spMk id="7" creationId="{2F101170-0C13-4FD9-B61C-B8EA1998CB29}"/>
          </ac:spMkLst>
        </pc:spChg>
        <pc:spChg chg="add mod">
          <ac:chgData name="#NEO GUAT KWAN#" userId="a1ceda1c-8bc3-4e39-a36a-043612175962" providerId="ADAL" clId="{96344FF0-50C2-4EF1-8340-090B68285DF1}" dt="2021-02-06T02:48:07.467" v="1433" actId="164"/>
          <ac:spMkLst>
            <pc:docMk/>
            <pc:sldMk cId="2251052119" sldId="261"/>
            <ac:spMk id="16" creationId="{273E3CAD-4082-4305-9A4D-849DD4A8D30B}"/>
          </ac:spMkLst>
        </pc:spChg>
        <pc:spChg chg="add del">
          <ac:chgData name="#NEO GUAT KWAN#" userId="a1ceda1c-8bc3-4e39-a36a-043612175962" providerId="ADAL" clId="{96344FF0-50C2-4EF1-8340-090B68285DF1}" dt="2021-02-06T02:47:21.974" v="1418" actId="11529"/>
          <ac:spMkLst>
            <pc:docMk/>
            <pc:sldMk cId="2251052119" sldId="261"/>
            <ac:spMk id="17" creationId="{C6556331-8432-464F-A5C4-717F959DFDC2}"/>
          </ac:spMkLst>
        </pc:spChg>
        <pc:spChg chg="add mod">
          <ac:chgData name="#NEO GUAT KWAN#" userId="a1ceda1c-8bc3-4e39-a36a-043612175962" providerId="ADAL" clId="{96344FF0-50C2-4EF1-8340-090B68285DF1}" dt="2021-02-06T02:50:19.125" v="1463" actId="1076"/>
          <ac:spMkLst>
            <pc:docMk/>
            <pc:sldMk cId="2251052119" sldId="261"/>
            <ac:spMk id="19" creationId="{08758396-3BB4-49BD-A676-CA939C849396}"/>
          </ac:spMkLst>
        </pc:spChg>
        <pc:spChg chg="add mod">
          <ac:chgData name="#NEO GUAT KWAN#" userId="a1ceda1c-8bc3-4e39-a36a-043612175962" providerId="ADAL" clId="{96344FF0-50C2-4EF1-8340-090B68285DF1}" dt="2021-02-06T02:52:35.024" v="1486" actId="1076"/>
          <ac:spMkLst>
            <pc:docMk/>
            <pc:sldMk cId="2251052119" sldId="261"/>
            <ac:spMk id="20" creationId="{A144200D-A2B5-4805-9186-6856E20A2789}"/>
          </ac:spMkLst>
        </pc:spChg>
        <pc:spChg chg="add mod">
          <ac:chgData name="#NEO GUAT KWAN#" userId="a1ceda1c-8bc3-4e39-a36a-043612175962" providerId="ADAL" clId="{96344FF0-50C2-4EF1-8340-090B68285DF1}" dt="2021-02-06T02:55:24.477" v="1502" actId="1076"/>
          <ac:spMkLst>
            <pc:docMk/>
            <pc:sldMk cId="2251052119" sldId="261"/>
            <ac:spMk id="22" creationId="{C468F0FE-EA52-400F-85F8-90D4EF23CA8E}"/>
          </ac:spMkLst>
        </pc:spChg>
        <pc:spChg chg="add mod">
          <ac:chgData name="#NEO GUAT KWAN#" userId="a1ceda1c-8bc3-4e39-a36a-043612175962" providerId="ADAL" clId="{96344FF0-50C2-4EF1-8340-090B68285DF1}" dt="2021-02-06T02:58:03.572" v="1528" actId="14100"/>
          <ac:spMkLst>
            <pc:docMk/>
            <pc:sldMk cId="2251052119" sldId="261"/>
            <ac:spMk id="23" creationId="{110B6C79-D166-4C6A-B37F-709894B4CEE9}"/>
          </ac:spMkLst>
        </pc:spChg>
        <pc:spChg chg="del">
          <ac:chgData name="#NEO GUAT KWAN#" userId="a1ceda1c-8bc3-4e39-a36a-043612175962" providerId="ADAL" clId="{96344FF0-50C2-4EF1-8340-090B68285DF1}" dt="2021-02-06T02:17:13.652" v="1233" actId="478"/>
          <ac:spMkLst>
            <pc:docMk/>
            <pc:sldMk cId="2251052119" sldId="261"/>
            <ac:spMk id="24" creationId="{4D2C7CB8-E2D7-4259-A2CA-691E7342153E}"/>
          </ac:spMkLst>
        </pc:spChg>
        <pc:spChg chg="del">
          <ac:chgData name="#NEO GUAT KWAN#" userId="a1ceda1c-8bc3-4e39-a36a-043612175962" providerId="ADAL" clId="{96344FF0-50C2-4EF1-8340-090B68285DF1}" dt="2021-02-06T02:17:13.652" v="1233" actId="478"/>
          <ac:spMkLst>
            <pc:docMk/>
            <pc:sldMk cId="2251052119" sldId="261"/>
            <ac:spMk id="25" creationId="{41577C3B-BDFD-4A67-8FCA-A05E896DF545}"/>
          </ac:spMkLst>
        </pc:spChg>
        <pc:spChg chg="del">
          <ac:chgData name="#NEO GUAT KWAN#" userId="a1ceda1c-8bc3-4e39-a36a-043612175962" providerId="ADAL" clId="{96344FF0-50C2-4EF1-8340-090B68285DF1}" dt="2021-02-06T02:56:11.267" v="1511" actId="478"/>
          <ac:spMkLst>
            <pc:docMk/>
            <pc:sldMk cId="2251052119" sldId="261"/>
            <ac:spMk id="29" creationId="{EF60580B-6401-46D8-997E-77247D9D68B6}"/>
          </ac:spMkLst>
        </pc:spChg>
        <pc:spChg chg="del">
          <ac:chgData name="#NEO GUAT KWAN#" userId="a1ceda1c-8bc3-4e39-a36a-043612175962" providerId="ADAL" clId="{96344FF0-50C2-4EF1-8340-090B68285DF1}" dt="2021-02-06T02:17:13.652" v="1233" actId="478"/>
          <ac:spMkLst>
            <pc:docMk/>
            <pc:sldMk cId="2251052119" sldId="261"/>
            <ac:spMk id="36" creationId="{4759959A-EDB4-4EB1-91FC-CB376F290C34}"/>
          </ac:spMkLst>
        </pc:spChg>
        <pc:spChg chg="del">
          <ac:chgData name="#NEO GUAT KWAN#" userId="a1ceda1c-8bc3-4e39-a36a-043612175962" providerId="ADAL" clId="{96344FF0-50C2-4EF1-8340-090B68285DF1}" dt="2021-02-06T02:17:13.652" v="1233" actId="478"/>
          <ac:spMkLst>
            <pc:docMk/>
            <pc:sldMk cId="2251052119" sldId="261"/>
            <ac:spMk id="38" creationId="{3ADA86D0-E7F4-4DB5-80B2-43F3E3826B2F}"/>
          </ac:spMkLst>
        </pc:spChg>
        <pc:spChg chg="del">
          <ac:chgData name="#NEO GUAT KWAN#" userId="a1ceda1c-8bc3-4e39-a36a-043612175962" providerId="ADAL" clId="{96344FF0-50C2-4EF1-8340-090B68285DF1}" dt="2021-02-06T02:56:11.267" v="1511" actId="478"/>
          <ac:spMkLst>
            <pc:docMk/>
            <pc:sldMk cId="2251052119" sldId="261"/>
            <ac:spMk id="40" creationId="{883FD418-818C-448A-81FB-A234543A175D}"/>
          </ac:spMkLst>
        </pc:spChg>
        <pc:spChg chg="del">
          <ac:chgData name="#NEO GUAT KWAN#" userId="a1ceda1c-8bc3-4e39-a36a-043612175962" providerId="ADAL" clId="{96344FF0-50C2-4EF1-8340-090B68285DF1}" dt="2021-02-06T02:56:11.267" v="1511" actId="478"/>
          <ac:spMkLst>
            <pc:docMk/>
            <pc:sldMk cId="2251052119" sldId="261"/>
            <ac:spMk id="41" creationId="{E5834314-3836-4690-AD82-B36C90751DA3}"/>
          </ac:spMkLst>
        </pc:spChg>
        <pc:spChg chg="del">
          <ac:chgData name="#NEO GUAT KWAN#" userId="a1ceda1c-8bc3-4e39-a36a-043612175962" providerId="ADAL" clId="{96344FF0-50C2-4EF1-8340-090B68285DF1}" dt="2021-02-06T02:56:11.267" v="1511" actId="478"/>
          <ac:spMkLst>
            <pc:docMk/>
            <pc:sldMk cId="2251052119" sldId="261"/>
            <ac:spMk id="42" creationId="{DB9F003F-C858-4F17-9A2B-FDB60FF55C0E}"/>
          </ac:spMkLst>
        </pc:spChg>
        <pc:spChg chg="del mod">
          <ac:chgData name="#NEO GUAT KWAN#" userId="a1ceda1c-8bc3-4e39-a36a-043612175962" providerId="ADAL" clId="{96344FF0-50C2-4EF1-8340-090B68285DF1}" dt="2021-02-06T02:56:13.307" v="1512" actId="478"/>
          <ac:spMkLst>
            <pc:docMk/>
            <pc:sldMk cId="2251052119" sldId="261"/>
            <ac:spMk id="43" creationId="{E31B43C0-A018-47F1-9AC5-CF631475D950}"/>
          </ac:spMkLst>
        </pc:spChg>
        <pc:spChg chg="add del mod">
          <ac:chgData name="#NEO GUAT KWAN#" userId="a1ceda1c-8bc3-4e39-a36a-043612175962" providerId="ADAL" clId="{96344FF0-50C2-4EF1-8340-090B68285DF1}" dt="2021-02-06T02:40:29.539" v="1355" actId="478"/>
          <ac:spMkLst>
            <pc:docMk/>
            <pc:sldMk cId="2251052119" sldId="261"/>
            <ac:spMk id="45" creationId="{F8DEE8DC-0191-4B41-BBBC-D5317B92342A}"/>
          </ac:spMkLst>
        </pc:spChg>
        <pc:spChg chg="add mod">
          <ac:chgData name="#NEO GUAT KWAN#" userId="a1ceda1c-8bc3-4e39-a36a-043612175962" providerId="ADAL" clId="{96344FF0-50C2-4EF1-8340-090B68285DF1}" dt="2021-02-06T02:55:43.859" v="1506" actId="1076"/>
          <ac:spMkLst>
            <pc:docMk/>
            <pc:sldMk cId="2251052119" sldId="261"/>
            <ac:spMk id="46" creationId="{178A413A-9CD6-4FE1-8C8F-9C8DD867163E}"/>
          </ac:spMkLst>
        </pc:spChg>
        <pc:spChg chg="add mod">
          <ac:chgData name="#NEO GUAT KWAN#" userId="a1ceda1c-8bc3-4e39-a36a-043612175962" providerId="ADAL" clId="{96344FF0-50C2-4EF1-8340-090B68285DF1}" dt="2021-02-06T02:40:36.327" v="1357" actId="1076"/>
          <ac:spMkLst>
            <pc:docMk/>
            <pc:sldMk cId="2251052119" sldId="261"/>
            <ac:spMk id="47" creationId="{1108C82C-CB7A-422E-8E19-8ABD51529866}"/>
          </ac:spMkLst>
        </pc:spChg>
        <pc:spChg chg="add mod">
          <ac:chgData name="#NEO GUAT KWAN#" userId="a1ceda1c-8bc3-4e39-a36a-043612175962" providerId="ADAL" clId="{96344FF0-50C2-4EF1-8340-090B68285DF1}" dt="2021-02-06T02:48:07.467" v="1433" actId="164"/>
          <ac:spMkLst>
            <pc:docMk/>
            <pc:sldMk cId="2251052119" sldId="261"/>
            <ac:spMk id="49" creationId="{0FDBD8EE-928D-49A3-AEEF-58E02B98F478}"/>
          </ac:spMkLst>
        </pc:spChg>
        <pc:spChg chg="del">
          <ac:chgData name="#NEO GUAT KWAN#" userId="a1ceda1c-8bc3-4e39-a36a-043612175962" providerId="ADAL" clId="{96344FF0-50C2-4EF1-8340-090B68285DF1}" dt="2021-02-06T02:17:13.652" v="1233" actId="478"/>
          <ac:spMkLst>
            <pc:docMk/>
            <pc:sldMk cId="2251052119" sldId="261"/>
            <ac:spMk id="50" creationId="{36E91FEA-B763-43A2-B24D-86C3BD4067FB}"/>
          </ac:spMkLst>
        </pc:spChg>
        <pc:spChg chg="del">
          <ac:chgData name="#NEO GUAT KWAN#" userId="a1ceda1c-8bc3-4e39-a36a-043612175962" providerId="ADAL" clId="{96344FF0-50C2-4EF1-8340-090B68285DF1}" dt="2021-02-06T02:17:13.652" v="1233" actId="478"/>
          <ac:spMkLst>
            <pc:docMk/>
            <pc:sldMk cId="2251052119" sldId="261"/>
            <ac:spMk id="51" creationId="{95838D6F-F564-4B04-B8A6-6C5CC7E0100B}"/>
          </ac:spMkLst>
        </pc:spChg>
        <pc:spChg chg="add mod">
          <ac:chgData name="#NEO GUAT KWAN#" userId="a1ceda1c-8bc3-4e39-a36a-043612175962" providerId="ADAL" clId="{96344FF0-50C2-4EF1-8340-090B68285DF1}" dt="2021-02-06T02:52:35.024" v="1486" actId="1076"/>
          <ac:spMkLst>
            <pc:docMk/>
            <pc:sldMk cId="2251052119" sldId="261"/>
            <ac:spMk id="53" creationId="{273E43F0-0A01-4DAD-B607-5787C9ADBFED}"/>
          </ac:spMkLst>
        </pc:spChg>
        <pc:spChg chg="del">
          <ac:chgData name="#NEO GUAT KWAN#" userId="a1ceda1c-8bc3-4e39-a36a-043612175962" providerId="ADAL" clId="{96344FF0-50C2-4EF1-8340-090B68285DF1}" dt="2021-02-06T02:17:15.019" v="1235" actId="478"/>
          <ac:spMkLst>
            <pc:docMk/>
            <pc:sldMk cId="2251052119" sldId="261"/>
            <ac:spMk id="54" creationId="{B1CAD0BA-7E47-41E4-84C7-6A5844B1BC38}"/>
          </ac:spMkLst>
        </pc:spChg>
        <pc:spChg chg="add mod">
          <ac:chgData name="#NEO GUAT KWAN#" userId="a1ceda1c-8bc3-4e39-a36a-043612175962" providerId="ADAL" clId="{96344FF0-50C2-4EF1-8340-090B68285DF1}" dt="2021-02-06T02:52:35.024" v="1486" actId="1076"/>
          <ac:spMkLst>
            <pc:docMk/>
            <pc:sldMk cId="2251052119" sldId="261"/>
            <ac:spMk id="55" creationId="{3F84CDA2-F710-40C0-8DED-6C4AF56F74E9}"/>
          </ac:spMkLst>
        </pc:spChg>
        <pc:spChg chg="del">
          <ac:chgData name="#NEO GUAT KWAN#" userId="a1ceda1c-8bc3-4e39-a36a-043612175962" providerId="ADAL" clId="{96344FF0-50C2-4EF1-8340-090B68285DF1}" dt="2021-02-06T02:17:14.308" v="1234" actId="478"/>
          <ac:spMkLst>
            <pc:docMk/>
            <pc:sldMk cId="2251052119" sldId="261"/>
            <ac:spMk id="57" creationId="{6E0D6BB8-87FE-44EC-A5E7-1F5A92CEF918}"/>
          </ac:spMkLst>
        </pc:spChg>
        <pc:spChg chg="add mod">
          <ac:chgData name="#NEO GUAT KWAN#" userId="a1ceda1c-8bc3-4e39-a36a-043612175962" providerId="ADAL" clId="{96344FF0-50C2-4EF1-8340-090B68285DF1}" dt="2021-02-06T02:54:52.762" v="1493" actId="1076"/>
          <ac:spMkLst>
            <pc:docMk/>
            <pc:sldMk cId="2251052119" sldId="261"/>
            <ac:spMk id="58" creationId="{D4397E10-BE8C-44E1-B702-CE2DBF95AC1B}"/>
          </ac:spMkLst>
        </pc:spChg>
        <pc:spChg chg="del">
          <ac:chgData name="#NEO GUAT KWAN#" userId="a1ceda1c-8bc3-4e39-a36a-043612175962" providerId="ADAL" clId="{96344FF0-50C2-4EF1-8340-090B68285DF1}" dt="2021-02-06T02:17:13.652" v="1233" actId="478"/>
          <ac:spMkLst>
            <pc:docMk/>
            <pc:sldMk cId="2251052119" sldId="261"/>
            <ac:spMk id="61" creationId="{71993E61-F87C-413E-A281-0DD39AECBCC2}"/>
          </ac:spMkLst>
        </pc:spChg>
        <pc:spChg chg="del">
          <ac:chgData name="#NEO GUAT KWAN#" userId="a1ceda1c-8bc3-4e39-a36a-043612175962" providerId="ADAL" clId="{96344FF0-50C2-4EF1-8340-090B68285DF1}" dt="2021-02-06T02:17:13.652" v="1233" actId="478"/>
          <ac:spMkLst>
            <pc:docMk/>
            <pc:sldMk cId="2251052119" sldId="261"/>
            <ac:spMk id="62" creationId="{A73A4B67-82AB-4EC8-9053-52313416AEFC}"/>
          </ac:spMkLst>
        </pc:spChg>
        <pc:grpChg chg="add mod">
          <ac:chgData name="#NEO GUAT KWAN#" userId="a1ceda1c-8bc3-4e39-a36a-043612175962" providerId="ADAL" clId="{96344FF0-50C2-4EF1-8340-090B68285DF1}" dt="2021-02-06T02:48:33.128" v="1437" actId="1076"/>
          <ac:grpSpMkLst>
            <pc:docMk/>
            <pc:sldMk cId="2251052119" sldId="261"/>
            <ac:grpSpMk id="18" creationId="{DE376F88-F88D-4FE8-A913-E2EBE99D37B1}"/>
          </ac:grpSpMkLst>
        </pc:grpChg>
        <pc:grpChg chg="del">
          <ac:chgData name="#NEO GUAT KWAN#" userId="a1ceda1c-8bc3-4e39-a36a-043612175962" providerId="ADAL" clId="{96344FF0-50C2-4EF1-8340-090B68285DF1}" dt="2021-02-06T02:17:13.652" v="1233" actId="478"/>
          <ac:grpSpMkLst>
            <pc:docMk/>
            <pc:sldMk cId="2251052119" sldId="261"/>
            <ac:grpSpMk id="60" creationId="{B8B05D2F-DC77-4EA2-9A6E-C1E2CA9402DA}"/>
          </ac:grpSpMkLst>
        </pc:grpChg>
        <pc:graphicFrameChg chg="add mod modGraphic">
          <ac:chgData name="#NEO GUAT KWAN#" userId="a1ceda1c-8bc3-4e39-a36a-043612175962" providerId="ADAL" clId="{96344FF0-50C2-4EF1-8340-090B68285DF1}" dt="2021-02-06T02:53:03.044" v="1487"/>
          <ac:graphicFrameMkLst>
            <pc:docMk/>
            <pc:sldMk cId="2251052119" sldId="261"/>
            <ac:graphicFrameMk id="8" creationId="{C6D9834B-A89B-4071-9B2F-F6D7B297EA06}"/>
          </ac:graphicFrameMkLst>
        </pc:graphicFrameChg>
        <pc:picChg chg="add mod">
          <ac:chgData name="#NEO GUAT KWAN#" userId="a1ceda1c-8bc3-4e39-a36a-043612175962" providerId="ADAL" clId="{96344FF0-50C2-4EF1-8340-090B68285DF1}" dt="2021-02-06T02:55:40.325" v="1505" actId="1076"/>
          <ac:picMkLst>
            <pc:docMk/>
            <pc:sldMk cId="2251052119" sldId="261"/>
            <ac:picMk id="13" creationId="{4C951284-B78F-47AA-9D04-411B7C4A2916}"/>
          </ac:picMkLst>
        </pc:picChg>
        <pc:picChg chg="add mod">
          <ac:chgData name="#NEO GUAT KWAN#" userId="a1ceda1c-8bc3-4e39-a36a-043612175962" providerId="ADAL" clId="{96344FF0-50C2-4EF1-8340-090B68285DF1}" dt="2021-02-06T02:46:33.504" v="1411" actId="14100"/>
          <ac:picMkLst>
            <pc:docMk/>
            <pc:sldMk cId="2251052119" sldId="261"/>
            <ac:picMk id="15" creationId="{C617A358-6286-4334-9FD6-1821BE4CE492}"/>
          </ac:picMkLst>
        </pc:picChg>
        <pc:picChg chg="del">
          <ac:chgData name="#NEO GUAT KWAN#" userId="a1ceda1c-8bc3-4e39-a36a-043612175962" providerId="ADAL" clId="{96344FF0-50C2-4EF1-8340-090B68285DF1}" dt="2021-02-06T02:56:11.267" v="1511" actId="478"/>
          <ac:picMkLst>
            <pc:docMk/>
            <pc:sldMk cId="2251052119" sldId="261"/>
            <ac:picMk id="39" creationId="{F6E33F2A-695D-43EA-BD6C-BDDF672A0555}"/>
          </ac:picMkLst>
        </pc:picChg>
        <pc:picChg chg="del">
          <ac:chgData name="#NEO GUAT KWAN#" userId="a1ceda1c-8bc3-4e39-a36a-043612175962" providerId="ADAL" clId="{96344FF0-50C2-4EF1-8340-090B68285DF1}" dt="2021-02-06T02:17:13.652" v="1233" actId="478"/>
          <ac:picMkLst>
            <pc:docMk/>
            <pc:sldMk cId="2251052119" sldId="261"/>
            <ac:picMk id="56" creationId="{26D9C96E-B014-4F3B-8524-E3245D886F37}"/>
          </ac:picMkLst>
        </pc:picChg>
        <pc:picChg chg="del">
          <ac:chgData name="#NEO GUAT KWAN#" userId="a1ceda1c-8bc3-4e39-a36a-043612175962" providerId="ADAL" clId="{96344FF0-50C2-4EF1-8340-090B68285DF1}" dt="2021-02-06T02:17:13.652" v="1233" actId="478"/>
          <ac:picMkLst>
            <pc:docMk/>
            <pc:sldMk cId="2251052119" sldId="261"/>
            <ac:picMk id="59" creationId="{272871D8-C437-4F7A-9C9D-345CCAAAB10A}"/>
          </ac:picMkLst>
        </pc:picChg>
        <pc:cxnChg chg="del mod">
          <ac:chgData name="#NEO GUAT KWAN#" userId="a1ceda1c-8bc3-4e39-a36a-043612175962" providerId="ADAL" clId="{96344FF0-50C2-4EF1-8340-090B68285DF1}" dt="2021-02-06T02:17:13.652" v="1233" actId="478"/>
          <ac:cxnSpMkLst>
            <pc:docMk/>
            <pc:sldMk cId="2251052119" sldId="261"/>
            <ac:cxnSpMk id="9" creationId="{563F5020-99CF-48AA-84DF-3D6AC9AF2469}"/>
          </ac:cxnSpMkLst>
        </pc:cxnChg>
        <pc:cxnChg chg="del mod">
          <ac:chgData name="#NEO GUAT KWAN#" userId="a1ceda1c-8bc3-4e39-a36a-043612175962" providerId="ADAL" clId="{96344FF0-50C2-4EF1-8340-090B68285DF1}" dt="2021-02-06T02:17:13.652" v="1233" actId="478"/>
          <ac:cxnSpMkLst>
            <pc:docMk/>
            <pc:sldMk cId="2251052119" sldId="261"/>
            <ac:cxnSpMk id="44" creationId="{29CBDB87-B55C-44A3-BF4B-D0CAF7A0FAFB}"/>
          </ac:cxnSpMkLst>
        </pc:cxnChg>
      </pc:sldChg>
      <pc:sldChg chg="addSp delSp modSp add mod">
        <pc:chgData name="#NEO GUAT KWAN#" userId="a1ceda1c-8bc3-4e39-a36a-043612175962" providerId="ADAL" clId="{96344FF0-50C2-4EF1-8340-090B68285DF1}" dt="2021-02-06T03:56:54.582" v="3314" actId="1076"/>
        <pc:sldMkLst>
          <pc:docMk/>
          <pc:sldMk cId="3837239700" sldId="262"/>
        </pc:sldMkLst>
        <pc:spChg chg="mod">
          <ac:chgData name="#NEO GUAT KWAN#" userId="a1ceda1c-8bc3-4e39-a36a-043612175962" providerId="ADAL" clId="{96344FF0-50C2-4EF1-8340-090B68285DF1}" dt="2021-02-06T02:59:51.079" v="1540" actId="1076"/>
          <ac:spMkLst>
            <pc:docMk/>
            <pc:sldMk cId="3837239700" sldId="262"/>
            <ac:spMk id="6" creationId="{4D773CCA-EE54-459E-A116-C0E11F3582FF}"/>
          </ac:spMkLst>
        </pc:spChg>
        <pc:spChg chg="mod">
          <ac:chgData name="#NEO GUAT KWAN#" userId="a1ceda1c-8bc3-4e39-a36a-043612175962" providerId="ADAL" clId="{96344FF0-50C2-4EF1-8340-090B68285DF1}" dt="2021-02-06T03:35:50.539" v="2307" actId="20577"/>
          <ac:spMkLst>
            <pc:docMk/>
            <pc:sldMk cId="3837239700" sldId="262"/>
            <ac:spMk id="12" creationId="{8561E554-D9BF-43E5-B11E-A969852FF321}"/>
          </ac:spMkLst>
        </pc:spChg>
        <pc:spChg chg="mod">
          <ac:chgData name="#NEO GUAT KWAN#" userId="a1ceda1c-8bc3-4e39-a36a-043612175962" providerId="ADAL" clId="{96344FF0-50C2-4EF1-8340-090B68285DF1}" dt="2021-02-06T03:00:31.578" v="1542" actId="207"/>
          <ac:spMkLst>
            <pc:docMk/>
            <pc:sldMk cId="3837239700" sldId="262"/>
            <ac:spMk id="20" creationId="{A144200D-A2B5-4805-9186-6856E20A2789}"/>
          </ac:spMkLst>
        </pc:spChg>
        <pc:spChg chg="add mod">
          <ac:chgData name="#NEO GUAT KWAN#" userId="a1ceda1c-8bc3-4e39-a36a-043612175962" providerId="ADAL" clId="{96344FF0-50C2-4EF1-8340-090B68285DF1}" dt="2021-02-06T03:52:40.543" v="3057" actId="1076"/>
          <ac:spMkLst>
            <pc:docMk/>
            <pc:sldMk cId="3837239700" sldId="262"/>
            <ac:spMk id="25" creationId="{64D214A1-4FB5-4D31-BA8D-7A2D28C58C96}"/>
          </ac:spMkLst>
        </pc:spChg>
        <pc:spChg chg="add mod">
          <ac:chgData name="#NEO GUAT KWAN#" userId="a1ceda1c-8bc3-4e39-a36a-043612175962" providerId="ADAL" clId="{96344FF0-50C2-4EF1-8340-090B68285DF1}" dt="2021-02-06T03:54:30.025" v="3201" actId="1076"/>
          <ac:spMkLst>
            <pc:docMk/>
            <pc:sldMk cId="3837239700" sldId="262"/>
            <ac:spMk id="27" creationId="{159BC2D9-16A7-4C6D-92C7-27FF5C36EA15}"/>
          </ac:spMkLst>
        </pc:spChg>
        <pc:spChg chg="add del mod">
          <ac:chgData name="#NEO GUAT KWAN#" userId="a1ceda1c-8bc3-4e39-a36a-043612175962" providerId="ADAL" clId="{96344FF0-50C2-4EF1-8340-090B68285DF1}" dt="2021-02-06T03:53:59.619" v="3168"/>
          <ac:spMkLst>
            <pc:docMk/>
            <pc:sldMk cId="3837239700" sldId="262"/>
            <ac:spMk id="30" creationId="{2C5E1335-830C-40C7-8586-CA293E18FB60}"/>
          </ac:spMkLst>
        </pc:spChg>
        <pc:spChg chg="add mod">
          <ac:chgData name="#NEO GUAT KWAN#" userId="a1ceda1c-8bc3-4e39-a36a-043612175962" providerId="ADAL" clId="{96344FF0-50C2-4EF1-8340-090B68285DF1}" dt="2021-02-06T03:53:59.019" v="3167" actId="571"/>
          <ac:spMkLst>
            <pc:docMk/>
            <pc:sldMk cId="3837239700" sldId="262"/>
            <ac:spMk id="31" creationId="{580ACA4D-EFBF-46E4-9115-ABB1A9BA0562}"/>
          </ac:spMkLst>
        </pc:spChg>
        <pc:spChg chg="add mod">
          <ac:chgData name="#NEO GUAT KWAN#" userId="a1ceda1c-8bc3-4e39-a36a-043612175962" providerId="ADAL" clId="{96344FF0-50C2-4EF1-8340-090B68285DF1}" dt="2021-02-06T03:54:42.076" v="3204" actId="1076"/>
          <ac:spMkLst>
            <pc:docMk/>
            <pc:sldMk cId="3837239700" sldId="262"/>
            <ac:spMk id="33" creationId="{CA4D4C96-4BEB-4F59-8237-E6B117A88FE0}"/>
          </ac:spMkLst>
        </pc:spChg>
        <pc:spChg chg="add del mod">
          <ac:chgData name="#NEO GUAT KWAN#" userId="a1ceda1c-8bc3-4e39-a36a-043612175962" providerId="ADAL" clId="{96344FF0-50C2-4EF1-8340-090B68285DF1}" dt="2021-02-06T03:54:37.606" v="3203"/>
          <ac:spMkLst>
            <pc:docMk/>
            <pc:sldMk cId="3837239700" sldId="262"/>
            <ac:spMk id="38" creationId="{1C2FCF70-FBF1-4CD1-AE92-7110BFE73214}"/>
          </ac:spMkLst>
        </pc:spChg>
        <pc:spChg chg="add mod">
          <ac:chgData name="#NEO GUAT KWAN#" userId="a1ceda1c-8bc3-4e39-a36a-043612175962" providerId="ADAL" clId="{96344FF0-50C2-4EF1-8340-090B68285DF1}" dt="2021-02-06T03:55:08.401" v="3239" actId="1076"/>
          <ac:spMkLst>
            <pc:docMk/>
            <pc:sldMk cId="3837239700" sldId="262"/>
            <ac:spMk id="39" creationId="{CF4275AC-230E-4542-808A-49AF723A3C80}"/>
          </ac:spMkLst>
        </pc:spChg>
        <pc:spChg chg="add mod">
          <ac:chgData name="#NEO GUAT KWAN#" userId="a1ceda1c-8bc3-4e39-a36a-043612175962" providerId="ADAL" clId="{96344FF0-50C2-4EF1-8340-090B68285DF1}" dt="2021-02-06T03:56:54.582" v="3314" actId="1076"/>
          <ac:spMkLst>
            <pc:docMk/>
            <pc:sldMk cId="3837239700" sldId="262"/>
            <ac:spMk id="41" creationId="{D9F464AF-E400-4DBD-869D-05E5BAF0097F}"/>
          </ac:spMkLst>
        </pc:spChg>
        <pc:spChg chg="mod">
          <ac:chgData name="#NEO GUAT KWAN#" userId="a1ceda1c-8bc3-4e39-a36a-043612175962" providerId="ADAL" clId="{96344FF0-50C2-4EF1-8340-090B68285DF1}" dt="2021-02-06T03:00:31.578" v="1542" actId="207"/>
          <ac:spMkLst>
            <pc:docMk/>
            <pc:sldMk cId="3837239700" sldId="262"/>
            <ac:spMk id="53" creationId="{273E43F0-0A01-4DAD-B607-5787C9ADBFED}"/>
          </ac:spMkLst>
        </pc:spChg>
        <pc:spChg chg="mod">
          <ac:chgData name="#NEO GUAT KWAN#" userId="a1ceda1c-8bc3-4e39-a36a-043612175962" providerId="ADAL" clId="{96344FF0-50C2-4EF1-8340-090B68285DF1}" dt="2021-02-06T03:00:31.578" v="1542" actId="207"/>
          <ac:spMkLst>
            <pc:docMk/>
            <pc:sldMk cId="3837239700" sldId="262"/>
            <ac:spMk id="55" creationId="{3F84CDA2-F710-40C0-8DED-6C4AF56F74E9}"/>
          </ac:spMkLst>
        </pc:spChg>
        <pc:spChg chg="mod">
          <ac:chgData name="#NEO GUAT KWAN#" userId="a1ceda1c-8bc3-4e39-a36a-043612175962" providerId="ADAL" clId="{96344FF0-50C2-4EF1-8340-090B68285DF1}" dt="2021-02-06T02:59:55.753" v="1541" actId="403"/>
          <ac:spMkLst>
            <pc:docMk/>
            <pc:sldMk cId="3837239700" sldId="262"/>
            <ac:spMk id="58" creationId="{D4397E10-BE8C-44E1-B702-CE2DBF95AC1B}"/>
          </ac:spMkLst>
        </pc:spChg>
        <pc:cxnChg chg="add mod">
          <ac:chgData name="#NEO GUAT KWAN#" userId="a1ceda1c-8bc3-4e39-a36a-043612175962" providerId="ADAL" clId="{96344FF0-50C2-4EF1-8340-090B68285DF1}" dt="2021-02-06T03:52:37.361" v="3056" actId="14100"/>
          <ac:cxnSpMkLst>
            <pc:docMk/>
            <pc:sldMk cId="3837239700" sldId="262"/>
            <ac:cxnSpMk id="24" creationId="{40D01F4E-DCB8-4149-BD96-C66F7452300A}"/>
          </ac:cxnSpMkLst>
        </pc:cxnChg>
        <pc:cxnChg chg="add mod">
          <ac:chgData name="#NEO GUAT KWAN#" userId="a1ceda1c-8bc3-4e39-a36a-043612175962" providerId="ADAL" clId="{96344FF0-50C2-4EF1-8340-090B68285DF1}" dt="2021-02-06T03:52:51.962" v="3060" actId="14100"/>
          <ac:cxnSpMkLst>
            <pc:docMk/>
            <pc:sldMk cId="3837239700" sldId="262"/>
            <ac:cxnSpMk id="26" creationId="{3ED1E077-0AD7-4416-A1E4-BEFC5187A42D}"/>
          </ac:cxnSpMkLst>
        </pc:cxnChg>
        <pc:cxnChg chg="add del mod">
          <ac:chgData name="#NEO GUAT KWAN#" userId="a1ceda1c-8bc3-4e39-a36a-043612175962" providerId="ADAL" clId="{96344FF0-50C2-4EF1-8340-090B68285DF1}" dt="2021-02-06T03:53:59.619" v="3168"/>
          <ac:cxnSpMkLst>
            <pc:docMk/>
            <pc:sldMk cId="3837239700" sldId="262"/>
            <ac:cxnSpMk id="29" creationId="{6BE59780-AF5A-4A33-80D7-E407B1E4ACF5}"/>
          </ac:cxnSpMkLst>
        </pc:cxnChg>
        <pc:cxnChg chg="add mod">
          <ac:chgData name="#NEO GUAT KWAN#" userId="a1ceda1c-8bc3-4e39-a36a-043612175962" providerId="ADAL" clId="{96344FF0-50C2-4EF1-8340-090B68285DF1}" dt="2021-02-06T03:54:19.212" v="3176" actId="14100"/>
          <ac:cxnSpMkLst>
            <pc:docMk/>
            <pc:sldMk cId="3837239700" sldId="262"/>
            <ac:cxnSpMk id="32" creationId="{25956F61-BC98-4012-8B85-9E2996BBF755}"/>
          </ac:cxnSpMkLst>
        </pc:cxnChg>
        <pc:cxnChg chg="add del mod">
          <ac:chgData name="#NEO GUAT KWAN#" userId="a1ceda1c-8bc3-4e39-a36a-043612175962" providerId="ADAL" clId="{96344FF0-50C2-4EF1-8340-090B68285DF1}" dt="2021-02-06T03:54:37.606" v="3203"/>
          <ac:cxnSpMkLst>
            <pc:docMk/>
            <pc:sldMk cId="3837239700" sldId="262"/>
            <ac:cxnSpMk id="37" creationId="{BA472B8B-AA3E-4A6F-A928-14235364CADE}"/>
          </ac:cxnSpMkLst>
        </pc:cxnChg>
        <pc:cxnChg chg="add mod">
          <ac:chgData name="#NEO GUAT KWAN#" userId="a1ceda1c-8bc3-4e39-a36a-043612175962" providerId="ADAL" clId="{96344FF0-50C2-4EF1-8340-090B68285DF1}" dt="2021-02-06T03:55:08.401" v="3239" actId="1076"/>
          <ac:cxnSpMkLst>
            <pc:docMk/>
            <pc:sldMk cId="3837239700" sldId="262"/>
            <ac:cxnSpMk id="40" creationId="{BB3A9B82-133E-49CB-A49E-88933E2D2DFE}"/>
          </ac:cxnSpMkLst>
        </pc:cxnChg>
        <pc:cxnChg chg="add mod">
          <ac:chgData name="#NEO GUAT KWAN#" userId="a1ceda1c-8bc3-4e39-a36a-043612175962" providerId="ADAL" clId="{96344FF0-50C2-4EF1-8340-090B68285DF1}" dt="2021-02-06T03:55:31.856" v="3243" actId="14100"/>
          <ac:cxnSpMkLst>
            <pc:docMk/>
            <pc:sldMk cId="3837239700" sldId="262"/>
            <ac:cxnSpMk id="42" creationId="{2981CFDF-7482-4A13-BD09-65CD2D897556}"/>
          </ac:cxnSpMkLst>
        </pc:cxnChg>
      </pc:sldChg>
      <pc:sldChg chg="addSp delSp modSp add mod">
        <pc:chgData name="#NEO GUAT KWAN#" userId="a1ceda1c-8bc3-4e39-a36a-043612175962" providerId="ADAL" clId="{96344FF0-50C2-4EF1-8340-090B68285DF1}" dt="2021-02-06T03:57:56.732" v="3344" actId="1076"/>
        <pc:sldMkLst>
          <pc:docMk/>
          <pc:sldMk cId="4293397149" sldId="263"/>
        </pc:sldMkLst>
        <pc:spChg chg="add mod">
          <ac:chgData name="#NEO GUAT KWAN#" userId="a1ceda1c-8bc3-4e39-a36a-043612175962" providerId="ADAL" clId="{96344FF0-50C2-4EF1-8340-090B68285DF1}" dt="2021-02-06T03:21:37.874" v="1991" actId="1076"/>
          <ac:spMkLst>
            <pc:docMk/>
            <pc:sldMk cId="4293397149" sldId="263"/>
            <ac:spMk id="2" creationId="{33D5DFA6-24A3-4E17-AAAB-97C49441D6AA}"/>
          </ac:spMkLst>
        </pc:spChg>
        <pc:spChg chg="mod">
          <ac:chgData name="#NEO GUAT KWAN#" userId="a1ceda1c-8bc3-4e39-a36a-043612175962" providerId="ADAL" clId="{96344FF0-50C2-4EF1-8340-090B68285DF1}" dt="2021-02-06T03:20:30.462" v="1945" actId="1076"/>
          <ac:spMkLst>
            <pc:docMk/>
            <pc:sldMk cId="4293397149" sldId="263"/>
            <ac:spMk id="5" creationId="{CF82CBD5-5514-4EB4-9E2F-6D9C0F8BA778}"/>
          </ac:spMkLst>
        </pc:spChg>
        <pc:spChg chg="del">
          <ac:chgData name="#NEO GUAT KWAN#" userId="a1ceda1c-8bc3-4e39-a36a-043612175962" providerId="ADAL" clId="{96344FF0-50C2-4EF1-8340-090B68285DF1}" dt="2021-02-06T03:01:10.956" v="1545" actId="478"/>
          <ac:spMkLst>
            <pc:docMk/>
            <pc:sldMk cId="4293397149" sldId="263"/>
            <ac:spMk id="6" creationId="{4D773CCA-EE54-459E-A116-C0E11F3582FF}"/>
          </ac:spMkLst>
        </pc:spChg>
        <pc:spChg chg="mod">
          <ac:chgData name="#NEO GUAT KWAN#" userId="a1ceda1c-8bc3-4e39-a36a-043612175962" providerId="ADAL" clId="{96344FF0-50C2-4EF1-8340-090B68285DF1}" dt="2021-02-06T03:35:53.740" v="2309" actId="20577"/>
          <ac:spMkLst>
            <pc:docMk/>
            <pc:sldMk cId="4293397149" sldId="263"/>
            <ac:spMk id="12" creationId="{8561E554-D9BF-43E5-B11E-A969852FF321}"/>
          </ac:spMkLst>
        </pc:spChg>
        <pc:spChg chg="add mod">
          <ac:chgData name="#NEO GUAT KWAN#" userId="a1ceda1c-8bc3-4e39-a36a-043612175962" providerId="ADAL" clId="{96344FF0-50C2-4EF1-8340-090B68285DF1}" dt="2021-02-06T03:13:43.751" v="1887" actId="1076"/>
          <ac:spMkLst>
            <pc:docMk/>
            <pc:sldMk cId="4293397149" sldId="263"/>
            <ac:spMk id="17" creationId="{3CB22C2C-68F0-4121-83EF-B6DDD6158565}"/>
          </ac:spMkLst>
        </pc:spChg>
        <pc:spChg chg="del">
          <ac:chgData name="#NEO GUAT KWAN#" userId="a1ceda1c-8bc3-4e39-a36a-043612175962" providerId="ADAL" clId="{96344FF0-50C2-4EF1-8340-090B68285DF1}" dt="2021-02-06T03:01:10.956" v="1545" actId="478"/>
          <ac:spMkLst>
            <pc:docMk/>
            <pc:sldMk cId="4293397149" sldId="263"/>
            <ac:spMk id="19" creationId="{08758396-3BB4-49BD-A676-CA939C849396}"/>
          </ac:spMkLst>
        </pc:spChg>
        <pc:spChg chg="del">
          <ac:chgData name="#NEO GUAT KWAN#" userId="a1ceda1c-8bc3-4e39-a36a-043612175962" providerId="ADAL" clId="{96344FF0-50C2-4EF1-8340-090B68285DF1}" dt="2021-02-06T03:01:10.956" v="1545" actId="478"/>
          <ac:spMkLst>
            <pc:docMk/>
            <pc:sldMk cId="4293397149" sldId="263"/>
            <ac:spMk id="20" creationId="{A144200D-A2B5-4805-9186-6856E20A2789}"/>
          </ac:spMkLst>
        </pc:spChg>
        <pc:spChg chg="del">
          <ac:chgData name="#NEO GUAT KWAN#" userId="a1ceda1c-8bc3-4e39-a36a-043612175962" providerId="ADAL" clId="{96344FF0-50C2-4EF1-8340-090B68285DF1}" dt="2021-02-06T03:01:10.956" v="1545" actId="478"/>
          <ac:spMkLst>
            <pc:docMk/>
            <pc:sldMk cId="4293397149" sldId="263"/>
            <ac:spMk id="22" creationId="{C468F0FE-EA52-400F-85F8-90D4EF23CA8E}"/>
          </ac:spMkLst>
        </pc:spChg>
        <pc:spChg chg="del">
          <ac:chgData name="#NEO GUAT KWAN#" userId="a1ceda1c-8bc3-4e39-a36a-043612175962" providerId="ADAL" clId="{96344FF0-50C2-4EF1-8340-090B68285DF1}" dt="2021-02-06T03:01:10.956" v="1545" actId="478"/>
          <ac:spMkLst>
            <pc:docMk/>
            <pc:sldMk cId="4293397149" sldId="263"/>
            <ac:spMk id="23" creationId="{110B6C79-D166-4C6A-B37F-709894B4CEE9}"/>
          </ac:spMkLst>
        </pc:spChg>
        <pc:spChg chg="add mod">
          <ac:chgData name="#NEO GUAT KWAN#" userId="a1ceda1c-8bc3-4e39-a36a-043612175962" providerId="ADAL" clId="{96344FF0-50C2-4EF1-8340-090B68285DF1}" dt="2021-02-06T03:03:11.565" v="1601" actId="1076"/>
          <ac:spMkLst>
            <pc:docMk/>
            <pc:sldMk cId="4293397149" sldId="263"/>
            <ac:spMk id="24" creationId="{B5FED7B4-3DF2-4AA6-B899-6DE251A2676C}"/>
          </ac:spMkLst>
        </pc:spChg>
        <pc:spChg chg="add mod">
          <ac:chgData name="#NEO GUAT KWAN#" userId="a1ceda1c-8bc3-4e39-a36a-043612175962" providerId="ADAL" clId="{96344FF0-50C2-4EF1-8340-090B68285DF1}" dt="2021-02-06T03:20:39.096" v="1946" actId="1076"/>
          <ac:spMkLst>
            <pc:docMk/>
            <pc:sldMk cId="4293397149" sldId="263"/>
            <ac:spMk id="25" creationId="{C5745A7E-6BD1-49C7-9BBB-995C28C58210}"/>
          </ac:spMkLst>
        </pc:spChg>
        <pc:spChg chg="add mod">
          <ac:chgData name="#NEO GUAT KWAN#" userId="a1ceda1c-8bc3-4e39-a36a-043612175962" providerId="ADAL" clId="{96344FF0-50C2-4EF1-8340-090B68285DF1}" dt="2021-02-06T03:20:39.096" v="1946" actId="1076"/>
          <ac:spMkLst>
            <pc:docMk/>
            <pc:sldMk cId="4293397149" sldId="263"/>
            <ac:spMk id="26" creationId="{3A0B800B-5627-4F80-BA95-1D02A89E069F}"/>
          </ac:spMkLst>
        </pc:spChg>
        <pc:spChg chg="add mod">
          <ac:chgData name="#NEO GUAT KWAN#" userId="a1ceda1c-8bc3-4e39-a36a-043612175962" providerId="ADAL" clId="{96344FF0-50C2-4EF1-8340-090B68285DF1}" dt="2021-02-06T03:19:38.182" v="1928" actId="164"/>
          <ac:spMkLst>
            <pc:docMk/>
            <pc:sldMk cId="4293397149" sldId="263"/>
            <ac:spMk id="27" creationId="{1BE6811C-6467-44E6-99A2-AEFD77118A4C}"/>
          </ac:spMkLst>
        </pc:spChg>
        <pc:spChg chg="add mod">
          <ac:chgData name="#NEO GUAT KWAN#" userId="a1ceda1c-8bc3-4e39-a36a-043612175962" providerId="ADAL" clId="{96344FF0-50C2-4EF1-8340-090B68285DF1}" dt="2021-02-06T03:20:39.096" v="1946" actId="1076"/>
          <ac:spMkLst>
            <pc:docMk/>
            <pc:sldMk cId="4293397149" sldId="263"/>
            <ac:spMk id="37" creationId="{5D74F518-5808-4C1A-BDF0-B1A6EFF26F09}"/>
          </ac:spMkLst>
        </pc:spChg>
        <pc:spChg chg="add mod">
          <ac:chgData name="#NEO GUAT KWAN#" userId="a1ceda1c-8bc3-4e39-a36a-043612175962" providerId="ADAL" clId="{96344FF0-50C2-4EF1-8340-090B68285DF1}" dt="2021-02-06T03:57:56.732" v="3344" actId="1076"/>
          <ac:spMkLst>
            <pc:docMk/>
            <pc:sldMk cId="4293397149" sldId="263"/>
            <ac:spMk id="40" creationId="{8F41C19C-EB12-4A7D-B996-ADFACEE02538}"/>
          </ac:spMkLst>
        </pc:spChg>
        <pc:spChg chg="del">
          <ac:chgData name="#NEO GUAT KWAN#" userId="a1ceda1c-8bc3-4e39-a36a-043612175962" providerId="ADAL" clId="{96344FF0-50C2-4EF1-8340-090B68285DF1}" dt="2021-02-06T03:01:10.956" v="1545" actId="478"/>
          <ac:spMkLst>
            <pc:docMk/>
            <pc:sldMk cId="4293397149" sldId="263"/>
            <ac:spMk id="46" creationId="{178A413A-9CD6-4FE1-8C8F-9C8DD867163E}"/>
          </ac:spMkLst>
        </pc:spChg>
        <pc:spChg chg="del">
          <ac:chgData name="#NEO GUAT KWAN#" userId="a1ceda1c-8bc3-4e39-a36a-043612175962" providerId="ADAL" clId="{96344FF0-50C2-4EF1-8340-090B68285DF1}" dt="2021-02-06T03:01:14.765" v="1546" actId="478"/>
          <ac:spMkLst>
            <pc:docMk/>
            <pc:sldMk cId="4293397149" sldId="263"/>
            <ac:spMk id="47" creationId="{1108C82C-CB7A-422E-8E19-8ABD51529866}"/>
          </ac:spMkLst>
        </pc:spChg>
        <pc:spChg chg="del">
          <ac:chgData name="#NEO GUAT KWAN#" userId="a1ceda1c-8bc3-4e39-a36a-043612175962" providerId="ADAL" clId="{96344FF0-50C2-4EF1-8340-090B68285DF1}" dt="2021-02-06T03:01:10.956" v="1545" actId="478"/>
          <ac:spMkLst>
            <pc:docMk/>
            <pc:sldMk cId="4293397149" sldId="263"/>
            <ac:spMk id="53" creationId="{273E43F0-0A01-4DAD-B607-5787C9ADBFED}"/>
          </ac:spMkLst>
        </pc:spChg>
        <pc:spChg chg="del">
          <ac:chgData name="#NEO GUAT KWAN#" userId="a1ceda1c-8bc3-4e39-a36a-043612175962" providerId="ADAL" clId="{96344FF0-50C2-4EF1-8340-090B68285DF1}" dt="2021-02-06T03:01:10.956" v="1545" actId="478"/>
          <ac:spMkLst>
            <pc:docMk/>
            <pc:sldMk cId="4293397149" sldId="263"/>
            <ac:spMk id="55" creationId="{3F84CDA2-F710-40C0-8DED-6C4AF56F74E9}"/>
          </ac:spMkLst>
        </pc:spChg>
        <pc:spChg chg="del">
          <ac:chgData name="#NEO GUAT KWAN#" userId="a1ceda1c-8bc3-4e39-a36a-043612175962" providerId="ADAL" clId="{96344FF0-50C2-4EF1-8340-090B68285DF1}" dt="2021-02-06T03:01:10.956" v="1545" actId="478"/>
          <ac:spMkLst>
            <pc:docMk/>
            <pc:sldMk cId="4293397149" sldId="263"/>
            <ac:spMk id="58" creationId="{D4397E10-BE8C-44E1-B702-CE2DBF95AC1B}"/>
          </ac:spMkLst>
        </pc:spChg>
        <pc:grpChg chg="del">
          <ac:chgData name="#NEO GUAT KWAN#" userId="a1ceda1c-8bc3-4e39-a36a-043612175962" providerId="ADAL" clId="{96344FF0-50C2-4EF1-8340-090B68285DF1}" dt="2021-02-06T03:01:10.956" v="1545" actId="478"/>
          <ac:grpSpMkLst>
            <pc:docMk/>
            <pc:sldMk cId="4293397149" sldId="263"/>
            <ac:grpSpMk id="18" creationId="{DE376F88-F88D-4FE8-A913-E2EBE99D37B1}"/>
          </ac:grpSpMkLst>
        </pc:grpChg>
        <pc:grpChg chg="add mod">
          <ac:chgData name="#NEO GUAT KWAN#" userId="a1ceda1c-8bc3-4e39-a36a-043612175962" providerId="ADAL" clId="{96344FF0-50C2-4EF1-8340-090B68285DF1}" dt="2021-02-06T03:20:39.096" v="1946" actId="1076"/>
          <ac:grpSpMkLst>
            <pc:docMk/>
            <pc:sldMk cId="4293397149" sldId="263"/>
            <ac:grpSpMk id="30" creationId="{0EF39F2F-C535-4967-ABD7-991E4122C1B1}"/>
          </ac:grpSpMkLst>
        </pc:grpChg>
        <pc:graphicFrameChg chg="del">
          <ac:chgData name="#NEO GUAT KWAN#" userId="a1ceda1c-8bc3-4e39-a36a-043612175962" providerId="ADAL" clId="{96344FF0-50C2-4EF1-8340-090B68285DF1}" dt="2021-02-06T03:01:14.765" v="1546" actId="478"/>
          <ac:graphicFrameMkLst>
            <pc:docMk/>
            <pc:sldMk cId="4293397149" sldId="263"/>
            <ac:graphicFrameMk id="8" creationId="{C6D9834B-A89B-4071-9B2F-F6D7B297EA06}"/>
          </ac:graphicFrameMkLst>
        </pc:graphicFrameChg>
        <pc:picChg chg="add del mod modCrop">
          <ac:chgData name="#NEO GUAT KWAN#" userId="a1ceda1c-8bc3-4e39-a36a-043612175962" providerId="ADAL" clId="{96344FF0-50C2-4EF1-8340-090B68285DF1}" dt="2021-02-06T03:09:45.771" v="1778" actId="478"/>
          <ac:picMkLst>
            <pc:docMk/>
            <pc:sldMk cId="4293397149" sldId="263"/>
            <ac:picMk id="7" creationId="{EE1E39F8-42D9-4AA6-9416-501BE1A3590A}"/>
          </ac:picMkLst>
        </pc:picChg>
        <pc:picChg chg="add mod modCrop">
          <ac:chgData name="#NEO GUAT KWAN#" userId="a1ceda1c-8bc3-4e39-a36a-043612175962" providerId="ADAL" clId="{96344FF0-50C2-4EF1-8340-090B68285DF1}" dt="2021-02-06T03:20:39.096" v="1946" actId="1076"/>
          <ac:picMkLst>
            <pc:docMk/>
            <pc:sldMk cId="4293397149" sldId="263"/>
            <ac:picMk id="10" creationId="{A5AB248A-58A7-47BC-A180-072B8F952952}"/>
          </ac:picMkLst>
        </pc:picChg>
        <pc:picChg chg="del">
          <ac:chgData name="#NEO GUAT KWAN#" userId="a1ceda1c-8bc3-4e39-a36a-043612175962" providerId="ADAL" clId="{96344FF0-50C2-4EF1-8340-090B68285DF1}" dt="2021-02-06T03:01:10.956" v="1545" actId="478"/>
          <ac:picMkLst>
            <pc:docMk/>
            <pc:sldMk cId="4293397149" sldId="263"/>
            <ac:picMk id="13" creationId="{4C951284-B78F-47AA-9D04-411B7C4A2916}"/>
          </ac:picMkLst>
        </pc:picChg>
        <pc:picChg chg="add del mod modCrop">
          <ac:chgData name="#NEO GUAT KWAN#" userId="a1ceda1c-8bc3-4e39-a36a-043612175962" providerId="ADAL" clId="{96344FF0-50C2-4EF1-8340-090B68285DF1}" dt="2021-02-06T03:11:53.179" v="1812" actId="478"/>
          <ac:picMkLst>
            <pc:docMk/>
            <pc:sldMk cId="4293397149" sldId="263"/>
            <ac:picMk id="14" creationId="{75E8E328-ED0F-40EC-A855-027CFC302675}"/>
          </ac:picMkLst>
        </pc:picChg>
        <pc:picChg chg="del">
          <ac:chgData name="#NEO GUAT KWAN#" userId="a1ceda1c-8bc3-4e39-a36a-043612175962" providerId="ADAL" clId="{96344FF0-50C2-4EF1-8340-090B68285DF1}" dt="2021-02-06T03:01:14.765" v="1546" actId="478"/>
          <ac:picMkLst>
            <pc:docMk/>
            <pc:sldMk cId="4293397149" sldId="263"/>
            <ac:picMk id="15" creationId="{C617A358-6286-4334-9FD6-1821BE4CE492}"/>
          </ac:picMkLst>
        </pc:picChg>
        <pc:picChg chg="add mod">
          <ac:chgData name="#NEO GUAT KWAN#" userId="a1ceda1c-8bc3-4e39-a36a-043612175962" providerId="ADAL" clId="{96344FF0-50C2-4EF1-8340-090B68285DF1}" dt="2021-02-06T03:19:38.182" v="1928" actId="164"/>
          <ac:picMkLst>
            <pc:docMk/>
            <pc:sldMk cId="4293397149" sldId="263"/>
            <ac:picMk id="29" creationId="{E6D3BB51-9E78-4F27-A80A-4A245B49F20F}"/>
          </ac:picMkLst>
        </pc:picChg>
        <pc:picChg chg="add mod">
          <ac:chgData name="#NEO GUAT KWAN#" userId="a1ceda1c-8bc3-4e39-a36a-043612175962" providerId="ADAL" clId="{96344FF0-50C2-4EF1-8340-090B68285DF1}" dt="2021-02-06T03:20:39.096" v="1946" actId="1076"/>
          <ac:picMkLst>
            <pc:docMk/>
            <pc:sldMk cId="4293397149" sldId="263"/>
            <ac:picMk id="33" creationId="{09E6EBA5-06A4-4862-817D-E4E780EE33C3}"/>
          </ac:picMkLst>
        </pc:picChg>
        <pc:picChg chg="add del mod">
          <ac:chgData name="#NEO GUAT KWAN#" userId="a1ceda1c-8bc3-4e39-a36a-043612175962" providerId="ADAL" clId="{96344FF0-50C2-4EF1-8340-090B68285DF1}" dt="2021-02-06T03:19:16.307" v="1918" actId="478"/>
          <ac:picMkLst>
            <pc:docMk/>
            <pc:sldMk cId="4293397149" sldId="263"/>
            <ac:picMk id="38" creationId="{08195DB3-5FD4-43E4-AE4F-B07D0A4E1E5F}"/>
          </ac:picMkLst>
        </pc:picChg>
        <pc:cxnChg chg="add mod">
          <ac:chgData name="#NEO GUAT KWAN#" userId="a1ceda1c-8bc3-4e39-a36a-043612175962" providerId="ADAL" clId="{96344FF0-50C2-4EF1-8340-090B68285DF1}" dt="2021-02-06T03:57:38.534" v="3318" actId="14100"/>
          <ac:cxnSpMkLst>
            <pc:docMk/>
            <pc:sldMk cId="4293397149" sldId="263"/>
            <ac:cxnSpMk id="41" creationId="{0B4F150D-4AFD-4F23-A937-F9B61028539D}"/>
          </ac:cxnSpMkLst>
        </pc:cxnChg>
      </pc:sldChg>
      <pc:sldChg chg="addSp delSp modSp add mod ord">
        <pc:chgData name="#NEO GUAT KWAN#" userId="a1ceda1c-8bc3-4e39-a36a-043612175962" providerId="ADAL" clId="{96344FF0-50C2-4EF1-8340-090B68285DF1}" dt="2021-02-06T03:35:38.899" v="2301" actId="20577"/>
        <pc:sldMkLst>
          <pc:docMk/>
          <pc:sldMk cId="4005124103" sldId="264"/>
        </pc:sldMkLst>
        <pc:spChg chg="del">
          <ac:chgData name="#NEO GUAT KWAN#" userId="a1ceda1c-8bc3-4e39-a36a-043612175962" providerId="ADAL" clId="{96344FF0-50C2-4EF1-8340-090B68285DF1}" dt="2021-02-06T03:22:51.867" v="2003" actId="478"/>
          <ac:spMkLst>
            <pc:docMk/>
            <pc:sldMk cId="4005124103" sldId="264"/>
            <ac:spMk id="2" creationId="{33D5DFA6-24A3-4E17-AAAB-97C49441D6AA}"/>
          </ac:spMkLst>
        </pc:spChg>
        <pc:spChg chg="add del mod">
          <ac:chgData name="#NEO GUAT KWAN#" userId="a1ceda1c-8bc3-4e39-a36a-043612175962" providerId="ADAL" clId="{96344FF0-50C2-4EF1-8340-090B68285DF1}" dt="2021-02-06T03:25:13.084" v="2073" actId="478"/>
          <ac:spMkLst>
            <pc:docMk/>
            <pc:sldMk cId="4005124103" sldId="264"/>
            <ac:spMk id="3" creationId="{EB020DDA-3A42-455B-BF20-011BE86F6D77}"/>
          </ac:spMkLst>
        </pc:spChg>
        <pc:spChg chg="add mod">
          <ac:chgData name="#NEO GUAT KWAN#" userId="a1ceda1c-8bc3-4e39-a36a-043612175962" providerId="ADAL" clId="{96344FF0-50C2-4EF1-8340-090B68285DF1}" dt="2021-02-06T03:27:40.411" v="2155" actId="20577"/>
          <ac:spMkLst>
            <pc:docMk/>
            <pc:sldMk cId="4005124103" sldId="264"/>
            <ac:spMk id="6" creationId="{8BE86239-719C-4AED-989F-D58492E43EC1}"/>
          </ac:spMkLst>
        </pc:spChg>
        <pc:spChg chg="add mod">
          <ac:chgData name="#NEO GUAT KWAN#" userId="a1ceda1c-8bc3-4e39-a36a-043612175962" providerId="ADAL" clId="{96344FF0-50C2-4EF1-8340-090B68285DF1}" dt="2021-02-06T03:35:03.388" v="2293" actId="1076"/>
          <ac:spMkLst>
            <pc:docMk/>
            <pc:sldMk cId="4005124103" sldId="264"/>
            <ac:spMk id="7" creationId="{F7232DE5-AD17-4A9B-A0F8-F73C44D0318F}"/>
          </ac:spMkLst>
        </pc:spChg>
        <pc:spChg chg="add mod">
          <ac:chgData name="#NEO GUAT KWAN#" userId="a1ceda1c-8bc3-4e39-a36a-043612175962" providerId="ADAL" clId="{96344FF0-50C2-4EF1-8340-090B68285DF1}" dt="2021-02-06T03:35:03.388" v="2293" actId="1076"/>
          <ac:spMkLst>
            <pc:docMk/>
            <pc:sldMk cId="4005124103" sldId="264"/>
            <ac:spMk id="11" creationId="{FC9063E5-26BB-4082-AD3F-E1D2E964EF0B}"/>
          </ac:spMkLst>
        </pc:spChg>
        <pc:spChg chg="mod">
          <ac:chgData name="#NEO GUAT KWAN#" userId="a1ceda1c-8bc3-4e39-a36a-043612175962" providerId="ADAL" clId="{96344FF0-50C2-4EF1-8340-090B68285DF1}" dt="2021-02-06T03:35:38.899" v="2301" actId="20577"/>
          <ac:spMkLst>
            <pc:docMk/>
            <pc:sldMk cId="4005124103" sldId="264"/>
            <ac:spMk id="12" creationId="{8561E554-D9BF-43E5-B11E-A969852FF321}"/>
          </ac:spMkLst>
        </pc:spChg>
        <pc:spChg chg="add mod">
          <ac:chgData name="#NEO GUAT KWAN#" userId="a1ceda1c-8bc3-4e39-a36a-043612175962" providerId="ADAL" clId="{96344FF0-50C2-4EF1-8340-090B68285DF1}" dt="2021-02-06T03:35:03.388" v="2293" actId="1076"/>
          <ac:spMkLst>
            <pc:docMk/>
            <pc:sldMk cId="4005124103" sldId="264"/>
            <ac:spMk id="13" creationId="{7DD3A092-8BDC-42CD-9975-B1CD69CB8ABB}"/>
          </ac:spMkLst>
        </pc:spChg>
        <pc:spChg chg="add mod">
          <ac:chgData name="#NEO GUAT KWAN#" userId="a1ceda1c-8bc3-4e39-a36a-043612175962" providerId="ADAL" clId="{96344FF0-50C2-4EF1-8340-090B68285DF1}" dt="2021-02-06T03:34:59.526" v="2292" actId="1076"/>
          <ac:spMkLst>
            <pc:docMk/>
            <pc:sldMk cId="4005124103" sldId="264"/>
            <ac:spMk id="14" creationId="{BDB01245-F85D-45DA-B889-C43868995E43}"/>
          </ac:spMkLst>
        </pc:spChg>
        <pc:spChg chg="del">
          <ac:chgData name="#NEO GUAT KWAN#" userId="a1ceda1c-8bc3-4e39-a36a-043612175962" providerId="ADAL" clId="{96344FF0-50C2-4EF1-8340-090B68285DF1}" dt="2021-02-06T03:22:51.867" v="2003" actId="478"/>
          <ac:spMkLst>
            <pc:docMk/>
            <pc:sldMk cId="4005124103" sldId="264"/>
            <ac:spMk id="17" creationId="{3CB22C2C-68F0-4121-83EF-B6DDD6158565}"/>
          </ac:spMkLst>
        </pc:spChg>
        <pc:spChg chg="add mod">
          <ac:chgData name="#NEO GUAT KWAN#" userId="a1ceda1c-8bc3-4e39-a36a-043612175962" providerId="ADAL" clId="{96344FF0-50C2-4EF1-8340-090B68285DF1}" dt="2021-02-06T03:34:59.526" v="2292" actId="1076"/>
          <ac:spMkLst>
            <pc:docMk/>
            <pc:sldMk cId="4005124103" sldId="264"/>
            <ac:spMk id="20" creationId="{71A5914D-56DA-4284-9938-2A3B74B3F1A1}"/>
          </ac:spMkLst>
        </pc:spChg>
        <pc:spChg chg="add mod">
          <ac:chgData name="#NEO GUAT KWAN#" userId="a1ceda1c-8bc3-4e39-a36a-043612175962" providerId="ADAL" clId="{96344FF0-50C2-4EF1-8340-090B68285DF1}" dt="2021-02-06T03:34:59.526" v="2292" actId="1076"/>
          <ac:spMkLst>
            <pc:docMk/>
            <pc:sldMk cId="4005124103" sldId="264"/>
            <ac:spMk id="22" creationId="{AB030325-FA75-445D-B4D2-3794E52ED441}"/>
          </ac:spMkLst>
        </pc:spChg>
        <pc:spChg chg="del">
          <ac:chgData name="#NEO GUAT KWAN#" userId="a1ceda1c-8bc3-4e39-a36a-043612175962" providerId="ADAL" clId="{96344FF0-50C2-4EF1-8340-090B68285DF1}" dt="2021-02-06T03:22:51.867" v="2003" actId="478"/>
          <ac:spMkLst>
            <pc:docMk/>
            <pc:sldMk cId="4005124103" sldId="264"/>
            <ac:spMk id="24" creationId="{B5FED7B4-3DF2-4AA6-B899-6DE251A2676C}"/>
          </ac:spMkLst>
        </pc:spChg>
        <pc:spChg chg="del">
          <ac:chgData name="#NEO GUAT KWAN#" userId="a1ceda1c-8bc3-4e39-a36a-043612175962" providerId="ADAL" clId="{96344FF0-50C2-4EF1-8340-090B68285DF1}" dt="2021-02-06T03:22:51.867" v="2003" actId="478"/>
          <ac:spMkLst>
            <pc:docMk/>
            <pc:sldMk cId="4005124103" sldId="264"/>
            <ac:spMk id="25" creationId="{C5745A7E-6BD1-49C7-9BBB-995C28C58210}"/>
          </ac:spMkLst>
        </pc:spChg>
        <pc:spChg chg="del">
          <ac:chgData name="#NEO GUAT KWAN#" userId="a1ceda1c-8bc3-4e39-a36a-043612175962" providerId="ADAL" clId="{96344FF0-50C2-4EF1-8340-090B68285DF1}" dt="2021-02-06T03:22:53.460" v="2004" actId="478"/>
          <ac:spMkLst>
            <pc:docMk/>
            <pc:sldMk cId="4005124103" sldId="264"/>
            <ac:spMk id="26" creationId="{3A0B800B-5627-4F80-BA95-1D02A89E069F}"/>
          </ac:spMkLst>
        </pc:spChg>
        <pc:spChg chg="add mod">
          <ac:chgData name="#NEO GUAT KWAN#" userId="a1ceda1c-8bc3-4e39-a36a-043612175962" providerId="ADAL" clId="{96344FF0-50C2-4EF1-8340-090B68285DF1}" dt="2021-02-06T03:34:59.526" v="2292" actId="1076"/>
          <ac:spMkLst>
            <pc:docMk/>
            <pc:sldMk cId="4005124103" sldId="264"/>
            <ac:spMk id="28" creationId="{BBA6ABC3-9D72-4CE5-8507-7AD0FA3326E6}"/>
          </ac:spMkLst>
        </pc:spChg>
        <pc:spChg chg="add mod">
          <ac:chgData name="#NEO GUAT KWAN#" userId="a1ceda1c-8bc3-4e39-a36a-043612175962" providerId="ADAL" clId="{96344FF0-50C2-4EF1-8340-090B68285DF1}" dt="2021-02-06T03:34:59.526" v="2292" actId="1076"/>
          <ac:spMkLst>
            <pc:docMk/>
            <pc:sldMk cId="4005124103" sldId="264"/>
            <ac:spMk id="31" creationId="{DE1E3E25-F555-46B8-89BC-C737126C449A}"/>
          </ac:spMkLst>
        </pc:spChg>
        <pc:spChg chg="add mod">
          <ac:chgData name="#NEO GUAT KWAN#" userId="a1ceda1c-8bc3-4e39-a36a-043612175962" providerId="ADAL" clId="{96344FF0-50C2-4EF1-8340-090B68285DF1}" dt="2021-02-06T03:34:59.526" v="2292" actId="1076"/>
          <ac:spMkLst>
            <pc:docMk/>
            <pc:sldMk cId="4005124103" sldId="264"/>
            <ac:spMk id="32" creationId="{3A212DE4-B7B9-4718-9367-D38B01FE40AE}"/>
          </ac:spMkLst>
        </pc:spChg>
        <pc:spChg chg="del">
          <ac:chgData name="#NEO GUAT KWAN#" userId="a1ceda1c-8bc3-4e39-a36a-043612175962" providerId="ADAL" clId="{96344FF0-50C2-4EF1-8340-090B68285DF1}" dt="2021-02-06T03:22:51.867" v="2003" actId="478"/>
          <ac:spMkLst>
            <pc:docMk/>
            <pc:sldMk cId="4005124103" sldId="264"/>
            <ac:spMk id="37" creationId="{5D74F518-5808-4C1A-BDF0-B1A6EFF26F09}"/>
          </ac:spMkLst>
        </pc:spChg>
        <pc:grpChg chg="del">
          <ac:chgData name="#NEO GUAT KWAN#" userId="a1ceda1c-8bc3-4e39-a36a-043612175962" providerId="ADAL" clId="{96344FF0-50C2-4EF1-8340-090B68285DF1}" dt="2021-02-06T03:22:51.867" v="2003" actId="478"/>
          <ac:grpSpMkLst>
            <pc:docMk/>
            <pc:sldMk cId="4005124103" sldId="264"/>
            <ac:grpSpMk id="30" creationId="{0EF39F2F-C535-4967-ABD7-991E4122C1B1}"/>
          </ac:grpSpMkLst>
        </pc:grpChg>
        <pc:picChg chg="add mod">
          <ac:chgData name="#NEO GUAT KWAN#" userId="a1ceda1c-8bc3-4e39-a36a-043612175962" providerId="ADAL" clId="{96344FF0-50C2-4EF1-8340-090B68285DF1}" dt="2021-02-06T03:35:03.388" v="2293" actId="1076"/>
          <ac:picMkLst>
            <pc:docMk/>
            <pc:sldMk cId="4005124103" sldId="264"/>
            <ac:picMk id="9" creationId="{E7CCBA4C-0F71-4676-A7BA-952E3621C7BA}"/>
          </ac:picMkLst>
        </pc:picChg>
        <pc:picChg chg="del">
          <ac:chgData name="#NEO GUAT KWAN#" userId="a1ceda1c-8bc3-4e39-a36a-043612175962" providerId="ADAL" clId="{96344FF0-50C2-4EF1-8340-090B68285DF1}" dt="2021-02-06T03:22:51.867" v="2003" actId="478"/>
          <ac:picMkLst>
            <pc:docMk/>
            <pc:sldMk cId="4005124103" sldId="264"/>
            <ac:picMk id="10" creationId="{A5AB248A-58A7-47BC-A180-072B8F952952}"/>
          </ac:picMkLst>
        </pc:picChg>
        <pc:picChg chg="add mod">
          <ac:chgData name="#NEO GUAT KWAN#" userId="a1ceda1c-8bc3-4e39-a36a-043612175962" providerId="ADAL" clId="{96344FF0-50C2-4EF1-8340-090B68285DF1}" dt="2021-02-06T03:23:23.973" v="2013" actId="1076"/>
          <ac:picMkLst>
            <pc:docMk/>
            <pc:sldMk cId="4005124103" sldId="264"/>
            <ac:picMk id="18" creationId="{D543590C-BEF3-4EC3-9EFD-D4648F3F8E8D}"/>
          </ac:picMkLst>
        </pc:picChg>
        <pc:picChg chg="del">
          <ac:chgData name="#NEO GUAT KWAN#" userId="a1ceda1c-8bc3-4e39-a36a-043612175962" providerId="ADAL" clId="{96344FF0-50C2-4EF1-8340-090B68285DF1}" dt="2021-02-06T03:22:51.867" v="2003" actId="478"/>
          <ac:picMkLst>
            <pc:docMk/>
            <pc:sldMk cId="4005124103" sldId="264"/>
            <ac:picMk id="33" creationId="{09E6EBA5-06A4-4862-817D-E4E780EE33C3}"/>
          </ac:picMkLst>
        </pc:picChg>
      </pc:sldChg>
      <pc:sldChg chg="add del">
        <pc:chgData name="#NEO GUAT KWAN#" userId="a1ceda1c-8bc3-4e39-a36a-043612175962" providerId="ADAL" clId="{96344FF0-50C2-4EF1-8340-090B68285DF1}" dt="2021-02-06T03:42:01.251" v="2627"/>
        <pc:sldMkLst>
          <pc:docMk/>
          <pc:sldMk cId="280268196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46EE-3094-4717-881A-18B06970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B1AA0-8C8C-4EC5-8C55-256C09808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E27D5-2F01-4232-BFF0-4D5D9F8F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F5E-0FD5-4BDF-96B4-9BD743537DFD}" type="datetimeFigureOut">
              <a:rPr lang="en-SG" smtClean="0"/>
              <a:t>6/2/2021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DF7C-4B5A-4CD0-AC28-5E8E48FA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FE9E-C229-4062-91CF-A5F6D100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0DE-D325-4F9C-AA1A-C9FF48E9C3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51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1F42-FC95-48F6-A9BE-12F1249C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1FE2A-D705-456E-9073-D0EEB2DAE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0FEB-BBEF-4650-93F1-5BA79BCB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F5E-0FD5-4BDF-96B4-9BD743537DFD}" type="datetimeFigureOut">
              <a:rPr lang="en-SG" smtClean="0"/>
              <a:t>6/2/2021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A2B08-6E56-4CCC-B633-F3555C46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045A6-F2C7-426C-BB37-D1CBA065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0DE-D325-4F9C-AA1A-C9FF48E9C3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27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476EF-2AF3-4B09-AC5F-84484119E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4A85E-4E0A-4A48-A360-532C167FA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CFDC-95F3-405E-BD83-0A913AC9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F5E-0FD5-4BDF-96B4-9BD743537DFD}" type="datetimeFigureOut">
              <a:rPr lang="en-SG" smtClean="0"/>
              <a:t>6/2/2021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B4F3-C3C4-4FFE-B5F9-93B5B6BB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89335-0793-40DD-BFDA-4F5C8422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0DE-D325-4F9C-AA1A-C9FF48E9C3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015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AFBE-0A64-4EC0-8AA8-377B8132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5DD0-F14A-4EC1-86C5-8DF75E25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599B-4C70-4CCD-87C6-C01EDB89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F5E-0FD5-4BDF-96B4-9BD743537DFD}" type="datetimeFigureOut">
              <a:rPr lang="en-SG" smtClean="0"/>
              <a:t>6/2/2021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8C25-2DEB-41DE-B7C7-A229A6E6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15EF-9B31-47FD-9300-F5FBBB81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0DE-D325-4F9C-AA1A-C9FF48E9C3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44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8E9F-0395-45EB-8825-E79C0A10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54159-B81B-451F-AB4C-550513919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6BEA0-5C59-4902-85FD-D0BF2D1A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F5E-0FD5-4BDF-96B4-9BD743537DFD}" type="datetimeFigureOut">
              <a:rPr lang="en-SG" smtClean="0"/>
              <a:t>6/2/2021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53F4-B6C9-45A4-ABF4-BB9C3D41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EA886-84DB-4BAF-9EF9-DA468742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0DE-D325-4F9C-AA1A-C9FF48E9C3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463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6304-C48B-4528-8857-2D138FE4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DBDB-0D51-4367-B08E-15F4A993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B85F5-896A-4CFB-8551-9A1D55E03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6F5E1-69E3-4BA0-8261-67E5472B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F5E-0FD5-4BDF-96B4-9BD743537DFD}" type="datetimeFigureOut">
              <a:rPr lang="en-SG" smtClean="0"/>
              <a:t>6/2/2021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901D-8FC3-460E-8B7F-68F98077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3BD40-3A89-4643-BF82-ADCEAA07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0DE-D325-4F9C-AA1A-C9FF48E9C3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561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6AD3-E310-46EB-A7C9-0621A662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B33C7-BA96-47E8-88FF-0DE148EFF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F7E92-405C-46D2-AD5F-FE0E47B31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07BB0-F1E8-4C9E-AB8F-D01B133C0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6B11D-5590-4979-BAD3-CA09071AD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02F3F-8029-4C31-8F2D-A37FBC0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F5E-0FD5-4BDF-96B4-9BD743537DFD}" type="datetimeFigureOut">
              <a:rPr lang="en-SG" smtClean="0"/>
              <a:t>6/2/2021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5F678-858D-4095-8B06-841E7448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F793C-00B8-4C53-8479-03E6E300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0DE-D325-4F9C-AA1A-C9FF48E9C3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426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96E8-4241-4AC7-AEDC-5091B3FE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4E751-8B09-461B-96B0-66247D10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F5E-0FD5-4BDF-96B4-9BD743537DFD}" type="datetimeFigureOut">
              <a:rPr lang="en-SG" smtClean="0"/>
              <a:t>6/2/2021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D3A0C-AD4E-4341-B1DC-F8A1CF89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6829D-6861-473D-9EB9-5EDB200A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0DE-D325-4F9C-AA1A-C9FF48E9C3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56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27696-C63D-405B-959D-E7F1698B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F5E-0FD5-4BDF-96B4-9BD743537DFD}" type="datetimeFigureOut">
              <a:rPr lang="en-SG" smtClean="0"/>
              <a:t>6/2/2021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D78B1-59D2-4ABF-A2C3-1AD3A30A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44699-924B-480E-84B9-DD6C5B04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0DE-D325-4F9C-AA1A-C9FF48E9C3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402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0F7B-9C7C-4559-8DE4-4A41994E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A4E3-2C21-4E41-9D1E-8ABB118D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07BE5-2643-401C-B39B-454E6872F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84F74-FDF3-45BE-AA7A-2915C9DD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F5E-0FD5-4BDF-96B4-9BD743537DFD}" type="datetimeFigureOut">
              <a:rPr lang="en-SG" smtClean="0"/>
              <a:t>6/2/2021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C316B-C4BE-480B-824E-0C392AB0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B64B0-8DF5-4941-AC81-CB02E021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0DE-D325-4F9C-AA1A-C9FF48E9C3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131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3629-A644-4F4D-9D6A-C0C66A3D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DCA04-6936-4E0F-B089-EBB734FD7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75F2F-7BB8-459A-AA86-0B4CFFA60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37CB2-4434-435B-8C87-B3D291FE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F5E-0FD5-4BDF-96B4-9BD743537DFD}" type="datetimeFigureOut">
              <a:rPr lang="en-SG" smtClean="0"/>
              <a:t>6/2/2021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92FDA-6768-4EF4-B862-27058ECA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2E333-7954-411F-8AEA-E0510B6D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E0DE-D325-4F9C-AA1A-C9FF48E9C3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510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20C3A-1E10-443F-AD23-D116C643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0FE52-694E-438D-9528-3BF14780E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A19DC-ED8E-440E-94F9-59BA4FA34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9F5E-0FD5-4BDF-96B4-9BD743537DFD}" type="datetimeFigureOut">
              <a:rPr lang="en-SG" smtClean="0"/>
              <a:t>6/2/2021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FB4B5-A81B-44AD-BFD0-DE200FA95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0D768-2A34-4677-AEE7-359418E12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E0DE-D325-4F9C-AA1A-C9FF48E9C3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66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g"/><Relationship Id="rId7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4.wdp"/><Relationship Id="rId4" Type="http://schemas.openxmlformats.org/officeDocument/2006/relationships/image" Target="../media/image13.png"/><Relationship Id="rId9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17.png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2CBD5-5514-4EB4-9E2F-6D9C0F8BA778}"/>
              </a:ext>
            </a:extLst>
          </p:cNvPr>
          <p:cNvSpPr/>
          <p:nvPr/>
        </p:nvSpPr>
        <p:spPr>
          <a:xfrm>
            <a:off x="2687216" y="1420478"/>
            <a:ext cx="6830008" cy="4009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13E86-F97B-45D6-BC5E-40455E18629B}"/>
              </a:ext>
            </a:extLst>
          </p:cNvPr>
          <p:cNvSpPr/>
          <p:nvPr/>
        </p:nvSpPr>
        <p:spPr>
          <a:xfrm>
            <a:off x="2677486" y="1424031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D857B-E178-400D-AC61-295817F0FD3E}"/>
              </a:ext>
            </a:extLst>
          </p:cNvPr>
          <p:cNvSpPr/>
          <p:nvPr/>
        </p:nvSpPr>
        <p:spPr>
          <a:xfrm>
            <a:off x="5211902" y="3384124"/>
            <a:ext cx="2780522" cy="4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A04E7-DC04-4FC5-9116-BD8BF676E0EA}"/>
              </a:ext>
            </a:extLst>
          </p:cNvPr>
          <p:cNvSpPr txBox="1"/>
          <p:nvPr/>
        </p:nvSpPr>
        <p:spPr>
          <a:xfrm>
            <a:off x="3953470" y="3404732"/>
            <a:ext cx="12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Username: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F6F46F-01AB-426C-96EA-125EEAD4B26A}"/>
              </a:ext>
            </a:extLst>
          </p:cNvPr>
          <p:cNvSpPr/>
          <p:nvPr/>
        </p:nvSpPr>
        <p:spPr>
          <a:xfrm>
            <a:off x="5215813" y="3998389"/>
            <a:ext cx="2780522" cy="4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D11D2-6A91-4C80-999F-BE0B7458650C}"/>
              </a:ext>
            </a:extLst>
          </p:cNvPr>
          <p:cNvSpPr txBox="1"/>
          <p:nvPr/>
        </p:nvSpPr>
        <p:spPr>
          <a:xfrm>
            <a:off x="3957382" y="4018997"/>
            <a:ext cx="125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Password: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EFF9E-0E28-4D74-AD60-A246D7B0EB1D}"/>
              </a:ext>
            </a:extLst>
          </p:cNvPr>
          <p:cNvSpPr/>
          <p:nvPr/>
        </p:nvSpPr>
        <p:spPr>
          <a:xfrm>
            <a:off x="6835428" y="4612654"/>
            <a:ext cx="1156996" cy="410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1E554-D9BF-43E5-B11E-A969852FF321}"/>
              </a:ext>
            </a:extLst>
          </p:cNvPr>
          <p:cNvSpPr txBox="1"/>
          <p:nvPr/>
        </p:nvSpPr>
        <p:spPr>
          <a:xfrm>
            <a:off x="2612170" y="836346"/>
            <a:ext cx="235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1. Home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9D031-F780-4434-AF87-70B3B5EAB720}"/>
              </a:ext>
            </a:extLst>
          </p:cNvPr>
          <p:cNvSpPr txBox="1"/>
          <p:nvPr/>
        </p:nvSpPr>
        <p:spPr>
          <a:xfrm>
            <a:off x="4080588" y="2596819"/>
            <a:ext cx="403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/>
              <a:t>&lt;Game Name&gt;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864000-5D3D-49FF-B63F-ED2B7427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44" y="1541648"/>
            <a:ext cx="1214912" cy="12149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C6951C-C591-4BE2-AE2C-565B852E4DDC}"/>
              </a:ext>
            </a:extLst>
          </p:cNvPr>
          <p:cNvSpPr txBox="1"/>
          <p:nvPr/>
        </p:nvSpPr>
        <p:spPr>
          <a:xfrm>
            <a:off x="3948359" y="4679427"/>
            <a:ext cx="181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u="sng" dirty="0">
                <a:solidFill>
                  <a:schemeClr val="accent1">
                    <a:lumMod val="75000"/>
                  </a:schemeClr>
                </a:solidFill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131772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2CBD5-5514-4EB4-9E2F-6D9C0F8BA778}"/>
              </a:ext>
            </a:extLst>
          </p:cNvPr>
          <p:cNvSpPr/>
          <p:nvPr/>
        </p:nvSpPr>
        <p:spPr>
          <a:xfrm>
            <a:off x="2701191" y="1430865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75D8A7E-4C18-4B8F-92A9-70DEFEC5173C}"/>
              </a:ext>
            </a:extLst>
          </p:cNvPr>
          <p:cNvGraphicFramePr>
            <a:graphicFrameLocks noGrp="1"/>
          </p:cNvGraphicFramePr>
          <p:nvPr/>
        </p:nvGraphicFramePr>
        <p:xfrm>
          <a:off x="2687217" y="4844199"/>
          <a:ext cx="6837030" cy="5862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3538569978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3771321904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477982257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721695659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2032943028"/>
                    </a:ext>
                  </a:extLst>
                </a:gridCol>
              </a:tblGrid>
              <a:tr h="586217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Change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8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Statistics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8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 err="1">
                          <a:solidFill>
                            <a:schemeClr val="tx1"/>
                          </a:solidFill>
                        </a:rPr>
                        <a:t>Leaderboard</a:t>
                      </a:r>
                      <a:endParaRPr lang="en-SG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8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8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PVP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8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87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C913E86-F97B-45D6-BC5E-40455E18629B}"/>
              </a:ext>
            </a:extLst>
          </p:cNvPr>
          <p:cNvSpPr/>
          <p:nvPr/>
        </p:nvSpPr>
        <p:spPr>
          <a:xfrm>
            <a:off x="2677486" y="1424031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7171AB-DC02-4358-A2D4-DEBD1161647B}"/>
              </a:ext>
            </a:extLst>
          </p:cNvPr>
          <p:cNvSpPr/>
          <p:nvPr/>
        </p:nvSpPr>
        <p:spPr>
          <a:xfrm>
            <a:off x="3047999" y="4166391"/>
            <a:ext cx="2279651" cy="368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A04E7-DC04-4FC5-9116-BD8BF676E0EA}"/>
              </a:ext>
            </a:extLst>
          </p:cNvPr>
          <p:cNvSpPr txBox="1"/>
          <p:nvPr/>
        </p:nvSpPr>
        <p:spPr>
          <a:xfrm>
            <a:off x="3223705" y="1688796"/>
            <a:ext cx="1262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LV 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D11D2-6A91-4C80-999F-BE0B7458650C}"/>
              </a:ext>
            </a:extLst>
          </p:cNvPr>
          <p:cNvSpPr txBox="1"/>
          <p:nvPr/>
        </p:nvSpPr>
        <p:spPr>
          <a:xfrm>
            <a:off x="3169654" y="4205690"/>
            <a:ext cx="203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Knight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1E554-D9BF-43E5-B11E-A969852FF321}"/>
              </a:ext>
            </a:extLst>
          </p:cNvPr>
          <p:cNvSpPr txBox="1"/>
          <p:nvPr/>
        </p:nvSpPr>
        <p:spPr>
          <a:xfrm>
            <a:off x="2612170" y="836346"/>
            <a:ext cx="710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2. Character Selection (Unlocked)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74277-20FE-4F1B-9F6C-53931DCB4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90" y="1581426"/>
            <a:ext cx="393441" cy="393441"/>
          </a:xfrm>
          <a:prstGeom prst="rect">
            <a:avLst/>
          </a:prstGeom>
          <a:ln w="38100">
            <a:noFill/>
          </a:ln>
          <a:effectLst>
            <a:outerShdw blurRad="101600" dist="38100" dir="2700000" sx="95000" sy="95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F135E8-555C-442D-AE7C-B89B80721886}"/>
              </a:ext>
            </a:extLst>
          </p:cNvPr>
          <p:cNvSpPr/>
          <p:nvPr/>
        </p:nvSpPr>
        <p:spPr>
          <a:xfrm>
            <a:off x="3309910" y="1925595"/>
            <a:ext cx="1101012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FE6714-66BC-4025-AD1E-D75F87E079D1}"/>
              </a:ext>
            </a:extLst>
          </p:cNvPr>
          <p:cNvSpPr/>
          <p:nvPr/>
        </p:nvSpPr>
        <p:spPr>
          <a:xfrm>
            <a:off x="3307200" y="1925595"/>
            <a:ext cx="393441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B6F1D4-F426-428D-A41C-9824113E9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72" y="1593036"/>
            <a:ext cx="288679" cy="28867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4BA09FD-9659-469C-8D19-9DCAC0AA09F1}"/>
              </a:ext>
            </a:extLst>
          </p:cNvPr>
          <p:cNvGrpSpPr/>
          <p:nvPr/>
        </p:nvGrpSpPr>
        <p:grpSpPr>
          <a:xfrm>
            <a:off x="5019738" y="4167343"/>
            <a:ext cx="367761" cy="367761"/>
            <a:chOff x="4876800" y="4167343"/>
            <a:chExt cx="291236" cy="29123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90CCD8E-0C26-41EF-AEFB-9DFA90241953}"/>
                </a:ext>
              </a:extLst>
            </p:cNvPr>
            <p:cNvSpPr/>
            <p:nvPr/>
          </p:nvSpPr>
          <p:spPr>
            <a:xfrm>
              <a:off x="4876800" y="4167343"/>
              <a:ext cx="291236" cy="29123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8" name="Graphic 27" descr="Play">
              <a:extLst>
                <a:ext uri="{FF2B5EF4-FFF2-40B4-BE49-F238E27FC236}">
                  <a16:creationId xmlns:a16="http://schemas.microsoft.com/office/drawing/2014/main" id="{D58E2D60-0107-44FE-9D06-7444C503B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15408" y="4186647"/>
              <a:ext cx="252628" cy="25262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0A2A03-27C0-4569-93A6-F94E950A8D8C}"/>
              </a:ext>
            </a:extLst>
          </p:cNvPr>
          <p:cNvGrpSpPr/>
          <p:nvPr/>
        </p:nvGrpSpPr>
        <p:grpSpPr>
          <a:xfrm rot="10800000">
            <a:off x="2983193" y="4166391"/>
            <a:ext cx="367762" cy="367762"/>
            <a:chOff x="4876800" y="4167343"/>
            <a:chExt cx="291236" cy="29123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A638C16-980B-4DFE-81AC-7C49B4EED769}"/>
                </a:ext>
              </a:extLst>
            </p:cNvPr>
            <p:cNvSpPr/>
            <p:nvPr/>
          </p:nvSpPr>
          <p:spPr>
            <a:xfrm>
              <a:off x="4876800" y="4167343"/>
              <a:ext cx="291236" cy="29123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4" name="Graphic 33" descr="Play">
              <a:extLst>
                <a:ext uri="{FF2B5EF4-FFF2-40B4-BE49-F238E27FC236}">
                  <a16:creationId xmlns:a16="http://schemas.microsoft.com/office/drawing/2014/main" id="{5F6EC002-4EC1-4278-8A00-26CF87BD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15408" y="4186647"/>
              <a:ext cx="252628" cy="252628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6B7A6AB-F0C3-49BA-A9F1-0CDC9780C21C}"/>
              </a:ext>
            </a:extLst>
          </p:cNvPr>
          <p:cNvSpPr txBox="1"/>
          <p:nvPr/>
        </p:nvSpPr>
        <p:spPr>
          <a:xfrm>
            <a:off x="5584196" y="1998709"/>
            <a:ext cx="323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Knight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59959A-EDB4-4EB1-91FC-CB376F290C34}"/>
              </a:ext>
            </a:extLst>
          </p:cNvPr>
          <p:cNvSpPr txBox="1"/>
          <p:nvPr/>
        </p:nvSpPr>
        <p:spPr>
          <a:xfrm>
            <a:off x="5584196" y="2486069"/>
            <a:ext cx="302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Abilities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63A0DE-ABC6-4DB0-8A99-F3E5AF88BCE8}"/>
              </a:ext>
            </a:extLst>
          </p:cNvPr>
          <p:cNvGrpSpPr/>
          <p:nvPr/>
        </p:nvGrpSpPr>
        <p:grpSpPr>
          <a:xfrm>
            <a:off x="5699760" y="3028218"/>
            <a:ext cx="586217" cy="586217"/>
            <a:chOff x="6160341" y="2934183"/>
            <a:chExt cx="586217" cy="58621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D2CC08-A8E7-4256-9FDC-623F4ABCE03D}"/>
                </a:ext>
              </a:extLst>
            </p:cNvPr>
            <p:cNvSpPr/>
            <p:nvPr/>
          </p:nvSpPr>
          <p:spPr>
            <a:xfrm>
              <a:off x="6160341" y="2934183"/>
              <a:ext cx="586217" cy="586217"/>
            </a:xfrm>
            <a:prstGeom prst="ellipse">
              <a:avLst/>
            </a:prstGeom>
            <a:solidFill>
              <a:srgbClr val="FA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" name="Graphic 5" descr="Heart">
              <a:extLst>
                <a:ext uri="{FF2B5EF4-FFF2-40B4-BE49-F238E27FC236}">
                  <a16:creationId xmlns:a16="http://schemas.microsoft.com/office/drawing/2014/main" id="{A53BA3AA-1623-4014-8E14-64CD4E1CB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92250" y="2998002"/>
              <a:ext cx="522398" cy="52239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1D316A-3494-4B6F-9F5A-1E7595B95C5A}"/>
              </a:ext>
            </a:extLst>
          </p:cNvPr>
          <p:cNvSpPr txBox="1"/>
          <p:nvPr/>
        </p:nvSpPr>
        <p:spPr>
          <a:xfrm>
            <a:off x="6380098" y="3092037"/>
            <a:ext cx="2311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Get 10% more hp at the start of each battle.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CD57EE-4D3D-484B-AA96-C839EEE8E3A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556" b="93056" l="6209" r="89432">
                        <a14:foregroundMark x1="40423" y1="7813" x2="40423" y2="7813"/>
                        <a14:foregroundMark x1="40819" y1="5729" x2="40819" y2="5729"/>
                        <a14:foregroundMark x1="53765" y1="66146" x2="53765" y2="73958"/>
                        <a14:foregroundMark x1="57596" y1="70833" x2="57596" y2="70833"/>
                        <a14:foregroundMark x1="57860" y1="72049" x2="57860" y2="72049"/>
                        <a14:foregroundMark x1="51519" y1="91319" x2="51519" y2="91319"/>
                        <a14:foregroundMark x1="52312" y1="93056" x2="52312" y2="93056"/>
                        <a14:foregroundMark x1="50594" y1="93229" x2="50594" y2="93229"/>
                        <a14:foregroundMark x1="33686" y1="89063" x2="33686" y2="89063"/>
                        <a14:foregroundMark x1="32497" y1="89410" x2="32497" y2="89410"/>
                        <a14:foregroundMark x1="32365" y1="89063" x2="32365" y2="89063"/>
                        <a14:foregroundMark x1="9643" y1="70833" x2="6209" y2="73958"/>
                        <a14:foregroundMark x1="31836" y1="87674" x2="31836" y2="87674"/>
                        <a14:foregroundMark x1="57332" y1="70660" x2="54161" y2="72743"/>
                        <a14:backgroundMark x1="35139" y1="38542" x2="35139" y2="38542"/>
                        <a14:backgroundMark x1="35403" y1="37847" x2="35403" y2="37847"/>
                        <a14:backgroundMark x1="35931" y1="36806" x2="35931" y2="36806"/>
                        <a14:backgroundMark x1="48217" y1="37674" x2="47292" y2="34896"/>
                        <a14:backgroundMark x1="47688" y1="31771" x2="47688" y2="31771"/>
                        <a14:backgroundMark x1="47160" y1="28819" x2="47160" y2="28819"/>
                        <a14:backgroundMark x1="47556" y1="30208" x2="47556" y2="30208"/>
                        <a14:backgroundMark x1="47424" y1="29340" x2="47952" y2="3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6" r="19396"/>
          <a:stretch/>
        </p:blipFill>
        <p:spPr>
          <a:xfrm>
            <a:off x="3009193" y="2053554"/>
            <a:ext cx="2241741" cy="21521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A322C02-005F-454E-AE05-BDD88B89A0AF}"/>
              </a:ext>
            </a:extLst>
          </p:cNvPr>
          <p:cNvSpPr txBox="1"/>
          <p:nvPr/>
        </p:nvSpPr>
        <p:spPr>
          <a:xfrm>
            <a:off x="3207901" y="1508962"/>
            <a:ext cx="1262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Username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9511628-EEFE-4525-8731-8FBAD81BF9E2}"/>
              </a:ext>
            </a:extLst>
          </p:cNvPr>
          <p:cNvSpPr/>
          <p:nvPr/>
        </p:nvSpPr>
        <p:spPr>
          <a:xfrm>
            <a:off x="8372475" y="4113356"/>
            <a:ext cx="860936" cy="4616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Select 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Character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A6C40-814B-4BEA-B78B-FA7DCB30FE5F}"/>
              </a:ext>
            </a:extLst>
          </p:cNvPr>
          <p:cNvSpPr txBox="1"/>
          <p:nvPr/>
        </p:nvSpPr>
        <p:spPr>
          <a:xfrm>
            <a:off x="4369505" y="1844447"/>
            <a:ext cx="1195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35 / 100</a:t>
            </a:r>
            <a:endParaRPr lang="en-SG" sz="7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2ECDD3-64BF-49A3-9E5A-FC43789D9059}"/>
              </a:ext>
            </a:extLst>
          </p:cNvPr>
          <p:cNvCxnSpPr/>
          <p:nvPr/>
        </p:nvCxnSpPr>
        <p:spPr>
          <a:xfrm flipH="1">
            <a:off x="2267339" y="4348065"/>
            <a:ext cx="9023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6461EC-0CDB-4D31-8A80-899B03506BE9}"/>
              </a:ext>
            </a:extLst>
          </p:cNvPr>
          <p:cNvSpPr txBox="1"/>
          <p:nvPr/>
        </p:nvSpPr>
        <p:spPr>
          <a:xfrm>
            <a:off x="805269" y="4113355"/>
            <a:ext cx="187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to cycle through characters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52C852-1990-4B42-B45A-42F9FFFFAD19}"/>
              </a:ext>
            </a:extLst>
          </p:cNvPr>
          <p:cNvCxnSpPr>
            <a:cxnSpLocks/>
          </p:cNvCxnSpPr>
          <p:nvPr/>
        </p:nvCxnSpPr>
        <p:spPr>
          <a:xfrm flipV="1">
            <a:off x="9377751" y="1007236"/>
            <a:ext cx="136763" cy="559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65C164-04AE-4500-AABC-F683EFB1D20A}"/>
              </a:ext>
            </a:extLst>
          </p:cNvPr>
          <p:cNvSpPr txBox="1"/>
          <p:nvPr/>
        </p:nvSpPr>
        <p:spPr>
          <a:xfrm>
            <a:off x="9007618" y="684924"/>
            <a:ext cx="18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Go to Settings (4)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D1AC0B-59B8-4E52-9211-4C2C149D6E93}"/>
              </a:ext>
            </a:extLst>
          </p:cNvPr>
          <p:cNvCxnSpPr>
            <a:cxnSpLocks/>
          </p:cNvCxnSpPr>
          <p:nvPr/>
        </p:nvCxnSpPr>
        <p:spPr>
          <a:xfrm flipV="1">
            <a:off x="9089072" y="4344187"/>
            <a:ext cx="726908" cy="3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5CC0D79-ABF7-4643-BE86-B8FEC0A00EAF}"/>
              </a:ext>
            </a:extLst>
          </p:cNvPr>
          <p:cNvSpPr txBox="1"/>
          <p:nvPr/>
        </p:nvSpPr>
        <p:spPr>
          <a:xfrm>
            <a:off x="9841981" y="4119914"/>
            <a:ext cx="187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Select the character and go to Main Page (5)</a:t>
            </a:r>
          </a:p>
        </p:txBody>
      </p:sp>
    </p:spTree>
    <p:extLst>
      <p:ext uri="{BB962C8B-B14F-4D97-AF65-F5344CB8AC3E}">
        <p14:creationId xmlns:p14="http://schemas.microsoft.com/office/powerpoint/2010/main" val="208933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2CBD5-5514-4EB4-9E2F-6D9C0F8BA778}"/>
              </a:ext>
            </a:extLst>
          </p:cNvPr>
          <p:cNvSpPr/>
          <p:nvPr/>
        </p:nvSpPr>
        <p:spPr>
          <a:xfrm>
            <a:off x="2701191" y="1430865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75D8A7E-4C18-4B8F-92A9-70DEFEC5173C}"/>
              </a:ext>
            </a:extLst>
          </p:cNvPr>
          <p:cNvGraphicFramePr>
            <a:graphicFrameLocks noGrp="1"/>
          </p:cNvGraphicFramePr>
          <p:nvPr/>
        </p:nvGraphicFramePr>
        <p:xfrm>
          <a:off x="2687217" y="4844199"/>
          <a:ext cx="6837030" cy="5862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3538569978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3771321904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477982257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721695659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2032943028"/>
                    </a:ext>
                  </a:extLst>
                </a:gridCol>
              </a:tblGrid>
              <a:tr h="586217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Change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8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Statistics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8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 err="1">
                          <a:solidFill>
                            <a:schemeClr val="tx1"/>
                          </a:solidFill>
                        </a:rPr>
                        <a:t>Leaderboard</a:t>
                      </a:r>
                      <a:endParaRPr lang="en-SG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8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8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PVP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8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87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C913E86-F97B-45D6-BC5E-40455E18629B}"/>
              </a:ext>
            </a:extLst>
          </p:cNvPr>
          <p:cNvSpPr/>
          <p:nvPr/>
        </p:nvSpPr>
        <p:spPr>
          <a:xfrm>
            <a:off x="2677486" y="1424031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7171AB-DC02-4358-A2D4-DEBD1161647B}"/>
              </a:ext>
            </a:extLst>
          </p:cNvPr>
          <p:cNvSpPr/>
          <p:nvPr/>
        </p:nvSpPr>
        <p:spPr>
          <a:xfrm>
            <a:off x="3047999" y="4166391"/>
            <a:ext cx="2279651" cy="368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A04E7-DC04-4FC5-9116-BD8BF676E0EA}"/>
              </a:ext>
            </a:extLst>
          </p:cNvPr>
          <p:cNvSpPr txBox="1"/>
          <p:nvPr/>
        </p:nvSpPr>
        <p:spPr>
          <a:xfrm>
            <a:off x="3223705" y="1688796"/>
            <a:ext cx="1262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LV 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D11D2-6A91-4C80-999F-BE0B7458650C}"/>
              </a:ext>
            </a:extLst>
          </p:cNvPr>
          <p:cNvSpPr txBox="1"/>
          <p:nvPr/>
        </p:nvSpPr>
        <p:spPr>
          <a:xfrm>
            <a:off x="3169654" y="4205690"/>
            <a:ext cx="203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/>
              <a:t>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1E554-D9BF-43E5-B11E-A969852FF321}"/>
              </a:ext>
            </a:extLst>
          </p:cNvPr>
          <p:cNvSpPr txBox="1"/>
          <p:nvPr/>
        </p:nvSpPr>
        <p:spPr>
          <a:xfrm>
            <a:off x="2612170" y="836346"/>
            <a:ext cx="715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3. Character Selection (Locked)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74277-20FE-4F1B-9F6C-53931DCB4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90" y="1581426"/>
            <a:ext cx="393441" cy="393441"/>
          </a:xfrm>
          <a:prstGeom prst="rect">
            <a:avLst/>
          </a:prstGeom>
          <a:ln w="38100">
            <a:noFill/>
          </a:ln>
          <a:effectLst>
            <a:outerShdw blurRad="101600" dist="38100" dir="2700000" sx="95000" sy="95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F135E8-555C-442D-AE7C-B89B80721886}"/>
              </a:ext>
            </a:extLst>
          </p:cNvPr>
          <p:cNvSpPr/>
          <p:nvPr/>
        </p:nvSpPr>
        <p:spPr>
          <a:xfrm>
            <a:off x="3309910" y="1925595"/>
            <a:ext cx="1101012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FE6714-66BC-4025-AD1E-D75F87E079D1}"/>
              </a:ext>
            </a:extLst>
          </p:cNvPr>
          <p:cNvSpPr/>
          <p:nvPr/>
        </p:nvSpPr>
        <p:spPr>
          <a:xfrm>
            <a:off x="3307200" y="1925595"/>
            <a:ext cx="393441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B6F1D4-F426-428D-A41C-9824113E9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72" y="1593036"/>
            <a:ext cx="288679" cy="28867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4BA09FD-9659-469C-8D19-9DCAC0AA09F1}"/>
              </a:ext>
            </a:extLst>
          </p:cNvPr>
          <p:cNvGrpSpPr/>
          <p:nvPr/>
        </p:nvGrpSpPr>
        <p:grpSpPr>
          <a:xfrm>
            <a:off x="5019738" y="4167343"/>
            <a:ext cx="367761" cy="367761"/>
            <a:chOff x="4876800" y="4167343"/>
            <a:chExt cx="291236" cy="29123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90CCD8E-0C26-41EF-AEFB-9DFA90241953}"/>
                </a:ext>
              </a:extLst>
            </p:cNvPr>
            <p:cNvSpPr/>
            <p:nvPr/>
          </p:nvSpPr>
          <p:spPr>
            <a:xfrm>
              <a:off x="4876800" y="4167343"/>
              <a:ext cx="291236" cy="29123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8" name="Graphic 27" descr="Play">
              <a:extLst>
                <a:ext uri="{FF2B5EF4-FFF2-40B4-BE49-F238E27FC236}">
                  <a16:creationId xmlns:a16="http://schemas.microsoft.com/office/drawing/2014/main" id="{D58E2D60-0107-44FE-9D06-7444C503B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15408" y="4186647"/>
              <a:ext cx="252628" cy="25262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0A2A03-27C0-4569-93A6-F94E950A8D8C}"/>
              </a:ext>
            </a:extLst>
          </p:cNvPr>
          <p:cNvGrpSpPr/>
          <p:nvPr/>
        </p:nvGrpSpPr>
        <p:grpSpPr>
          <a:xfrm rot="10800000">
            <a:off x="2983193" y="4166391"/>
            <a:ext cx="367762" cy="367762"/>
            <a:chOff x="4876800" y="4167343"/>
            <a:chExt cx="291236" cy="29123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A638C16-980B-4DFE-81AC-7C49B4EED769}"/>
                </a:ext>
              </a:extLst>
            </p:cNvPr>
            <p:cNvSpPr/>
            <p:nvPr/>
          </p:nvSpPr>
          <p:spPr>
            <a:xfrm>
              <a:off x="4876800" y="4167343"/>
              <a:ext cx="291236" cy="29123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4" name="Graphic 33" descr="Play">
              <a:extLst>
                <a:ext uri="{FF2B5EF4-FFF2-40B4-BE49-F238E27FC236}">
                  <a16:creationId xmlns:a16="http://schemas.microsoft.com/office/drawing/2014/main" id="{5F6EC002-4EC1-4278-8A00-26CF87BD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15408" y="4186647"/>
              <a:ext cx="252628" cy="252628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6B7A6AB-F0C3-49BA-A9F1-0CDC9780C21C}"/>
              </a:ext>
            </a:extLst>
          </p:cNvPr>
          <p:cNvSpPr txBox="1"/>
          <p:nvPr/>
        </p:nvSpPr>
        <p:spPr>
          <a:xfrm>
            <a:off x="5584196" y="1998709"/>
            <a:ext cx="323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Mage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59959A-EDB4-4EB1-91FC-CB376F290C34}"/>
              </a:ext>
            </a:extLst>
          </p:cNvPr>
          <p:cNvSpPr txBox="1"/>
          <p:nvPr/>
        </p:nvSpPr>
        <p:spPr>
          <a:xfrm>
            <a:off x="5584196" y="2486069"/>
            <a:ext cx="302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Abilities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D2CC08-A8E7-4256-9FDC-623F4ABCE03D}"/>
              </a:ext>
            </a:extLst>
          </p:cNvPr>
          <p:cNvSpPr/>
          <p:nvPr/>
        </p:nvSpPr>
        <p:spPr>
          <a:xfrm>
            <a:off x="5699760" y="3028218"/>
            <a:ext cx="586217" cy="5862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D316A-3494-4B6F-9F5A-1E7595B95C5A}"/>
              </a:ext>
            </a:extLst>
          </p:cNvPr>
          <p:cNvSpPr txBox="1"/>
          <p:nvPr/>
        </p:nvSpPr>
        <p:spPr>
          <a:xfrm>
            <a:off x="6418198" y="3176601"/>
            <a:ext cx="231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Gain 10% bonus points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322C02-005F-454E-AE05-BDD88B89A0AF}"/>
              </a:ext>
            </a:extLst>
          </p:cNvPr>
          <p:cNvSpPr txBox="1"/>
          <p:nvPr/>
        </p:nvSpPr>
        <p:spPr>
          <a:xfrm>
            <a:off x="3207901" y="1508962"/>
            <a:ext cx="1262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Username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9511628-EEFE-4525-8731-8FBAD81BF9E2}"/>
              </a:ext>
            </a:extLst>
          </p:cNvPr>
          <p:cNvSpPr/>
          <p:nvPr/>
        </p:nvSpPr>
        <p:spPr>
          <a:xfrm>
            <a:off x="8372475" y="4113356"/>
            <a:ext cx="860936" cy="4616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2"/>
                </a:solidFill>
              </a:rPr>
              <a:t>Select </a:t>
            </a:r>
          </a:p>
          <a:p>
            <a:pPr algn="ctr"/>
            <a:r>
              <a:rPr lang="en-SG" sz="1200" dirty="0">
                <a:solidFill>
                  <a:schemeClr val="bg2"/>
                </a:solidFill>
              </a:rPr>
              <a:t>Character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D4D679AA-80AB-40C1-AC2A-C1D688A20AE3}"/>
              </a:ext>
            </a:extLst>
          </p:cNvPr>
          <p:cNvSpPr/>
          <p:nvPr/>
        </p:nvSpPr>
        <p:spPr>
          <a:xfrm>
            <a:off x="5781501" y="3102941"/>
            <a:ext cx="419274" cy="41927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984FE7-25D6-4B29-A3ED-1A8A30400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23" b="92214" l="10000" r="90000">
                        <a14:foregroundMark x1="46250" y1="7023" x2="46250" y2="7023"/>
                        <a14:foregroundMark x1="47250" y1="92214" x2="47250" y2="92214"/>
                        <a14:foregroundMark x1="10500" y1="61069" x2="10500" y2="61069"/>
                        <a14:backgroundMark x1="47500" y1="95267" x2="47500" y2="952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05" y="2076426"/>
            <a:ext cx="1262343" cy="20670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F1A6121-6E87-4C95-B949-16C100D505A1}"/>
              </a:ext>
            </a:extLst>
          </p:cNvPr>
          <p:cNvSpPr txBox="1"/>
          <p:nvPr/>
        </p:nvSpPr>
        <p:spPr>
          <a:xfrm>
            <a:off x="4369505" y="1844447"/>
            <a:ext cx="1195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35 / 100</a:t>
            </a:r>
            <a:endParaRPr lang="en-SG" sz="7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A06077-C4D1-4EE8-BCCA-E0B0217A3054}"/>
              </a:ext>
            </a:extLst>
          </p:cNvPr>
          <p:cNvCxnSpPr>
            <a:cxnSpLocks/>
          </p:cNvCxnSpPr>
          <p:nvPr/>
        </p:nvCxnSpPr>
        <p:spPr>
          <a:xfrm flipV="1">
            <a:off x="9089072" y="4344187"/>
            <a:ext cx="726908" cy="3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971DB2-8FAA-415F-A423-9A152F712BA1}"/>
              </a:ext>
            </a:extLst>
          </p:cNvPr>
          <p:cNvSpPr txBox="1"/>
          <p:nvPr/>
        </p:nvSpPr>
        <p:spPr>
          <a:xfrm>
            <a:off x="9841981" y="4119914"/>
            <a:ext cx="18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Selection box greyed out when character is not unlocked</a:t>
            </a:r>
          </a:p>
        </p:txBody>
      </p:sp>
    </p:spTree>
    <p:extLst>
      <p:ext uri="{BB962C8B-B14F-4D97-AF65-F5344CB8AC3E}">
        <p14:creationId xmlns:p14="http://schemas.microsoft.com/office/powerpoint/2010/main" val="134024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2CBD5-5514-4EB4-9E2F-6D9C0F8BA778}"/>
              </a:ext>
            </a:extLst>
          </p:cNvPr>
          <p:cNvSpPr/>
          <p:nvPr/>
        </p:nvSpPr>
        <p:spPr>
          <a:xfrm>
            <a:off x="2677486" y="1434418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13E86-F97B-45D6-BC5E-40455E18629B}"/>
              </a:ext>
            </a:extLst>
          </p:cNvPr>
          <p:cNvSpPr/>
          <p:nvPr/>
        </p:nvSpPr>
        <p:spPr>
          <a:xfrm>
            <a:off x="2677486" y="1424031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1E554-D9BF-43E5-B11E-A969852FF321}"/>
              </a:ext>
            </a:extLst>
          </p:cNvPr>
          <p:cNvSpPr txBox="1"/>
          <p:nvPr/>
        </p:nvSpPr>
        <p:spPr>
          <a:xfrm>
            <a:off x="2612170" y="836346"/>
            <a:ext cx="235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4. Settings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B6F1D4-F426-428D-A41C-9824113E9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72" y="1593036"/>
            <a:ext cx="288679" cy="2886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43590C-BEF3-4EC3-9EFD-D4648F3F8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46" y="1737375"/>
            <a:ext cx="912068" cy="912068"/>
          </a:xfrm>
          <a:prstGeom prst="rect">
            <a:avLst/>
          </a:prstGeom>
          <a:ln w="38100">
            <a:noFill/>
          </a:ln>
          <a:effectLst>
            <a:outerShdw blurRad="101600" dist="38100" dir="2700000" sx="95000" sy="95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86239-719C-4AED-989F-D58492E43EC1}"/>
              </a:ext>
            </a:extLst>
          </p:cNvPr>
          <p:cNvSpPr txBox="1"/>
          <p:nvPr/>
        </p:nvSpPr>
        <p:spPr>
          <a:xfrm>
            <a:off x="4890231" y="2660436"/>
            <a:ext cx="2407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John Tan (ID:12345)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A5914D-56DA-4284-9938-2A3B74B3F1A1}"/>
              </a:ext>
            </a:extLst>
          </p:cNvPr>
          <p:cNvSpPr txBox="1"/>
          <p:nvPr/>
        </p:nvSpPr>
        <p:spPr>
          <a:xfrm>
            <a:off x="4342939" y="3022965"/>
            <a:ext cx="351460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Username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030325-FA75-445D-B4D2-3794E52ED441}"/>
              </a:ext>
            </a:extLst>
          </p:cNvPr>
          <p:cNvSpPr txBox="1"/>
          <p:nvPr/>
        </p:nvSpPr>
        <p:spPr>
          <a:xfrm>
            <a:off x="4342939" y="3395586"/>
            <a:ext cx="351460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Email@e.ntu.edu.sg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32DE5-AD17-4A9B-A0F8-F73C44D0318F}"/>
              </a:ext>
            </a:extLst>
          </p:cNvPr>
          <p:cNvSpPr txBox="1"/>
          <p:nvPr/>
        </p:nvSpPr>
        <p:spPr>
          <a:xfrm>
            <a:off x="4338699" y="4719683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BGM</a:t>
            </a:r>
          </a:p>
        </p:txBody>
      </p:sp>
      <p:pic>
        <p:nvPicPr>
          <p:cNvPr id="9" name="Graphic 8" descr="Music">
            <a:extLst>
              <a:ext uri="{FF2B5EF4-FFF2-40B4-BE49-F238E27FC236}">
                <a16:creationId xmlns:a16="http://schemas.microsoft.com/office/drawing/2014/main" id="{E7CCBA4C-0F71-4676-A7BA-952E3621C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4459" y="4768796"/>
            <a:ext cx="209549" cy="2095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C9063E5-26BB-4082-AD3F-E1D2E964EF0B}"/>
              </a:ext>
            </a:extLst>
          </p:cNvPr>
          <p:cNvSpPr/>
          <p:nvPr/>
        </p:nvSpPr>
        <p:spPr>
          <a:xfrm>
            <a:off x="5075853" y="4873570"/>
            <a:ext cx="277744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D3A092-8BDC-42CD-9975-B1CD69CB8ABB}"/>
              </a:ext>
            </a:extLst>
          </p:cNvPr>
          <p:cNvSpPr/>
          <p:nvPr/>
        </p:nvSpPr>
        <p:spPr>
          <a:xfrm>
            <a:off x="7053943" y="4819484"/>
            <a:ext cx="153890" cy="15389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A6ABC3-9D72-4CE5-8507-7AD0FA3326E6}"/>
              </a:ext>
            </a:extLst>
          </p:cNvPr>
          <p:cNvSpPr txBox="1"/>
          <p:nvPr/>
        </p:nvSpPr>
        <p:spPr>
          <a:xfrm>
            <a:off x="4338699" y="3774282"/>
            <a:ext cx="351460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Change Password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1E3E25-F555-46B8-89BC-C737126C449A}"/>
              </a:ext>
            </a:extLst>
          </p:cNvPr>
          <p:cNvSpPr txBox="1"/>
          <p:nvPr/>
        </p:nvSpPr>
        <p:spPr>
          <a:xfrm>
            <a:off x="4338699" y="4146903"/>
            <a:ext cx="351460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Logout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B01245-F85D-45DA-B889-C43868995E43}"/>
              </a:ext>
            </a:extLst>
          </p:cNvPr>
          <p:cNvSpPr/>
          <p:nvPr/>
        </p:nvSpPr>
        <p:spPr>
          <a:xfrm>
            <a:off x="6747940" y="3072592"/>
            <a:ext cx="1060509" cy="2128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Change Username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A212DE4-B7B9-4718-9367-D38B01FE40AE}"/>
              </a:ext>
            </a:extLst>
          </p:cNvPr>
          <p:cNvSpPr/>
          <p:nvPr/>
        </p:nvSpPr>
        <p:spPr>
          <a:xfrm>
            <a:off x="6747939" y="3445734"/>
            <a:ext cx="1060509" cy="2128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Change Email</a:t>
            </a:r>
          </a:p>
        </p:txBody>
      </p:sp>
    </p:spTree>
    <p:extLst>
      <p:ext uri="{BB962C8B-B14F-4D97-AF65-F5344CB8AC3E}">
        <p14:creationId xmlns:p14="http://schemas.microsoft.com/office/powerpoint/2010/main" val="400512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2CBD5-5514-4EB4-9E2F-6D9C0F8BA778}"/>
              </a:ext>
            </a:extLst>
          </p:cNvPr>
          <p:cNvSpPr/>
          <p:nvPr/>
        </p:nvSpPr>
        <p:spPr>
          <a:xfrm>
            <a:off x="2701191" y="1430865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75D8A7E-4C18-4B8F-92A9-70DEFEC51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91177"/>
              </p:ext>
            </p:extLst>
          </p:nvPr>
        </p:nvGraphicFramePr>
        <p:xfrm>
          <a:off x="2687217" y="4844199"/>
          <a:ext cx="6837030" cy="5862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3538569978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3771321904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477982257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721695659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2032943028"/>
                    </a:ext>
                  </a:extLst>
                </a:gridCol>
              </a:tblGrid>
              <a:tr h="586217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Change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8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Statistics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8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 err="1">
                          <a:solidFill>
                            <a:schemeClr val="tx1"/>
                          </a:solidFill>
                        </a:rPr>
                        <a:t>Leaderboard</a:t>
                      </a:r>
                      <a:endParaRPr lang="en-SG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8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8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PVP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8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87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C913E86-F97B-45D6-BC5E-40455E18629B}"/>
              </a:ext>
            </a:extLst>
          </p:cNvPr>
          <p:cNvSpPr/>
          <p:nvPr/>
        </p:nvSpPr>
        <p:spPr>
          <a:xfrm>
            <a:off x="2677486" y="1424031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7171AB-DC02-4358-A2D4-DEBD1161647B}"/>
              </a:ext>
            </a:extLst>
          </p:cNvPr>
          <p:cNvSpPr/>
          <p:nvPr/>
        </p:nvSpPr>
        <p:spPr>
          <a:xfrm>
            <a:off x="3047999" y="4166391"/>
            <a:ext cx="2279651" cy="368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D11D2-6A91-4C80-999F-BE0B7458650C}"/>
              </a:ext>
            </a:extLst>
          </p:cNvPr>
          <p:cNvSpPr txBox="1"/>
          <p:nvPr/>
        </p:nvSpPr>
        <p:spPr>
          <a:xfrm>
            <a:off x="3177641" y="4220819"/>
            <a:ext cx="2036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1. Requirement Engineering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1E554-D9BF-43E5-B11E-A969852FF321}"/>
              </a:ext>
            </a:extLst>
          </p:cNvPr>
          <p:cNvSpPr txBox="1"/>
          <p:nvPr/>
        </p:nvSpPr>
        <p:spPr>
          <a:xfrm>
            <a:off x="2612170" y="836346"/>
            <a:ext cx="235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5. Main Page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B6F1D4-F426-428D-A41C-9824113E9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72" y="1593036"/>
            <a:ext cx="288679" cy="2886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577ECAF-CCB9-4C48-8AAA-E10C22DBB0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12" b="95135" l="55000" r="95000">
                        <a14:backgroundMark x1="76042" y1="63690" x2="76042" y2="63690"/>
                        <a14:backgroundMark x1="74167" y1="63807" x2="74167" y2="63807"/>
                        <a14:backgroundMark x1="75104" y1="63690" x2="75104" y2="63690"/>
                        <a14:backgroundMark x1="79167" y1="63690" x2="79167" y2="63690"/>
                        <a14:backgroundMark x1="80000" y1="65217" x2="80000" y2="65217"/>
                        <a14:backgroundMark x1="76354" y1="66275" x2="76354" y2="66275"/>
                        <a14:backgroundMark x1="74063" y1="66392" x2="74063" y2="66392"/>
                        <a14:backgroundMark x1="75625" y1="64747" x2="75625" y2="64747"/>
                        <a14:backgroundMark x1="83125" y1="64277" x2="83125" y2="642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1347"/>
          <a:stretch/>
        </p:blipFill>
        <p:spPr>
          <a:xfrm>
            <a:off x="2816290" y="1948454"/>
            <a:ext cx="2759042" cy="237989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4BA09FD-9659-469C-8D19-9DCAC0AA09F1}"/>
              </a:ext>
            </a:extLst>
          </p:cNvPr>
          <p:cNvGrpSpPr/>
          <p:nvPr/>
        </p:nvGrpSpPr>
        <p:grpSpPr>
          <a:xfrm>
            <a:off x="5019738" y="4167343"/>
            <a:ext cx="367761" cy="367761"/>
            <a:chOff x="4876800" y="4167343"/>
            <a:chExt cx="291236" cy="29123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90CCD8E-0C26-41EF-AEFB-9DFA90241953}"/>
                </a:ext>
              </a:extLst>
            </p:cNvPr>
            <p:cNvSpPr/>
            <p:nvPr/>
          </p:nvSpPr>
          <p:spPr>
            <a:xfrm>
              <a:off x="4876800" y="4167343"/>
              <a:ext cx="291236" cy="29123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8" name="Graphic 27" descr="Play">
              <a:extLst>
                <a:ext uri="{FF2B5EF4-FFF2-40B4-BE49-F238E27FC236}">
                  <a16:creationId xmlns:a16="http://schemas.microsoft.com/office/drawing/2014/main" id="{D58E2D60-0107-44FE-9D06-7444C503B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15408" y="4186647"/>
              <a:ext cx="252628" cy="25262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0A2A03-27C0-4569-93A6-F94E950A8D8C}"/>
              </a:ext>
            </a:extLst>
          </p:cNvPr>
          <p:cNvGrpSpPr/>
          <p:nvPr/>
        </p:nvGrpSpPr>
        <p:grpSpPr>
          <a:xfrm rot="10800000">
            <a:off x="2983193" y="4166391"/>
            <a:ext cx="367762" cy="367762"/>
            <a:chOff x="4876800" y="4167343"/>
            <a:chExt cx="291236" cy="29123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A638C16-980B-4DFE-81AC-7C49B4EED769}"/>
                </a:ext>
              </a:extLst>
            </p:cNvPr>
            <p:cNvSpPr/>
            <p:nvPr/>
          </p:nvSpPr>
          <p:spPr>
            <a:xfrm>
              <a:off x="4876800" y="4167343"/>
              <a:ext cx="291236" cy="29123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4" name="Graphic 33" descr="Play">
              <a:extLst>
                <a:ext uri="{FF2B5EF4-FFF2-40B4-BE49-F238E27FC236}">
                  <a16:creationId xmlns:a16="http://schemas.microsoft.com/office/drawing/2014/main" id="{5F6EC002-4EC1-4278-8A00-26CF87BD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15408" y="4186647"/>
              <a:ext cx="252628" cy="252628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6B7A6AB-F0C3-49BA-A9F1-0CDC9780C21C}"/>
              </a:ext>
            </a:extLst>
          </p:cNvPr>
          <p:cNvSpPr txBox="1"/>
          <p:nvPr/>
        </p:nvSpPr>
        <p:spPr>
          <a:xfrm>
            <a:off x="5584196" y="1998709"/>
            <a:ext cx="3239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Requirement Engineering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59959A-EDB4-4EB1-91FC-CB376F290C34}"/>
              </a:ext>
            </a:extLst>
          </p:cNvPr>
          <p:cNvSpPr txBox="1"/>
          <p:nvPr/>
        </p:nvSpPr>
        <p:spPr>
          <a:xfrm>
            <a:off x="5584196" y="2955726"/>
            <a:ext cx="302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Subject description will be written here.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DA86D0-E7F4-4DB5-80B2-43F3E3826B2F}"/>
              </a:ext>
            </a:extLst>
          </p:cNvPr>
          <p:cNvSpPr txBox="1"/>
          <p:nvPr/>
        </p:nvSpPr>
        <p:spPr>
          <a:xfrm>
            <a:off x="7365270" y="4247721"/>
            <a:ext cx="2078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Stages Cleared: </a:t>
            </a:r>
            <a:r>
              <a:rPr lang="en-SG" sz="1600" b="1" dirty="0"/>
              <a:t>1/3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3C893F-C4CA-4DC3-936F-1C880055091E}"/>
              </a:ext>
            </a:extLst>
          </p:cNvPr>
          <p:cNvSpPr txBox="1"/>
          <p:nvPr/>
        </p:nvSpPr>
        <p:spPr>
          <a:xfrm>
            <a:off x="3223705" y="1688796"/>
            <a:ext cx="1262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LV 2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55E7BD7-20A8-4B0C-86B5-3F7AB148A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90" y="1581426"/>
            <a:ext cx="393441" cy="393441"/>
          </a:xfrm>
          <a:prstGeom prst="rect">
            <a:avLst/>
          </a:prstGeom>
          <a:ln w="38100">
            <a:noFill/>
          </a:ln>
          <a:effectLst>
            <a:outerShdw blurRad="101600" dist="38100" dir="2700000" sx="95000" sy="95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65739B4-5677-4812-A345-B06550A2C16A}"/>
              </a:ext>
            </a:extLst>
          </p:cNvPr>
          <p:cNvSpPr/>
          <p:nvPr/>
        </p:nvSpPr>
        <p:spPr>
          <a:xfrm>
            <a:off x="3309910" y="1925595"/>
            <a:ext cx="1101012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9B0D30-792F-4184-A77A-0B999A9CC745}"/>
              </a:ext>
            </a:extLst>
          </p:cNvPr>
          <p:cNvSpPr/>
          <p:nvPr/>
        </p:nvSpPr>
        <p:spPr>
          <a:xfrm>
            <a:off x="3307200" y="1925595"/>
            <a:ext cx="393441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F5A05F-8922-49ED-BC5E-277F20A93959}"/>
              </a:ext>
            </a:extLst>
          </p:cNvPr>
          <p:cNvSpPr txBox="1"/>
          <p:nvPr/>
        </p:nvSpPr>
        <p:spPr>
          <a:xfrm>
            <a:off x="3207901" y="1508962"/>
            <a:ext cx="1262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Username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F19000-AEA5-4111-9249-6D42370EE23B}"/>
              </a:ext>
            </a:extLst>
          </p:cNvPr>
          <p:cNvSpPr txBox="1"/>
          <p:nvPr/>
        </p:nvSpPr>
        <p:spPr>
          <a:xfrm>
            <a:off x="4369505" y="1844447"/>
            <a:ext cx="1195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35 / 100</a:t>
            </a:r>
            <a:endParaRPr lang="en-SG" sz="7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C0BAB7-B79B-43B9-9801-0271E49D91F9}"/>
              </a:ext>
            </a:extLst>
          </p:cNvPr>
          <p:cNvCxnSpPr/>
          <p:nvPr/>
        </p:nvCxnSpPr>
        <p:spPr>
          <a:xfrm flipH="1">
            <a:off x="2267339" y="4348065"/>
            <a:ext cx="9023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41C2C3B-7034-4D5B-975B-1687D17294D2}"/>
              </a:ext>
            </a:extLst>
          </p:cNvPr>
          <p:cNvSpPr txBox="1"/>
          <p:nvPr/>
        </p:nvSpPr>
        <p:spPr>
          <a:xfrm>
            <a:off x="373331" y="4214366"/>
            <a:ext cx="219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to cycle through worlds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2D53DB-70F6-48EA-BD64-A467DE70F093}"/>
              </a:ext>
            </a:extLst>
          </p:cNvPr>
          <p:cNvCxnSpPr>
            <a:cxnSpLocks/>
          </p:cNvCxnSpPr>
          <p:nvPr/>
        </p:nvCxnSpPr>
        <p:spPr>
          <a:xfrm flipH="1" flipV="1">
            <a:off x="2248679" y="3307704"/>
            <a:ext cx="1866121" cy="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C1D6F5B-1B9A-45DC-802D-0937A3F84906}"/>
              </a:ext>
            </a:extLst>
          </p:cNvPr>
          <p:cNvSpPr txBox="1"/>
          <p:nvPr/>
        </p:nvSpPr>
        <p:spPr>
          <a:xfrm>
            <a:off x="272597" y="3070938"/>
            <a:ext cx="219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on image to enter world.</a:t>
            </a:r>
          </a:p>
          <a:p>
            <a:r>
              <a:rPr lang="en-SG" sz="1200" dirty="0"/>
              <a:t>Go to Stages (6)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F78B99-5029-408E-B5DB-0A41E70A9DE7}"/>
              </a:ext>
            </a:extLst>
          </p:cNvPr>
          <p:cNvCxnSpPr>
            <a:cxnSpLocks/>
          </p:cNvCxnSpPr>
          <p:nvPr/>
        </p:nvCxnSpPr>
        <p:spPr>
          <a:xfrm flipH="1">
            <a:off x="2267339" y="5168327"/>
            <a:ext cx="605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B5F1947-88AC-4DC3-8F87-C38839ABF692}"/>
              </a:ext>
            </a:extLst>
          </p:cNvPr>
          <p:cNvSpPr txBox="1"/>
          <p:nvPr/>
        </p:nvSpPr>
        <p:spPr>
          <a:xfrm>
            <a:off x="272597" y="5045198"/>
            <a:ext cx="2171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Go to Character Selection (2)</a:t>
            </a:r>
          </a:p>
        </p:txBody>
      </p:sp>
    </p:spTree>
    <p:extLst>
      <p:ext uri="{BB962C8B-B14F-4D97-AF65-F5344CB8AC3E}">
        <p14:creationId xmlns:p14="http://schemas.microsoft.com/office/powerpoint/2010/main" val="124945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2CBD5-5514-4EB4-9E2F-6D9C0F8BA778}"/>
              </a:ext>
            </a:extLst>
          </p:cNvPr>
          <p:cNvSpPr/>
          <p:nvPr/>
        </p:nvSpPr>
        <p:spPr>
          <a:xfrm>
            <a:off x="2701191" y="1430865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13E86-F97B-45D6-BC5E-40455E18629B}"/>
              </a:ext>
            </a:extLst>
          </p:cNvPr>
          <p:cNvSpPr/>
          <p:nvPr/>
        </p:nvSpPr>
        <p:spPr>
          <a:xfrm>
            <a:off x="2677486" y="1424031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1E554-D9BF-43E5-B11E-A969852FF321}"/>
              </a:ext>
            </a:extLst>
          </p:cNvPr>
          <p:cNvSpPr txBox="1"/>
          <p:nvPr/>
        </p:nvSpPr>
        <p:spPr>
          <a:xfrm>
            <a:off x="2612170" y="836346"/>
            <a:ext cx="235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6. Stages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B6F1D4-F426-428D-A41C-9824113E9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72" y="1593036"/>
            <a:ext cx="288679" cy="288679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B1CAD0BA-7E47-41E4-84C7-6A5844B1BC38}"/>
              </a:ext>
            </a:extLst>
          </p:cNvPr>
          <p:cNvSpPr/>
          <p:nvPr/>
        </p:nvSpPr>
        <p:spPr>
          <a:xfrm rot="195909">
            <a:off x="3265625" y="2386283"/>
            <a:ext cx="5867934" cy="2532320"/>
          </a:xfrm>
          <a:custGeom>
            <a:avLst/>
            <a:gdLst>
              <a:gd name="connsiteX0" fmla="*/ 0 w 5849691"/>
              <a:gd name="connsiteY0" fmla="*/ 1200651 h 2401302"/>
              <a:gd name="connsiteX1" fmla="*/ 2924846 w 5849691"/>
              <a:gd name="connsiteY1" fmla="*/ 0 h 2401302"/>
              <a:gd name="connsiteX2" fmla="*/ 5849692 w 5849691"/>
              <a:gd name="connsiteY2" fmla="*/ 1200651 h 2401302"/>
              <a:gd name="connsiteX3" fmla="*/ 2924846 w 5849691"/>
              <a:gd name="connsiteY3" fmla="*/ 2401302 h 2401302"/>
              <a:gd name="connsiteX4" fmla="*/ 0 w 5849691"/>
              <a:gd name="connsiteY4" fmla="*/ 1200651 h 2401302"/>
              <a:gd name="connsiteX0" fmla="*/ 12044 w 5861736"/>
              <a:gd name="connsiteY0" fmla="*/ 1307654 h 2508305"/>
              <a:gd name="connsiteX1" fmla="*/ 1938284 w 5861736"/>
              <a:gd name="connsiteY1" fmla="*/ 194444 h 2508305"/>
              <a:gd name="connsiteX2" fmla="*/ 2936890 w 5861736"/>
              <a:gd name="connsiteY2" fmla="*/ 107003 h 2508305"/>
              <a:gd name="connsiteX3" fmla="*/ 5861736 w 5861736"/>
              <a:gd name="connsiteY3" fmla="*/ 1307654 h 2508305"/>
              <a:gd name="connsiteX4" fmla="*/ 2936890 w 5861736"/>
              <a:gd name="connsiteY4" fmla="*/ 2508305 h 2508305"/>
              <a:gd name="connsiteX5" fmla="*/ 12044 w 5861736"/>
              <a:gd name="connsiteY5" fmla="*/ 1307654 h 2508305"/>
              <a:gd name="connsiteX0" fmla="*/ 33082 w 5882774"/>
              <a:gd name="connsiteY0" fmla="*/ 1241815 h 2442466"/>
              <a:gd name="connsiteX1" fmla="*/ 1475494 w 5882774"/>
              <a:gd name="connsiteY1" fmla="*/ 367932 h 2442466"/>
              <a:gd name="connsiteX2" fmla="*/ 2957928 w 5882774"/>
              <a:gd name="connsiteY2" fmla="*/ 41164 h 2442466"/>
              <a:gd name="connsiteX3" fmla="*/ 5882774 w 5882774"/>
              <a:gd name="connsiteY3" fmla="*/ 1241815 h 2442466"/>
              <a:gd name="connsiteX4" fmla="*/ 2957928 w 5882774"/>
              <a:gd name="connsiteY4" fmla="*/ 2442466 h 2442466"/>
              <a:gd name="connsiteX5" fmla="*/ 33082 w 5882774"/>
              <a:gd name="connsiteY5" fmla="*/ 1241815 h 2442466"/>
              <a:gd name="connsiteX0" fmla="*/ 33082 w 5919561"/>
              <a:gd name="connsiteY0" fmla="*/ 1200739 h 2401390"/>
              <a:gd name="connsiteX1" fmla="*/ 1475494 w 5919561"/>
              <a:gd name="connsiteY1" fmla="*/ 326856 h 2401390"/>
              <a:gd name="connsiteX2" fmla="*/ 2957928 w 5919561"/>
              <a:gd name="connsiteY2" fmla="*/ 88 h 2401390"/>
              <a:gd name="connsiteX3" fmla="*/ 4498197 w 5919561"/>
              <a:gd name="connsiteY3" fmla="*/ 350639 h 2401390"/>
              <a:gd name="connsiteX4" fmla="*/ 5882774 w 5919561"/>
              <a:gd name="connsiteY4" fmla="*/ 1200739 h 2401390"/>
              <a:gd name="connsiteX5" fmla="*/ 2957928 w 5919561"/>
              <a:gd name="connsiteY5" fmla="*/ 2401390 h 2401390"/>
              <a:gd name="connsiteX6" fmla="*/ 33082 w 5919561"/>
              <a:gd name="connsiteY6" fmla="*/ 1200739 h 2401390"/>
              <a:gd name="connsiteX0" fmla="*/ 33082 w 5885473"/>
              <a:gd name="connsiteY0" fmla="*/ 1200739 h 2486579"/>
              <a:gd name="connsiteX1" fmla="*/ 1475494 w 5885473"/>
              <a:gd name="connsiteY1" fmla="*/ 326856 h 2486579"/>
              <a:gd name="connsiteX2" fmla="*/ 2957928 w 5885473"/>
              <a:gd name="connsiteY2" fmla="*/ 88 h 2486579"/>
              <a:gd name="connsiteX3" fmla="*/ 4498197 w 5885473"/>
              <a:gd name="connsiteY3" fmla="*/ 350639 h 2486579"/>
              <a:gd name="connsiteX4" fmla="*/ 5882774 w 5885473"/>
              <a:gd name="connsiteY4" fmla="*/ 1200739 h 2486579"/>
              <a:gd name="connsiteX5" fmla="*/ 4137836 w 5885473"/>
              <a:gd name="connsiteY5" fmla="*/ 2256683 h 2486579"/>
              <a:gd name="connsiteX6" fmla="*/ 2957928 w 5885473"/>
              <a:gd name="connsiteY6" fmla="*/ 2401390 h 2486579"/>
              <a:gd name="connsiteX7" fmla="*/ 33082 w 5885473"/>
              <a:gd name="connsiteY7" fmla="*/ 1200739 h 2486579"/>
              <a:gd name="connsiteX0" fmla="*/ 33082 w 5885473"/>
              <a:gd name="connsiteY0" fmla="*/ 1200739 h 2442536"/>
              <a:gd name="connsiteX1" fmla="*/ 1475494 w 5885473"/>
              <a:gd name="connsiteY1" fmla="*/ 326856 h 2442536"/>
              <a:gd name="connsiteX2" fmla="*/ 2957928 w 5885473"/>
              <a:gd name="connsiteY2" fmla="*/ 88 h 2442536"/>
              <a:gd name="connsiteX3" fmla="*/ 4498197 w 5885473"/>
              <a:gd name="connsiteY3" fmla="*/ 350639 h 2442536"/>
              <a:gd name="connsiteX4" fmla="*/ 5882774 w 5885473"/>
              <a:gd name="connsiteY4" fmla="*/ 1200739 h 2442536"/>
              <a:gd name="connsiteX5" fmla="*/ 4298669 w 5885473"/>
              <a:gd name="connsiteY5" fmla="*/ 2074518 h 2442536"/>
              <a:gd name="connsiteX6" fmla="*/ 2957928 w 5885473"/>
              <a:gd name="connsiteY6" fmla="*/ 2401390 h 2442536"/>
              <a:gd name="connsiteX7" fmla="*/ 33082 w 5885473"/>
              <a:gd name="connsiteY7" fmla="*/ 1200739 h 2442536"/>
              <a:gd name="connsiteX0" fmla="*/ 33082 w 5885473"/>
              <a:gd name="connsiteY0" fmla="*/ 1200739 h 2421333"/>
              <a:gd name="connsiteX1" fmla="*/ 1475494 w 5885473"/>
              <a:gd name="connsiteY1" fmla="*/ 326856 h 2421333"/>
              <a:gd name="connsiteX2" fmla="*/ 2957928 w 5885473"/>
              <a:gd name="connsiteY2" fmla="*/ 88 h 2421333"/>
              <a:gd name="connsiteX3" fmla="*/ 4498197 w 5885473"/>
              <a:gd name="connsiteY3" fmla="*/ 350639 h 2421333"/>
              <a:gd name="connsiteX4" fmla="*/ 5882774 w 5885473"/>
              <a:gd name="connsiteY4" fmla="*/ 1200739 h 2421333"/>
              <a:gd name="connsiteX5" fmla="*/ 4298669 w 5885473"/>
              <a:gd name="connsiteY5" fmla="*/ 2074518 h 2421333"/>
              <a:gd name="connsiteX6" fmla="*/ 2957928 w 5885473"/>
              <a:gd name="connsiteY6" fmla="*/ 2401390 h 2421333"/>
              <a:gd name="connsiteX7" fmla="*/ 33082 w 5885473"/>
              <a:gd name="connsiteY7" fmla="*/ 1200739 h 2421333"/>
              <a:gd name="connsiteX0" fmla="*/ 33082 w 5885473"/>
              <a:gd name="connsiteY0" fmla="*/ 1200739 h 2421333"/>
              <a:gd name="connsiteX1" fmla="*/ 1475494 w 5885473"/>
              <a:gd name="connsiteY1" fmla="*/ 326856 h 2421333"/>
              <a:gd name="connsiteX2" fmla="*/ 2957928 w 5885473"/>
              <a:gd name="connsiteY2" fmla="*/ 88 h 2421333"/>
              <a:gd name="connsiteX3" fmla="*/ 4498197 w 5885473"/>
              <a:gd name="connsiteY3" fmla="*/ 350639 h 2421333"/>
              <a:gd name="connsiteX4" fmla="*/ 5882774 w 5885473"/>
              <a:gd name="connsiteY4" fmla="*/ 1200739 h 2421333"/>
              <a:gd name="connsiteX5" fmla="*/ 4298669 w 5885473"/>
              <a:gd name="connsiteY5" fmla="*/ 2074518 h 2421333"/>
              <a:gd name="connsiteX6" fmla="*/ 2957928 w 5885473"/>
              <a:gd name="connsiteY6" fmla="*/ 2401390 h 2421333"/>
              <a:gd name="connsiteX7" fmla="*/ 33082 w 5885473"/>
              <a:gd name="connsiteY7" fmla="*/ 1200739 h 2421333"/>
              <a:gd name="connsiteX0" fmla="*/ 33082 w 5885473"/>
              <a:gd name="connsiteY0" fmla="*/ 1200739 h 2418058"/>
              <a:gd name="connsiteX1" fmla="*/ 1475494 w 5885473"/>
              <a:gd name="connsiteY1" fmla="*/ 326856 h 2418058"/>
              <a:gd name="connsiteX2" fmla="*/ 2957928 w 5885473"/>
              <a:gd name="connsiteY2" fmla="*/ 88 h 2418058"/>
              <a:gd name="connsiteX3" fmla="*/ 4498197 w 5885473"/>
              <a:gd name="connsiteY3" fmla="*/ 350639 h 2418058"/>
              <a:gd name="connsiteX4" fmla="*/ 5882774 w 5885473"/>
              <a:gd name="connsiteY4" fmla="*/ 1200739 h 2418058"/>
              <a:gd name="connsiteX5" fmla="*/ 4545117 w 5885473"/>
              <a:gd name="connsiteY5" fmla="*/ 2019578 h 2418058"/>
              <a:gd name="connsiteX6" fmla="*/ 2957928 w 5885473"/>
              <a:gd name="connsiteY6" fmla="*/ 2401390 h 2418058"/>
              <a:gd name="connsiteX7" fmla="*/ 33082 w 5885473"/>
              <a:gd name="connsiteY7" fmla="*/ 1200739 h 2418058"/>
              <a:gd name="connsiteX0" fmla="*/ 33082 w 5885473"/>
              <a:gd name="connsiteY0" fmla="*/ 1200739 h 2418058"/>
              <a:gd name="connsiteX1" fmla="*/ 1475494 w 5885473"/>
              <a:gd name="connsiteY1" fmla="*/ 326856 h 2418058"/>
              <a:gd name="connsiteX2" fmla="*/ 2957928 w 5885473"/>
              <a:gd name="connsiteY2" fmla="*/ 88 h 2418058"/>
              <a:gd name="connsiteX3" fmla="*/ 4498197 w 5885473"/>
              <a:gd name="connsiteY3" fmla="*/ 350639 h 2418058"/>
              <a:gd name="connsiteX4" fmla="*/ 5882774 w 5885473"/>
              <a:gd name="connsiteY4" fmla="*/ 1200739 h 2418058"/>
              <a:gd name="connsiteX5" fmla="*/ 4545117 w 5885473"/>
              <a:gd name="connsiteY5" fmla="*/ 2019578 h 2418058"/>
              <a:gd name="connsiteX6" fmla="*/ 2957928 w 5885473"/>
              <a:gd name="connsiteY6" fmla="*/ 2401390 h 2418058"/>
              <a:gd name="connsiteX7" fmla="*/ 909679 w 5885473"/>
              <a:gd name="connsiteY7" fmla="*/ 1713955 h 2418058"/>
              <a:gd name="connsiteX8" fmla="*/ 33082 w 5885473"/>
              <a:gd name="connsiteY8" fmla="*/ 1200739 h 2418058"/>
              <a:gd name="connsiteX0" fmla="*/ 59593 w 5911984"/>
              <a:gd name="connsiteY0" fmla="*/ 1200739 h 2404966"/>
              <a:gd name="connsiteX1" fmla="*/ 1502005 w 5911984"/>
              <a:gd name="connsiteY1" fmla="*/ 326856 h 2404966"/>
              <a:gd name="connsiteX2" fmla="*/ 2984439 w 5911984"/>
              <a:gd name="connsiteY2" fmla="*/ 88 h 2404966"/>
              <a:gd name="connsiteX3" fmla="*/ 4524708 w 5911984"/>
              <a:gd name="connsiteY3" fmla="*/ 350639 h 2404966"/>
              <a:gd name="connsiteX4" fmla="*/ 5909285 w 5911984"/>
              <a:gd name="connsiteY4" fmla="*/ 1200739 h 2404966"/>
              <a:gd name="connsiteX5" fmla="*/ 4571628 w 5911984"/>
              <a:gd name="connsiteY5" fmla="*/ 2019578 h 2404966"/>
              <a:gd name="connsiteX6" fmla="*/ 2984439 w 5911984"/>
              <a:gd name="connsiteY6" fmla="*/ 2401390 h 2404966"/>
              <a:gd name="connsiteX7" fmla="*/ 546777 w 5911984"/>
              <a:gd name="connsiteY7" fmla="*/ 2148520 h 2404966"/>
              <a:gd name="connsiteX8" fmla="*/ 59593 w 5911984"/>
              <a:gd name="connsiteY8" fmla="*/ 1200739 h 2404966"/>
              <a:gd name="connsiteX0" fmla="*/ 84416 w 5936807"/>
              <a:gd name="connsiteY0" fmla="*/ 1200739 h 2404966"/>
              <a:gd name="connsiteX1" fmla="*/ 1526828 w 5936807"/>
              <a:gd name="connsiteY1" fmla="*/ 326856 h 2404966"/>
              <a:gd name="connsiteX2" fmla="*/ 3009262 w 5936807"/>
              <a:gd name="connsiteY2" fmla="*/ 88 h 2404966"/>
              <a:gd name="connsiteX3" fmla="*/ 4549531 w 5936807"/>
              <a:gd name="connsiteY3" fmla="*/ 350639 h 2404966"/>
              <a:gd name="connsiteX4" fmla="*/ 5934108 w 5936807"/>
              <a:gd name="connsiteY4" fmla="*/ 1200739 h 2404966"/>
              <a:gd name="connsiteX5" fmla="*/ 4596451 w 5936807"/>
              <a:gd name="connsiteY5" fmla="*/ 2019578 h 2404966"/>
              <a:gd name="connsiteX6" fmla="*/ 3009262 w 5936807"/>
              <a:gd name="connsiteY6" fmla="*/ 2401390 h 2404966"/>
              <a:gd name="connsiteX7" fmla="*/ 571600 w 5936807"/>
              <a:gd name="connsiteY7" fmla="*/ 2148520 h 2404966"/>
              <a:gd name="connsiteX8" fmla="*/ 84416 w 5936807"/>
              <a:gd name="connsiteY8" fmla="*/ 1200739 h 2404966"/>
              <a:gd name="connsiteX0" fmla="*/ 47004 w 5899395"/>
              <a:gd name="connsiteY0" fmla="*/ 1200673 h 2404900"/>
              <a:gd name="connsiteX1" fmla="*/ 983809 w 5899395"/>
              <a:gd name="connsiteY1" fmla="*/ 338430 h 2404900"/>
              <a:gd name="connsiteX2" fmla="*/ 2971850 w 5899395"/>
              <a:gd name="connsiteY2" fmla="*/ 22 h 2404900"/>
              <a:gd name="connsiteX3" fmla="*/ 4512119 w 5899395"/>
              <a:gd name="connsiteY3" fmla="*/ 350573 h 2404900"/>
              <a:gd name="connsiteX4" fmla="*/ 5896696 w 5899395"/>
              <a:gd name="connsiteY4" fmla="*/ 1200673 h 2404900"/>
              <a:gd name="connsiteX5" fmla="*/ 4559039 w 5899395"/>
              <a:gd name="connsiteY5" fmla="*/ 2019512 h 2404900"/>
              <a:gd name="connsiteX6" fmla="*/ 2971850 w 5899395"/>
              <a:gd name="connsiteY6" fmla="*/ 2401324 h 2404900"/>
              <a:gd name="connsiteX7" fmla="*/ 534188 w 5899395"/>
              <a:gd name="connsiteY7" fmla="*/ 2148454 h 2404900"/>
              <a:gd name="connsiteX8" fmla="*/ 47004 w 5899395"/>
              <a:gd name="connsiteY8" fmla="*/ 1200673 h 2404900"/>
              <a:gd name="connsiteX0" fmla="*/ 47004 w 5899395"/>
              <a:gd name="connsiteY0" fmla="*/ 1200673 h 2404900"/>
              <a:gd name="connsiteX1" fmla="*/ 983809 w 5899395"/>
              <a:gd name="connsiteY1" fmla="*/ 338430 h 2404900"/>
              <a:gd name="connsiteX2" fmla="*/ 2971850 w 5899395"/>
              <a:gd name="connsiteY2" fmla="*/ 22 h 2404900"/>
              <a:gd name="connsiteX3" fmla="*/ 4512119 w 5899395"/>
              <a:gd name="connsiteY3" fmla="*/ 350573 h 2404900"/>
              <a:gd name="connsiteX4" fmla="*/ 5896696 w 5899395"/>
              <a:gd name="connsiteY4" fmla="*/ 1200673 h 2404900"/>
              <a:gd name="connsiteX5" fmla="*/ 4559039 w 5899395"/>
              <a:gd name="connsiteY5" fmla="*/ 2019512 h 2404900"/>
              <a:gd name="connsiteX6" fmla="*/ 2971850 w 5899395"/>
              <a:gd name="connsiteY6" fmla="*/ 2401324 h 2404900"/>
              <a:gd name="connsiteX7" fmla="*/ 534188 w 5899395"/>
              <a:gd name="connsiteY7" fmla="*/ 2148454 h 2404900"/>
              <a:gd name="connsiteX8" fmla="*/ 47004 w 5899395"/>
              <a:gd name="connsiteY8" fmla="*/ 1200673 h 2404900"/>
              <a:gd name="connsiteX0" fmla="*/ 80309 w 5932700"/>
              <a:gd name="connsiteY0" fmla="*/ 1206779 h 2411006"/>
              <a:gd name="connsiteX1" fmla="*/ 1467239 w 5932700"/>
              <a:gd name="connsiteY1" fmla="*/ 616683 h 2411006"/>
              <a:gd name="connsiteX2" fmla="*/ 3005155 w 5932700"/>
              <a:gd name="connsiteY2" fmla="*/ 6128 h 2411006"/>
              <a:gd name="connsiteX3" fmla="*/ 4545424 w 5932700"/>
              <a:gd name="connsiteY3" fmla="*/ 356679 h 2411006"/>
              <a:gd name="connsiteX4" fmla="*/ 5930001 w 5932700"/>
              <a:gd name="connsiteY4" fmla="*/ 1206779 h 2411006"/>
              <a:gd name="connsiteX5" fmla="*/ 4592344 w 5932700"/>
              <a:gd name="connsiteY5" fmla="*/ 2025618 h 2411006"/>
              <a:gd name="connsiteX6" fmla="*/ 3005155 w 5932700"/>
              <a:gd name="connsiteY6" fmla="*/ 2407430 h 2411006"/>
              <a:gd name="connsiteX7" fmla="*/ 567493 w 5932700"/>
              <a:gd name="connsiteY7" fmla="*/ 2154560 h 2411006"/>
              <a:gd name="connsiteX8" fmla="*/ 80309 w 5932700"/>
              <a:gd name="connsiteY8" fmla="*/ 1206779 h 2411006"/>
              <a:gd name="connsiteX0" fmla="*/ 80309 w 5932700"/>
              <a:gd name="connsiteY0" fmla="*/ 1206779 h 2411006"/>
              <a:gd name="connsiteX1" fmla="*/ 1467239 w 5932700"/>
              <a:gd name="connsiteY1" fmla="*/ 616683 h 2411006"/>
              <a:gd name="connsiteX2" fmla="*/ 3005155 w 5932700"/>
              <a:gd name="connsiteY2" fmla="*/ 6128 h 2411006"/>
              <a:gd name="connsiteX3" fmla="*/ 4545424 w 5932700"/>
              <a:gd name="connsiteY3" fmla="*/ 356679 h 2411006"/>
              <a:gd name="connsiteX4" fmla="*/ 5930001 w 5932700"/>
              <a:gd name="connsiteY4" fmla="*/ 1206779 h 2411006"/>
              <a:gd name="connsiteX5" fmla="*/ 4592344 w 5932700"/>
              <a:gd name="connsiteY5" fmla="*/ 2025618 h 2411006"/>
              <a:gd name="connsiteX6" fmla="*/ 3005155 w 5932700"/>
              <a:gd name="connsiteY6" fmla="*/ 2407430 h 2411006"/>
              <a:gd name="connsiteX7" fmla="*/ 567493 w 5932700"/>
              <a:gd name="connsiteY7" fmla="*/ 2154560 h 2411006"/>
              <a:gd name="connsiteX8" fmla="*/ 80309 w 5932700"/>
              <a:gd name="connsiteY8" fmla="*/ 1206779 h 2411006"/>
              <a:gd name="connsiteX0" fmla="*/ 80309 w 5932700"/>
              <a:gd name="connsiteY0" fmla="*/ 1206779 h 2411006"/>
              <a:gd name="connsiteX1" fmla="*/ 1467239 w 5932700"/>
              <a:gd name="connsiteY1" fmla="*/ 616683 h 2411006"/>
              <a:gd name="connsiteX2" fmla="*/ 3005155 w 5932700"/>
              <a:gd name="connsiteY2" fmla="*/ 6128 h 2411006"/>
              <a:gd name="connsiteX3" fmla="*/ 4545424 w 5932700"/>
              <a:gd name="connsiteY3" fmla="*/ 356679 h 2411006"/>
              <a:gd name="connsiteX4" fmla="*/ 5930001 w 5932700"/>
              <a:gd name="connsiteY4" fmla="*/ 1206779 h 2411006"/>
              <a:gd name="connsiteX5" fmla="*/ 4592344 w 5932700"/>
              <a:gd name="connsiteY5" fmla="*/ 2025618 h 2411006"/>
              <a:gd name="connsiteX6" fmla="*/ 3005155 w 5932700"/>
              <a:gd name="connsiteY6" fmla="*/ 2407430 h 2411006"/>
              <a:gd name="connsiteX7" fmla="*/ 567493 w 5932700"/>
              <a:gd name="connsiteY7" fmla="*/ 2154560 h 2411006"/>
              <a:gd name="connsiteX8" fmla="*/ 80309 w 5932700"/>
              <a:gd name="connsiteY8" fmla="*/ 1206779 h 2411006"/>
              <a:gd name="connsiteX0" fmla="*/ 62842 w 5915233"/>
              <a:gd name="connsiteY0" fmla="*/ 1201767 h 2405994"/>
              <a:gd name="connsiteX1" fmla="*/ 1213730 w 5915233"/>
              <a:gd name="connsiteY1" fmla="*/ 450125 h 2405994"/>
              <a:gd name="connsiteX2" fmla="*/ 2987688 w 5915233"/>
              <a:gd name="connsiteY2" fmla="*/ 1116 h 2405994"/>
              <a:gd name="connsiteX3" fmla="*/ 4527957 w 5915233"/>
              <a:gd name="connsiteY3" fmla="*/ 351667 h 2405994"/>
              <a:gd name="connsiteX4" fmla="*/ 5912534 w 5915233"/>
              <a:gd name="connsiteY4" fmla="*/ 1201767 h 2405994"/>
              <a:gd name="connsiteX5" fmla="*/ 4574877 w 5915233"/>
              <a:gd name="connsiteY5" fmla="*/ 2020606 h 2405994"/>
              <a:gd name="connsiteX6" fmla="*/ 2987688 w 5915233"/>
              <a:gd name="connsiteY6" fmla="*/ 2402418 h 2405994"/>
              <a:gd name="connsiteX7" fmla="*/ 550026 w 5915233"/>
              <a:gd name="connsiteY7" fmla="*/ 2149548 h 2405994"/>
              <a:gd name="connsiteX8" fmla="*/ 62842 w 5915233"/>
              <a:gd name="connsiteY8" fmla="*/ 1201767 h 2405994"/>
              <a:gd name="connsiteX0" fmla="*/ 62842 w 5915233"/>
              <a:gd name="connsiteY0" fmla="*/ 1201767 h 2405994"/>
              <a:gd name="connsiteX1" fmla="*/ 1213730 w 5915233"/>
              <a:gd name="connsiteY1" fmla="*/ 450125 h 2405994"/>
              <a:gd name="connsiteX2" fmla="*/ 2987688 w 5915233"/>
              <a:gd name="connsiteY2" fmla="*/ 1116 h 2405994"/>
              <a:gd name="connsiteX3" fmla="*/ 4527957 w 5915233"/>
              <a:gd name="connsiteY3" fmla="*/ 351667 h 2405994"/>
              <a:gd name="connsiteX4" fmla="*/ 5912534 w 5915233"/>
              <a:gd name="connsiteY4" fmla="*/ 1201767 h 2405994"/>
              <a:gd name="connsiteX5" fmla="*/ 4574877 w 5915233"/>
              <a:gd name="connsiteY5" fmla="*/ 2020606 h 2405994"/>
              <a:gd name="connsiteX6" fmla="*/ 2987688 w 5915233"/>
              <a:gd name="connsiteY6" fmla="*/ 2402418 h 2405994"/>
              <a:gd name="connsiteX7" fmla="*/ 550026 w 5915233"/>
              <a:gd name="connsiteY7" fmla="*/ 2149548 h 2405994"/>
              <a:gd name="connsiteX8" fmla="*/ 62842 w 5915233"/>
              <a:gd name="connsiteY8" fmla="*/ 1201767 h 2405994"/>
              <a:gd name="connsiteX0" fmla="*/ 62842 w 5915233"/>
              <a:gd name="connsiteY0" fmla="*/ 1095494 h 2299721"/>
              <a:gd name="connsiteX1" fmla="*/ 1213730 w 5915233"/>
              <a:gd name="connsiteY1" fmla="*/ 343852 h 2299721"/>
              <a:gd name="connsiteX2" fmla="*/ 2986263 w 5915233"/>
              <a:gd name="connsiteY2" fmla="*/ 2597 h 2299721"/>
              <a:gd name="connsiteX3" fmla="*/ 4527957 w 5915233"/>
              <a:gd name="connsiteY3" fmla="*/ 245394 h 2299721"/>
              <a:gd name="connsiteX4" fmla="*/ 5912534 w 5915233"/>
              <a:gd name="connsiteY4" fmla="*/ 1095494 h 2299721"/>
              <a:gd name="connsiteX5" fmla="*/ 4574877 w 5915233"/>
              <a:gd name="connsiteY5" fmla="*/ 1914333 h 2299721"/>
              <a:gd name="connsiteX6" fmla="*/ 2987688 w 5915233"/>
              <a:gd name="connsiteY6" fmla="*/ 2296145 h 2299721"/>
              <a:gd name="connsiteX7" fmla="*/ 550026 w 5915233"/>
              <a:gd name="connsiteY7" fmla="*/ 2043275 h 2299721"/>
              <a:gd name="connsiteX8" fmla="*/ 62842 w 5915233"/>
              <a:gd name="connsiteY8" fmla="*/ 1095494 h 2299721"/>
              <a:gd name="connsiteX0" fmla="*/ 62842 w 5915233"/>
              <a:gd name="connsiteY0" fmla="*/ 1215151 h 2419378"/>
              <a:gd name="connsiteX1" fmla="*/ 1213730 w 5915233"/>
              <a:gd name="connsiteY1" fmla="*/ 463509 h 2419378"/>
              <a:gd name="connsiteX2" fmla="*/ 2986263 w 5915233"/>
              <a:gd name="connsiteY2" fmla="*/ 122254 h 2419378"/>
              <a:gd name="connsiteX3" fmla="*/ 4527957 w 5915233"/>
              <a:gd name="connsiteY3" fmla="*/ 365051 h 2419378"/>
              <a:gd name="connsiteX4" fmla="*/ 5912534 w 5915233"/>
              <a:gd name="connsiteY4" fmla="*/ 1215151 h 2419378"/>
              <a:gd name="connsiteX5" fmla="*/ 4574877 w 5915233"/>
              <a:gd name="connsiteY5" fmla="*/ 2033990 h 2419378"/>
              <a:gd name="connsiteX6" fmla="*/ 2987688 w 5915233"/>
              <a:gd name="connsiteY6" fmla="*/ 2415802 h 2419378"/>
              <a:gd name="connsiteX7" fmla="*/ 550026 w 5915233"/>
              <a:gd name="connsiteY7" fmla="*/ 2162932 h 2419378"/>
              <a:gd name="connsiteX8" fmla="*/ 62842 w 5915233"/>
              <a:gd name="connsiteY8" fmla="*/ 1215151 h 2419378"/>
              <a:gd name="connsiteX0" fmla="*/ 62842 w 5915233"/>
              <a:gd name="connsiteY0" fmla="*/ 1215642 h 2419869"/>
              <a:gd name="connsiteX1" fmla="*/ 1213730 w 5915233"/>
              <a:gd name="connsiteY1" fmla="*/ 464000 h 2419869"/>
              <a:gd name="connsiteX2" fmla="*/ 3347309 w 5915233"/>
              <a:gd name="connsiteY2" fmla="*/ 122128 h 2419869"/>
              <a:gd name="connsiteX3" fmla="*/ 4527957 w 5915233"/>
              <a:gd name="connsiteY3" fmla="*/ 365542 h 2419869"/>
              <a:gd name="connsiteX4" fmla="*/ 5912534 w 5915233"/>
              <a:gd name="connsiteY4" fmla="*/ 1215642 h 2419869"/>
              <a:gd name="connsiteX5" fmla="*/ 4574877 w 5915233"/>
              <a:gd name="connsiteY5" fmla="*/ 2034481 h 2419869"/>
              <a:gd name="connsiteX6" fmla="*/ 2987688 w 5915233"/>
              <a:gd name="connsiteY6" fmla="*/ 2416293 h 2419869"/>
              <a:gd name="connsiteX7" fmla="*/ 550026 w 5915233"/>
              <a:gd name="connsiteY7" fmla="*/ 2163423 h 2419869"/>
              <a:gd name="connsiteX8" fmla="*/ 62842 w 5915233"/>
              <a:gd name="connsiteY8" fmla="*/ 1215642 h 2419869"/>
              <a:gd name="connsiteX0" fmla="*/ 62842 w 5915233"/>
              <a:gd name="connsiteY0" fmla="*/ 1215642 h 2419869"/>
              <a:gd name="connsiteX1" fmla="*/ 1213730 w 5915233"/>
              <a:gd name="connsiteY1" fmla="*/ 464000 h 2419869"/>
              <a:gd name="connsiteX2" fmla="*/ 3347309 w 5915233"/>
              <a:gd name="connsiteY2" fmla="*/ 122128 h 2419869"/>
              <a:gd name="connsiteX3" fmla="*/ 4527957 w 5915233"/>
              <a:gd name="connsiteY3" fmla="*/ 365542 h 2419869"/>
              <a:gd name="connsiteX4" fmla="*/ 5912534 w 5915233"/>
              <a:gd name="connsiteY4" fmla="*/ 1215642 h 2419869"/>
              <a:gd name="connsiteX5" fmla="*/ 4574877 w 5915233"/>
              <a:gd name="connsiteY5" fmla="*/ 2034481 h 2419869"/>
              <a:gd name="connsiteX6" fmla="*/ 2987688 w 5915233"/>
              <a:gd name="connsiteY6" fmla="*/ 2416293 h 2419869"/>
              <a:gd name="connsiteX7" fmla="*/ 550026 w 5915233"/>
              <a:gd name="connsiteY7" fmla="*/ 2163423 h 2419869"/>
              <a:gd name="connsiteX8" fmla="*/ 62842 w 5915233"/>
              <a:gd name="connsiteY8" fmla="*/ 1215642 h 2419869"/>
              <a:gd name="connsiteX0" fmla="*/ 62842 w 5915233"/>
              <a:gd name="connsiteY0" fmla="*/ 1215642 h 2419869"/>
              <a:gd name="connsiteX1" fmla="*/ 1213730 w 5915233"/>
              <a:gd name="connsiteY1" fmla="*/ 464000 h 2419869"/>
              <a:gd name="connsiteX2" fmla="*/ 3347309 w 5915233"/>
              <a:gd name="connsiteY2" fmla="*/ 122128 h 2419869"/>
              <a:gd name="connsiteX3" fmla="*/ 4527957 w 5915233"/>
              <a:gd name="connsiteY3" fmla="*/ 365542 h 2419869"/>
              <a:gd name="connsiteX4" fmla="*/ 5912534 w 5915233"/>
              <a:gd name="connsiteY4" fmla="*/ 1215642 h 2419869"/>
              <a:gd name="connsiteX5" fmla="*/ 4574877 w 5915233"/>
              <a:gd name="connsiteY5" fmla="*/ 2034481 h 2419869"/>
              <a:gd name="connsiteX6" fmla="*/ 2987688 w 5915233"/>
              <a:gd name="connsiteY6" fmla="*/ 2416293 h 2419869"/>
              <a:gd name="connsiteX7" fmla="*/ 550026 w 5915233"/>
              <a:gd name="connsiteY7" fmla="*/ 2163423 h 2419869"/>
              <a:gd name="connsiteX8" fmla="*/ 62842 w 5915233"/>
              <a:gd name="connsiteY8" fmla="*/ 1215642 h 2419869"/>
              <a:gd name="connsiteX0" fmla="*/ 62842 w 5915233"/>
              <a:gd name="connsiteY0" fmla="*/ 1215642 h 2439685"/>
              <a:gd name="connsiteX1" fmla="*/ 1213730 w 5915233"/>
              <a:gd name="connsiteY1" fmla="*/ 464000 h 2439685"/>
              <a:gd name="connsiteX2" fmla="*/ 3347309 w 5915233"/>
              <a:gd name="connsiteY2" fmla="*/ 122128 h 2439685"/>
              <a:gd name="connsiteX3" fmla="*/ 4527957 w 5915233"/>
              <a:gd name="connsiteY3" fmla="*/ 365542 h 2439685"/>
              <a:gd name="connsiteX4" fmla="*/ 5912534 w 5915233"/>
              <a:gd name="connsiteY4" fmla="*/ 1215642 h 2439685"/>
              <a:gd name="connsiteX5" fmla="*/ 4574877 w 5915233"/>
              <a:gd name="connsiteY5" fmla="*/ 2034481 h 2439685"/>
              <a:gd name="connsiteX6" fmla="*/ 2987688 w 5915233"/>
              <a:gd name="connsiteY6" fmla="*/ 2416293 h 2439685"/>
              <a:gd name="connsiteX7" fmla="*/ 1783411 w 5915233"/>
              <a:gd name="connsiteY7" fmla="*/ 2372637 h 2439685"/>
              <a:gd name="connsiteX8" fmla="*/ 550026 w 5915233"/>
              <a:gd name="connsiteY8" fmla="*/ 2163423 h 2439685"/>
              <a:gd name="connsiteX9" fmla="*/ 62842 w 5915233"/>
              <a:gd name="connsiteY9" fmla="*/ 1215642 h 2439685"/>
              <a:gd name="connsiteX0" fmla="*/ 62842 w 5915233"/>
              <a:gd name="connsiteY0" fmla="*/ 1215642 h 2532320"/>
              <a:gd name="connsiteX1" fmla="*/ 1213730 w 5915233"/>
              <a:gd name="connsiteY1" fmla="*/ 464000 h 2532320"/>
              <a:gd name="connsiteX2" fmla="*/ 3347309 w 5915233"/>
              <a:gd name="connsiteY2" fmla="*/ 122128 h 2532320"/>
              <a:gd name="connsiteX3" fmla="*/ 4527957 w 5915233"/>
              <a:gd name="connsiteY3" fmla="*/ 365542 h 2532320"/>
              <a:gd name="connsiteX4" fmla="*/ 5912534 w 5915233"/>
              <a:gd name="connsiteY4" fmla="*/ 1215642 h 2532320"/>
              <a:gd name="connsiteX5" fmla="*/ 4574877 w 5915233"/>
              <a:gd name="connsiteY5" fmla="*/ 2034481 h 2532320"/>
              <a:gd name="connsiteX6" fmla="*/ 2987688 w 5915233"/>
              <a:gd name="connsiteY6" fmla="*/ 2416293 h 2532320"/>
              <a:gd name="connsiteX7" fmla="*/ 1602575 w 5915233"/>
              <a:gd name="connsiteY7" fmla="*/ 2518974 h 2532320"/>
              <a:gd name="connsiteX8" fmla="*/ 550026 w 5915233"/>
              <a:gd name="connsiteY8" fmla="*/ 2163423 h 2532320"/>
              <a:gd name="connsiteX9" fmla="*/ 62842 w 5915233"/>
              <a:gd name="connsiteY9" fmla="*/ 1215642 h 2532320"/>
              <a:gd name="connsiteX0" fmla="*/ 62842 w 5918338"/>
              <a:gd name="connsiteY0" fmla="*/ 1215642 h 2532320"/>
              <a:gd name="connsiteX1" fmla="*/ 1213730 w 5918338"/>
              <a:gd name="connsiteY1" fmla="*/ 464000 h 2532320"/>
              <a:gd name="connsiteX2" fmla="*/ 3347309 w 5918338"/>
              <a:gd name="connsiteY2" fmla="*/ 122128 h 2532320"/>
              <a:gd name="connsiteX3" fmla="*/ 4527957 w 5918338"/>
              <a:gd name="connsiteY3" fmla="*/ 365542 h 2532320"/>
              <a:gd name="connsiteX4" fmla="*/ 5915648 w 5918338"/>
              <a:gd name="connsiteY4" fmla="*/ 1061569 h 2532320"/>
              <a:gd name="connsiteX5" fmla="*/ 4574877 w 5918338"/>
              <a:gd name="connsiteY5" fmla="*/ 2034481 h 2532320"/>
              <a:gd name="connsiteX6" fmla="*/ 2987688 w 5918338"/>
              <a:gd name="connsiteY6" fmla="*/ 2416293 h 2532320"/>
              <a:gd name="connsiteX7" fmla="*/ 1602575 w 5918338"/>
              <a:gd name="connsiteY7" fmla="*/ 2518974 h 2532320"/>
              <a:gd name="connsiteX8" fmla="*/ 550026 w 5918338"/>
              <a:gd name="connsiteY8" fmla="*/ 2163423 h 2532320"/>
              <a:gd name="connsiteX9" fmla="*/ 62842 w 5918338"/>
              <a:gd name="connsiteY9" fmla="*/ 1215642 h 2532320"/>
              <a:gd name="connsiteX0" fmla="*/ 64330 w 5913778"/>
              <a:gd name="connsiteY0" fmla="*/ 1084239 h 2532320"/>
              <a:gd name="connsiteX1" fmla="*/ 1209170 w 5913778"/>
              <a:gd name="connsiteY1" fmla="*/ 464000 h 2532320"/>
              <a:gd name="connsiteX2" fmla="*/ 3342749 w 5913778"/>
              <a:gd name="connsiteY2" fmla="*/ 122128 h 2532320"/>
              <a:gd name="connsiteX3" fmla="*/ 4523397 w 5913778"/>
              <a:gd name="connsiteY3" fmla="*/ 365542 h 2532320"/>
              <a:gd name="connsiteX4" fmla="*/ 5911088 w 5913778"/>
              <a:gd name="connsiteY4" fmla="*/ 1061569 h 2532320"/>
              <a:gd name="connsiteX5" fmla="*/ 4570317 w 5913778"/>
              <a:gd name="connsiteY5" fmla="*/ 2034481 h 2532320"/>
              <a:gd name="connsiteX6" fmla="*/ 2983128 w 5913778"/>
              <a:gd name="connsiteY6" fmla="*/ 2416293 h 2532320"/>
              <a:gd name="connsiteX7" fmla="*/ 1598015 w 5913778"/>
              <a:gd name="connsiteY7" fmla="*/ 2518974 h 2532320"/>
              <a:gd name="connsiteX8" fmla="*/ 545466 w 5913778"/>
              <a:gd name="connsiteY8" fmla="*/ 2163423 h 2532320"/>
              <a:gd name="connsiteX9" fmla="*/ 64330 w 5913778"/>
              <a:gd name="connsiteY9" fmla="*/ 1084239 h 2532320"/>
              <a:gd name="connsiteX0" fmla="*/ 64330 w 5883633"/>
              <a:gd name="connsiteY0" fmla="*/ 1084239 h 2532320"/>
              <a:gd name="connsiteX1" fmla="*/ 1209170 w 5883633"/>
              <a:gd name="connsiteY1" fmla="*/ 464000 h 2532320"/>
              <a:gd name="connsiteX2" fmla="*/ 3342749 w 5883633"/>
              <a:gd name="connsiteY2" fmla="*/ 122128 h 2532320"/>
              <a:gd name="connsiteX3" fmla="*/ 4523397 w 5883633"/>
              <a:gd name="connsiteY3" fmla="*/ 365542 h 2532320"/>
              <a:gd name="connsiteX4" fmla="*/ 5880860 w 5883633"/>
              <a:gd name="connsiteY4" fmla="*/ 1065480 h 2532320"/>
              <a:gd name="connsiteX5" fmla="*/ 4570317 w 5883633"/>
              <a:gd name="connsiteY5" fmla="*/ 2034481 h 2532320"/>
              <a:gd name="connsiteX6" fmla="*/ 2983128 w 5883633"/>
              <a:gd name="connsiteY6" fmla="*/ 2416293 h 2532320"/>
              <a:gd name="connsiteX7" fmla="*/ 1598015 w 5883633"/>
              <a:gd name="connsiteY7" fmla="*/ 2518974 h 2532320"/>
              <a:gd name="connsiteX8" fmla="*/ 545466 w 5883633"/>
              <a:gd name="connsiteY8" fmla="*/ 2163423 h 2532320"/>
              <a:gd name="connsiteX9" fmla="*/ 64330 w 5883633"/>
              <a:gd name="connsiteY9" fmla="*/ 1084239 h 2532320"/>
              <a:gd name="connsiteX0" fmla="*/ 64330 w 5867934"/>
              <a:gd name="connsiteY0" fmla="*/ 1084239 h 2532320"/>
              <a:gd name="connsiteX1" fmla="*/ 1209170 w 5867934"/>
              <a:gd name="connsiteY1" fmla="*/ 464000 h 2532320"/>
              <a:gd name="connsiteX2" fmla="*/ 3342749 w 5867934"/>
              <a:gd name="connsiteY2" fmla="*/ 122128 h 2532320"/>
              <a:gd name="connsiteX3" fmla="*/ 4523397 w 5867934"/>
              <a:gd name="connsiteY3" fmla="*/ 365542 h 2532320"/>
              <a:gd name="connsiteX4" fmla="*/ 5865297 w 5867934"/>
              <a:gd name="connsiteY4" fmla="*/ 1075952 h 2532320"/>
              <a:gd name="connsiteX5" fmla="*/ 4570317 w 5867934"/>
              <a:gd name="connsiteY5" fmla="*/ 2034481 h 2532320"/>
              <a:gd name="connsiteX6" fmla="*/ 2983128 w 5867934"/>
              <a:gd name="connsiteY6" fmla="*/ 2416293 h 2532320"/>
              <a:gd name="connsiteX7" fmla="*/ 1598015 w 5867934"/>
              <a:gd name="connsiteY7" fmla="*/ 2518974 h 2532320"/>
              <a:gd name="connsiteX8" fmla="*/ 545466 w 5867934"/>
              <a:gd name="connsiteY8" fmla="*/ 2163423 h 2532320"/>
              <a:gd name="connsiteX9" fmla="*/ 64330 w 5867934"/>
              <a:gd name="connsiteY9" fmla="*/ 1084239 h 253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67934" h="2532320">
                <a:moveTo>
                  <a:pt x="64330" y="1084239"/>
                </a:moveTo>
                <a:cubicBezTo>
                  <a:pt x="174947" y="801002"/>
                  <a:pt x="455425" y="506473"/>
                  <a:pt x="1209170" y="464000"/>
                </a:cubicBezTo>
                <a:cubicBezTo>
                  <a:pt x="1654416" y="115685"/>
                  <a:pt x="2642533" y="-172723"/>
                  <a:pt x="3342749" y="122128"/>
                </a:cubicBezTo>
                <a:cubicBezTo>
                  <a:pt x="4042965" y="416979"/>
                  <a:pt x="4102972" y="206571"/>
                  <a:pt x="4523397" y="365542"/>
                </a:cubicBezTo>
                <a:cubicBezTo>
                  <a:pt x="4943822" y="524513"/>
                  <a:pt x="5925357" y="758278"/>
                  <a:pt x="5865297" y="1075952"/>
                </a:cubicBezTo>
                <a:cubicBezTo>
                  <a:pt x="5805237" y="1393626"/>
                  <a:pt x="5684923" y="2168135"/>
                  <a:pt x="4570317" y="2034481"/>
                </a:cubicBezTo>
                <a:cubicBezTo>
                  <a:pt x="3865742" y="1863139"/>
                  <a:pt x="3478512" y="2335544"/>
                  <a:pt x="2983128" y="2416293"/>
                </a:cubicBezTo>
                <a:cubicBezTo>
                  <a:pt x="2487744" y="2497042"/>
                  <a:pt x="2004292" y="2561119"/>
                  <a:pt x="1598015" y="2518974"/>
                </a:cubicBezTo>
                <a:cubicBezTo>
                  <a:pt x="1191738" y="2476829"/>
                  <a:pt x="832228" y="2356256"/>
                  <a:pt x="545466" y="2163423"/>
                </a:cubicBezTo>
                <a:cubicBezTo>
                  <a:pt x="-83901" y="1935574"/>
                  <a:pt x="-46287" y="1367476"/>
                  <a:pt x="64330" y="108423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Oval 53">
            <a:extLst>
              <a:ext uri="{FF2B5EF4-FFF2-40B4-BE49-F238E27FC236}">
                <a16:creationId xmlns:a16="http://schemas.microsoft.com/office/drawing/2014/main" id="{6E0D6BB8-87FE-44EC-A5E7-1F5A92CEF918}"/>
              </a:ext>
            </a:extLst>
          </p:cNvPr>
          <p:cNvSpPr/>
          <p:nvPr/>
        </p:nvSpPr>
        <p:spPr>
          <a:xfrm rot="195909">
            <a:off x="3240958" y="2238531"/>
            <a:ext cx="5915233" cy="2532320"/>
          </a:xfrm>
          <a:custGeom>
            <a:avLst/>
            <a:gdLst>
              <a:gd name="connsiteX0" fmla="*/ 0 w 5849691"/>
              <a:gd name="connsiteY0" fmla="*/ 1200651 h 2401302"/>
              <a:gd name="connsiteX1" fmla="*/ 2924846 w 5849691"/>
              <a:gd name="connsiteY1" fmla="*/ 0 h 2401302"/>
              <a:gd name="connsiteX2" fmla="*/ 5849692 w 5849691"/>
              <a:gd name="connsiteY2" fmla="*/ 1200651 h 2401302"/>
              <a:gd name="connsiteX3" fmla="*/ 2924846 w 5849691"/>
              <a:gd name="connsiteY3" fmla="*/ 2401302 h 2401302"/>
              <a:gd name="connsiteX4" fmla="*/ 0 w 5849691"/>
              <a:gd name="connsiteY4" fmla="*/ 1200651 h 2401302"/>
              <a:gd name="connsiteX0" fmla="*/ 12044 w 5861736"/>
              <a:gd name="connsiteY0" fmla="*/ 1307654 h 2508305"/>
              <a:gd name="connsiteX1" fmla="*/ 1938284 w 5861736"/>
              <a:gd name="connsiteY1" fmla="*/ 194444 h 2508305"/>
              <a:gd name="connsiteX2" fmla="*/ 2936890 w 5861736"/>
              <a:gd name="connsiteY2" fmla="*/ 107003 h 2508305"/>
              <a:gd name="connsiteX3" fmla="*/ 5861736 w 5861736"/>
              <a:gd name="connsiteY3" fmla="*/ 1307654 h 2508305"/>
              <a:gd name="connsiteX4" fmla="*/ 2936890 w 5861736"/>
              <a:gd name="connsiteY4" fmla="*/ 2508305 h 2508305"/>
              <a:gd name="connsiteX5" fmla="*/ 12044 w 5861736"/>
              <a:gd name="connsiteY5" fmla="*/ 1307654 h 2508305"/>
              <a:gd name="connsiteX0" fmla="*/ 33082 w 5882774"/>
              <a:gd name="connsiteY0" fmla="*/ 1241815 h 2442466"/>
              <a:gd name="connsiteX1" fmla="*/ 1475494 w 5882774"/>
              <a:gd name="connsiteY1" fmla="*/ 367932 h 2442466"/>
              <a:gd name="connsiteX2" fmla="*/ 2957928 w 5882774"/>
              <a:gd name="connsiteY2" fmla="*/ 41164 h 2442466"/>
              <a:gd name="connsiteX3" fmla="*/ 5882774 w 5882774"/>
              <a:gd name="connsiteY3" fmla="*/ 1241815 h 2442466"/>
              <a:gd name="connsiteX4" fmla="*/ 2957928 w 5882774"/>
              <a:gd name="connsiteY4" fmla="*/ 2442466 h 2442466"/>
              <a:gd name="connsiteX5" fmla="*/ 33082 w 5882774"/>
              <a:gd name="connsiteY5" fmla="*/ 1241815 h 2442466"/>
              <a:gd name="connsiteX0" fmla="*/ 33082 w 5919561"/>
              <a:gd name="connsiteY0" fmla="*/ 1200739 h 2401390"/>
              <a:gd name="connsiteX1" fmla="*/ 1475494 w 5919561"/>
              <a:gd name="connsiteY1" fmla="*/ 326856 h 2401390"/>
              <a:gd name="connsiteX2" fmla="*/ 2957928 w 5919561"/>
              <a:gd name="connsiteY2" fmla="*/ 88 h 2401390"/>
              <a:gd name="connsiteX3" fmla="*/ 4498197 w 5919561"/>
              <a:gd name="connsiteY3" fmla="*/ 350639 h 2401390"/>
              <a:gd name="connsiteX4" fmla="*/ 5882774 w 5919561"/>
              <a:gd name="connsiteY4" fmla="*/ 1200739 h 2401390"/>
              <a:gd name="connsiteX5" fmla="*/ 2957928 w 5919561"/>
              <a:gd name="connsiteY5" fmla="*/ 2401390 h 2401390"/>
              <a:gd name="connsiteX6" fmla="*/ 33082 w 5919561"/>
              <a:gd name="connsiteY6" fmla="*/ 1200739 h 2401390"/>
              <a:gd name="connsiteX0" fmla="*/ 33082 w 5885473"/>
              <a:gd name="connsiteY0" fmla="*/ 1200739 h 2486579"/>
              <a:gd name="connsiteX1" fmla="*/ 1475494 w 5885473"/>
              <a:gd name="connsiteY1" fmla="*/ 326856 h 2486579"/>
              <a:gd name="connsiteX2" fmla="*/ 2957928 w 5885473"/>
              <a:gd name="connsiteY2" fmla="*/ 88 h 2486579"/>
              <a:gd name="connsiteX3" fmla="*/ 4498197 w 5885473"/>
              <a:gd name="connsiteY3" fmla="*/ 350639 h 2486579"/>
              <a:gd name="connsiteX4" fmla="*/ 5882774 w 5885473"/>
              <a:gd name="connsiteY4" fmla="*/ 1200739 h 2486579"/>
              <a:gd name="connsiteX5" fmla="*/ 4137836 w 5885473"/>
              <a:gd name="connsiteY5" fmla="*/ 2256683 h 2486579"/>
              <a:gd name="connsiteX6" fmla="*/ 2957928 w 5885473"/>
              <a:gd name="connsiteY6" fmla="*/ 2401390 h 2486579"/>
              <a:gd name="connsiteX7" fmla="*/ 33082 w 5885473"/>
              <a:gd name="connsiteY7" fmla="*/ 1200739 h 2486579"/>
              <a:gd name="connsiteX0" fmla="*/ 33082 w 5885473"/>
              <a:gd name="connsiteY0" fmla="*/ 1200739 h 2442536"/>
              <a:gd name="connsiteX1" fmla="*/ 1475494 w 5885473"/>
              <a:gd name="connsiteY1" fmla="*/ 326856 h 2442536"/>
              <a:gd name="connsiteX2" fmla="*/ 2957928 w 5885473"/>
              <a:gd name="connsiteY2" fmla="*/ 88 h 2442536"/>
              <a:gd name="connsiteX3" fmla="*/ 4498197 w 5885473"/>
              <a:gd name="connsiteY3" fmla="*/ 350639 h 2442536"/>
              <a:gd name="connsiteX4" fmla="*/ 5882774 w 5885473"/>
              <a:gd name="connsiteY4" fmla="*/ 1200739 h 2442536"/>
              <a:gd name="connsiteX5" fmla="*/ 4298669 w 5885473"/>
              <a:gd name="connsiteY5" fmla="*/ 2074518 h 2442536"/>
              <a:gd name="connsiteX6" fmla="*/ 2957928 w 5885473"/>
              <a:gd name="connsiteY6" fmla="*/ 2401390 h 2442536"/>
              <a:gd name="connsiteX7" fmla="*/ 33082 w 5885473"/>
              <a:gd name="connsiteY7" fmla="*/ 1200739 h 2442536"/>
              <a:gd name="connsiteX0" fmla="*/ 33082 w 5885473"/>
              <a:gd name="connsiteY0" fmla="*/ 1200739 h 2421333"/>
              <a:gd name="connsiteX1" fmla="*/ 1475494 w 5885473"/>
              <a:gd name="connsiteY1" fmla="*/ 326856 h 2421333"/>
              <a:gd name="connsiteX2" fmla="*/ 2957928 w 5885473"/>
              <a:gd name="connsiteY2" fmla="*/ 88 h 2421333"/>
              <a:gd name="connsiteX3" fmla="*/ 4498197 w 5885473"/>
              <a:gd name="connsiteY3" fmla="*/ 350639 h 2421333"/>
              <a:gd name="connsiteX4" fmla="*/ 5882774 w 5885473"/>
              <a:gd name="connsiteY4" fmla="*/ 1200739 h 2421333"/>
              <a:gd name="connsiteX5" fmla="*/ 4298669 w 5885473"/>
              <a:gd name="connsiteY5" fmla="*/ 2074518 h 2421333"/>
              <a:gd name="connsiteX6" fmla="*/ 2957928 w 5885473"/>
              <a:gd name="connsiteY6" fmla="*/ 2401390 h 2421333"/>
              <a:gd name="connsiteX7" fmla="*/ 33082 w 5885473"/>
              <a:gd name="connsiteY7" fmla="*/ 1200739 h 2421333"/>
              <a:gd name="connsiteX0" fmla="*/ 33082 w 5885473"/>
              <a:gd name="connsiteY0" fmla="*/ 1200739 h 2421333"/>
              <a:gd name="connsiteX1" fmla="*/ 1475494 w 5885473"/>
              <a:gd name="connsiteY1" fmla="*/ 326856 h 2421333"/>
              <a:gd name="connsiteX2" fmla="*/ 2957928 w 5885473"/>
              <a:gd name="connsiteY2" fmla="*/ 88 h 2421333"/>
              <a:gd name="connsiteX3" fmla="*/ 4498197 w 5885473"/>
              <a:gd name="connsiteY3" fmla="*/ 350639 h 2421333"/>
              <a:gd name="connsiteX4" fmla="*/ 5882774 w 5885473"/>
              <a:gd name="connsiteY4" fmla="*/ 1200739 h 2421333"/>
              <a:gd name="connsiteX5" fmla="*/ 4298669 w 5885473"/>
              <a:gd name="connsiteY5" fmla="*/ 2074518 h 2421333"/>
              <a:gd name="connsiteX6" fmla="*/ 2957928 w 5885473"/>
              <a:gd name="connsiteY6" fmla="*/ 2401390 h 2421333"/>
              <a:gd name="connsiteX7" fmla="*/ 33082 w 5885473"/>
              <a:gd name="connsiteY7" fmla="*/ 1200739 h 2421333"/>
              <a:gd name="connsiteX0" fmla="*/ 33082 w 5885473"/>
              <a:gd name="connsiteY0" fmla="*/ 1200739 h 2418058"/>
              <a:gd name="connsiteX1" fmla="*/ 1475494 w 5885473"/>
              <a:gd name="connsiteY1" fmla="*/ 326856 h 2418058"/>
              <a:gd name="connsiteX2" fmla="*/ 2957928 w 5885473"/>
              <a:gd name="connsiteY2" fmla="*/ 88 h 2418058"/>
              <a:gd name="connsiteX3" fmla="*/ 4498197 w 5885473"/>
              <a:gd name="connsiteY3" fmla="*/ 350639 h 2418058"/>
              <a:gd name="connsiteX4" fmla="*/ 5882774 w 5885473"/>
              <a:gd name="connsiteY4" fmla="*/ 1200739 h 2418058"/>
              <a:gd name="connsiteX5" fmla="*/ 4545117 w 5885473"/>
              <a:gd name="connsiteY5" fmla="*/ 2019578 h 2418058"/>
              <a:gd name="connsiteX6" fmla="*/ 2957928 w 5885473"/>
              <a:gd name="connsiteY6" fmla="*/ 2401390 h 2418058"/>
              <a:gd name="connsiteX7" fmla="*/ 33082 w 5885473"/>
              <a:gd name="connsiteY7" fmla="*/ 1200739 h 2418058"/>
              <a:gd name="connsiteX0" fmla="*/ 33082 w 5885473"/>
              <a:gd name="connsiteY0" fmla="*/ 1200739 h 2418058"/>
              <a:gd name="connsiteX1" fmla="*/ 1475494 w 5885473"/>
              <a:gd name="connsiteY1" fmla="*/ 326856 h 2418058"/>
              <a:gd name="connsiteX2" fmla="*/ 2957928 w 5885473"/>
              <a:gd name="connsiteY2" fmla="*/ 88 h 2418058"/>
              <a:gd name="connsiteX3" fmla="*/ 4498197 w 5885473"/>
              <a:gd name="connsiteY3" fmla="*/ 350639 h 2418058"/>
              <a:gd name="connsiteX4" fmla="*/ 5882774 w 5885473"/>
              <a:gd name="connsiteY4" fmla="*/ 1200739 h 2418058"/>
              <a:gd name="connsiteX5" fmla="*/ 4545117 w 5885473"/>
              <a:gd name="connsiteY5" fmla="*/ 2019578 h 2418058"/>
              <a:gd name="connsiteX6" fmla="*/ 2957928 w 5885473"/>
              <a:gd name="connsiteY6" fmla="*/ 2401390 h 2418058"/>
              <a:gd name="connsiteX7" fmla="*/ 909679 w 5885473"/>
              <a:gd name="connsiteY7" fmla="*/ 1713955 h 2418058"/>
              <a:gd name="connsiteX8" fmla="*/ 33082 w 5885473"/>
              <a:gd name="connsiteY8" fmla="*/ 1200739 h 2418058"/>
              <a:gd name="connsiteX0" fmla="*/ 59593 w 5911984"/>
              <a:gd name="connsiteY0" fmla="*/ 1200739 h 2404966"/>
              <a:gd name="connsiteX1" fmla="*/ 1502005 w 5911984"/>
              <a:gd name="connsiteY1" fmla="*/ 326856 h 2404966"/>
              <a:gd name="connsiteX2" fmla="*/ 2984439 w 5911984"/>
              <a:gd name="connsiteY2" fmla="*/ 88 h 2404966"/>
              <a:gd name="connsiteX3" fmla="*/ 4524708 w 5911984"/>
              <a:gd name="connsiteY3" fmla="*/ 350639 h 2404966"/>
              <a:gd name="connsiteX4" fmla="*/ 5909285 w 5911984"/>
              <a:gd name="connsiteY4" fmla="*/ 1200739 h 2404966"/>
              <a:gd name="connsiteX5" fmla="*/ 4571628 w 5911984"/>
              <a:gd name="connsiteY5" fmla="*/ 2019578 h 2404966"/>
              <a:gd name="connsiteX6" fmla="*/ 2984439 w 5911984"/>
              <a:gd name="connsiteY6" fmla="*/ 2401390 h 2404966"/>
              <a:gd name="connsiteX7" fmla="*/ 546777 w 5911984"/>
              <a:gd name="connsiteY7" fmla="*/ 2148520 h 2404966"/>
              <a:gd name="connsiteX8" fmla="*/ 59593 w 5911984"/>
              <a:gd name="connsiteY8" fmla="*/ 1200739 h 2404966"/>
              <a:gd name="connsiteX0" fmla="*/ 84416 w 5936807"/>
              <a:gd name="connsiteY0" fmla="*/ 1200739 h 2404966"/>
              <a:gd name="connsiteX1" fmla="*/ 1526828 w 5936807"/>
              <a:gd name="connsiteY1" fmla="*/ 326856 h 2404966"/>
              <a:gd name="connsiteX2" fmla="*/ 3009262 w 5936807"/>
              <a:gd name="connsiteY2" fmla="*/ 88 h 2404966"/>
              <a:gd name="connsiteX3" fmla="*/ 4549531 w 5936807"/>
              <a:gd name="connsiteY3" fmla="*/ 350639 h 2404966"/>
              <a:gd name="connsiteX4" fmla="*/ 5934108 w 5936807"/>
              <a:gd name="connsiteY4" fmla="*/ 1200739 h 2404966"/>
              <a:gd name="connsiteX5" fmla="*/ 4596451 w 5936807"/>
              <a:gd name="connsiteY5" fmla="*/ 2019578 h 2404966"/>
              <a:gd name="connsiteX6" fmla="*/ 3009262 w 5936807"/>
              <a:gd name="connsiteY6" fmla="*/ 2401390 h 2404966"/>
              <a:gd name="connsiteX7" fmla="*/ 571600 w 5936807"/>
              <a:gd name="connsiteY7" fmla="*/ 2148520 h 2404966"/>
              <a:gd name="connsiteX8" fmla="*/ 84416 w 5936807"/>
              <a:gd name="connsiteY8" fmla="*/ 1200739 h 2404966"/>
              <a:gd name="connsiteX0" fmla="*/ 47004 w 5899395"/>
              <a:gd name="connsiteY0" fmla="*/ 1200673 h 2404900"/>
              <a:gd name="connsiteX1" fmla="*/ 983809 w 5899395"/>
              <a:gd name="connsiteY1" fmla="*/ 338430 h 2404900"/>
              <a:gd name="connsiteX2" fmla="*/ 2971850 w 5899395"/>
              <a:gd name="connsiteY2" fmla="*/ 22 h 2404900"/>
              <a:gd name="connsiteX3" fmla="*/ 4512119 w 5899395"/>
              <a:gd name="connsiteY3" fmla="*/ 350573 h 2404900"/>
              <a:gd name="connsiteX4" fmla="*/ 5896696 w 5899395"/>
              <a:gd name="connsiteY4" fmla="*/ 1200673 h 2404900"/>
              <a:gd name="connsiteX5" fmla="*/ 4559039 w 5899395"/>
              <a:gd name="connsiteY5" fmla="*/ 2019512 h 2404900"/>
              <a:gd name="connsiteX6" fmla="*/ 2971850 w 5899395"/>
              <a:gd name="connsiteY6" fmla="*/ 2401324 h 2404900"/>
              <a:gd name="connsiteX7" fmla="*/ 534188 w 5899395"/>
              <a:gd name="connsiteY7" fmla="*/ 2148454 h 2404900"/>
              <a:gd name="connsiteX8" fmla="*/ 47004 w 5899395"/>
              <a:gd name="connsiteY8" fmla="*/ 1200673 h 2404900"/>
              <a:gd name="connsiteX0" fmla="*/ 47004 w 5899395"/>
              <a:gd name="connsiteY0" fmla="*/ 1200673 h 2404900"/>
              <a:gd name="connsiteX1" fmla="*/ 983809 w 5899395"/>
              <a:gd name="connsiteY1" fmla="*/ 338430 h 2404900"/>
              <a:gd name="connsiteX2" fmla="*/ 2971850 w 5899395"/>
              <a:gd name="connsiteY2" fmla="*/ 22 h 2404900"/>
              <a:gd name="connsiteX3" fmla="*/ 4512119 w 5899395"/>
              <a:gd name="connsiteY3" fmla="*/ 350573 h 2404900"/>
              <a:gd name="connsiteX4" fmla="*/ 5896696 w 5899395"/>
              <a:gd name="connsiteY4" fmla="*/ 1200673 h 2404900"/>
              <a:gd name="connsiteX5" fmla="*/ 4559039 w 5899395"/>
              <a:gd name="connsiteY5" fmla="*/ 2019512 h 2404900"/>
              <a:gd name="connsiteX6" fmla="*/ 2971850 w 5899395"/>
              <a:gd name="connsiteY6" fmla="*/ 2401324 h 2404900"/>
              <a:gd name="connsiteX7" fmla="*/ 534188 w 5899395"/>
              <a:gd name="connsiteY7" fmla="*/ 2148454 h 2404900"/>
              <a:gd name="connsiteX8" fmla="*/ 47004 w 5899395"/>
              <a:gd name="connsiteY8" fmla="*/ 1200673 h 2404900"/>
              <a:gd name="connsiteX0" fmla="*/ 80309 w 5932700"/>
              <a:gd name="connsiteY0" fmla="*/ 1206779 h 2411006"/>
              <a:gd name="connsiteX1" fmla="*/ 1467239 w 5932700"/>
              <a:gd name="connsiteY1" fmla="*/ 616683 h 2411006"/>
              <a:gd name="connsiteX2" fmla="*/ 3005155 w 5932700"/>
              <a:gd name="connsiteY2" fmla="*/ 6128 h 2411006"/>
              <a:gd name="connsiteX3" fmla="*/ 4545424 w 5932700"/>
              <a:gd name="connsiteY3" fmla="*/ 356679 h 2411006"/>
              <a:gd name="connsiteX4" fmla="*/ 5930001 w 5932700"/>
              <a:gd name="connsiteY4" fmla="*/ 1206779 h 2411006"/>
              <a:gd name="connsiteX5" fmla="*/ 4592344 w 5932700"/>
              <a:gd name="connsiteY5" fmla="*/ 2025618 h 2411006"/>
              <a:gd name="connsiteX6" fmla="*/ 3005155 w 5932700"/>
              <a:gd name="connsiteY6" fmla="*/ 2407430 h 2411006"/>
              <a:gd name="connsiteX7" fmla="*/ 567493 w 5932700"/>
              <a:gd name="connsiteY7" fmla="*/ 2154560 h 2411006"/>
              <a:gd name="connsiteX8" fmla="*/ 80309 w 5932700"/>
              <a:gd name="connsiteY8" fmla="*/ 1206779 h 2411006"/>
              <a:gd name="connsiteX0" fmla="*/ 80309 w 5932700"/>
              <a:gd name="connsiteY0" fmla="*/ 1206779 h 2411006"/>
              <a:gd name="connsiteX1" fmla="*/ 1467239 w 5932700"/>
              <a:gd name="connsiteY1" fmla="*/ 616683 h 2411006"/>
              <a:gd name="connsiteX2" fmla="*/ 3005155 w 5932700"/>
              <a:gd name="connsiteY2" fmla="*/ 6128 h 2411006"/>
              <a:gd name="connsiteX3" fmla="*/ 4545424 w 5932700"/>
              <a:gd name="connsiteY3" fmla="*/ 356679 h 2411006"/>
              <a:gd name="connsiteX4" fmla="*/ 5930001 w 5932700"/>
              <a:gd name="connsiteY4" fmla="*/ 1206779 h 2411006"/>
              <a:gd name="connsiteX5" fmla="*/ 4592344 w 5932700"/>
              <a:gd name="connsiteY5" fmla="*/ 2025618 h 2411006"/>
              <a:gd name="connsiteX6" fmla="*/ 3005155 w 5932700"/>
              <a:gd name="connsiteY6" fmla="*/ 2407430 h 2411006"/>
              <a:gd name="connsiteX7" fmla="*/ 567493 w 5932700"/>
              <a:gd name="connsiteY7" fmla="*/ 2154560 h 2411006"/>
              <a:gd name="connsiteX8" fmla="*/ 80309 w 5932700"/>
              <a:gd name="connsiteY8" fmla="*/ 1206779 h 2411006"/>
              <a:gd name="connsiteX0" fmla="*/ 80309 w 5932700"/>
              <a:gd name="connsiteY0" fmla="*/ 1206779 h 2411006"/>
              <a:gd name="connsiteX1" fmla="*/ 1467239 w 5932700"/>
              <a:gd name="connsiteY1" fmla="*/ 616683 h 2411006"/>
              <a:gd name="connsiteX2" fmla="*/ 3005155 w 5932700"/>
              <a:gd name="connsiteY2" fmla="*/ 6128 h 2411006"/>
              <a:gd name="connsiteX3" fmla="*/ 4545424 w 5932700"/>
              <a:gd name="connsiteY3" fmla="*/ 356679 h 2411006"/>
              <a:gd name="connsiteX4" fmla="*/ 5930001 w 5932700"/>
              <a:gd name="connsiteY4" fmla="*/ 1206779 h 2411006"/>
              <a:gd name="connsiteX5" fmla="*/ 4592344 w 5932700"/>
              <a:gd name="connsiteY5" fmla="*/ 2025618 h 2411006"/>
              <a:gd name="connsiteX6" fmla="*/ 3005155 w 5932700"/>
              <a:gd name="connsiteY6" fmla="*/ 2407430 h 2411006"/>
              <a:gd name="connsiteX7" fmla="*/ 567493 w 5932700"/>
              <a:gd name="connsiteY7" fmla="*/ 2154560 h 2411006"/>
              <a:gd name="connsiteX8" fmla="*/ 80309 w 5932700"/>
              <a:gd name="connsiteY8" fmla="*/ 1206779 h 2411006"/>
              <a:gd name="connsiteX0" fmla="*/ 62842 w 5915233"/>
              <a:gd name="connsiteY0" fmla="*/ 1201767 h 2405994"/>
              <a:gd name="connsiteX1" fmla="*/ 1213730 w 5915233"/>
              <a:gd name="connsiteY1" fmla="*/ 450125 h 2405994"/>
              <a:gd name="connsiteX2" fmla="*/ 2987688 w 5915233"/>
              <a:gd name="connsiteY2" fmla="*/ 1116 h 2405994"/>
              <a:gd name="connsiteX3" fmla="*/ 4527957 w 5915233"/>
              <a:gd name="connsiteY3" fmla="*/ 351667 h 2405994"/>
              <a:gd name="connsiteX4" fmla="*/ 5912534 w 5915233"/>
              <a:gd name="connsiteY4" fmla="*/ 1201767 h 2405994"/>
              <a:gd name="connsiteX5" fmla="*/ 4574877 w 5915233"/>
              <a:gd name="connsiteY5" fmla="*/ 2020606 h 2405994"/>
              <a:gd name="connsiteX6" fmla="*/ 2987688 w 5915233"/>
              <a:gd name="connsiteY6" fmla="*/ 2402418 h 2405994"/>
              <a:gd name="connsiteX7" fmla="*/ 550026 w 5915233"/>
              <a:gd name="connsiteY7" fmla="*/ 2149548 h 2405994"/>
              <a:gd name="connsiteX8" fmla="*/ 62842 w 5915233"/>
              <a:gd name="connsiteY8" fmla="*/ 1201767 h 2405994"/>
              <a:gd name="connsiteX0" fmla="*/ 62842 w 5915233"/>
              <a:gd name="connsiteY0" fmla="*/ 1201767 h 2405994"/>
              <a:gd name="connsiteX1" fmla="*/ 1213730 w 5915233"/>
              <a:gd name="connsiteY1" fmla="*/ 450125 h 2405994"/>
              <a:gd name="connsiteX2" fmla="*/ 2987688 w 5915233"/>
              <a:gd name="connsiteY2" fmla="*/ 1116 h 2405994"/>
              <a:gd name="connsiteX3" fmla="*/ 4527957 w 5915233"/>
              <a:gd name="connsiteY3" fmla="*/ 351667 h 2405994"/>
              <a:gd name="connsiteX4" fmla="*/ 5912534 w 5915233"/>
              <a:gd name="connsiteY4" fmla="*/ 1201767 h 2405994"/>
              <a:gd name="connsiteX5" fmla="*/ 4574877 w 5915233"/>
              <a:gd name="connsiteY5" fmla="*/ 2020606 h 2405994"/>
              <a:gd name="connsiteX6" fmla="*/ 2987688 w 5915233"/>
              <a:gd name="connsiteY6" fmla="*/ 2402418 h 2405994"/>
              <a:gd name="connsiteX7" fmla="*/ 550026 w 5915233"/>
              <a:gd name="connsiteY7" fmla="*/ 2149548 h 2405994"/>
              <a:gd name="connsiteX8" fmla="*/ 62842 w 5915233"/>
              <a:gd name="connsiteY8" fmla="*/ 1201767 h 2405994"/>
              <a:gd name="connsiteX0" fmla="*/ 62842 w 5915233"/>
              <a:gd name="connsiteY0" fmla="*/ 1095494 h 2299721"/>
              <a:gd name="connsiteX1" fmla="*/ 1213730 w 5915233"/>
              <a:gd name="connsiteY1" fmla="*/ 343852 h 2299721"/>
              <a:gd name="connsiteX2" fmla="*/ 2986263 w 5915233"/>
              <a:gd name="connsiteY2" fmla="*/ 2597 h 2299721"/>
              <a:gd name="connsiteX3" fmla="*/ 4527957 w 5915233"/>
              <a:gd name="connsiteY3" fmla="*/ 245394 h 2299721"/>
              <a:gd name="connsiteX4" fmla="*/ 5912534 w 5915233"/>
              <a:gd name="connsiteY4" fmla="*/ 1095494 h 2299721"/>
              <a:gd name="connsiteX5" fmla="*/ 4574877 w 5915233"/>
              <a:gd name="connsiteY5" fmla="*/ 1914333 h 2299721"/>
              <a:gd name="connsiteX6" fmla="*/ 2987688 w 5915233"/>
              <a:gd name="connsiteY6" fmla="*/ 2296145 h 2299721"/>
              <a:gd name="connsiteX7" fmla="*/ 550026 w 5915233"/>
              <a:gd name="connsiteY7" fmla="*/ 2043275 h 2299721"/>
              <a:gd name="connsiteX8" fmla="*/ 62842 w 5915233"/>
              <a:gd name="connsiteY8" fmla="*/ 1095494 h 2299721"/>
              <a:gd name="connsiteX0" fmla="*/ 62842 w 5915233"/>
              <a:gd name="connsiteY0" fmla="*/ 1215151 h 2419378"/>
              <a:gd name="connsiteX1" fmla="*/ 1213730 w 5915233"/>
              <a:gd name="connsiteY1" fmla="*/ 463509 h 2419378"/>
              <a:gd name="connsiteX2" fmla="*/ 2986263 w 5915233"/>
              <a:gd name="connsiteY2" fmla="*/ 122254 h 2419378"/>
              <a:gd name="connsiteX3" fmla="*/ 4527957 w 5915233"/>
              <a:gd name="connsiteY3" fmla="*/ 365051 h 2419378"/>
              <a:gd name="connsiteX4" fmla="*/ 5912534 w 5915233"/>
              <a:gd name="connsiteY4" fmla="*/ 1215151 h 2419378"/>
              <a:gd name="connsiteX5" fmla="*/ 4574877 w 5915233"/>
              <a:gd name="connsiteY5" fmla="*/ 2033990 h 2419378"/>
              <a:gd name="connsiteX6" fmla="*/ 2987688 w 5915233"/>
              <a:gd name="connsiteY6" fmla="*/ 2415802 h 2419378"/>
              <a:gd name="connsiteX7" fmla="*/ 550026 w 5915233"/>
              <a:gd name="connsiteY7" fmla="*/ 2162932 h 2419378"/>
              <a:gd name="connsiteX8" fmla="*/ 62842 w 5915233"/>
              <a:gd name="connsiteY8" fmla="*/ 1215151 h 2419378"/>
              <a:gd name="connsiteX0" fmla="*/ 62842 w 5915233"/>
              <a:gd name="connsiteY0" fmla="*/ 1215642 h 2419869"/>
              <a:gd name="connsiteX1" fmla="*/ 1213730 w 5915233"/>
              <a:gd name="connsiteY1" fmla="*/ 464000 h 2419869"/>
              <a:gd name="connsiteX2" fmla="*/ 3347309 w 5915233"/>
              <a:gd name="connsiteY2" fmla="*/ 122128 h 2419869"/>
              <a:gd name="connsiteX3" fmla="*/ 4527957 w 5915233"/>
              <a:gd name="connsiteY3" fmla="*/ 365542 h 2419869"/>
              <a:gd name="connsiteX4" fmla="*/ 5912534 w 5915233"/>
              <a:gd name="connsiteY4" fmla="*/ 1215642 h 2419869"/>
              <a:gd name="connsiteX5" fmla="*/ 4574877 w 5915233"/>
              <a:gd name="connsiteY5" fmla="*/ 2034481 h 2419869"/>
              <a:gd name="connsiteX6" fmla="*/ 2987688 w 5915233"/>
              <a:gd name="connsiteY6" fmla="*/ 2416293 h 2419869"/>
              <a:gd name="connsiteX7" fmla="*/ 550026 w 5915233"/>
              <a:gd name="connsiteY7" fmla="*/ 2163423 h 2419869"/>
              <a:gd name="connsiteX8" fmla="*/ 62842 w 5915233"/>
              <a:gd name="connsiteY8" fmla="*/ 1215642 h 2419869"/>
              <a:gd name="connsiteX0" fmla="*/ 62842 w 5915233"/>
              <a:gd name="connsiteY0" fmla="*/ 1215642 h 2419869"/>
              <a:gd name="connsiteX1" fmla="*/ 1213730 w 5915233"/>
              <a:gd name="connsiteY1" fmla="*/ 464000 h 2419869"/>
              <a:gd name="connsiteX2" fmla="*/ 3347309 w 5915233"/>
              <a:gd name="connsiteY2" fmla="*/ 122128 h 2419869"/>
              <a:gd name="connsiteX3" fmla="*/ 4527957 w 5915233"/>
              <a:gd name="connsiteY3" fmla="*/ 365542 h 2419869"/>
              <a:gd name="connsiteX4" fmla="*/ 5912534 w 5915233"/>
              <a:gd name="connsiteY4" fmla="*/ 1215642 h 2419869"/>
              <a:gd name="connsiteX5" fmla="*/ 4574877 w 5915233"/>
              <a:gd name="connsiteY5" fmla="*/ 2034481 h 2419869"/>
              <a:gd name="connsiteX6" fmla="*/ 2987688 w 5915233"/>
              <a:gd name="connsiteY6" fmla="*/ 2416293 h 2419869"/>
              <a:gd name="connsiteX7" fmla="*/ 550026 w 5915233"/>
              <a:gd name="connsiteY7" fmla="*/ 2163423 h 2419869"/>
              <a:gd name="connsiteX8" fmla="*/ 62842 w 5915233"/>
              <a:gd name="connsiteY8" fmla="*/ 1215642 h 2419869"/>
              <a:gd name="connsiteX0" fmla="*/ 62842 w 5915233"/>
              <a:gd name="connsiteY0" fmla="*/ 1215642 h 2419869"/>
              <a:gd name="connsiteX1" fmla="*/ 1213730 w 5915233"/>
              <a:gd name="connsiteY1" fmla="*/ 464000 h 2419869"/>
              <a:gd name="connsiteX2" fmla="*/ 3347309 w 5915233"/>
              <a:gd name="connsiteY2" fmla="*/ 122128 h 2419869"/>
              <a:gd name="connsiteX3" fmla="*/ 4527957 w 5915233"/>
              <a:gd name="connsiteY3" fmla="*/ 365542 h 2419869"/>
              <a:gd name="connsiteX4" fmla="*/ 5912534 w 5915233"/>
              <a:gd name="connsiteY4" fmla="*/ 1215642 h 2419869"/>
              <a:gd name="connsiteX5" fmla="*/ 4574877 w 5915233"/>
              <a:gd name="connsiteY5" fmla="*/ 2034481 h 2419869"/>
              <a:gd name="connsiteX6" fmla="*/ 2987688 w 5915233"/>
              <a:gd name="connsiteY6" fmla="*/ 2416293 h 2419869"/>
              <a:gd name="connsiteX7" fmla="*/ 550026 w 5915233"/>
              <a:gd name="connsiteY7" fmla="*/ 2163423 h 2419869"/>
              <a:gd name="connsiteX8" fmla="*/ 62842 w 5915233"/>
              <a:gd name="connsiteY8" fmla="*/ 1215642 h 2419869"/>
              <a:gd name="connsiteX0" fmla="*/ 62842 w 5915233"/>
              <a:gd name="connsiteY0" fmla="*/ 1215642 h 2439685"/>
              <a:gd name="connsiteX1" fmla="*/ 1213730 w 5915233"/>
              <a:gd name="connsiteY1" fmla="*/ 464000 h 2439685"/>
              <a:gd name="connsiteX2" fmla="*/ 3347309 w 5915233"/>
              <a:gd name="connsiteY2" fmla="*/ 122128 h 2439685"/>
              <a:gd name="connsiteX3" fmla="*/ 4527957 w 5915233"/>
              <a:gd name="connsiteY3" fmla="*/ 365542 h 2439685"/>
              <a:gd name="connsiteX4" fmla="*/ 5912534 w 5915233"/>
              <a:gd name="connsiteY4" fmla="*/ 1215642 h 2439685"/>
              <a:gd name="connsiteX5" fmla="*/ 4574877 w 5915233"/>
              <a:gd name="connsiteY5" fmla="*/ 2034481 h 2439685"/>
              <a:gd name="connsiteX6" fmla="*/ 2987688 w 5915233"/>
              <a:gd name="connsiteY6" fmla="*/ 2416293 h 2439685"/>
              <a:gd name="connsiteX7" fmla="*/ 1783411 w 5915233"/>
              <a:gd name="connsiteY7" fmla="*/ 2372637 h 2439685"/>
              <a:gd name="connsiteX8" fmla="*/ 550026 w 5915233"/>
              <a:gd name="connsiteY8" fmla="*/ 2163423 h 2439685"/>
              <a:gd name="connsiteX9" fmla="*/ 62842 w 5915233"/>
              <a:gd name="connsiteY9" fmla="*/ 1215642 h 2439685"/>
              <a:gd name="connsiteX0" fmla="*/ 62842 w 5915233"/>
              <a:gd name="connsiteY0" fmla="*/ 1215642 h 2532320"/>
              <a:gd name="connsiteX1" fmla="*/ 1213730 w 5915233"/>
              <a:gd name="connsiteY1" fmla="*/ 464000 h 2532320"/>
              <a:gd name="connsiteX2" fmla="*/ 3347309 w 5915233"/>
              <a:gd name="connsiteY2" fmla="*/ 122128 h 2532320"/>
              <a:gd name="connsiteX3" fmla="*/ 4527957 w 5915233"/>
              <a:gd name="connsiteY3" fmla="*/ 365542 h 2532320"/>
              <a:gd name="connsiteX4" fmla="*/ 5912534 w 5915233"/>
              <a:gd name="connsiteY4" fmla="*/ 1215642 h 2532320"/>
              <a:gd name="connsiteX5" fmla="*/ 4574877 w 5915233"/>
              <a:gd name="connsiteY5" fmla="*/ 2034481 h 2532320"/>
              <a:gd name="connsiteX6" fmla="*/ 2987688 w 5915233"/>
              <a:gd name="connsiteY6" fmla="*/ 2416293 h 2532320"/>
              <a:gd name="connsiteX7" fmla="*/ 1602575 w 5915233"/>
              <a:gd name="connsiteY7" fmla="*/ 2518974 h 2532320"/>
              <a:gd name="connsiteX8" fmla="*/ 550026 w 5915233"/>
              <a:gd name="connsiteY8" fmla="*/ 2163423 h 2532320"/>
              <a:gd name="connsiteX9" fmla="*/ 62842 w 5915233"/>
              <a:gd name="connsiteY9" fmla="*/ 1215642 h 253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15233" h="2532320">
                <a:moveTo>
                  <a:pt x="62842" y="1215642"/>
                </a:moveTo>
                <a:cubicBezTo>
                  <a:pt x="173459" y="932405"/>
                  <a:pt x="459985" y="506473"/>
                  <a:pt x="1213730" y="464000"/>
                </a:cubicBezTo>
                <a:cubicBezTo>
                  <a:pt x="1658976" y="115685"/>
                  <a:pt x="2647093" y="-172723"/>
                  <a:pt x="3347309" y="122128"/>
                </a:cubicBezTo>
                <a:cubicBezTo>
                  <a:pt x="4047525" y="416979"/>
                  <a:pt x="4040483" y="165434"/>
                  <a:pt x="4527957" y="365542"/>
                </a:cubicBezTo>
                <a:cubicBezTo>
                  <a:pt x="5015431" y="565651"/>
                  <a:pt x="5972594" y="897968"/>
                  <a:pt x="5912534" y="1215642"/>
                </a:cubicBezTo>
                <a:cubicBezTo>
                  <a:pt x="5852474" y="1533316"/>
                  <a:pt x="5689483" y="2168135"/>
                  <a:pt x="4574877" y="2034481"/>
                </a:cubicBezTo>
                <a:cubicBezTo>
                  <a:pt x="3870302" y="1863139"/>
                  <a:pt x="3483072" y="2335544"/>
                  <a:pt x="2987688" y="2416293"/>
                </a:cubicBezTo>
                <a:cubicBezTo>
                  <a:pt x="2492304" y="2497042"/>
                  <a:pt x="2008852" y="2561119"/>
                  <a:pt x="1602575" y="2518974"/>
                </a:cubicBezTo>
                <a:cubicBezTo>
                  <a:pt x="1196298" y="2476829"/>
                  <a:pt x="836788" y="2356256"/>
                  <a:pt x="550026" y="2163423"/>
                </a:cubicBezTo>
                <a:cubicBezTo>
                  <a:pt x="-79341" y="1935574"/>
                  <a:pt x="-47775" y="1498879"/>
                  <a:pt x="62842" y="121564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59959A-EDB4-4EB1-91FC-CB376F290C34}"/>
              </a:ext>
            </a:extLst>
          </p:cNvPr>
          <p:cNvSpPr txBox="1"/>
          <p:nvPr/>
        </p:nvSpPr>
        <p:spPr>
          <a:xfrm>
            <a:off x="5494561" y="3563076"/>
            <a:ext cx="1377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Requirement</a:t>
            </a:r>
          </a:p>
          <a:p>
            <a:pPr algn="ctr"/>
            <a:r>
              <a:rPr lang="en-US" sz="1000" dirty="0"/>
              <a:t>Elicitation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DA86D0-E7F4-4DB5-80B2-43F3E3826B2F}"/>
              </a:ext>
            </a:extLst>
          </p:cNvPr>
          <p:cNvSpPr txBox="1"/>
          <p:nvPr/>
        </p:nvSpPr>
        <p:spPr>
          <a:xfrm>
            <a:off x="4034252" y="3253864"/>
            <a:ext cx="581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1-1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60580B-6401-46D8-997E-77247D9D68B6}"/>
              </a:ext>
            </a:extLst>
          </p:cNvPr>
          <p:cNvSpPr txBox="1"/>
          <p:nvPr/>
        </p:nvSpPr>
        <p:spPr>
          <a:xfrm>
            <a:off x="3223705" y="1688796"/>
            <a:ext cx="1262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LV 2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6E33F2A-695D-43EA-BD6C-BDDF672A0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90" y="1581426"/>
            <a:ext cx="393441" cy="393441"/>
          </a:xfrm>
          <a:prstGeom prst="rect">
            <a:avLst/>
          </a:prstGeom>
          <a:ln w="38100">
            <a:noFill/>
          </a:ln>
          <a:effectLst>
            <a:outerShdw blurRad="101600" dist="38100" dir="2700000" sx="95000" sy="95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83FD418-818C-448A-81FB-A234543A175D}"/>
              </a:ext>
            </a:extLst>
          </p:cNvPr>
          <p:cNvSpPr/>
          <p:nvPr/>
        </p:nvSpPr>
        <p:spPr>
          <a:xfrm>
            <a:off x="3309910" y="1925595"/>
            <a:ext cx="1101012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834314-3836-4690-AD82-B36C90751DA3}"/>
              </a:ext>
            </a:extLst>
          </p:cNvPr>
          <p:cNvSpPr/>
          <p:nvPr/>
        </p:nvSpPr>
        <p:spPr>
          <a:xfrm>
            <a:off x="3307200" y="1925595"/>
            <a:ext cx="393441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9F003F-C858-4F17-9A2B-FDB60FF55C0E}"/>
              </a:ext>
            </a:extLst>
          </p:cNvPr>
          <p:cNvSpPr txBox="1"/>
          <p:nvPr/>
        </p:nvSpPr>
        <p:spPr>
          <a:xfrm>
            <a:off x="3207901" y="1508962"/>
            <a:ext cx="1262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Username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3F5020-99CF-48AA-84DF-3D6AC9AF2469}"/>
              </a:ext>
            </a:extLst>
          </p:cNvPr>
          <p:cNvCxnSpPr>
            <a:cxnSpLocks/>
            <a:stCxn id="3" idx="6"/>
            <a:endCxn id="24" idx="2"/>
          </p:cNvCxnSpPr>
          <p:nvPr/>
        </p:nvCxnSpPr>
        <p:spPr>
          <a:xfrm>
            <a:off x="4436901" y="3125087"/>
            <a:ext cx="1609159" cy="74945"/>
          </a:xfrm>
          <a:prstGeom prst="line">
            <a:avLst/>
          </a:prstGeom>
          <a:ln w="476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31B43C0-A018-47F1-9AC5-CF631475D950}"/>
              </a:ext>
            </a:extLst>
          </p:cNvPr>
          <p:cNvSpPr txBox="1"/>
          <p:nvPr/>
        </p:nvSpPr>
        <p:spPr>
          <a:xfrm>
            <a:off x="4369505" y="1844447"/>
            <a:ext cx="1195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35 / 100</a:t>
            </a:r>
            <a:endParaRPr lang="en-SG" sz="7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FD5D7D-92BB-421B-9576-B3691CF31B89}"/>
              </a:ext>
            </a:extLst>
          </p:cNvPr>
          <p:cNvSpPr/>
          <p:nvPr/>
        </p:nvSpPr>
        <p:spPr>
          <a:xfrm>
            <a:off x="4204703" y="3008988"/>
            <a:ext cx="232198" cy="232198"/>
          </a:xfrm>
          <a:prstGeom prst="ellips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CBDB87-B55C-44A3-BF4B-D0CAF7A0FAFB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 flipV="1">
            <a:off x="6278258" y="3200032"/>
            <a:ext cx="1540324" cy="363044"/>
          </a:xfrm>
          <a:prstGeom prst="line">
            <a:avLst/>
          </a:prstGeom>
          <a:ln w="476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D2C7CB8-E2D7-4259-A2CA-691E7342153E}"/>
              </a:ext>
            </a:extLst>
          </p:cNvPr>
          <p:cNvSpPr/>
          <p:nvPr/>
        </p:nvSpPr>
        <p:spPr>
          <a:xfrm>
            <a:off x="6046060" y="3083933"/>
            <a:ext cx="232198" cy="232198"/>
          </a:xfrm>
          <a:prstGeom prst="ellips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577C3B-BDFD-4A67-8FCA-A05E896DF545}"/>
              </a:ext>
            </a:extLst>
          </p:cNvPr>
          <p:cNvSpPr/>
          <p:nvPr/>
        </p:nvSpPr>
        <p:spPr>
          <a:xfrm>
            <a:off x="7818582" y="3446977"/>
            <a:ext cx="232198" cy="2321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E91FEA-B763-43A2-B24D-86C3BD4067FB}"/>
              </a:ext>
            </a:extLst>
          </p:cNvPr>
          <p:cNvSpPr txBox="1"/>
          <p:nvPr/>
        </p:nvSpPr>
        <p:spPr>
          <a:xfrm>
            <a:off x="5876785" y="3314798"/>
            <a:ext cx="581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1-2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838D6F-F564-4B04-B8A6-6C5CC7E0100B}"/>
              </a:ext>
            </a:extLst>
          </p:cNvPr>
          <p:cNvSpPr txBox="1"/>
          <p:nvPr/>
        </p:nvSpPr>
        <p:spPr>
          <a:xfrm>
            <a:off x="7652086" y="3710655"/>
            <a:ext cx="581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1-3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6D9C96E-B014-4F3B-8524-E3245D886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04" b="89936" l="9904" r="90735">
                        <a14:foregroundMark x1="90735" y1="41693" x2="90735" y2="416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2116" y="3207813"/>
            <a:ext cx="687796" cy="687796"/>
          </a:xfrm>
          <a:prstGeom prst="rect">
            <a:avLst/>
          </a:prstGeom>
        </p:spPr>
      </p:pic>
      <p:pic>
        <p:nvPicPr>
          <p:cNvPr id="59" name="Graphic 58" descr="Marker with solid fill">
            <a:extLst>
              <a:ext uri="{FF2B5EF4-FFF2-40B4-BE49-F238E27FC236}">
                <a16:creationId xmlns:a16="http://schemas.microsoft.com/office/drawing/2014/main" id="{272871D8-C437-4F7A-9C9D-345CCAAAB1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3703" y="2470285"/>
            <a:ext cx="576912" cy="576912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B8B05D2F-DC77-4EA2-9A6E-C1E2CA9402DA}"/>
              </a:ext>
            </a:extLst>
          </p:cNvPr>
          <p:cNvGrpSpPr/>
          <p:nvPr/>
        </p:nvGrpSpPr>
        <p:grpSpPr>
          <a:xfrm>
            <a:off x="5503472" y="3970136"/>
            <a:ext cx="1359683" cy="287672"/>
            <a:chOff x="4381867" y="3644003"/>
            <a:chExt cx="1359683" cy="28767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7171AB-DC02-4358-A2D4-DEBD1161647B}"/>
                </a:ext>
              </a:extLst>
            </p:cNvPr>
            <p:cNvSpPr/>
            <p:nvPr/>
          </p:nvSpPr>
          <p:spPr>
            <a:xfrm>
              <a:off x="4638431" y="3644003"/>
              <a:ext cx="853765" cy="286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9D11D2-6A91-4C80-999F-BE0B7458650C}"/>
                </a:ext>
              </a:extLst>
            </p:cNvPr>
            <p:cNvSpPr txBox="1"/>
            <p:nvPr/>
          </p:nvSpPr>
          <p:spPr>
            <a:xfrm>
              <a:off x="4711591" y="3652980"/>
              <a:ext cx="698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100" b="1" dirty="0"/>
                <a:t>Medium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4BA09FD-9659-469C-8D19-9DCAC0AA09F1}"/>
                </a:ext>
              </a:extLst>
            </p:cNvPr>
            <p:cNvGrpSpPr/>
            <p:nvPr/>
          </p:nvGrpSpPr>
          <p:grpSpPr>
            <a:xfrm>
              <a:off x="5454089" y="3644214"/>
              <a:ext cx="287461" cy="287461"/>
              <a:chOff x="4876800" y="4167343"/>
              <a:chExt cx="291236" cy="291236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90CCD8E-0C26-41EF-AEFB-9DFA90241953}"/>
                  </a:ext>
                </a:extLst>
              </p:cNvPr>
              <p:cNvSpPr/>
              <p:nvPr/>
            </p:nvSpPr>
            <p:spPr>
              <a:xfrm>
                <a:off x="4876800" y="4167343"/>
                <a:ext cx="291236" cy="291236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28" name="Graphic 27" descr="Play">
                <a:extLst>
                  <a:ext uri="{FF2B5EF4-FFF2-40B4-BE49-F238E27FC236}">
                    <a16:creationId xmlns:a16="http://schemas.microsoft.com/office/drawing/2014/main" id="{D58E2D60-0107-44FE-9D06-7444C503B4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15408" y="4186647"/>
                <a:ext cx="252628" cy="252628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A0A2A03-27C0-4569-93A6-F94E950A8D8C}"/>
                </a:ext>
              </a:extLst>
            </p:cNvPr>
            <p:cNvGrpSpPr/>
            <p:nvPr/>
          </p:nvGrpSpPr>
          <p:grpSpPr>
            <a:xfrm rot="10800000">
              <a:off x="4381867" y="3644003"/>
              <a:ext cx="286719" cy="286719"/>
              <a:chOff x="4876800" y="4167343"/>
              <a:chExt cx="291236" cy="291236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A638C16-980B-4DFE-81AC-7C49B4EED769}"/>
                  </a:ext>
                </a:extLst>
              </p:cNvPr>
              <p:cNvSpPr/>
              <p:nvPr/>
            </p:nvSpPr>
            <p:spPr>
              <a:xfrm>
                <a:off x="4876800" y="4167343"/>
                <a:ext cx="291236" cy="291236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34" name="Graphic 33" descr="Play">
                <a:extLst>
                  <a:ext uri="{FF2B5EF4-FFF2-40B4-BE49-F238E27FC236}">
                    <a16:creationId xmlns:a16="http://schemas.microsoft.com/office/drawing/2014/main" id="{5F6EC002-4EC1-4278-8A00-26CF87BD0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15408" y="4186647"/>
                <a:ext cx="252628" cy="252628"/>
              </a:xfrm>
              <a:prstGeom prst="rect">
                <a:avLst/>
              </a:prstGeom>
            </p:spPr>
          </p:pic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1993E61-F87C-413E-A281-0DD39AECBCC2}"/>
              </a:ext>
            </a:extLst>
          </p:cNvPr>
          <p:cNvSpPr txBox="1"/>
          <p:nvPr/>
        </p:nvSpPr>
        <p:spPr>
          <a:xfrm>
            <a:off x="3648302" y="3504224"/>
            <a:ext cx="1377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Topic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3A4B67-82AB-4EC8-9053-52313416AEFC}"/>
              </a:ext>
            </a:extLst>
          </p:cNvPr>
          <p:cNvSpPr txBox="1"/>
          <p:nvPr/>
        </p:nvSpPr>
        <p:spPr>
          <a:xfrm>
            <a:off x="7254071" y="3967885"/>
            <a:ext cx="1377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Topic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D6D0851-B2B8-47F6-8897-902544C83410}"/>
              </a:ext>
            </a:extLst>
          </p:cNvPr>
          <p:cNvCxnSpPr>
            <a:cxnSpLocks/>
          </p:cNvCxnSpPr>
          <p:nvPr/>
        </p:nvCxnSpPr>
        <p:spPr>
          <a:xfrm>
            <a:off x="6736087" y="4137156"/>
            <a:ext cx="2391" cy="1659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1991B66-572F-4611-A7B9-C8643FC92C21}"/>
              </a:ext>
            </a:extLst>
          </p:cNvPr>
          <p:cNvSpPr txBox="1"/>
          <p:nvPr/>
        </p:nvSpPr>
        <p:spPr>
          <a:xfrm>
            <a:off x="5873703" y="5797013"/>
            <a:ext cx="219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to choose difficulty. (Easy, medium, hard)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45F56A6-8A30-4944-8AA3-7A2675061494}"/>
              </a:ext>
            </a:extLst>
          </p:cNvPr>
          <p:cNvSpPr/>
          <p:nvPr/>
        </p:nvSpPr>
        <p:spPr>
          <a:xfrm>
            <a:off x="8279410" y="4778695"/>
            <a:ext cx="1006435" cy="46166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tx1"/>
                </a:solidFill>
              </a:rPr>
              <a:t>GO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77A0534-5404-4ED7-B19F-0A0614B651BC}"/>
              </a:ext>
            </a:extLst>
          </p:cNvPr>
          <p:cNvCxnSpPr>
            <a:cxnSpLocks/>
          </p:cNvCxnSpPr>
          <p:nvPr/>
        </p:nvCxnSpPr>
        <p:spPr>
          <a:xfrm>
            <a:off x="9101592" y="5083657"/>
            <a:ext cx="998112" cy="829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5F29178-E671-48D1-95BD-57849C2829F0}"/>
              </a:ext>
            </a:extLst>
          </p:cNvPr>
          <p:cNvSpPr txBox="1"/>
          <p:nvPr/>
        </p:nvSpPr>
        <p:spPr>
          <a:xfrm>
            <a:off x="9514514" y="5913172"/>
            <a:ext cx="219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Tap to enter battle.</a:t>
            </a:r>
          </a:p>
          <a:p>
            <a:r>
              <a:rPr lang="en-SG" sz="1200" dirty="0"/>
              <a:t>Go to Battle (7)</a:t>
            </a:r>
          </a:p>
        </p:txBody>
      </p:sp>
    </p:spTree>
    <p:extLst>
      <p:ext uri="{BB962C8B-B14F-4D97-AF65-F5344CB8AC3E}">
        <p14:creationId xmlns:p14="http://schemas.microsoft.com/office/powerpoint/2010/main" val="133086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2CBD5-5514-4EB4-9E2F-6D9C0F8BA778}"/>
              </a:ext>
            </a:extLst>
          </p:cNvPr>
          <p:cNvSpPr/>
          <p:nvPr/>
        </p:nvSpPr>
        <p:spPr>
          <a:xfrm>
            <a:off x="2701191" y="1430865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13E86-F97B-45D6-BC5E-40455E18629B}"/>
              </a:ext>
            </a:extLst>
          </p:cNvPr>
          <p:cNvSpPr/>
          <p:nvPr/>
        </p:nvSpPr>
        <p:spPr>
          <a:xfrm>
            <a:off x="2677486" y="1424031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1E554-D9BF-43E5-B11E-A969852FF321}"/>
              </a:ext>
            </a:extLst>
          </p:cNvPr>
          <p:cNvSpPr txBox="1"/>
          <p:nvPr/>
        </p:nvSpPr>
        <p:spPr>
          <a:xfrm>
            <a:off x="2612170" y="836346"/>
            <a:ext cx="235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7. Battle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B6F1D4-F426-428D-A41C-9824113E9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72" y="1593036"/>
            <a:ext cx="288679" cy="288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773CCA-EE54-459E-A116-C0E11F3582FF}"/>
              </a:ext>
            </a:extLst>
          </p:cNvPr>
          <p:cNvSpPr txBox="1"/>
          <p:nvPr/>
        </p:nvSpPr>
        <p:spPr>
          <a:xfrm>
            <a:off x="8366001" y="1593036"/>
            <a:ext cx="586308" cy="30777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3:00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78A413A-9CD6-4FE1-8C8F-9C8DD867163E}"/>
              </a:ext>
            </a:extLst>
          </p:cNvPr>
          <p:cNvSpPr/>
          <p:nvPr/>
        </p:nvSpPr>
        <p:spPr>
          <a:xfrm>
            <a:off x="3030656" y="4725571"/>
            <a:ext cx="1772350" cy="45670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C6D9834B-A89B-4071-9B2F-F6D7B297EA06}"/>
              </a:ext>
            </a:extLst>
          </p:cNvPr>
          <p:cNvGraphicFramePr>
            <a:graphicFrameLocks noGrp="1"/>
          </p:cNvGraphicFramePr>
          <p:nvPr/>
        </p:nvGraphicFramePr>
        <p:xfrm>
          <a:off x="6288834" y="3667157"/>
          <a:ext cx="3088918" cy="163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918">
                  <a:extLst>
                    <a:ext uri="{9D8B030D-6E8A-4147-A177-3AD203B41FA5}">
                      <a16:colId xmlns:a16="http://schemas.microsoft.com/office/drawing/2014/main" val="1207758413"/>
                    </a:ext>
                  </a:extLst>
                </a:gridCol>
              </a:tblGrid>
              <a:tr h="324929">
                <a:tc>
                  <a:txBody>
                    <a:bodyPr/>
                    <a:lstStyle/>
                    <a:p>
                      <a:r>
                        <a:rPr lang="en-SG" sz="1400" dirty="0"/>
                        <a:t>Question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3876"/>
                  </a:ext>
                </a:extLst>
              </a:tr>
              <a:tr h="327318">
                <a:tc>
                  <a:txBody>
                    <a:bodyPr/>
                    <a:lstStyle/>
                    <a:p>
                      <a:r>
                        <a:rPr lang="en-SG" sz="1400" dirty="0"/>
                        <a:t>1. Answer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565864"/>
                  </a:ext>
                </a:extLst>
              </a:tr>
              <a:tr h="327318">
                <a:tc>
                  <a:txBody>
                    <a:bodyPr/>
                    <a:lstStyle/>
                    <a:p>
                      <a:r>
                        <a:rPr lang="en-SG" sz="1400" dirty="0"/>
                        <a:t>2. Answer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85936"/>
                  </a:ext>
                </a:extLst>
              </a:tr>
              <a:tr h="327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3. Answer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532184"/>
                  </a:ext>
                </a:extLst>
              </a:tr>
              <a:tr h="327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4. Answer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01618"/>
                  </a:ext>
                </a:extLst>
              </a:tr>
            </a:tbl>
          </a:graphicData>
        </a:graphic>
      </p:graphicFrame>
      <p:sp>
        <p:nvSpPr>
          <p:cNvPr id="47" name="Oval 46">
            <a:extLst>
              <a:ext uri="{FF2B5EF4-FFF2-40B4-BE49-F238E27FC236}">
                <a16:creationId xmlns:a16="http://schemas.microsoft.com/office/drawing/2014/main" id="{1108C82C-CB7A-422E-8E19-8ABD51529866}"/>
              </a:ext>
            </a:extLst>
          </p:cNvPr>
          <p:cNvSpPr/>
          <p:nvPr/>
        </p:nvSpPr>
        <p:spPr>
          <a:xfrm>
            <a:off x="6839617" y="3005090"/>
            <a:ext cx="2249455" cy="5330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951284-B78F-47AA-9D04-411B7C4A2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29" b="93153" l="9743" r="96324">
                        <a14:foregroundMark x1="28676" y1="9076" x2="32537" y2="6529"/>
                        <a14:foregroundMark x1="39522" y1="88217" x2="46140" y2="93312"/>
                        <a14:foregroundMark x1="25000" y1="52229" x2="11029" y2="73408"/>
                        <a14:foregroundMark x1="53860" y1="55892" x2="53860" y2="55892"/>
                        <a14:foregroundMark x1="78309" y1="70541" x2="88235" y2="72452"/>
                        <a14:foregroundMark x1="88235" y1="72452" x2="96324" y2="76911"/>
                        <a14:foregroundMark x1="47794" y1="26592" x2="48346" y2="29777"/>
                        <a14:foregroundMark x1="48162" y1="69904" x2="54412" y2="76274"/>
                        <a14:foregroundMark x1="54412" y1="76274" x2="54044" y2="79618"/>
                        <a14:foregroundMark x1="43750" y1="76115" x2="43750" y2="76115"/>
                        <a14:foregroundMark x1="54228" y1="74682" x2="54228" y2="74682"/>
                        <a14:foregroundMark x1="54412" y1="54777" x2="55699" y2="55414"/>
                        <a14:foregroundMark x1="53125" y1="54140" x2="54412" y2="54777"/>
                        <a14:foregroundMark x1="52757" y1="53981" x2="52757" y2="53981"/>
                        <a14:backgroundMark x1="51654" y1="54777" x2="51654" y2="54777"/>
                        <a14:backgroundMark x1="51654" y1="56210" x2="51654" y2="562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63" y="2959886"/>
            <a:ext cx="1842967" cy="21275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17A358-6286-4334-9FD6-1821BE4CE4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0319" y1="70343" x2="40096" y2="72304"/>
                        <a14:backgroundMark x1="41773" y1="67034" x2="51118" y2="66422"/>
                        <a14:backgroundMark x1="51118" y1="66422" x2="57668" y2="67402"/>
                        <a14:backgroundMark x1="25240" y1="59314" x2="25240" y2="59314"/>
                        <a14:backgroundMark x1="25080" y1="61887" x2="25080" y2="61887"/>
                        <a14:backgroundMark x1="32029" y1="68382" x2="32029" y2="68382"/>
                        <a14:backgroundMark x1="26597" y1="58211" x2="26597" y2="58211"/>
                        <a14:backgroundMark x1="77716" y1="33088" x2="77716" y2="33088"/>
                        <a14:backgroundMark x1="53035" y1="24510" x2="53035" y2="245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55" y="1985053"/>
            <a:ext cx="2648201" cy="172598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E376F88-F88D-4FE8-A913-E2EBE99D37B1}"/>
              </a:ext>
            </a:extLst>
          </p:cNvPr>
          <p:cNvGrpSpPr/>
          <p:nvPr/>
        </p:nvGrpSpPr>
        <p:grpSpPr>
          <a:xfrm>
            <a:off x="3029759" y="2756413"/>
            <a:ext cx="1772350" cy="159515"/>
            <a:chOff x="2839995" y="2727183"/>
            <a:chExt cx="2198540" cy="15377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3E3CAD-4082-4305-9A4D-849DD4A8D30B}"/>
                </a:ext>
              </a:extLst>
            </p:cNvPr>
            <p:cNvSpPr/>
            <p:nvPr/>
          </p:nvSpPr>
          <p:spPr>
            <a:xfrm>
              <a:off x="2839995" y="2727183"/>
              <a:ext cx="2198540" cy="15377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FDBD8EE-928D-49A3-AEEF-58E02B98F478}"/>
                </a:ext>
              </a:extLst>
            </p:cNvPr>
            <p:cNvSpPr/>
            <p:nvPr/>
          </p:nvSpPr>
          <p:spPr>
            <a:xfrm>
              <a:off x="2839995" y="2730736"/>
              <a:ext cx="1820905" cy="144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8758396-3BB4-49BD-A676-CA939C849396}"/>
              </a:ext>
            </a:extLst>
          </p:cNvPr>
          <p:cNvSpPr txBox="1"/>
          <p:nvPr/>
        </p:nvSpPr>
        <p:spPr>
          <a:xfrm>
            <a:off x="4802109" y="2704339"/>
            <a:ext cx="1101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80 / 100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44200D-A2B5-4805-9186-6856E20A2789}"/>
              </a:ext>
            </a:extLst>
          </p:cNvPr>
          <p:cNvSpPr/>
          <p:nvPr/>
        </p:nvSpPr>
        <p:spPr>
          <a:xfrm>
            <a:off x="5340206" y="3667157"/>
            <a:ext cx="472344" cy="4723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73E43F0-0A01-4DAD-B607-5787C9ADBFED}"/>
              </a:ext>
            </a:extLst>
          </p:cNvPr>
          <p:cNvSpPr/>
          <p:nvPr/>
        </p:nvSpPr>
        <p:spPr>
          <a:xfrm>
            <a:off x="5340206" y="4248085"/>
            <a:ext cx="472344" cy="4723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F84CDA2-F710-40C0-8DED-6C4AF56F74E9}"/>
              </a:ext>
            </a:extLst>
          </p:cNvPr>
          <p:cNvSpPr/>
          <p:nvPr/>
        </p:nvSpPr>
        <p:spPr>
          <a:xfrm>
            <a:off x="5355950" y="4824127"/>
            <a:ext cx="472344" cy="4723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397E10-BE8C-44E1-B702-CE2DBF95AC1B}"/>
              </a:ext>
            </a:extLst>
          </p:cNvPr>
          <p:cNvSpPr txBox="1"/>
          <p:nvPr/>
        </p:nvSpPr>
        <p:spPr>
          <a:xfrm>
            <a:off x="5588436" y="1556263"/>
            <a:ext cx="1007935" cy="40011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60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68F0FE-EA52-400F-85F8-90D4EF23CA8E}"/>
              </a:ext>
            </a:extLst>
          </p:cNvPr>
          <p:cNvSpPr txBox="1"/>
          <p:nvPr/>
        </p:nvSpPr>
        <p:spPr>
          <a:xfrm>
            <a:off x="5588436" y="1992059"/>
            <a:ext cx="1007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3/10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110B6C79-D166-4C6A-B37F-709894B4CEE9}"/>
              </a:ext>
            </a:extLst>
          </p:cNvPr>
          <p:cNvSpPr/>
          <p:nvPr/>
        </p:nvSpPr>
        <p:spPr>
          <a:xfrm rot="19184019">
            <a:off x="6732488" y="2763653"/>
            <a:ext cx="2047434" cy="110982"/>
          </a:xfrm>
          <a:custGeom>
            <a:avLst/>
            <a:gdLst>
              <a:gd name="connsiteX0" fmla="*/ 0 w 4588912"/>
              <a:gd name="connsiteY0" fmla="*/ 92274 h 184547"/>
              <a:gd name="connsiteX1" fmla="*/ 2294456 w 4588912"/>
              <a:gd name="connsiteY1" fmla="*/ 0 h 184547"/>
              <a:gd name="connsiteX2" fmla="*/ 4588912 w 4588912"/>
              <a:gd name="connsiteY2" fmla="*/ 92274 h 184547"/>
              <a:gd name="connsiteX3" fmla="*/ 2294456 w 4588912"/>
              <a:gd name="connsiteY3" fmla="*/ 184547 h 184547"/>
              <a:gd name="connsiteX4" fmla="*/ 0 w 4588912"/>
              <a:gd name="connsiteY4" fmla="*/ 92274 h 184547"/>
              <a:gd name="connsiteX0" fmla="*/ 0 w 4588912"/>
              <a:gd name="connsiteY0" fmla="*/ 92274 h 184547"/>
              <a:gd name="connsiteX1" fmla="*/ 3040905 w 4588912"/>
              <a:gd name="connsiteY1" fmla="*/ 0 h 184547"/>
              <a:gd name="connsiteX2" fmla="*/ 4588912 w 4588912"/>
              <a:gd name="connsiteY2" fmla="*/ 92274 h 184547"/>
              <a:gd name="connsiteX3" fmla="*/ 2294456 w 4588912"/>
              <a:gd name="connsiteY3" fmla="*/ 184547 h 184547"/>
              <a:gd name="connsiteX4" fmla="*/ 0 w 4588912"/>
              <a:gd name="connsiteY4" fmla="*/ 92274 h 184547"/>
              <a:gd name="connsiteX0" fmla="*/ 0 w 4588912"/>
              <a:gd name="connsiteY0" fmla="*/ 92274 h 175216"/>
              <a:gd name="connsiteX1" fmla="*/ 3040905 w 4588912"/>
              <a:gd name="connsiteY1" fmla="*/ 0 h 175216"/>
              <a:gd name="connsiteX2" fmla="*/ 4588912 w 4588912"/>
              <a:gd name="connsiteY2" fmla="*/ 92274 h 175216"/>
              <a:gd name="connsiteX3" fmla="*/ 1501354 w 4588912"/>
              <a:gd name="connsiteY3" fmla="*/ 175216 h 175216"/>
              <a:gd name="connsiteX4" fmla="*/ 0 w 4588912"/>
              <a:gd name="connsiteY4" fmla="*/ 92274 h 175216"/>
              <a:gd name="connsiteX0" fmla="*/ 0 w 4588912"/>
              <a:gd name="connsiteY0" fmla="*/ 92274 h 184547"/>
              <a:gd name="connsiteX1" fmla="*/ 3040905 w 4588912"/>
              <a:gd name="connsiteY1" fmla="*/ 0 h 184547"/>
              <a:gd name="connsiteX2" fmla="*/ 4588912 w 4588912"/>
              <a:gd name="connsiteY2" fmla="*/ 92274 h 184547"/>
              <a:gd name="connsiteX3" fmla="*/ 1967885 w 4588912"/>
              <a:gd name="connsiteY3" fmla="*/ 184547 h 184547"/>
              <a:gd name="connsiteX4" fmla="*/ 0 w 4588912"/>
              <a:gd name="connsiteY4" fmla="*/ 92274 h 18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8912" h="184547">
                <a:moveTo>
                  <a:pt x="0" y="92274"/>
                </a:moveTo>
                <a:lnTo>
                  <a:pt x="3040905" y="0"/>
                </a:lnTo>
                <a:lnTo>
                  <a:pt x="4588912" y="92274"/>
                </a:lnTo>
                <a:lnTo>
                  <a:pt x="1967885" y="184547"/>
                </a:lnTo>
                <a:lnTo>
                  <a:pt x="0" y="9227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D01F4E-DCB8-4149-BD96-C66F7452300A}"/>
              </a:ext>
            </a:extLst>
          </p:cNvPr>
          <p:cNvCxnSpPr>
            <a:cxnSpLocks/>
          </p:cNvCxnSpPr>
          <p:nvPr/>
        </p:nvCxnSpPr>
        <p:spPr>
          <a:xfrm>
            <a:off x="9137639" y="4430287"/>
            <a:ext cx="737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D214A1-4FB5-4D31-BA8D-7A2D28C58C96}"/>
              </a:ext>
            </a:extLst>
          </p:cNvPr>
          <p:cNvSpPr txBox="1"/>
          <p:nvPr/>
        </p:nvSpPr>
        <p:spPr>
          <a:xfrm>
            <a:off x="9875099" y="4145541"/>
            <a:ext cx="219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Box turns green when right answer is selected. Turns red when wrong answer is selected.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D1E077-0AD7-4416-A1E4-BEFC5187A42D}"/>
              </a:ext>
            </a:extLst>
          </p:cNvPr>
          <p:cNvCxnSpPr>
            <a:cxnSpLocks/>
          </p:cNvCxnSpPr>
          <p:nvPr/>
        </p:nvCxnSpPr>
        <p:spPr>
          <a:xfrm>
            <a:off x="5577954" y="5108384"/>
            <a:ext cx="0" cy="787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9BC2D9-16A7-4C6D-92C7-27FF5C36EA15}"/>
              </a:ext>
            </a:extLst>
          </p:cNvPr>
          <p:cNvSpPr txBox="1"/>
          <p:nvPr/>
        </p:nvSpPr>
        <p:spPr>
          <a:xfrm>
            <a:off x="5340206" y="618523"/>
            <a:ext cx="2480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Total points accumulated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956F61-BC98-4012-8B85-9E2996BBF755}"/>
              </a:ext>
            </a:extLst>
          </p:cNvPr>
          <p:cNvCxnSpPr>
            <a:cxnSpLocks/>
          </p:cNvCxnSpPr>
          <p:nvPr/>
        </p:nvCxnSpPr>
        <p:spPr>
          <a:xfrm flipV="1">
            <a:off x="6096000" y="951693"/>
            <a:ext cx="0" cy="641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4D4C96-4BEB-4F59-8237-E6B117A88FE0}"/>
              </a:ext>
            </a:extLst>
          </p:cNvPr>
          <p:cNvSpPr txBox="1"/>
          <p:nvPr/>
        </p:nvSpPr>
        <p:spPr>
          <a:xfrm>
            <a:off x="4572371" y="5905186"/>
            <a:ext cx="2480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Abilities that can be used in battle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4275AC-230E-4542-808A-49AF723A3C80}"/>
              </a:ext>
            </a:extLst>
          </p:cNvPr>
          <p:cNvSpPr txBox="1"/>
          <p:nvPr/>
        </p:nvSpPr>
        <p:spPr>
          <a:xfrm>
            <a:off x="7993232" y="674694"/>
            <a:ext cx="2480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Time left in battle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3A9B82-133E-49CB-A49E-88933E2D2DFE}"/>
              </a:ext>
            </a:extLst>
          </p:cNvPr>
          <p:cNvCxnSpPr>
            <a:cxnSpLocks/>
          </p:cNvCxnSpPr>
          <p:nvPr/>
        </p:nvCxnSpPr>
        <p:spPr>
          <a:xfrm flipV="1">
            <a:off x="8653254" y="999424"/>
            <a:ext cx="0" cy="641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F464AF-E400-4DBD-869D-05E5BAF0097F}"/>
              </a:ext>
            </a:extLst>
          </p:cNvPr>
          <p:cNvSpPr txBox="1"/>
          <p:nvPr/>
        </p:nvSpPr>
        <p:spPr>
          <a:xfrm>
            <a:off x="3788027" y="368943"/>
            <a:ext cx="150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Current question out of total questions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81CFDF-7482-4A13-BD09-65CD2D897556}"/>
              </a:ext>
            </a:extLst>
          </p:cNvPr>
          <p:cNvCxnSpPr>
            <a:cxnSpLocks/>
          </p:cNvCxnSpPr>
          <p:nvPr/>
        </p:nvCxnSpPr>
        <p:spPr>
          <a:xfrm flipH="1" flipV="1">
            <a:off x="4633823" y="864426"/>
            <a:ext cx="1194471" cy="1250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3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2CBD5-5514-4EB4-9E2F-6D9C0F8BA778}"/>
              </a:ext>
            </a:extLst>
          </p:cNvPr>
          <p:cNvSpPr/>
          <p:nvPr/>
        </p:nvSpPr>
        <p:spPr>
          <a:xfrm>
            <a:off x="2677486" y="1434418"/>
            <a:ext cx="6832788" cy="399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13E86-F97B-45D6-BC5E-40455E18629B}"/>
              </a:ext>
            </a:extLst>
          </p:cNvPr>
          <p:cNvSpPr/>
          <p:nvPr/>
        </p:nvSpPr>
        <p:spPr>
          <a:xfrm>
            <a:off x="2677486" y="1424031"/>
            <a:ext cx="6837028" cy="40099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1E554-D9BF-43E5-B11E-A969852FF321}"/>
              </a:ext>
            </a:extLst>
          </p:cNvPr>
          <p:cNvSpPr txBox="1"/>
          <p:nvPr/>
        </p:nvSpPr>
        <p:spPr>
          <a:xfrm>
            <a:off x="2612170" y="836346"/>
            <a:ext cx="235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8. Stage cleared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B6F1D4-F426-428D-A41C-9824113E9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072" y="1593036"/>
            <a:ext cx="288679" cy="2886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D5DFA6-24A3-4E17-AAAB-97C49441D6AA}"/>
              </a:ext>
            </a:extLst>
          </p:cNvPr>
          <p:cNvSpPr txBox="1"/>
          <p:nvPr/>
        </p:nvSpPr>
        <p:spPr>
          <a:xfrm>
            <a:off x="4557840" y="1700012"/>
            <a:ext cx="330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/>
              <a:t>Stage Cleared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FED7B4-3DF2-4AA6-B899-6DE251A2676C}"/>
              </a:ext>
            </a:extLst>
          </p:cNvPr>
          <p:cNvSpPr txBox="1"/>
          <p:nvPr/>
        </p:nvSpPr>
        <p:spPr>
          <a:xfrm>
            <a:off x="4466067" y="2340215"/>
            <a:ext cx="330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1-2 Medium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45A7E-6BD1-49C7-9BBB-995C28C58210}"/>
              </a:ext>
            </a:extLst>
          </p:cNvPr>
          <p:cNvSpPr txBox="1"/>
          <p:nvPr/>
        </p:nvSpPr>
        <p:spPr>
          <a:xfrm>
            <a:off x="3113113" y="4644071"/>
            <a:ext cx="1486943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SG" sz="2000" dirty="0"/>
              <a:t>Share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0B800B-5627-4F80-BA95-1D02A89E069F}"/>
              </a:ext>
            </a:extLst>
          </p:cNvPr>
          <p:cNvSpPr txBox="1"/>
          <p:nvPr/>
        </p:nvSpPr>
        <p:spPr>
          <a:xfrm>
            <a:off x="7769103" y="4638366"/>
            <a:ext cx="138436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Next Stage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AB248A-58A7-47BC-A180-072B8F952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73" b="89809" l="10000" r="90000">
                        <a14:foregroundMark x1="9417" y1="8439" x2="10583" y2="16242"/>
                        <a14:foregroundMark x1="10583" y1="16242" x2="13417" y2="22134"/>
                        <a14:foregroundMark x1="13417" y1="22134" x2="17333" y2="17038"/>
                        <a14:foregroundMark x1="17333" y1="17038" x2="17167" y2="7803"/>
                        <a14:foregroundMark x1="13583" y1="11943" x2="13583" y2="11943"/>
                        <a14:foregroundMark x1="31417" y1="8758" x2="31417" y2="8758"/>
                        <a14:foregroundMark x1="33083" y1="16720" x2="33083" y2="16720"/>
                        <a14:foregroundMark x1="29417" y1="5573" x2="34750" y2="7484"/>
                        <a14:foregroundMark x1="34583" y1="14172" x2="34583" y2="141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4" r="77022" b="69888"/>
          <a:stretch/>
        </p:blipFill>
        <p:spPr>
          <a:xfrm>
            <a:off x="3167490" y="4644071"/>
            <a:ext cx="394073" cy="3894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9E6EBA5-06A4-4862-817D-E4E780EE33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8" t="4426" r="61455" b="72488"/>
          <a:stretch/>
        </p:blipFill>
        <p:spPr>
          <a:xfrm>
            <a:off x="3561563" y="4696223"/>
            <a:ext cx="302822" cy="2997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B22C2C-68F0-4121-83EF-B6DDD6158565}"/>
              </a:ext>
            </a:extLst>
          </p:cNvPr>
          <p:cNvSpPr txBox="1"/>
          <p:nvPr/>
        </p:nvSpPr>
        <p:spPr>
          <a:xfrm>
            <a:off x="4393163" y="2834762"/>
            <a:ext cx="34056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5400" dirty="0"/>
              <a:t>830</a:t>
            </a:r>
            <a:endParaRPr lang="en-SG" sz="4400" dirty="0"/>
          </a:p>
          <a:p>
            <a:pPr algn="ctr"/>
            <a:endParaRPr lang="en-SG" sz="1600" dirty="0"/>
          </a:p>
          <a:p>
            <a:pPr algn="ctr"/>
            <a:r>
              <a:rPr lang="en-SG" sz="1600" dirty="0"/>
              <a:t>Highest record: 1000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F39F2F-C535-4967-ABD7-991E4122C1B1}"/>
              </a:ext>
            </a:extLst>
          </p:cNvPr>
          <p:cNvGrpSpPr/>
          <p:nvPr/>
        </p:nvGrpSpPr>
        <p:grpSpPr>
          <a:xfrm>
            <a:off x="4907883" y="4646026"/>
            <a:ext cx="1122783" cy="400110"/>
            <a:chOff x="5080373" y="4481748"/>
            <a:chExt cx="1122783" cy="4001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E6811C-6467-44E6-99A2-AEFD77118A4C}"/>
                </a:ext>
              </a:extLst>
            </p:cNvPr>
            <p:cNvSpPr txBox="1"/>
            <p:nvPr/>
          </p:nvSpPr>
          <p:spPr>
            <a:xfrm>
              <a:off x="5080373" y="4481748"/>
              <a:ext cx="1122783" cy="4001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SG" sz="2000" dirty="0"/>
                <a:t>Retry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6D3BB51-9E78-4F27-A80A-4A245B49F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128">
              <a:off x="5219311" y="4526097"/>
              <a:ext cx="302053" cy="302053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D74F518-5808-4C1A-BDF0-B1A6EFF26F09}"/>
              </a:ext>
            </a:extLst>
          </p:cNvPr>
          <p:cNvSpPr txBox="1"/>
          <p:nvPr/>
        </p:nvSpPr>
        <p:spPr>
          <a:xfrm>
            <a:off x="6338493" y="4646026"/>
            <a:ext cx="1122783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41C19C-EB12-4A7D-B996-ADFACEE02538}"/>
              </a:ext>
            </a:extLst>
          </p:cNvPr>
          <p:cNvSpPr txBox="1"/>
          <p:nvPr/>
        </p:nvSpPr>
        <p:spPr>
          <a:xfrm>
            <a:off x="5806731" y="5887187"/>
            <a:ext cx="2480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Go back to Main Page (5)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4F150D-4AFD-4F23-A937-F9B61028539D}"/>
              </a:ext>
            </a:extLst>
          </p:cNvPr>
          <p:cNvCxnSpPr>
            <a:cxnSpLocks/>
          </p:cNvCxnSpPr>
          <p:nvPr/>
        </p:nvCxnSpPr>
        <p:spPr>
          <a:xfrm>
            <a:off x="6578082" y="4889241"/>
            <a:ext cx="0" cy="940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39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323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#NEO GUAT KWAN#</dc:creator>
  <cp:lastModifiedBy>#NEO GUAT KWAN#</cp:lastModifiedBy>
  <cp:revision>7</cp:revision>
  <dcterms:created xsi:type="dcterms:W3CDTF">2021-02-05T13:43:01Z</dcterms:created>
  <dcterms:modified xsi:type="dcterms:W3CDTF">2021-02-06T03:57:57Z</dcterms:modified>
</cp:coreProperties>
</file>