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  <a:cs typeface="Arial Bold" panose="020B0604020202020204" charset="0"/>
              </a:rPr>
              <a:t>Project Title - Calculator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  <a:cs typeface="Arial 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4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ongti SC Bold" panose="02010600040101010101" charset="-122"/>
                <a:ea typeface="Songti SC Bold" panose="02010600040101010101" charset="-122"/>
              </a:rPr>
              <a:t>By Suhana Kumari</a:t>
            </a:r>
            <a:endParaRPr lang="en-US" sz="4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Songti SC Bold" panose="02010600040101010101" charset="-122"/>
              <a:ea typeface="Songti SC Bold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Conclusion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Developed a mini calculator application using Python and Tkinter, featuring a user-friendly interface with buttons for numbers and operators, real-time calculation updates, and error handling for division by zero and invalid input.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Successfully addressed the need for a simple yet functional calculator, providing a practical tool for basic arithmetic calculations while serving as an educational resource for Python programming and GUI development.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5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 marL="0" indent="0" algn="ctr">
              <a:buNone/>
            </a:pPr>
            <a:endParaRPr lang="en-US" sz="5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 marL="0" indent="0" algn="ctr">
              <a:buNone/>
            </a:pPr>
            <a:r>
              <a:rPr lang="en-US" sz="5400">
                <a:latin typeface="Songti SC Regular" panose="02010600040101010101" charset="-122"/>
                <a:ea typeface="Songti SC Regular" panose="02010600040101010101" charset="-122"/>
              </a:rPr>
              <a:t>Thank you..!</a:t>
            </a:r>
            <a:endParaRPr lang="en-US" sz="5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Project Overview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Providing a user-friendly interface for performing calculations.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Practicing Python programming skills, especially in GUI development using Tkinter.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Implementing error handling for invalid inputs.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Gaining experience in building small-scale software projects.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Implement basic arithmetic operations (addition, subtraction, multiplication, division) for quick calculations.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Ensure error handling for cases like division by zero or invalid input.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Consider additional features like memory functions, keyboard support, and calculation history for enhanced usability.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Problem Statement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The problem statement for the mini calculator project is to address the need for a user-friendly tool for basic arithmetic calculations that allows quick and accurate results without the need for a physical calculator or complex software. The project aims to provide a simple and intuitive interface for effortless input of numbers and operators, catering to users in education, finance, engineering, science, and everyday life.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Solution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Develop a mini calculator application using Python and Tkinter to address the need for a basic calculator.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Utilize Tkinter, a standard GUI toolkit for Python, to create a simple yet effective graphical user interface.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Implement event-driven programming to respond to user interactions such as button clicks for arithmetic operations.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Ensure error handling to manage invalid inputs and display relevant error messages for enhanced user experience.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Methodology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Requirement Analysis: Identify the basic requirements of the calculator, such as the ability to perform arithmetic operations (+, -, *, /) and handle user input.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Design: Design the user interface using Tkinter, including the layout of buttons and display area.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Implementation: Write the Python code to implement the calculator functionality, including handling user input, performing calculations, and updating the display.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Testing: Test the calculator application to ensure that it functions as expected, including testing different input scenarios and error handling.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Deployment: Once the application is tested and working correctly, it can be deployed for use.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 marL="0" indent="0">
              <a:buNone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Throughout the development followed, iterative &amp; incremental development practices, made small improvements &amp; adjustments based on feedback &amp; testing results.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Key Features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Basic Arithmetic Operations: The calculator can perform addition, subtraction, multiplication, division and power operations.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User-Friendly Interface: The graphical user interface (GUI) is designed to be intuitive and easy to use, with buttons for numbers and operators and a display area for input and output.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Error Handling: The calculator includes error handling to deal with invalid inputs, such as division by zero or non-numeric characters.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Clear Display: The display area shows the input expression and the result of the calculation, making it easy for users to see their inputs and the outcome.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Responsive Design: The calculator responds to user inputs in real-time, updating the display as numbers and operators are entered.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Memory Functions: Optional memory functions like memory clear, memory recall, memory addition, and memory subtraction could be added.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algu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1160" y="1013460"/>
            <a:ext cx="6330315" cy="5323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Results and Achievements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The mini calculator project resulted in the creation of a functional calculator application using Python and Tkinter.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The key outcomes achieved through this project include: User Interface, Arithmetic Operations, Error Handling, Real-Time Calculation, Educational Value.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 marL="0" indent="0">
              <a:buNone/>
            </a:pP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 marL="0" indent="0">
              <a:buNone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Overall, the mini calculator project successfully addressed the need for a simple yet functional calculator application, providing a practical tool for performing basic arithmetic calculations.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atin typeface="Songti SC Bold" panose="02010600040101010101" charset="-122"/>
                <a:ea typeface="Songti SC Bold" panose="02010600040101010101" charset="-122"/>
              </a:rPr>
              <a:t>Challenges Faced</a:t>
            </a:r>
            <a:endParaRPr lang="en-US" sz="5400" b="1">
              <a:latin typeface="Songti SC Bold" panose="02010600040101010101" charset="-122"/>
              <a:ea typeface="Songti SC Bold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Some of the key challenges faced: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GUI Design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Error Handling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Event Handling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Code Organization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Testing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  <a:p>
            <a:pPr marL="0" indent="0">
              <a:buNone/>
            </a:pPr>
            <a:r>
              <a:rPr lang="en-US" sz="2400">
                <a:latin typeface="Songti SC Regular" panose="02010600040101010101" charset="-122"/>
                <a:ea typeface="Songti SC Regular" panose="02010600040101010101" charset="-122"/>
              </a:rPr>
              <a:t>Despite these challenges, the development of the mini calculator project provided valuable learning experiences and insights into Python programming, GUI development, and software testing.</a:t>
            </a:r>
            <a:endParaRPr lang="en-US" sz="2400">
              <a:latin typeface="Songti SC Regular" panose="02010600040101010101" charset="-122"/>
              <a:ea typeface="Songti SC Regular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4466</Words>
  <Application>WPS Presentation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宋体-简</vt:lpstr>
      <vt:lpstr>Songti SC Bold</vt:lpstr>
      <vt:lpstr>Arial Bold</vt:lpstr>
      <vt:lpstr>Songti SC Regular</vt:lpstr>
      <vt:lpstr>Microsoft YaHei</vt:lpstr>
      <vt:lpstr>汉仪旗黑</vt:lpstr>
      <vt:lpstr>Arial Unicode MS</vt:lpstr>
      <vt:lpstr>Calibri</vt:lpstr>
      <vt:lpstr>Helvetica Neue</vt:lpstr>
      <vt:lpstr>Arial Regular</vt:lpstr>
      <vt:lpstr>Gear Drives</vt:lpstr>
      <vt:lpstr>Project Title - Calculator</vt:lpstr>
      <vt:lpstr>Project Overview</vt:lpstr>
      <vt:lpstr>Problem Statement</vt:lpstr>
      <vt:lpstr>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- Calculator</dc:title>
  <dc:creator>abhi</dc:creator>
  <cp:lastModifiedBy>abhi</cp:lastModifiedBy>
  <cp:revision>14</cp:revision>
  <dcterms:created xsi:type="dcterms:W3CDTF">2024-03-09T18:58:28Z</dcterms:created>
  <dcterms:modified xsi:type="dcterms:W3CDTF">2024-03-09T18:58:28Z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