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2261870"/>
            <a:ext cx="10942955" cy="1803400"/>
          </a:xfrm>
        </p:spPr>
        <p:txBody>
          <a:bodyPr/>
          <a:lstStyle/>
          <a:p>
            <a:r>
              <a:rPr lang="en-US" sz="5400" dirty="0"/>
              <a:t>Data Wrangling			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- Suhana kumari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</a:t>
            </a:r>
            <a:r>
              <a:rPr lang="en-US" b="1" i="1"/>
              <a:t>Project objective: </a:t>
            </a:r>
            <a:r>
              <a:rPr lang="en-US" sz="2800" i="1"/>
              <a:t>Clearly define the goal of the data wrangling project, such as preparing data for analysis, cleaning and preprocessing data, or extracting insights rom data.</a:t>
            </a:r>
            <a:endParaRPr lang="en-US" sz="2800" i="1"/>
          </a:p>
          <a:p>
            <a:endParaRPr lang="en-US" sz="2800" i="1"/>
          </a:p>
          <a:p>
            <a:r>
              <a:rPr lang="en-US" b="1" i="1"/>
              <a:t>2</a:t>
            </a:r>
            <a:r>
              <a:rPr lang="en-US" sz="2800" i="1"/>
              <a:t>.</a:t>
            </a:r>
            <a:r>
              <a:rPr lang="en-US" sz="3600" b="1" i="1"/>
              <a:t>Data sources: </a:t>
            </a:r>
            <a:r>
              <a:rPr lang="en-US" sz="2800" i="1"/>
              <a:t>Identify the sources the data , including databases, files, or external sources.</a:t>
            </a:r>
            <a:endParaRPr lang="en-US" sz="2800" i="1"/>
          </a:p>
          <a:p>
            <a:endParaRPr lang="en-US" sz="2800" i="1"/>
          </a:p>
          <a:p>
            <a:r>
              <a:rPr lang="en-US" sz="3600" i="1"/>
              <a:t>3.</a:t>
            </a:r>
            <a:r>
              <a:rPr lang="en-US" sz="3600" b="1" i="1"/>
              <a:t>Data description: </a:t>
            </a:r>
            <a:r>
              <a:rPr lang="en-US" sz="2800" i="1"/>
              <a:t>Provide an overview of the data, including the format, size and content.</a:t>
            </a:r>
            <a:endParaRPr lang="en-US" sz="28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4.</a:t>
            </a:r>
            <a:r>
              <a:rPr lang="en-US" sz="3600" b="1" i="1"/>
              <a:t>Data quality issues: </a:t>
            </a:r>
            <a:r>
              <a:rPr lang="en-US" sz="2800" i="1"/>
              <a:t>Identify potential data quality issues, such as missing values, duplicates, outliers or inconsistencies.</a:t>
            </a:r>
            <a:endParaRPr lang="en-US" sz="2800" i="1"/>
          </a:p>
          <a:p>
            <a:endParaRPr lang="en-US" sz="2800" i="1"/>
          </a:p>
          <a:p>
            <a:r>
              <a:rPr lang="en-US" i="1"/>
              <a:t>5. </a:t>
            </a:r>
            <a:r>
              <a:rPr lang="en-US" sz="3600" b="1" i="1"/>
              <a:t>Project deliverables: </a:t>
            </a:r>
            <a:r>
              <a:rPr lang="en-US" sz="2800" i="1"/>
              <a:t>Clearly outline the expected project deliverables, such as cleaned dataset , data visualization, or excel file for the final report.</a:t>
            </a:r>
            <a:endParaRPr lang="en-US" sz="28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Handling missing values and duplicates in tha data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Removing errors and inconsistencies in data entry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Merging data from different sources into a single, unified dataset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Transforming data into suitable formats for analysis and visualization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Standardizing data formats and inconsistent field names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 Library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Pandas</a:t>
            </a:r>
            <a:endParaRPr lang="en-US"/>
          </a:p>
          <a:p>
            <a:endParaRPr lang="en-US"/>
          </a:p>
          <a:p>
            <a:r>
              <a:rPr lang="en-US"/>
              <a:t>Numpy</a:t>
            </a:r>
            <a:endParaRPr lang="en-US"/>
          </a:p>
          <a:p>
            <a:endParaRPr lang="en-US"/>
          </a:p>
          <a:p>
            <a:r>
              <a:rPr lang="en-US"/>
              <a:t>Matplotlib</a:t>
            </a:r>
            <a:endParaRPr lang="en-US"/>
          </a:p>
          <a:p>
            <a:endParaRPr lang="en-US"/>
          </a:p>
          <a:p>
            <a:r>
              <a:rPr lang="en-US"/>
              <a:t>Seaborn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/>
              <a:t>The result of data wrangling is a clea, transformed and organised dataset that is ready for analysis and visualization. Here are some specific outcomes.</a:t>
            </a:r>
            <a:endParaRPr lang="en-US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Cleaned dataset :</a:t>
            </a:r>
            <a:r>
              <a:rPr lang="en-US" sz="2400" b="1"/>
              <a:t> </a:t>
            </a:r>
            <a:r>
              <a:rPr lang="en-US" sz="2800"/>
              <a:t>Handling missing values, duplicates and errors , resulting in a consistent and accurate dataset.</a:t>
            </a:r>
            <a:endParaRPr lang="en-US" sz="28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/>
              <a:t>Transformed data: </a:t>
            </a:r>
            <a:r>
              <a:rPr lang="en-US" sz="2800"/>
              <a:t>Data is transformed into suitable formats for analysis and visualization.</a:t>
            </a:r>
            <a:endParaRPr lang="en-US" sz="28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Data validation: </a:t>
            </a:r>
            <a:r>
              <a:rPr lang="en-US" sz="2800"/>
              <a:t>Verification of data accuracy and consistency, ensuring data is reliable for analysis and decision making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Data reduction: </a:t>
            </a:r>
            <a:r>
              <a:rPr lang="en-US" sz="2800"/>
              <a:t>Reduction of data size and complexity, making it more manageable and efficient for analysis.</a:t>
            </a:r>
            <a:endParaRPr lang="en-US" sz="2800"/>
          </a:p>
          <a:p>
            <a:r>
              <a:rPr lang="en-US" b="1">
                <a:sym typeface="+mn-ea"/>
              </a:rPr>
              <a:t>Data</a:t>
            </a:r>
            <a:r>
              <a:rPr lang="en-US" sz="2800" b="1">
                <a:sym typeface="+mn-ea"/>
              </a:rPr>
              <a:t> </a:t>
            </a:r>
            <a:r>
              <a:rPr lang="en-US" b="1">
                <a:sym typeface="+mn-ea"/>
              </a:rPr>
              <a:t>integration</a:t>
            </a:r>
            <a:r>
              <a:rPr lang="en-US" sz="2800" b="1">
                <a:sym typeface="+mn-ea"/>
              </a:rPr>
              <a:t>: </a:t>
            </a:r>
            <a:r>
              <a:rPr lang="en-US" sz="2800">
                <a:sym typeface="+mn-ea"/>
              </a:rPr>
              <a:t>Integration of data from multiple sources into a single, unified dataset.</a:t>
            </a:r>
            <a:endParaRPr lang="en-US" sz="2800">
              <a:sym typeface="+mn-ea"/>
            </a:endParaRPr>
          </a:p>
          <a:p>
            <a:r>
              <a:rPr lang="en-US" b="1">
                <a:sym typeface="+mn-ea"/>
              </a:rPr>
              <a:t>Data integration: </a:t>
            </a:r>
            <a:r>
              <a:rPr lang="en-US" sz="2800">
                <a:sym typeface="+mn-ea"/>
              </a:rPr>
              <a:t>Data is now easily accessible, understandable, and usable for analysis, visualization, and decision-making.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ctr" anchorCtr="0"/>
          <a:p>
            <a:pPr marL="0" indent="0" algn="ctr" fontAlgn="ctr">
              <a:buNone/>
            </a:pPr>
            <a:r>
              <a:rPr lang="en-US" sz="4800"/>
              <a:t>Thank you..!</a:t>
            </a:r>
            <a:endParaRPr 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</Words>
  <Application>WPS Presentation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Green Color</vt:lpstr>
      <vt:lpstr>Data Wrangling			</vt:lpstr>
      <vt:lpstr>Project Overview</vt:lpstr>
      <vt:lpstr>PowerPoint 演示文稿</vt:lpstr>
      <vt:lpstr>Problem Statement</vt:lpstr>
      <vt:lpstr>Use Library</vt:lpstr>
      <vt:lpstr>Results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			</dc:title>
  <dc:creator/>
  <cp:lastModifiedBy>RAJ</cp:lastModifiedBy>
  <cp:revision>4</cp:revision>
  <dcterms:created xsi:type="dcterms:W3CDTF">2024-04-27T19:16:00Z</dcterms:created>
  <dcterms:modified xsi:type="dcterms:W3CDTF">2024-04-28T07:51:46Z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733935AC16BD443799C83728E5607421_11</vt:lpwstr>
  </property>
  <property fmtid="{D5CDD505-2E9C-101B-9397-08002B2CF9AE}" pid="3" name="KSOProductBuildVer">
    <vt:lpwstr>1033-12.2.0.16731</vt:lpwstr>
  </property>
</Properties>
</file>