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 ON HOUSING DATASET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 anchorCtr="0"/>
          <a:lstStyle/>
          <a:p>
            <a:pPr algn="l"/>
            <a:r>
              <a:rPr lang="en-US"/>
              <a:t>By - Suhana Kumari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457200" lvl="1" indent="0" algn="ctr">
              <a:lnSpc>
                <a:spcPct val="100000"/>
              </a:lnSpc>
              <a:buNone/>
            </a:pPr>
            <a:r>
              <a:rPr lang="en-US" sz="4400"/>
              <a:t>Thank You ..!</a:t>
            </a:r>
            <a:endParaRPr 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Problem Statement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1.How can scaling, PCA, and fillna() techniques be used in property price prediction to handle missing data and improve the accuracy of the model?</a:t>
            </a:r>
            <a:endParaRPr lang="en-US"/>
          </a:p>
          <a:p>
            <a:r>
              <a:rPr lang="en-US"/>
              <a:t>2.To perform exploratory data analysis (EDA) on the collected data to identify key variables that influence property prices.</a:t>
            </a:r>
            <a:endParaRPr lang="en-US"/>
          </a:p>
          <a:p>
            <a:r>
              <a:rPr lang="en-US"/>
              <a:t>3. Check the outliers and handle them if required.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/>
              <a:t>Data Exploration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i="1"/>
              <a:t>There are 1460 rows and 81 columns in the data.</a:t>
            </a:r>
            <a:endParaRPr lang="en-US" sz="2400" i="1"/>
          </a:p>
          <a:p>
            <a:r>
              <a:rPr lang="en-US" sz="2400" i="1"/>
              <a:t>In our data we found missing values for some of the columns</a:t>
            </a:r>
            <a:endParaRPr lang="en-US" sz="2400" i="1"/>
          </a:p>
          <a:p>
            <a:r>
              <a:rPr lang="en-US" sz="2400" i="1"/>
              <a:t>Alley, MasVnrType these two columns have high missing value </a:t>
            </a:r>
            <a:endParaRPr lang="en-US" sz="2400" i="1"/>
          </a:p>
          <a:p>
            <a:r>
              <a:rPr lang="en-US" sz="2400" i="1"/>
              <a:t>As the most of the data is missing we can drop this columns</a:t>
            </a:r>
            <a:endParaRPr lang="en-US" sz="2400" i="1"/>
          </a:p>
          <a:p>
            <a:r>
              <a:rPr lang="en-US" sz="2400" i="1"/>
              <a:t>In our data one column name electical has also  1 missing value  </a:t>
            </a:r>
            <a:endParaRPr lang="en-US" sz="2400" i="1"/>
          </a:p>
          <a:p>
            <a:r>
              <a:rPr lang="en-US" sz="2400" i="1"/>
              <a:t>As the type of data is object we applied mode as a metric</a:t>
            </a:r>
            <a:endParaRPr lang="en-US" sz="2400" i="1"/>
          </a:p>
          <a:p>
            <a:pPr marL="0" indent="0">
              <a:buNone/>
            </a:pPr>
            <a:r>
              <a:rPr lang="en-US" sz="2400" i="1"/>
              <a:t>  </a:t>
            </a:r>
            <a:endParaRPr lang="en-US" sz="24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/>
              <a:t>Data with outliers</a:t>
            </a:r>
            <a:endParaRPr lang="en-US" sz="3200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09340" y="2052955"/>
            <a:ext cx="4972050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/>
              <a:t>After removing outliers</a:t>
            </a:r>
            <a:endParaRPr lang="en-US" sz="3200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00145" y="2200910"/>
            <a:ext cx="479107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/>
              <a:t>Observation : </a:t>
            </a:r>
            <a:r>
              <a:rPr lang="en-US" sz="2400"/>
              <a:t>Here in Fig. we can clearly see that sale price has linear relationship with 1stFlrSF</a:t>
            </a:r>
            <a:endParaRPr lang="en-US" sz="320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90265" y="2019935"/>
            <a:ext cx="54102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In fig 1 column has positive relationship with target and in fig 2 no relationship </a:t>
            </a:r>
            <a:endParaRPr 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315" y="2400935"/>
            <a:ext cx="5562600" cy="417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400935"/>
            <a:ext cx="5314950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sz="2400"/>
              <a:t>Analysis done for each feature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Analysis like Univariate and Bivariate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For analysis used library like Matplotlib and Seaborn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How two feature correlate with each other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On categorical column performed label encoding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Result: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655"/>
          </a:xfrm>
        </p:spPr>
        <p:txBody>
          <a:bodyPr>
            <a:normAutofit lnSpcReduction="10000"/>
          </a:bodyPr>
          <a:p>
            <a:pPr algn="ctr"/>
            <a:r>
              <a:rPr lang="en-US" sz="2400"/>
              <a:t>The two main feature with high co-relation with our target variable is Overall Quality and GrLivArea.</a:t>
            </a:r>
            <a:endParaRPr lang="en-US" sz="2400"/>
          </a:p>
          <a:p>
            <a:pPr algn="ctr"/>
            <a:endParaRPr lang="en-US" sz="2400"/>
          </a:p>
          <a:p>
            <a:pPr algn="ctr"/>
            <a:r>
              <a:rPr lang="en-US" sz="2400">
                <a:sym typeface="+mn-ea"/>
              </a:rPr>
              <a:t>  The other 6 six variables with a correlation higher than 0.5 with SalePrice are: -</a:t>
            </a:r>
            <a:endParaRPr lang="en-US" sz="2400">
              <a:sym typeface="+mn-ea"/>
            </a:endParaRPr>
          </a:p>
          <a:p>
            <a:pPr marL="0" indent="457200" algn="l">
              <a:buNone/>
            </a:pPr>
            <a:r>
              <a:rPr lang="en-US" sz="2400"/>
              <a:t>1) 1stFlrSF</a:t>
            </a:r>
            <a:endParaRPr lang="en-US" sz="2400"/>
          </a:p>
          <a:p>
            <a:pPr marL="0" indent="457200" algn="l">
              <a:buNone/>
            </a:pPr>
            <a:r>
              <a:rPr lang="en-US" sz="2400"/>
              <a:t>2) GarageCars</a:t>
            </a:r>
            <a:endParaRPr lang="en-US" sz="2400"/>
          </a:p>
          <a:p>
            <a:pPr marL="0" indent="457200" algn="l">
              <a:buNone/>
            </a:pPr>
            <a:r>
              <a:rPr lang="en-US" sz="2400"/>
              <a:t>3) GarageArea</a:t>
            </a:r>
            <a:endParaRPr lang="en-US" sz="2400"/>
          </a:p>
          <a:p>
            <a:pPr marL="0" indent="457200" algn="l">
              <a:buNone/>
            </a:pPr>
            <a:r>
              <a:rPr lang="en-US" sz="2400"/>
              <a:t>4) TotalBsmtSF</a:t>
            </a:r>
            <a:endParaRPr lang="en-US" sz="2400"/>
          </a:p>
          <a:p>
            <a:pPr marL="0" indent="457200" algn="l">
              <a:buNone/>
            </a:pPr>
            <a:r>
              <a:rPr lang="en-US" sz="2400"/>
              <a:t>5) FullBath</a:t>
            </a:r>
            <a:endParaRPr lang="en-US" sz="2400"/>
          </a:p>
          <a:p>
            <a:pPr marL="0" indent="457200" algn="l">
              <a:buNone/>
            </a:pPr>
            <a:r>
              <a:rPr lang="en-US" sz="2400"/>
              <a:t>6) TotRmsAbvGrd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1457</Words>
  <Application>WPS Presentation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EDA ON HOUSING DATASET</vt:lpstr>
      <vt:lpstr>Problem Statement</vt:lpstr>
      <vt:lpstr>Data Exploration</vt:lpstr>
      <vt:lpstr>Data with outliers</vt:lpstr>
      <vt:lpstr>After removing outliers</vt:lpstr>
      <vt:lpstr>Observation : Here in Fig. we can clearly see that sale price has linear relationship with 1stFlrSF</vt:lpstr>
      <vt:lpstr>In fig 1 column has positive relationship with target and in fig 2 no relationship </vt:lpstr>
      <vt:lpstr>PowerPoint 演示文稿</vt:lpstr>
      <vt:lpstr>Result: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HOUSING DATASET</dc:title>
  <dc:creator/>
  <cp:lastModifiedBy>RAJ</cp:lastModifiedBy>
  <cp:revision>3</cp:revision>
  <dcterms:created xsi:type="dcterms:W3CDTF">2024-06-01T14:22:00Z</dcterms:created>
  <dcterms:modified xsi:type="dcterms:W3CDTF">2024-06-01T14:49:50Z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9CD8392FFDB84DC38D413718F328848A_11</vt:lpwstr>
  </property>
  <property fmtid="{D5CDD505-2E9C-101B-9397-08002B2CF9AE}" pid="3" name="KSOProductBuildVer">
    <vt:lpwstr>1033-12.2.0.16909</vt:lpwstr>
  </property>
</Properties>
</file>